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51"/>
  </p:notesMasterIdLst>
  <p:sldIdLst>
    <p:sldId id="256" r:id="rId5"/>
    <p:sldId id="295" r:id="rId6"/>
    <p:sldId id="284" r:id="rId7"/>
    <p:sldId id="287" r:id="rId8"/>
    <p:sldId id="298" r:id="rId9"/>
    <p:sldId id="288" r:id="rId10"/>
    <p:sldId id="297" r:id="rId11"/>
    <p:sldId id="301" r:id="rId12"/>
    <p:sldId id="299" r:id="rId13"/>
    <p:sldId id="303" r:id="rId14"/>
    <p:sldId id="302" r:id="rId15"/>
    <p:sldId id="289" r:id="rId16"/>
    <p:sldId id="306" r:id="rId17"/>
    <p:sldId id="290" r:id="rId18"/>
    <p:sldId id="335" r:id="rId19"/>
    <p:sldId id="337" r:id="rId20"/>
    <p:sldId id="338" r:id="rId21"/>
    <p:sldId id="304" r:id="rId22"/>
    <p:sldId id="329" r:id="rId23"/>
    <p:sldId id="331" r:id="rId24"/>
    <p:sldId id="332" r:id="rId25"/>
    <p:sldId id="333" r:id="rId26"/>
    <p:sldId id="305" r:id="rId27"/>
    <p:sldId id="291" r:id="rId28"/>
    <p:sldId id="310" r:id="rId29"/>
    <p:sldId id="292" r:id="rId30"/>
    <p:sldId id="314" r:id="rId31"/>
    <p:sldId id="318" r:id="rId32"/>
    <p:sldId id="315" r:id="rId33"/>
    <p:sldId id="319" r:id="rId34"/>
    <p:sldId id="320" r:id="rId35"/>
    <p:sldId id="316" r:id="rId36"/>
    <p:sldId id="311" r:id="rId37"/>
    <p:sldId id="322" r:id="rId38"/>
    <p:sldId id="334" r:id="rId39"/>
    <p:sldId id="326" r:id="rId40"/>
    <p:sldId id="328" r:id="rId41"/>
    <p:sldId id="293" r:id="rId42"/>
    <p:sldId id="294" r:id="rId43"/>
    <p:sldId id="327" r:id="rId44"/>
    <p:sldId id="323" r:id="rId45"/>
    <p:sldId id="325" r:id="rId46"/>
    <p:sldId id="324" r:id="rId47"/>
    <p:sldId id="283" r:id="rId48"/>
    <p:sldId id="281" r:id="rId49"/>
    <p:sldId id="282" r:id="rId5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02ACE20-A1D9-76A5-3F16-60712D1F3DE6}" name="Silvana Lobin" initials="SL" userId="S::silvana.lobin@stiftung-wirtschaftsbildung.at::a498a0ad-fda0-4616-b8e4-5cfb7a01e30b"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A4C4"/>
    <a:srgbClr val="A499BD"/>
    <a:srgbClr val="98A0C9"/>
    <a:srgbClr val="766CA8"/>
    <a:srgbClr val="8F95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61D6EC-1D6D-441E-B67B-D2EFBCAE88EA}" v="5" dt="2025-03-26T09:29:06.212"/>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aa9e69c0-640f-4dee-88df-45dd0169f62d" providerId="ADAL" clId="{A3346628-E392-489E-BF8B-9A16F7B3625D}"/>
    <pc:docChg chg="modSld">
      <pc:chgData name="Anna Steinbauer" userId="aa9e69c0-640f-4dee-88df-45dd0169f62d" providerId="ADAL" clId="{A3346628-E392-489E-BF8B-9A16F7B3625D}" dt="2024-01-18T12:49:46.926" v="1" actId="6549"/>
      <pc:docMkLst>
        <pc:docMk/>
      </pc:docMkLst>
      <pc:sldChg chg="modSp mod">
        <pc:chgData name="Anna Steinbauer" userId="aa9e69c0-640f-4dee-88df-45dd0169f62d" providerId="ADAL" clId="{A3346628-E392-489E-BF8B-9A16F7B3625D}" dt="2024-01-18T12:49:46.926" v="1" actId="6549"/>
        <pc:sldMkLst>
          <pc:docMk/>
          <pc:sldMk cId="858717602" sldId="282"/>
        </pc:sldMkLst>
      </pc:sldChg>
    </pc:docChg>
  </pc:docChgLst>
  <pc:docChgLst>
    <pc:chgData name="Anna Steinbauer" userId="aa9e69c0-640f-4dee-88df-45dd0169f62d" providerId="ADAL" clId="{A43AD196-1376-47AB-8E39-ADEA64B8DA0C}"/>
    <pc:docChg chg="undo redo custSel addSld delSld modSld">
      <pc:chgData name="Anna Steinbauer" userId="aa9e69c0-640f-4dee-88df-45dd0169f62d" providerId="ADAL" clId="{A43AD196-1376-47AB-8E39-ADEA64B8DA0C}" dt="2024-11-27T10:59:27.669" v="287" actId="14100"/>
      <pc:docMkLst>
        <pc:docMk/>
      </pc:docMkLst>
      <pc:sldChg chg="modSp mod">
        <pc:chgData name="Anna Steinbauer" userId="aa9e69c0-640f-4dee-88df-45dd0169f62d" providerId="ADAL" clId="{A43AD196-1376-47AB-8E39-ADEA64B8DA0C}" dt="2024-11-27T10:57:13.019" v="68" actId="20577"/>
        <pc:sldMkLst>
          <pc:docMk/>
          <pc:sldMk cId="0" sldId="256"/>
        </pc:sldMkLst>
      </pc:sldChg>
      <pc:sldChg chg="modSp mod">
        <pc:chgData name="Anna Steinbauer" userId="aa9e69c0-640f-4dee-88df-45dd0169f62d" providerId="ADAL" clId="{A43AD196-1376-47AB-8E39-ADEA64B8DA0C}" dt="2024-11-27T10:57:17.938" v="76" actId="20577"/>
        <pc:sldMkLst>
          <pc:docMk/>
          <pc:sldMk cId="0" sldId="257"/>
        </pc:sldMkLst>
      </pc:sldChg>
      <pc:sldChg chg="modSp mod">
        <pc:chgData name="Anna Steinbauer" userId="aa9e69c0-640f-4dee-88df-45dd0169f62d" providerId="ADAL" clId="{A43AD196-1376-47AB-8E39-ADEA64B8DA0C}" dt="2024-11-27T10:58:54.523" v="179" actId="20577"/>
        <pc:sldMkLst>
          <pc:docMk/>
          <pc:sldMk cId="0" sldId="281"/>
        </pc:sldMkLst>
      </pc:sldChg>
      <pc:sldChg chg="modSp mod">
        <pc:chgData name="Anna Steinbauer" userId="aa9e69c0-640f-4dee-88df-45dd0169f62d" providerId="ADAL" clId="{A43AD196-1376-47AB-8E39-ADEA64B8DA0C}" dt="2024-11-27T10:59:27.669" v="287" actId="14100"/>
        <pc:sldMkLst>
          <pc:docMk/>
          <pc:sldMk cId="858717602" sldId="282"/>
        </pc:sldMkLst>
      </pc:sldChg>
      <pc:sldChg chg="addSp delSp modSp mod">
        <pc:chgData name="Anna Steinbauer" userId="aa9e69c0-640f-4dee-88df-45dd0169f62d" providerId="ADAL" clId="{A43AD196-1376-47AB-8E39-ADEA64B8DA0C}" dt="2024-11-27T10:58:14.735" v="169" actId="20577"/>
        <pc:sldMkLst>
          <pc:docMk/>
          <pc:sldMk cId="2312956495" sldId="285"/>
        </pc:sldMkLst>
      </pc:sldChg>
      <pc:sldChg chg="add del">
        <pc:chgData name="Anna Steinbauer" userId="aa9e69c0-640f-4dee-88df-45dd0169f62d" providerId="ADAL" clId="{A43AD196-1376-47AB-8E39-ADEA64B8DA0C}" dt="2024-11-27T10:58:47.692" v="177" actId="2696"/>
        <pc:sldMkLst>
          <pc:docMk/>
          <pc:sldMk cId="3241685876" sldId="286"/>
        </pc:sldMkLst>
      </pc:sldChg>
      <pc:sldChg chg="modSp mod">
        <pc:chgData name="Anna Steinbauer" userId="aa9e69c0-640f-4dee-88df-45dd0169f62d" providerId="ADAL" clId="{A43AD196-1376-47AB-8E39-ADEA64B8DA0C}" dt="2024-11-27T10:58:37.319" v="174" actId="20577"/>
        <pc:sldMkLst>
          <pc:docMk/>
          <pc:sldMk cId="2028582279" sldId="287"/>
        </pc:sldMkLst>
      </pc:sldChg>
      <pc:sldChg chg="new del">
        <pc:chgData name="Anna Steinbauer" userId="aa9e69c0-640f-4dee-88df-45dd0169f62d" providerId="ADAL" clId="{A43AD196-1376-47AB-8E39-ADEA64B8DA0C}" dt="2024-11-27T10:58:19.065" v="171" actId="680"/>
        <pc:sldMkLst>
          <pc:docMk/>
          <pc:sldMk cId="2751557908" sldId="288"/>
        </pc:sldMkLst>
      </pc:sldChg>
    </pc:docChg>
  </pc:docChgLst>
  <pc:docChgLst>
    <pc:chgData name="Gastbenutzer" userId="S::urn:spo:anon#0484a875ba28f7ff68ff73d9beef8128873cfb98a010024d4e79af9cb682a221::" providerId="AD" clId="Web-{396EF302-6821-B0FC-B524-A1574E1CB957}"/>
    <pc:docChg chg="modSld">
      <pc:chgData name="Gastbenutzer" userId="S::urn:spo:anon#0484a875ba28f7ff68ff73d9beef8128873cfb98a010024d4e79af9cb682a221::" providerId="AD" clId="Web-{396EF302-6821-B0FC-B524-A1574E1CB957}" dt="2024-12-25T08:48:01.820" v="1" actId="20577"/>
      <pc:docMkLst>
        <pc:docMk/>
      </pc:docMkLst>
      <pc:sldChg chg="modSp">
        <pc:chgData name="Gastbenutzer" userId="S::urn:spo:anon#0484a875ba28f7ff68ff73d9beef8128873cfb98a010024d4e79af9cb682a221::" providerId="AD" clId="Web-{396EF302-6821-B0FC-B524-A1574E1CB957}" dt="2024-12-25T08:48:01.820" v="1" actId="20577"/>
        <pc:sldMkLst>
          <pc:docMk/>
          <pc:sldMk cId="1408617337" sldId="302"/>
        </pc:sldMkLst>
      </pc:sldChg>
    </pc:docChg>
  </pc:docChgLst>
  <pc:docChgLst>
    <pc:chgData name="Anna Steinbauer" userId="aa9e69c0-640f-4dee-88df-45dd0169f62d" providerId="ADAL" clId="{3C53E935-6F17-4E1F-B55C-981BDC7551F5}"/>
    <pc:docChg chg="undo custSel addSld delSld modSld sldOrd">
      <pc:chgData name="Anna Steinbauer" userId="aa9e69c0-640f-4dee-88df-45dd0169f62d" providerId="ADAL" clId="{3C53E935-6F17-4E1F-B55C-981BDC7551F5}" dt="2024-12-18T23:06:38.327" v="11672" actId="207"/>
      <pc:docMkLst>
        <pc:docMk/>
      </pc:docMkLst>
      <pc:sldChg chg="ord">
        <pc:chgData name="Anna Steinbauer" userId="aa9e69c0-640f-4dee-88df-45dd0169f62d" providerId="ADAL" clId="{3C53E935-6F17-4E1F-B55C-981BDC7551F5}" dt="2024-12-18T14:34:47.462" v="7235"/>
        <pc:sldMkLst>
          <pc:docMk/>
          <pc:sldMk cId="0" sldId="256"/>
        </pc:sldMkLst>
      </pc:sldChg>
      <pc:sldChg chg="del">
        <pc:chgData name="Anna Steinbauer" userId="aa9e69c0-640f-4dee-88df-45dd0169f62d" providerId="ADAL" clId="{3C53E935-6F17-4E1F-B55C-981BDC7551F5}" dt="2024-12-18T13:27:39.735" v="5119" actId="2696"/>
        <pc:sldMkLst>
          <pc:docMk/>
          <pc:sldMk cId="0" sldId="257"/>
        </pc:sldMkLst>
      </pc:sldChg>
      <pc:sldChg chg="modSp mod">
        <pc:chgData name="Anna Steinbauer" userId="aa9e69c0-640f-4dee-88df-45dd0169f62d" providerId="ADAL" clId="{3C53E935-6F17-4E1F-B55C-981BDC7551F5}" dt="2024-12-18T14:34:36.711" v="7233" actId="20577"/>
        <pc:sldMkLst>
          <pc:docMk/>
          <pc:sldMk cId="0" sldId="281"/>
        </pc:sldMkLst>
      </pc:sldChg>
      <pc:sldChg chg="modSp mod">
        <pc:chgData name="Anna Steinbauer" userId="aa9e69c0-640f-4dee-88df-45dd0169f62d" providerId="ADAL" clId="{3C53E935-6F17-4E1F-B55C-981BDC7551F5}" dt="2024-12-18T14:35:03.632" v="7311" actId="14100"/>
        <pc:sldMkLst>
          <pc:docMk/>
          <pc:sldMk cId="858717602" sldId="282"/>
        </pc:sldMkLst>
      </pc:sldChg>
      <pc:sldChg chg="modSp mod">
        <pc:chgData name="Anna Steinbauer" userId="aa9e69c0-640f-4dee-88df-45dd0169f62d" providerId="ADAL" clId="{3C53E935-6F17-4E1F-B55C-981BDC7551F5}" dt="2024-12-18T13:29:23.598" v="5236" actId="20577"/>
        <pc:sldMkLst>
          <pc:docMk/>
          <pc:sldMk cId="36646498" sldId="284"/>
        </pc:sldMkLst>
      </pc:sldChg>
      <pc:sldChg chg="modSp mod modAnim">
        <pc:chgData name="Anna Steinbauer" userId="aa9e69c0-640f-4dee-88df-45dd0169f62d" providerId="ADAL" clId="{3C53E935-6F17-4E1F-B55C-981BDC7551F5}" dt="2024-12-18T12:55:28.439" v="1882" actId="20577"/>
        <pc:sldMkLst>
          <pc:docMk/>
          <pc:sldMk cId="2893940716" sldId="290"/>
        </pc:sldMkLst>
      </pc:sldChg>
      <pc:sldChg chg="modSp mod modNotesTx">
        <pc:chgData name="Anna Steinbauer" userId="aa9e69c0-640f-4dee-88df-45dd0169f62d" providerId="ADAL" clId="{3C53E935-6F17-4E1F-B55C-981BDC7551F5}" dt="2024-12-18T17:35:00.003" v="7544" actId="20577"/>
        <pc:sldMkLst>
          <pc:docMk/>
          <pc:sldMk cId="3603114593" sldId="292"/>
        </pc:sldMkLst>
      </pc:sldChg>
      <pc:sldChg chg="modSp mod">
        <pc:chgData name="Anna Steinbauer" userId="aa9e69c0-640f-4dee-88df-45dd0169f62d" providerId="ADAL" clId="{3C53E935-6F17-4E1F-B55C-981BDC7551F5}" dt="2024-12-18T13:27:42.223" v="5124" actId="20577"/>
        <pc:sldMkLst>
          <pc:docMk/>
          <pc:sldMk cId="1306131938" sldId="295"/>
        </pc:sldMkLst>
      </pc:sldChg>
      <pc:sldChg chg="del">
        <pc:chgData name="Anna Steinbauer" userId="aa9e69c0-640f-4dee-88df-45dd0169f62d" providerId="ADAL" clId="{3C53E935-6F17-4E1F-B55C-981BDC7551F5}" dt="2024-12-18T13:27:39.735" v="5119" actId="2696"/>
        <pc:sldMkLst>
          <pc:docMk/>
          <pc:sldMk cId="2924159493" sldId="296"/>
        </pc:sldMkLst>
      </pc:sldChg>
      <pc:sldChg chg="addSp delSp modSp mod">
        <pc:chgData name="Anna Steinbauer" userId="aa9e69c0-640f-4dee-88df-45dd0169f62d" providerId="ADAL" clId="{3C53E935-6F17-4E1F-B55C-981BDC7551F5}" dt="2024-12-18T13:00:25.679" v="2400" actId="20577"/>
        <pc:sldMkLst>
          <pc:docMk/>
          <pc:sldMk cId="1713671306" sldId="304"/>
        </pc:sldMkLst>
      </pc:sldChg>
      <pc:sldChg chg="addSp delSp modSp mod modAnim modNotesTx">
        <pc:chgData name="Anna Steinbauer" userId="aa9e69c0-640f-4dee-88df-45dd0169f62d" providerId="ADAL" clId="{3C53E935-6F17-4E1F-B55C-981BDC7551F5}" dt="2024-12-18T13:25:08.825" v="4660" actId="20577"/>
        <pc:sldMkLst>
          <pc:docMk/>
          <pc:sldMk cId="3443073208" sldId="305"/>
        </pc:sldMkLst>
      </pc:sldChg>
      <pc:sldChg chg="modSp del mod">
        <pc:chgData name="Anna Steinbauer" userId="aa9e69c0-640f-4dee-88df-45dd0169f62d" providerId="ADAL" clId="{3C53E935-6F17-4E1F-B55C-981BDC7551F5}" dt="2024-12-18T13:07:23.172" v="3231" actId="2696"/>
        <pc:sldMkLst>
          <pc:docMk/>
          <pc:sldMk cId="2029289316" sldId="307"/>
        </pc:sldMkLst>
      </pc:sldChg>
      <pc:sldChg chg="del">
        <pc:chgData name="Anna Steinbauer" userId="aa9e69c0-640f-4dee-88df-45dd0169f62d" providerId="ADAL" clId="{3C53E935-6F17-4E1F-B55C-981BDC7551F5}" dt="2024-12-18T13:07:12.854" v="3229" actId="2696"/>
        <pc:sldMkLst>
          <pc:docMk/>
          <pc:sldMk cId="4274569749" sldId="308"/>
        </pc:sldMkLst>
      </pc:sldChg>
      <pc:sldChg chg="del">
        <pc:chgData name="Anna Steinbauer" userId="aa9e69c0-640f-4dee-88df-45dd0169f62d" providerId="ADAL" clId="{3C53E935-6F17-4E1F-B55C-981BDC7551F5}" dt="2024-12-18T13:07:15.227" v="3230" actId="2696"/>
        <pc:sldMkLst>
          <pc:docMk/>
          <pc:sldMk cId="1964416019" sldId="309"/>
        </pc:sldMkLst>
      </pc:sldChg>
      <pc:sldChg chg="modSp mod modNotesTx">
        <pc:chgData name="Anna Steinbauer" userId="aa9e69c0-640f-4dee-88df-45dd0169f62d" providerId="ADAL" clId="{3C53E935-6F17-4E1F-B55C-981BDC7551F5}" dt="2024-12-18T17:39:19.935" v="7603" actId="20577"/>
        <pc:sldMkLst>
          <pc:docMk/>
          <pc:sldMk cId="1406106176" sldId="311"/>
        </pc:sldMkLst>
      </pc:sldChg>
      <pc:sldChg chg="modSp mod modNotesTx">
        <pc:chgData name="Anna Steinbauer" userId="aa9e69c0-640f-4dee-88df-45dd0169f62d" providerId="ADAL" clId="{3C53E935-6F17-4E1F-B55C-981BDC7551F5}" dt="2024-12-18T17:35:03.306" v="7545"/>
        <pc:sldMkLst>
          <pc:docMk/>
          <pc:sldMk cId="3941860797" sldId="314"/>
        </pc:sldMkLst>
      </pc:sldChg>
      <pc:sldChg chg="modNotesTx">
        <pc:chgData name="Anna Steinbauer" userId="aa9e69c0-640f-4dee-88df-45dd0169f62d" providerId="ADAL" clId="{3C53E935-6F17-4E1F-B55C-981BDC7551F5}" dt="2024-12-18T17:35:07.044" v="7547"/>
        <pc:sldMkLst>
          <pc:docMk/>
          <pc:sldMk cId="1917155570" sldId="315"/>
        </pc:sldMkLst>
      </pc:sldChg>
      <pc:sldChg chg="addSp modSp mod modAnim modNotesTx">
        <pc:chgData name="Anna Steinbauer" userId="aa9e69c0-640f-4dee-88df-45dd0169f62d" providerId="ADAL" clId="{3C53E935-6F17-4E1F-B55C-981BDC7551F5}" dt="2024-12-18T22:44:48.917" v="9317" actId="20577"/>
        <pc:sldMkLst>
          <pc:docMk/>
          <pc:sldMk cId="3961460735" sldId="316"/>
        </pc:sldMkLst>
      </pc:sldChg>
      <pc:sldChg chg="modSp mod modNotesTx">
        <pc:chgData name="Anna Steinbauer" userId="aa9e69c0-640f-4dee-88df-45dd0169f62d" providerId="ADAL" clId="{3C53E935-6F17-4E1F-B55C-981BDC7551F5}" dt="2024-12-18T17:35:05.073" v="7546"/>
        <pc:sldMkLst>
          <pc:docMk/>
          <pc:sldMk cId="14152722" sldId="318"/>
        </pc:sldMkLst>
      </pc:sldChg>
      <pc:sldChg chg="modSp mod modNotesTx">
        <pc:chgData name="Anna Steinbauer" userId="aa9e69c0-640f-4dee-88df-45dd0169f62d" providerId="ADAL" clId="{3C53E935-6F17-4E1F-B55C-981BDC7551F5}" dt="2024-12-18T17:35:08.304" v="7548"/>
        <pc:sldMkLst>
          <pc:docMk/>
          <pc:sldMk cId="3082661666" sldId="319"/>
        </pc:sldMkLst>
      </pc:sldChg>
      <pc:sldChg chg="modNotesTx">
        <pc:chgData name="Anna Steinbauer" userId="aa9e69c0-640f-4dee-88df-45dd0169f62d" providerId="ADAL" clId="{3C53E935-6F17-4E1F-B55C-981BDC7551F5}" dt="2024-12-18T17:35:10.313" v="7550" actId="20577"/>
        <pc:sldMkLst>
          <pc:docMk/>
          <pc:sldMk cId="3088842828" sldId="320"/>
        </pc:sldMkLst>
      </pc:sldChg>
      <pc:sldChg chg="delSp modSp mod modAnim modNotesTx">
        <pc:chgData name="Anna Steinbauer" userId="aa9e69c0-640f-4dee-88df-45dd0169f62d" providerId="ADAL" clId="{3C53E935-6F17-4E1F-B55C-981BDC7551F5}" dt="2024-12-18T22:57:31.201" v="11096" actId="255"/>
        <pc:sldMkLst>
          <pc:docMk/>
          <pc:sldMk cId="1452851268" sldId="322"/>
        </pc:sldMkLst>
      </pc:sldChg>
      <pc:sldChg chg="addSp modSp mod">
        <pc:chgData name="Anna Steinbauer" userId="aa9e69c0-640f-4dee-88df-45dd0169f62d" providerId="ADAL" clId="{3C53E935-6F17-4E1F-B55C-981BDC7551F5}" dt="2024-12-18T17:49:13.151" v="7996" actId="1076"/>
        <pc:sldMkLst>
          <pc:docMk/>
          <pc:sldMk cId="1636453366" sldId="324"/>
        </pc:sldMkLst>
      </pc:sldChg>
      <pc:sldChg chg="modSp mod">
        <pc:chgData name="Anna Steinbauer" userId="aa9e69c0-640f-4dee-88df-45dd0169f62d" providerId="ADAL" clId="{3C53E935-6F17-4E1F-B55C-981BDC7551F5}" dt="2024-12-18T17:46:26.455" v="7945" actId="6549"/>
        <pc:sldMkLst>
          <pc:docMk/>
          <pc:sldMk cId="4224923620" sldId="325"/>
        </pc:sldMkLst>
      </pc:sldChg>
      <pc:sldChg chg="addSp modSp mod">
        <pc:chgData name="Anna Steinbauer" userId="aa9e69c0-640f-4dee-88df-45dd0169f62d" providerId="ADAL" clId="{3C53E935-6F17-4E1F-B55C-981BDC7551F5}" dt="2024-12-18T17:40:42.747" v="7631"/>
        <pc:sldMkLst>
          <pc:docMk/>
          <pc:sldMk cId="819459870" sldId="326"/>
        </pc:sldMkLst>
      </pc:sldChg>
      <pc:sldChg chg="modSp">
        <pc:chgData name="Anna Steinbauer" userId="aa9e69c0-640f-4dee-88df-45dd0169f62d" providerId="ADAL" clId="{3C53E935-6F17-4E1F-B55C-981BDC7551F5}" dt="2024-12-18T23:06:38.327" v="11672" actId="207"/>
        <pc:sldMkLst>
          <pc:docMk/>
          <pc:sldMk cId="2904048504" sldId="327"/>
        </pc:sldMkLst>
      </pc:sldChg>
      <pc:sldChg chg="addSp delSp modSp new mod">
        <pc:chgData name="Anna Steinbauer" userId="aa9e69c0-640f-4dee-88df-45dd0169f62d" providerId="ADAL" clId="{3C53E935-6F17-4E1F-B55C-981BDC7551F5}" dt="2024-12-18T23:05:43.157" v="11668" actId="20577"/>
        <pc:sldMkLst>
          <pc:docMk/>
          <pc:sldMk cId="3361311476" sldId="328"/>
        </pc:sldMkLst>
      </pc:sldChg>
      <pc:sldChg chg="addSp delSp modSp add mod">
        <pc:chgData name="Anna Steinbauer" userId="aa9e69c0-640f-4dee-88df-45dd0169f62d" providerId="ADAL" clId="{3C53E935-6F17-4E1F-B55C-981BDC7551F5}" dt="2024-12-18T13:00:51.278" v="2415" actId="20577"/>
        <pc:sldMkLst>
          <pc:docMk/>
          <pc:sldMk cId="285785564" sldId="329"/>
        </pc:sldMkLst>
      </pc:sldChg>
      <pc:sldChg chg="add del">
        <pc:chgData name="Anna Steinbauer" userId="aa9e69c0-640f-4dee-88df-45dd0169f62d" providerId="ADAL" clId="{3C53E935-6F17-4E1F-B55C-981BDC7551F5}" dt="2024-12-18T13:06:39.568" v="3216" actId="2696"/>
        <pc:sldMkLst>
          <pc:docMk/>
          <pc:sldMk cId="2085066007" sldId="330"/>
        </pc:sldMkLst>
      </pc:sldChg>
      <pc:sldChg chg="modSp add mod">
        <pc:chgData name="Anna Steinbauer" userId="aa9e69c0-640f-4dee-88df-45dd0169f62d" providerId="ADAL" clId="{3C53E935-6F17-4E1F-B55C-981BDC7551F5}" dt="2024-12-18T13:04:10.080" v="3025" actId="1076"/>
        <pc:sldMkLst>
          <pc:docMk/>
          <pc:sldMk cId="1947856906" sldId="331"/>
        </pc:sldMkLst>
      </pc:sldChg>
      <pc:sldChg chg="modSp add mod">
        <pc:chgData name="Anna Steinbauer" userId="aa9e69c0-640f-4dee-88df-45dd0169f62d" providerId="ADAL" clId="{3C53E935-6F17-4E1F-B55C-981BDC7551F5}" dt="2024-12-18T13:06:28.366" v="3215" actId="1076"/>
        <pc:sldMkLst>
          <pc:docMk/>
          <pc:sldMk cId="2560439233" sldId="332"/>
        </pc:sldMkLst>
      </pc:sldChg>
      <pc:sldChg chg="modSp add mod ord modAnim">
        <pc:chgData name="Anna Steinbauer" userId="aa9e69c0-640f-4dee-88df-45dd0169f62d" providerId="ADAL" clId="{3C53E935-6F17-4E1F-B55C-981BDC7551F5}" dt="2024-12-18T13:16:28.842" v="4584"/>
        <pc:sldMkLst>
          <pc:docMk/>
          <pc:sldMk cId="2820867089" sldId="333"/>
        </pc:sldMkLst>
      </pc:sldChg>
      <pc:sldChg chg="modSp add mod modAnim">
        <pc:chgData name="Anna Steinbauer" userId="aa9e69c0-640f-4dee-88df-45dd0169f62d" providerId="ADAL" clId="{3C53E935-6F17-4E1F-B55C-981BDC7551F5}" dt="2024-12-18T22:57:44.939" v="11101"/>
        <pc:sldMkLst>
          <pc:docMk/>
          <pc:sldMk cId="273937511" sldId="334"/>
        </pc:sldMkLst>
      </pc:sldChg>
      <pc:sldChg chg="add del">
        <pc:chgData name="Anna Steinbauer" userId="aa9e69c0-640f-4dee-88df-45dd0169f62d" providerId="ADAL" clId="{3C53E935-6F17-4E1F-B55C-981BDC7551F5}" dt="2024-12-18T13:16:46.761" v="4589" actId="2696"/>
        <pc:sldMkLst>
          <pc:docMk/>
          <pc:sldMk cId="998229681" sldId="334"/>
        </pc:sldMkLst>
      </pc:sldChg>
    </pc:docChg>
  </pc:docChgLst>
  <pc:docChgLst>
    <pc:chgData name="Anna Steinbauer" userId="aa9e69c0-640f-4dee-88df-45dd0169f62d" providerId="ADAL" clId="{7F61D6EC-1D6D-441E-B67B-D2EFBCAE88EA}"/>
    <pc:docChg chg="undo custSel modSld">
      <pc:chgData name="Anna Steinbauer" userId="aa9e69c0-640f-4dee-88df-45dd0169f62d" providerId="ADAL" clId="{7F61D6EC-1D6D-441E-B67B-D2EFBCAE88EA}" dt="2025-03-26T09:33:58.735" v="158" actId="14100"/>
      <pc:docMkLst>
        <pc:docMk/>
      </pc:docMkLst>
      <pc:sldChg chg="modSp mod">
        <pc:chgData name="Anna Steinbauer" userId="aa9e69c0-640f-4dee-88df-45dd0169f62d" providerId="ADAL" clId="{7F61D6EC-1D6D-441E-B67B-D2EFBCAE88EA}" dt="2025-03-26T09:33:58.735" v="158" actId="14100"/>
        <pc:sldMkLst>
          <pc:docMk/>
          <pc:sldMk cId="858717602" sldId="282"/>
        </pc:sldMkLst>
        <pc:spChg chg="mod">
          <ac:chgData name="Anna Steinbauer" userId="aa9e69c0-640f-4dee-88df-45dd0169f62d" providerId="ADAL" clId="{7F61D6EC-1D6D-441E-B67B-D2EFBCAE88EA}" dt="2025-03-26T09:33:55.298" v="157" actId="20577"/>
          <ac:spMkLst>
            <pc:docMk/>
            <pc:sldMk cId="858717602" sldId="282"/>
            <ac:spMk id="3" creationId="{5458406A-D156-7B30-F971-7443E33ECA23}"/>
          </ac:spMkLst>
        </pc:spChg>
        <pc:spChg chg="mod">
          <ac:chgData name="Anna Steinbauer" userId="aa9e69c0-640f-4dee-88df-45dd0169f62d" providerId="ADAL" clId="{7F61D6EC-1D6D-441E-B67B-D2EFBCAE88EA}" dt="2025-03-26T09:33:58.735" v="158" actId="14100"/>
          <ac:spMkLst>
            <pc:docMk/>
            <pc:sldMk cId="858717602" sldId="282"/>
            <ac:spMk id="20" creationId="{C6EA999D-D688-BF3B-925A-B85B728A5D23}"/>
          </ac:spMkLst>
        </pc:spChg>
      </pc:sldChg>
      <pc:sldChg chg="modSp mod">
        <pc:chgData name="Anna Steinbauer" userId="aa9e69c0-640f-4dee-88df-45dd0169f62d" providerId="ADAL" clId="{7F61D6EC-1D6D-441E-B67B-D2EFBCAE88EA}" dt="2025-03-26T08:33:52.952" v="14" actId="1036"/>
        <pc:sldMkLst>
          <pc:docMk/>
          <pc:sldMk cId="36646498" sldId="284"/>
        </pc:sldMkLst>
        <pc:spChg chg="mod">
          <ac:chgData name="Anna Steinbauer" userId="aa9e69c0-640f-4dee-88df-45dd0169f62d" providerId="ADAL" clId="{7F61D6EC-1D6D-441E-B67B-D2EFBCAE88EA}" dt="2025-03-26T08:33:45.148" v="5" actId="14100"/>
          <ac:spMkLst>
            <pc:docMk/>
            <pc:sldMk cId="36646498" sldId="284"/>
            <ac:spMk id="5" creationId="{5F38716A-DC90-4EE8-9F14-C2FF9BA04E69}"/>
          </ac:spMkLst>
        </pc:spChg>
        <pc:picChg chg="mod">
          <ac:chgData name="Anna Steinbauer" userId="aa9e69c0-640f-4dee-88df-45dd0169f62d" providerId="ADAL" clId="{7F61D6EC-1D6D-441E-B67B-D2EFBCAE88EA}" dt="2025-03-26T08:33:52.952" v="14" actId="1036"/>
          <ac:picMkLst>
            <pc:docMk/>
            <pc:sldMk cId="36646498" sldId="284"/>
            <ac:picMk id="3" creationId="{563F7494-4795-8DCD-2309-C71B14749E92}"/>
          </ac:picMkLst>
        </pc:picChg>
        <pc:picChg chg="mod">
          <ac:chgData name="Anna Steinbauer" userId="aa9e69c0-640f-4dee-88df-45dd0169f62d" providerId="ADAL" clId="{7F61D6EC-1D6D-441E-B67B-D2EFBCAE88EA}" dt="2025-03-26T08:33:41.787" v="4" actId="1076"/>
          <ac:picMkLst>
            <pc:docMk/>
            <pc:sldMk cId="36646498" sldId="284"/>
            <ac:picMk id="7" creationId="{5B5769A4-D29F-0391-B197-9C4B2CCDA205}"/>
          </ac:picMkLst>
        </pc:picChg>
      </pc:sldChg>
      <pc:sldChg chg="modSp mod">
        <pc:chgData name="Anna Steinbauer" userId="aa9e69c0-640f-4dee-88df-45dd0169f62d" providerId="ADAL" clId="{7F61D6EC-1D6D-441E-B67B-D2EFBCAE88EA}" dt="2025-03-26T08:56:39.192" v="59" actId="27636"/>
        <pc:sldMkLst>
          <pc:docMk/>
          <pc:sldMk cId="2028582279" sldId="287"/>
        </pc:sldMkLst>
        <pc:spChg chg="mod">
          <ac:chgData name="Anna Steinbauer" userId="aa9e69c0-640f-4dee-88df-45dd0169f62d" providerId="ADAL" clId="{7F61D6EC-1D6D-441E-B67B-D2EFBCAE88EA}" dt="2025-03-26T08:56:39.192" v="59" actId="27636"/>
          <ac:spMkLst>
            <pc:docMk/>
            <pc:sldMk cId="2028582279" sldId="287"/>
            <ac:spMk id="362" creationId="{00000000-0000-0000-0000-000000000000}"/>
          </ac:spMkLst>
        </pc:spChg>
      </pc:sldChg>
      <pc:sldChg chg="modSp mod">
        <pc:chgData name="Anna Steinbauer" userId="aa9e69c0-640f-4dee-88df-45dd0169f62d" providerId="ADAL" clId="{7F61D6EC-1D6D-441E-B67B-D2EFBCAE88EA}" dt="2025-03-26T08:34:28.918" v="21" actId="1076"/>
        <pc:sldMkLst>
          <pc:docMk/>
          <pc:sldMk cId="522084968" sldId="288"/>
        </pc:sldMkLst>
        <pc:spChg chg="mod">
          <ac:chgData name="Anna Steinbauer" userId="aa9e69c0-640f-4dee-88df-45dd0169f62d" providerId="ADAL" clId="{7F61D6EC-1D6D-441E-B67B-D2EFBCAE88EA}" dt="2025-03-26T08:34:23.866" v="20" actId="404"/>
          <ac:spMkLst>
            <pc:docMk/>
            <pc:sldMk cId="522084968" sldId="288"/>
            <ac:spMk id="5" creationId="{5F38716A-DC90-4EE8-9F14-C2FF9BA04E69}"/>
          </ac:spMkLst>
        </pc:spChg>
        <pc:picChg chg="mod">
          <ac:chgData name="Anna Steinbauer" userId="aa9e69c0-640f-4dee-88df-45dd0169f62d" providerId="ADAL" clId="{7F61D6EC-1D6D-441E-B67B-D2EFBCAE88EA}" dt="2025-03-26T08:34:28.918" v="21" actId="1076"/>
          <ac:picMkLst>
            <pc:docMk/>
            <pc:sldMk cId="522084968" sldId="288"/>
            <ac:picMk id="7" creationId="{C98D9693-7CCF-E67B-882F-99164D30A9E5}"/>
          </ac:picMkLst>
        </pc:picChg>
        <pc:picChg chg="mod">
          <ac:chgData name="Anna Steinbauer" userId="aa9e69c0-640f-4dee-88df-45dd0169f62d" providerId="ADAL" clId="{7F61D6EC-1D6D-441E-B67B-D2EFBCAE88EA}" dt="2025-03-26T08:34:15.680" v="18" actId="1076"/>
          <ac:picMkLst>
            <pc:docMk/>
            <pc:sldMk cId="522084968" sldId="288"/>
            <ac:picMk id="9" creationId="{9CED0BFC-DE6C-EA49-CFBE-0D5481A9E850}"/>
          </ac:picMkLst>
        </pc:picChg>
      </pc:sldChg>
      <pc:sldChg chg="modSp mod">
        <pc:chgData name="Anna Steinbauer" userId="aa9e69c0-640f-4dee-88df-45dd0169f62d" providerId="ADAL" clId="{7F61D6EC-1D6D-441E-B67B-D2EFBCAE88EA}" dt="2025-03-26T08:56:39.042" v="38" actId="27636"/>
        <pc:sldMkLst>
          <pc:docMk/>
          <pc:sldMk cId="2893940716" sldId="290"/>
        </pc:sldMkLst>
        <pc:spChg chg="mod">
          <ac:chgData name="Anna Steinbauer" userId="aa9e69c0-640f-4dee-88df-45dd0169f62d" providerId="ADAL" clId="{7F61D6EC-1D6D-441E-B67B-D2EFBCAE88EA}" dt="2025-03-26T08:56:39.042" v="38" actId="27636"/>
          <ac:spMkLst>
            <pc:docMk/>
            <pc:sldMk cId="2893940716" sldId="290"/>
            <ac:spMk id="5" creationId="{5F38716A-DC90-4EE8-9F14-C2FF9BA04E69}"/>
          </ac:spMkLst>
        </pc:spChg>
      </pc:sldChg>
      <pc:sldChg chg="modSp mod">
        <pc:chgData name="Anna Steinbauer" userId="aa9e69c0-640f-4dee-88df-45dd0169f62d" providerId="ADAL" clId="{7F61D6EC-1D6D-441E-B67B-D2EFBCAE88EA}" dt="2025-03-26T08:56:39.089" v="45" actId="27636"/>
        <pc:sldMkLst>
          <pc:docMk/>
          <pc:sldMk cId="3603114593" sldId="292"/>
        </pc:sldMkLst>
        <pc:spChg chg="mod">
          <ac:chgData name="Anna Steinbauer" userId="aa9e69c0-640f-4dee-88df-45dd0169f62d" providerId="ADAL" clId="{7F61D6EC-1D6D-441E-B67B-D2EFBCAE88EA}" dt="2025-03-26T08:56:39.084" v="44" actId="27636"/>
          <ac:spMkLst>
            <pc:docMk/>
            <pc:sldMk cId="3603114593" sldId="292"/>
            <ac:spMk id="4" creationId="{6BD6ADEF-734B-49D7-6608-7F992329F951}"/>
          </ac:spMkLst>
        </pc:spChg>
        <pc:spChg chg="mod">
          <ac:chgData name="Anna Steinbauer" userId="aa9e69c0-640f-4dee-88df-45dd0169f62d" providerId="ADAL" clId="{7F61D6EC-1D6D-441E-B67B-D2EFBCAE88EA}" dt="2025-03-26T08:56:39.089" v="45" actId="27636"/>
          <ac:spMkLst>
            <pc:docMk/>
            <pc:sldMk cId="3603114593" sldId="292"/>
            <ac:spMk id="5" creationId="{5F38716A-DC90-4EE8-9F14-C2FF9BA04E69}"/>
          </ac:spMkLst>
        </pc:spChg>
      </pc:sldChg>
      <pc:sldChg chg="modSp mod">
        <pc:chgData name="Anna Steinbauer" userId="aa9e69c0-640f-4dee-88df-45dd0169f62d" providerId="ADAL" clId="{7F61D6EC-1D6D-441E-B67B-D2EFBCAE88EA}" dt="2025-03-26T08:35:41.082" v="29" actId="113"/>
        <pc:sldMkLst>
          <pc:docMk/>
          <pc:sldMk cId="3441326419" sldId="297"/>
        </pc:sldMkLst>
        <pc:spChg chg="mod">
          <ac:chgData name="Anna Steinbauer" userId="aa9e69c0-640f-4dee-88df-45dd0169f62d" providerId="ADAL" clId="{7F61D6EC-1D6D-441E-B67B-D2EFBCAE88EA}" dt="2025-03-26T08:35:41.082" v="29" actId="113"/>
          <ac:spMkLst>
            <pc:docMk/>
            <pc:sldMk cId="3441326419" sldId="297"/>
            <ac:spMk id="3" creationId="{B8182129-8922-A1AE-30C0-DD436CD79C2B}"/>
          </ac:spMkLst>
        </pc:spChg>
        <pc:spChg chg="mod">
          <ac:chgData name="Anna Steinbauer" userId="aa9e69c0-640f-4dee-88df-45dd0169f62d" providerId="ADAL" clId="{7F61D6EC-1D6D-441E-B67B-D2EFBCAE88EA}" dt="2025-03-26T08:35:13.799" v="23" actId="404"/>
          <ac:spMkLst>
            <pc:docMk/>
            <pc:sldMk cId="3441326419" sldId="297"/>
            <ac:spMk id="4" creationId="{F328CADA-4FE9-FA03-6E5E-AC7B36208BCF}"/>
          </ac:spMkLst>
        </pc:spChg>
      </pc:sldChg>
      <pc:sldChg chg="modSp mod">
        <pc:chgData name="Anna Steinbauer" userId="aa9e69c0-640f-4dee-88df-45dd0169f62d" providerId="ADAL" clId="{7F61D6EC-1D6D-441E-B67B-D2EFBCAE88EA}" dt="2025-03-26T08:34:05.833" v="16" actId="948"/>
        <pc:sldMkLst>
          <pc:docMk/>
          <pc:sldMk cId="3228582641" sldId="298"/>
        </pc:sldMkLst>
        <pc:spChg chg="mod">
          <ac:chgData name="Anna Steinbauer" userId="aa9e69c0-640f-4dee-88df-45dd0169f62d" providerId="ADAL" clId="{7F61D6EC-1D6D-441E-B67B-D2EFBCAE88EA}" dt="2025-03-26T08:34:05.833" v="16" actId="948"/>
          <ac:spMkLst>
            <pc:docMk/>
            <pc:sldMk cId="3228582641" sldId="298"/>
            <ac:spMk id="3" creationId="{B5CCE67B-E157-E4D8-4ED3-508BED93C63A}"/>
          </ac:spMkLst>
        </pc:spChg>
      </pc:sldChg>
      <pc:sldChg chg="modSp mod">
        <pc:chgData name="Anna Steinbauer" userId="aa9e69c0-640f-4dee-88df-45dd0169f62d" providerId="ADAL" clId="{7F61D6EC-1D6D-441E-B67B-D2EFBCAE88EA}" dt="2025-03-26T08:36:11.710" v="35" actId="27636"/>
        <pc:sldMkLst>
          <pc:docMk/>
          <pc:sldMk cId="2565598071" sldId="299"/>
        </pc:sldMkLst>
        <pc:spChg chg="mod">
          <ac:chgData name="Anna Steinbauer" userId="aa9e69c0-640f-4dee-88df-45dd0169f62d" providerId="ADAL" clId="{7F61D6EC-1D6D-441E-B67B-D2EFBCAE88EA}" dt="2025-03-26T08:36:11.710" v="35" actId="27636"/>
          <ac:spMkLst>
            <pc:docMk/>
            <pc:sldMk cId="2565598071" sldId="299"/>
            <ac:spMk id="3" creationId="{A736B148-55F2-78F1-DD75-D41F4CFDDC0B}"/>
          </ac:spMkLst>
        </pc:spChg>
      </pc:sldChg>
      <pc:sldChg chg="modSp mod">
        <pc:chgData name="Anna Steinbauer" userId="aa9e69c0-640f-4dee-88df-45dd0169f62d" providerId="ADAL" clId="{7F61D6EC-1D6D-441E-B67B-D2EFBCAE88EA}" dt="2025-03-26T08:36:05.441" v="33" actId="404"/>
        <pc:sldMkLst>
          <pc:docMk/>
          <pc:sldMk cId="1148362792" sldId="301"/>
        </pc:sldMkLst>
        <pc:spChg chg="mod">
          <ac:chgData name="Anna Steinbauer" userId="aa9e69c0-640f-4dee-88df-45dd0169f62d" providerId="ADAL" clId="{7F61D6EC-1D6D-441E-B67B-D2EFBCAE88EA}" dt="2025-03-26T08:35:58.104" v="31" actId="404"/>
          <ac:spMkLst>
            <pc:docMk/>
            <pc:sldMk cId="1148362792" sldId="301"/>
            <ac:spMk id="3" creationId="{69C48FC3-ABC2-21D5-EB62-F547CFCB8015}"/>
          </ac:spMkLst>
        </pc:spChg>
        <pc:spChg chg="mod">
          <ac:chgData name="Anna Steinbauer" userId="aa9e69c0-640f-4dee-88df-45dd0169f62d" providerId="ADAL" clId="{7F61D6EC-1D6D-441E-B67B-D2EFBCAE88EA}" dt="2025-03-26T08:36:05.441" v="33" actId="404"/>
          <ac:spMkLst>
            <pc:docMk/>
            <pc:sldMk cId="1148362792" sldId="301"/>
            <ac:spMk id="4" creationId="{D8D84F7A-635B-8483-F9BD-EB062712E72B}"/>
          </ac:spMkLst>
        </pc:spChg>
      </pc:sldChg>
      <pc:sldChg chg="modSp mod">
        <pc:chgData name="Anna Steinbauer" userId="aa9e69c0-640f-4dee-88df-45dd0169f62d" providerId="ADAL" clId="{7F61D6EC-1D6D-441E-B67B-D2EFBCAE88EA}" dt="2025-03-26T09:28:01.974" v="103" actId="27636"/>
        <pc:sldMkLst>
          <pc:docMk/>
          <pc:sldMk cId="1408617337" sldId="302"/>
        </pc:sldMkLst>
        <pc:spChg chg="mod">
          <ac:chgData name="Anna Steinbauer" userId="aa9e69c0-640f-4dee-88df-45dd0169f62d" providerId="ADAL" clId="{7F61D6EC-1D6D-441E-B67B-D2EFBCAE88EA}" dt="2025-03-26T09:28:01.974" v="103" actId="27636"/>
          <ac:spMkLst>
            <pc:docMk/>
            <pc:sldMk cId="1408617337" sldId="302"/>
            <ac:spMk id="3" creationId="{63BEB02C-A93D-15EF-B432-A05D977AE51B}"/>
          </ac:spMkLst>
        </pc:spChg>
      </pc:sldChg>
      <pc:sldChg chg="addSp modSp mod">
        <pc:chgData name="Anna Steinbauer" userId="aa9e69c0-640f-4dee-88df-45dd0169f62d" providerId="ADAL" clId="{7F61D6EC-1D6D-441E-B67B-D2EFBCAE88EA}" dt="2025-03-26T09:27:49.270" v="99" actId="113"/>
        <pc:sldMkLst>
          <pc:docMk/>
          <pc:sldMk cId="601983125" sldId="303"/>
        </pc:sldMkLst>
        <pc:spChg chg="mod">
          <ac:chgData name="Anna Steinbauer" userId="aa9e69c0-640f-4dee-88df-45dd0169f62d" providerId="ADAL" clId="{7F61D6EC-1D6D-441E-B67B-D2EFBCAE88EA}" dt="2025-03-26T09:27:49.270" v="99" actId="113"/>
          <ac:spMkLst>
            <pc:docMk/>
            <pc:sldMk cId="601983125" sldId="303"/>
            <ac:spMk id="3" creationId="{E45F2702-6BF5-B0FC-CBF1-B4993AE98074}"/>
          </ac:spMkLst>
        </pc:spChg>
        <pc:picChg chg="add mod modCrop">
          <ac:chgData name="Anna Steinbauer" userId="aa9e69c0-640f-4dee-88df-45dd0169f62d" providerId="ADAL" clId="{7F61D6EC-1D6D-441E-B67B-D2EFBCAE88EA}" dt="2025-03-26T09:26:59.774" v="83" actId="1036"/>
          <ac:picMkLst>
            <pc:docMk/>
            <pc:sldMk cId="601983125" sldId="303"/>
            <ac:picMk id="5" creationId="{2013F23F-7703-6A35-5DAA-3571B7D74F5B}"/>
          </ac:picMkLst>
        </pc:picChg>
        <pc:picChg chg="add mod modCrop">
          <ac:chgData name="Anna Steinbauer" userId="aa9e69c0-640f-4dee-88df-45dd0169f62d" providerId="ADAL" clId="{7F61D6EC-1D6D-441E-B67B-D2EFBCAE88EA}" dt="2025-03-26T09:27:08.459" v="85" actId="1035"/>
          <ac:picMkLst>
            <pc:docMk/>
            <pc:sldMk cId="601983125" sldId="303"/>
            <ac:picMk id="7" creationId="{1C8190FD-559D-706D-A5C3-449968146C9F}"/>
          </ac:picMkLst>
        </pc:picChg>
      </pc:sldChg>
      <pc:sldChg chg="modSp mod">
        <pc:chgData name="Anna Steinbauer" userId="aa9e69c0-640f-4dee-88df-45dd0169f62d" providerId="ADAL" clId="{7F61D6EC-1D6D-441E-B67B-D2EFBCAE88EA}" dt="2025-03-26T09:28:50.595" v="108" actId="255"/>
        <pc:sldMkLst>
          <pc:docMk/>
          <pc:sldMk cId="3443073208" sldId="305"/>
        </pc:sldMkLst>
        <pc:spChg chg="mod">
          <ac:chgData name="Anna Steinbauer" userId="aa9e69c0-640f-4dee-88df-45dd0169f62d" providerId="ADAL" clId="{7F61D6EC-1D6D-441E-B67B-D2EFBCAE88EA}" dt="2025-03-26T09:28:50.595" v="108" actId="255"/>
          <ac:spMkLst>
            <pc:docMk/>
            <pc:sldMk cId="3443073208" sldId="305"/>
            <ac:spMk id="5" creationId="{5F38716A-DC90-4EE8-9F14-C2FF9BA04E69}"/>
          </ac:spMkLst>
        </pc:spChg>
      </pc:sldChg>
      <pc:sldChg chg="modSp mod">
        <pc:chgData name="Anna Steinbauer" userId="aa9e69c0-640f-4dee-88df-45dd0169f62d" providerId="ADAL" clId="{7F61D6EC-1D6D-441E-B67B-D2EFBCAE88EA}" dt="2025-03-26T08:56:39.032" v="37" actId="27636"/>
        <pc:sldMkLst>
          <pc:docMk/>
          <pc:sldMk cId="3510964400" sldId="306"/>
        </pc:sldMkLst>
        <pc:spChg chg="mod">
          <ac:chgData name="Anna Steinbauer" userId="aa9e69c0-640f-4dee-88df-45dd0169f62d" providerId="ADAL" clId="{7F61D6EC-1D6D-441E-B67B-D2EFBCAE88EA}" dt="2025-03-26T08:56:39.032" v="37" actId="27636"/>
          <ac:spMkLst>
            <pc:docMk/>
            <pc:sldMk cId="3510964400" sldId="306"/>
            <ac:spMk id="5" creationId="{5F38716A-DC90-4EE8-9F14-C2FF9BA04E69}"/>
          </ac:spMkLst>
        </pc:spChg>
      </pc:sldChg>
      <pc:sldChg chg="modSp mod">
        <pc:chgData name="Anna Steinbauer" userId="aa9e69c0-640f-4dee-88df-45dd0169f62d" providerId="ADAL" clId="{7F61D6EC-1D6D-441E-B67B-D2EFBCAE88EA}" dt="2025-03-26T08:56:39.079" v="43" actId="27636"/>
        <pc:sldMkLst>
          <pc:docMk/>
          <pc:sldMk cId="2966189767" sldId="310"/>
        </pc:sldMkLst>
        <pc:spChg chg="mod">
          <ac:chgData name="Anna Steinbauer" userId="aa9e69c0-640f-4dee-88df-45dd0169f62d" providerId="ADAL" clId="{7F61D6EC-1D6D-441E-B67B-D2EFBCAE88EA}" dt="2025-03-26T08:56:39.079" v="43" actId="27636"/>
          <ac:spMkLst>
            <pc:docMk/>
            <pc:sldMk cId="2966189767" sldId="310"/>
            <ac:spMk id="5" creationId="{5F38716A-DC90-4EE8-9F14-C2FF9BA04E69}"/>
          </ac:spMkLst>
        </pc:spChg>
      </pc:sldChg>
      <pc:sldChg chg="modSp mod">
        <pc:chgData name="Anna Steinbauer" userId="aa9e69c0-640f-4dee-88df-45dd0169f62d" providerId="ADAL" clId="{7F61D6EC-1D6D-441E-B67B-D2EFBCAE88EA}" dt="2025-03-26T08:56:39.100" v="47" actId="27636"/>
        <pc:sldMkLst>
          <pc:docMk/>
          <pc:sldMk cId="3941860797" sldId="314"/>
        </pc:sldMkLst>
        <pc:spChg chg="mod">
          <ac:chgData name="Anna Steinbauer" userId="aa9e69c0-640f-4dee-88df-45dd0169f62d" providerId="ADAL" clId="{7F61D6EC-1D6D-441E-B67B-D2EFBCAE88EA}" dt="2025-03-26T08:56:39.100" v="47" actId="27636"/>
          <ac:spMkLst>
            <pc:docMk/>
            <pc:sldMk cId="3941860797" sldId="314"/>
            <ac:spMk id="4" creationId="{6BD6ADEF-734B-49D7-6608-7F992329F951}"/>
          </ac:spMkLst>
        </pc:spChg>
        <pc:spChg chg="mod">
          <ac:chgData name="Anna Steinbauer" userId="aa9e69c0-640f-4dee-88df-45dd0169f62d" providerId="ADAL" clId="{7F61D6EC-1D6D-441E-B67B-D2EFBCAE88EA}" dt="2025-03-26T08:56:39.098" v="46" actId="27636"/>
          <ac:spMkLst>
            <pc:docMk/>
            <pc:sldMk cId="3941860797" sldId="314"/>
            <ac:spMk id="5" creationId="{5F38716A-DC90-4EE8-9F14-C2FF9BA04E69}"/>
          </ac:spMkLst>
        </pc:spChg>
      </pc:sldChg>
      <pc:sldChg chg="modSp mod">
        <pc:chgData name="Anna Steinbauer" userId="aa9e69c0-640f-4dee-88df-45dd0169f62d" providerId="ADAL" clId="{7F61D6EC-1D6D-441E-B67B-D2EFBCAE88EA}" dt="2025-03-26T08:56:39.128" v="52" actId="27636"/>
        <pc:sldMkLst>
          <pc:docMk/>
          <pc:sldMk cId="3961460735" sldId="316"/>
        </pc:sldMkLst>
        <pc:spChg chg="mod">
          <ac:chgData name="Anna Steinbauer" userId="aa9e69c0-640f-4dee-88df-45dd0169f62d" providerId="ADAL" clId="{7F61D6EC-1D6D-441E-B67B-D2EFBCAE88EA}" dt="2025-03-26T08:56:39.128" v="52" actId="27636"/>
          <ac:spMkLst>
            <pc:docMk/>
            <pc:sldMk cId="3961460735" sldId="316"/>
            <ac:spMk id="4" creationId="{6BD6ADEF-734B-49D7-6608-7F992329F951}"/>
          </ac:spMkLst>
        </pc:spChg>
        <pc:spChg chg="mod">
          <ac:chgData name="Anna Steinbauer" userId="aa9e69c0-640f-4dee-88df-45dd0169f62d" providerId="ADAL" clId="{7F61D6EC-1D6D-441E-B67B-D2EFBCAE88EA}" dt="2025-03-26T08:56:39.126" v="51" actId="27636"/>
          <ac:spMkLst>
            <pc:docMk/>
            <pc:sldMk cId="3961460735" sldId="316"/>
            <ac:spMk id="5" creationId="{5F38716A-DC90-4EE8-9F14-C2FF9BA04E69}"/>
          </ac:spMkLst>
        </pc:spChg>
      </pc:sldChg>
      <pc:sldChg chg="modSp mod">
        <pc:chgData name="Anna Steinbauer" userId="aa9e69c0-640f-4dee-88df-45dd0169f62d" providerId="ADAL" clId="{7F61D6EC-1D6D-441E-B67B-D2EFBCAE88EA}" dt="2025-03-26T08:56:39.110" v="49" actId="27636"/>
        <pc:sldMkLst>
          <pc:docMk/>
          <pc:sldMk cId="14152722" sldId="318"/>
        </pc:sldMkLst>
        <pc:spChg chg="mod">
          <ac:chgData name="Anna Steinbauer" userId="aa9e69c0-640f-4dee-88df-45dd0169f62d" providerId="ADAL" clId="{7F61D6EC-1D6D-441E-B67B-D2EFBCAE88EA}" dt="2025-03-26T08:56:39.110" v="49" actId="27636"/>
          <ac:spMkLst>
            <pc:docMk/>
            <pc:sldMk cId="14152722" sldId="318"/>
            <ac:spMk id="4" creationId="{6BD6ADEF-734B-49D7-6608-7F992329F951}"/>
          </ac:spMkLst>
        </pc:spChg>
        <pc:spChg chg="mod">
          <ac:chgData name="Anna Steinbauer" userId="aa9e69c0-640f-4dee-88df-45dd0169f62d" providerId="ADAL" clId="{7F61D6EC-1D6D-441E-B67B-D2EFBCAE88EA}" dt="2025-03-26T08:56:39.108" v="48" actId="27636"/>
          <ac:spMkLst>
            <pc:docMk/>
            <pc:sldMk cId="14152722" sldId="318"/>
            <ac:spMk id="5" creationId="{5F38716A-DC90-4EE8-9F14-C2FF9BA04E69}"/>
          </ac:spMkLst>
        </pc:spChg>
      </pc:sldChg>
      <pc:sldChg chg="modSp mod">
        <pc:chgData name="Anna Steinbauer" userId="aa9e69c0-640f-4dee-88df-45dd0169f62d" providerId="ADAL" clId="{7F61D6EC-1D6D-441E-B67B-D2EFBCAE88EA}" dt="2025-03-26T09:29:21.907" v="112" actId="27636"/>
        <pc:sldMkLst>
          <pc:docMk/>
          <pc:sldMk cId="3082661666" sldId="319"/>
        </pc:sldMkLst>
        <pc:spChg chg="mod">
          <ac:chgData name="Anna Steinbauer" userId="aa9e69c0-640f-4dee-88df-45dd0169f62d" providerId="ADAL" clId="{7F61D6EC-1D6D-441E-B67B-D2EFBCAE88EA}" dt="2025-03-26T09:29:21.907" v="112" actId="27636"/>
          <ac:spMkLst>
            <pc:docMk/>
            <pc:sldMk cId="3082661666" sldId="319"/>
            <ac:spMk id="5" creationId="{5F38716A-DC90-4EE8-9F14-C2FF9BA04E69}"/>
          </ac:spMkLst>
        </pc:spChg>
      </pc:sldChg>
      <pc:sldChg chg="modSp mod">
        <pc:chgData name="Anna Steinbauer" userId="aa9e69c0-640f-4dee-88df-45dd0169f62d" providerId="ADAL" clId="{7F61D6EC-1D6D-441E-B67B-D2EFBCAE88EA}" dt="2025-03-26T09:29:13.588" v="110" actId="255"/>
        <pc:sldMkLst>
          <pc:docMk/>
          <pc:sldMk cId="3088842828" sldId="320"/>
        </pc:sldMkLst>
        <pc:spChg chg="mod">
          <ac:chgData name="Anna Steinbauer" userId="aa9e69c0-640f-4dee-88df-45dd0169f62d" providerId="ADAL" clId="{7F61D6EC-1D6D-441E-B67B-D2EFBCAE88EA}" dt="2025-03-26T09:29:13.588" v="110" actId="255"/>
          <ac:spMkLst>
            <pc:docMk/>
            <pc:sldMk cId="3088842828" sldId="320"/>
            <ac:spMk id="5" creationId="{5F38716A-DC90-4EE8-9F14-C2FF9BA04E69}"/>
          </ac:spMkLst>
        </pc:spChg>
      </pc:sldChg>
      <pc:sldChg chg="modSp mod">
        <pc:chgData name="Anna Steinbauer" userId="aa9e69c0-640f-4dee-88df-45dd0169f62d" providerId="ADAL" clId="{7F61D6EC-1D6D-441E-B67B-D2EFBCAE88EA}" dt="2025-03-26T09:29:06.262" v="109" actId="27636"/>
        <pc:sldMkLst>
          <pc:docMk/>
          <pc:sldMk cId="1452851268" sldId="322"/>
        </pc:sldMkLst>
        <pc:spChg chg="mod">
          <ac:chgData name="Anna Steinbauer" userId="aa9e69c0-640f-4dee-88df-45dd0169f62d" providerId="ADAL" clId="{7F61D6EC-1D6D-441E-B67B-D2EFBCAE88EA}" dt="2025-03-26T09:29:06.262" v="109" actId="27636"/>
          <ac:spMkLst>
            <pc:docMk/>
            <pc:sldMk cId="1452851268" sldId="322"/>
            <ac:spMk id="5" creationId="{5F38716A-DC90-4EE8-9F14-C2FF9BA04E69}"/>
          </ac:spMkLst>
        </pc:spChg>
      </pc:sldChg>
      <pc:sldChg chg="modSp mod">
        <pc:chgData name="Anna Steinbauer" userId="aa9e69c0-640f-4dee-88df-45dd0169f62d" providerId="ADAL" clId="{7F61D6EC-1D6D-441E-B67B-D2EFBCAE88EA}" dt="2025-03-26T08:56:39.176" v="58" actId="27636"/>
        <pc:sldMkLst>
          <pc:docMk/>
          <pc:sldMk cId="4224923620" sldId="325"/>
        </pc:sldMkLst>
        <pc:spChg chg="mod">
          <ac:chgData name="Anna Steinbauer" userId="aa9e69c0-640f-4dee-88df-45dd0169f62d" providerId="ADAL" clId="{7F61D6EC-1D6D-441E-B67B-D2EFBCAE88EA}" dt="2025-03-26T08:56:39.176" v="58" actId="27636"/>
          <ac:spMkLst>
            <pc:docMk/>
            <pc:sldMk cId="4224923620" sldId="325"/>
            <ac:spMk id="5" creationId="{5F38716A-DC90-4EE8-9F14-C2FF9BA04E69}"/>
          </ac:spMkLst>
        </pc:spChg>
      </pc:sldChg>
      <pc:sldChg chg="modSp mod">
        <pc:chgData name="Anna Steinbauer" userId="aa9e69c0-640f-4dee-88df-45dd0169f62d" providerId="ADAL" clId="{7F61D6EC-1D6D-441E-B67B-D2EFBCAE88EA}" dt="2025-03-26T08:56:39.168" v="57" actId="27636"/>
        <pc:sldMkLst>
          <pc:docMk/>
          <pc:sldMk cId="2904048504" sldId="327"/>
        </pc:sldMkLst>
        <pc:spChg chg="mod">
          <ac:chgData name="Anna Steinbauer" userId="aa9e69c0-640f-4dee-88df-45dd0169f62d" providerId="ADAL" clId="{7F61D6EC-1D6D-441E-B67B-D2EFBCAE88EA}" dt="2025-03-26T08:56:39.168" v="57" actId="27636"/>
          <ac:spMkLst>
            <pc:docMk/>
            <pc:sldMk cId="2904048504" sldId="327"/>
            <ac:spMk id="4" creationId="{C4528946-52F4-F809-C867-7AC3FADBD04B}"/>
          </ac:spMkLst>
        </pc:spChg>
        <pc:spChg chg="mod">
          <ac:chgData name="Anna Steinbauer" userId="aa9e69c0-640f-4dee-88df-45dd0169f62d" providerId="ADAL" clId="{7F61D6EC-1D6D-441E-B67B-D2EFBCAE88EA}" dt="2025-03-26T08:56:39.162" v="56" actId="27636"/>
          <ac:spMkLst>
            <pc:docMk/>
            <pc:sldMk cId="2904048504" sldId="327"/>
            <ac:spMk id="5" creationId="{A1FA226C-DCBE-38D3-07EC-D660BC7EEC54}"/>
          </ac:spMkLst>
        </pc:spChg>
      </pc:sldChg>
      <pc:sldChg chg="modSp mod">
        <pc:chgData name="Anna Steinbauer" userId="aa9e69c0-640f-4dee-88df-45dd0169f62d" providerId="ADAL" clId="{7F61D6EC-1D6D-441E-B67B-D2EFBCAE88EA}" dt="2025-03-26T09:30:37.217" v="128" actId="1076"/>
        <pc:sldMkLst>
          <pc:docMk/>
          <pc:sldMk cId="3361311476" sldId="328"/>
        </pc:sldMkLst>
        <pc:spChg chg="mod">
          <ac:chgData name="Anna Steinbauer" userId="aa9e69c0-640f-4dee-88df-45dd0169f62d" providerId="ADAL" clId="{7F61D6EC-1D6D-441E-B67B-D2EFBCAE88EA}" dt="2025-03-26T08:56:39.147" v="54" actId="27636"/>
          <ac:spMkLst>
            <pc:docMk/>
            <pc:sldMk cId="3361311476" sldId="328"/>
            <ac:spMk id="3" creationId="{D80DEC53-5142-D70F-561C-BA0158DF574C}"/>
          </ac:spMkLst>
        </pc:spChg>
        <pc:spChg chg="mod">
          <ac:chgData name="Anna Steinbauer" userId="aa9e69c0-640f-4dee-88df-45dd0169f62d" providerId="ADAL" clId="{7F61D6EC-1D6D-441E-B67B-D2EFBCAE88EA}" dt="2025-03-26T09:30:22.639" v="124" actId="404"/>
          <ac:spMkLst>
            <pc:docMk/>
            <pc:sldMk cId="3361311476" sldId="328"/>
            <ac:spMk id="4" creationId="{0AB9E0DD-FDDC-F9B0-F3F2-917820E22ABB}"/>
          </ac:spMkLst>
        </pc:spChg>
        <pc:spChg chg="mod">
          <ac:chgData name="Anna Steinbauer" userId="aa9e69c0-640f-4dee-88df-45dd0169f62d" providerId="ADAL" clId="{7F61D6EC-1D6D-441E-B67B-D2EFBCAE88EA}" dt="2025-03-26T09:30:37.217" v="128" actId="1076"/>
          <ac:spMkLst>
            <pc:docMk/>
            <pc:sldMk cId="3361311476" sldId="328"/>
            <ac:spMk id="5" creationId="{7F3ED9E8-75C6-C8F3-DC55-0C845567DD38}"/>
          </ac:spMkLst>
        </pc:spChg>
        <pc:spChg chg="mod">
          <ac:chgData name="Anna Steinbauer" userId="aa9e69c0-640f-4dee-88df-45dd0169f62d" providerId="ADAL" clId="{7F61D6EC-1D6D-441E-B67B-D2EFBCAE88EA}" dt="2025-03-26T08:56:39.152" v="55" actId="27636"/>
          <ac:spMkLst>
            <pc:docMk/>
            <pc:sldMk cId="3361311476" sldId="328"/>
            <ac:spMk id="6" creationId="{12B528D2-08BA-79A4-9595-61AE57A59B52}"/>
          </ac:spMkLst>
        </pc:spChg>
        <pc:spChg chg="mod">
          <ac:chgData name="Anna Steinbauer" userId="aa9e69c0-640f-4dee-88df-45dd0169f62d" providerId="ADAL" clId="{7F61D6EC-1D6D-441E-B67B-D2EFBCAE88EA}" dt="2025-03-26T09:30:33.985" v="127" actId="1076"/>
          <ac:spMkLst>
            <pc:docMk/>
            <pc:sldMk cId="3361311476" sldId="328"/>
            <ac:spMk id="7" creationId="{AC775059-AB78-D4D8-E56B-AD17CD11AEAE}"/>
          </ac:spMkLst>
        </pc:spChg>
        <pc:spChg chg="mod">
          <ac:chgData name="Anna Steinbauer" userId="aa9e69c0-640f-4dee-88df-45dd0169f62d" providerId="ADAL" clId="{7F61D6EC-1D6D-441E-B67B-D2EFBCAE88EA}" dt="2025-03-26T09:30:26.800" v="125" actId="404"/>
          <ac:spMkLst>
            <pc:docMk/>
            <pc:sldMk cId="3361311476" sldId="328"/>
            <ac:spMk id="8" creationId="{1DD8A04D-D0CC-FDC2-A565-467EF5FF4DDD}"/>
          </ac:spMkLst>
        </pc:spChg>
        <pc:spChg chg="mod">
          <ac:chgData name="Anna Steinbauer" userId="aa9e69c0-640f-4dee-88df-45dd0169f62d" providerId="ADAL" clId="{7F61D6EC-1D6D-441E-B67B-D2EFBCAE88EA}" dt="2025-03-26T09:30:20.896" v="123" actId="404"/>
          <ac:spMkLst>
            <pc:docMk/>
            <pc:sldMk cId="3361311476" sldId="328"/>
            <ac:spMk id="9" creationId="{741F5A23-ACE6-AC41-03B0-FA52CA0C8AD4}"/>
          </ac:spMkLst>
        </pc:spChg>
        <pc:spChg chg="mod">
          <ac:chgData name="Anna Steinbauer" userId="aa9e69c0-640f-4dee-88df-45dd0169f62d" providerId="ADAL" clId="{7F61D6EC-1D6D-441E-B67B-D2EFBCAE88EA}" dt="2025-03-26T09:30:28.412" v="126" actId="404"/>
          <ac:spMkLst>
            <pc:docMk/>
            <pc:sldMk cId="3361311476" sldId="328"/>
            <ac:spMk id="10" creationId="{00972EEF-0DE7-BC02-D95B-69E9C3B49BF0}"/>
          </ac:spMkLst>
        </pc:spChg>
      </pc:sldChg>
      <pc:sldChg chg="modSp mod">
        <pc:chgData name="Anna Steinbauer" userId="aa9e69c0-640f-4dee-88df-45dd0169f62d" providerId="ADAL" clId="{7F61D6EC-1D6D-441E-B67B-D2EFBCAE88EA}" dt="2025-03-26T09:28:32.059" v="105" actId="1076"/>
        <pc:sldMkLst>
          <pc:docMk/>
          <pc:sldMk cId="285785564" sldId="329"/>
        </pc:sldMkLst>
        <pc:picChg chg="mod">
          <ac:chgData name="Anna Steinbauer" userId="aa9e69c0-640f-4dee-88df-45dd0169f62d" providerId="ADAL" clId="{7F61D6EC-1D6D-441E-B67B-D2EFBCAE88EA}" dt="2025-03-26T09:28:32.059" v="105" actId="1076"/>
          <ac:picMkLst>
            <pc:docMk/>
            <pc:sldMk cId="285785564" sldId="329"/>
            <ac:picMk id="7" creationId="{4EB4C9FE-6ABB-B93D-7FD0-A2BC95B2FA57}"/>
          </ac:picMkLst>
        </pc:picChg>
      </pc:sldChg>
      <pc:sldChg chg="modSp mod">
        <pc:chgData name="Anna Steinbauer" userId="aa9e69c0-640f-4dee-88df-45dd0169f62d" providerId="ADAL" clId="{7F61D6EC-1D6D-441E-B67B-D2EFBCAE88EA}" dt="2025-03-26T09:28:36.393" v="106" actId="1076"/>
        <pc:sldMkLst>
          <pc:docMk/>
          <pc:sldMk cId="2560439233" sldId="332"/>
        </pc:sldMkLst>
        <pc:picChg chg="mod">
          <ac:chgData name="Anna Steinbauer" userId="aa9e69c0-640f-4dee-88df-45dd0169f62d" providerId="ADAL" clId="{7F61D6EC-1D6D-441E-B67B-D2EFBCAE88EA}" dt="2025-03-26T09:28:36.393" v="106" actId="1076"/>
          <ac:picMkLst>
            <pc:docMk/>
            <pc:sldMk cId="2560439233" sldId="332"/>
            <ac:picMk id="7" creationId="{E2EB27C1-F0A0-568E-7B37-A6DD4948B9EF}"/>
          </ac:picMkLst>
        </pc:picChg>
      </pc:sldChg>
      <pc:sldChg chg="modSp mod">
        <pc:chgData name="Anna Steinbauer" userId="aa9e69c0-640f-4dee-88df-45dd0169f62d" providerId="ADAL" clId="{7F61D6EC-1D6D-441E-B67B-D2EFBCAE88EA}" dt="2025-03-26T08:56:39.140" v="53" actId="27636"/>
        <pc:sldMkLst>
          <pc:docMk/>
          <pc:sldMk cId="273937511" sldId="334"/>
        </pc:sldMkLst>
        <pc:spChg chg="mod">
          <ac:chgData name="Anna Steinbauer" userId="aa9e69c0-640f-4dee-88df-45dd0169f62d" providerId="ADAL" clId="{7F61D6EC-1D6D-441E-B67B-D2EFBCAE88EA}" dt="2025-03-26T08:56:39.140" v="53" actId="27636"/>
          <ac:spMkLst>
            <pc:docMk/>
            <pc:sldMk cId="273937511" sldId="334"/>
            <ac:spMk id="5" creationId="{031E1B10-6431-EDCF-4560-C2DD2924C517}"/>
          </ac:spMkLst>
        </pc:spChg>
      </pc:sldChg>
      <pc:sldChg chg="modSp mod">
        <pc:chgData name="Anna Steinbauer" userId="aa9e69c0-640f-4dee-88df-45dd0169f62d" providerId="ADAL" clId="{7F61D6EC-1D6D-441E-B67B-D2EFBCAE88EA}" dt="2025-03-26T08:56:39.045" v="39" actId="27636"/>
        <pc:sldMkLst>
          <pc:docMk/>
          <pc:sldMk cId="2878130656" sldId="335"/>
        </pc:sldMkLst>
        <pc:spChg chg="mod">
          <ac:chgData name="Anna Steinbauer" userId="aa9e69c0-640f-4dee-88df-45dd0169f62d" providerId="ADAL" clId="{7F61D6EC-1D6D-441E-B67B-D2EFBCAE88EA}" dt="2025-03-26T08:56:39.045" v="39" actId="27636"/>
          <ac:spMkLst>
            <pc:docMk/>
            <pc:sldMk cId="2878130656" sldId="335"/>
            <ac:spMk id="2" creationId="{C8A5D4A0-927E-080C-ECB1-697ED6BB8143}"/>
          </ac:spMkLst>
        </pc:spChg>
      </pc:sldChg>
      <pc:sldChg chg="modSp mod">
        <pc:chgData name="Anna Steinbauer" userId="aa9e69c0-640f-4dee-88df-45dd0169f62d" providerId="ADAL" clId="{7F61D6EC-1D6D-441E-B67B-D2EFBCAE88EA}" dt="2025-03-26T08:56:39.050" v="40" actId="27636"/>
        <pc:sldMkLst>
          <pc:docMk/>
          <pc:sldMk cId="138279168" sldId="337"/>
        </pc:sldMkLst>
        <pc:spChg chg="mod">
          <ac:chgData name="Anna Steinbauer" userId="aa9e69c0-640f-4dee-88df-45dd0169f62d" providerId="ADAL" clId="{7F61D6EC-1D6D-441E-B67B-D2EFBCAE88EA}" dt="2025-03-26T08:56:39.050" v="40" actId="27636"/>
          <ac:spMkLst>
            <pc:docMk/>
            <pc:sldMk cId="138279168" sldId="337"/>
            <ac:spMk id="2" creationId="{88C97497-826B-C8BB-94FC-B17FCFB5965E}"/>
          </ac:spMkLst>
        </pc:spChg>
      </pc:sldChg>
      <pc:sldChg chg="modSp mod">
        <pc:chgData name="Anna Steinbauer" userId="aa9e69c0-640f-4dee-88df-45dd0169f62d" providerId="ADAL" clId="{7F61D6EC-1D6D-441E-B67B-D2EFBCAE88EA}" dt="2025-03-26T08:56:39.063" v="42" actId="27636"/>
        <pc:sldMkLst>
          <pc:docMk/>
          <pc:sldMk cId="2177847388" sldId="338"/>
        </pc:sldMkLst>
        <pc:spChg chg="mod">
          <ac:chgData name="Anna Steinbauer" userId="aa9e69c0-640f-4dee-88df-45dd0169f62d" providerId="ADAL" clId="{7F61D6EC-1D6D-441E-B67B-D2EFBCAE88EA}" dt="2025-03-26T08:56:39.063" v="42" actId="27636"/>
          <ac:spMkLst>
            <pc:docMk/>
            <pc:sldMk cId="2177847388" sldId="338"/>
            <ac:spMk id="2" creationId="{D23DFFA3-CFA4-7596-2FF7-80CE17252F1C}"/>
          </ac:spMkLst>
        </pc:spChg>
        <pc:spChg chg="mod">
          <ac:chgData name="Anna Steinbauer" userId="aa9e69c0-640f-4dee-88df-45dd0169f62d" providerId="ADAL" clId="{7F61D6EC-1D6D-441E-B67B-D2EFBCAE88EA}" dt="2025-03-26T08:56:39.062" v="41" actId="27636"/>
          <ac:spMkLst>
            <pc:docMk/>
            <pc:sldMk cId="2177847388" sldId="338"/>
            <ac:spMk id="3" creationId="{5DA9C237-79A2-EC72-89B1-E3526F87A674}"/>
          </ac:spMkLst>
        </pc:spChg>
      </pc:sldChg>
    </pc:docChg>
  </pc:docChgLst>
  <pc:docChgLst>
    <pc:chgData name="Silvana Lobin" userId="a498a0ad-fda0-4616-b8e4-5cfb7a01e30b" providerId="ADAL" clId="{FEBF9D24-7E55-4D77-9446-064E58BD1961}"/>
    <pc:docChg chg="undo custSel addSld modSld">
      <pc:chgData name="Silvana Lobin" userId="a498a0ad-fda0-4616-b8e4-5cfb7a01e30b" providerId="ADAL" clId="{FEBF9D24-7E55-4D77-9446-064E58BD1961}" dt="2024-12-18T10:06:53.533" v="604"/>
      <pc:docMkLst>
        <pc:docMk/>
      </pc:docMkLst>
      <pc:sldChg chg="modSp mod">
        <pc:chgData name="Silvana Lobin" userId="a498a0ad-fda0-4616-b8e4-5cfb7a01e30b" providerId="ADAL" clId="{FEBF9D24-7E55-4D77-9446-064E58BD1961}" dt="2024-12-18T09:36:14.367" v="65" actId="20577"/>
        <pc:sldMkLst>
          <pc:docMk/>
          <pc:sldMk cId="2580012727" sldId="294"/>
        </pc:sldMkLst>
      </pc:sldChg>
      <pc:sldChg chg="modSp mod">
        <pc:chgData name="Silvana Lobin" userId="a498a0ad-fda0-4616-b8e4-5cfb7a01e30b" providerId="ADAL" clId="{FEBF9D24-7E55-4D77-9446-064E58BD1961}" dt="2024-12-18T09:30:54.655" v="46" actId="20577"/>
        <pc:sldMkLst>
          <pc:docMk/>
          <pc:sldMk cId="1148362792" sldId="301"/>
        </pc:sldMkLst>
      </pc:sldChg>
      <pc:sldChg chg="addSp delSp modSp new mod modAnim">
        <pc:chgData name="Silvana Lobin" userId="a498a0ad-fda0-4616-b8e4-5cfb7a01e30b" providerId="ADAL" clId="{FEBF9D24-7E55-4D77-9446-064E58BD1961}" dt="2024-12-18T10:06:53.533" v="604"/>
        <pc:sldMkLst>
          <pc:docMk/>
          <pc:sldMk cId="2904048504" sldId="327"/>
        </pc:sldMkLst>
      </pc:sldChg>
    </pc:docChg>
  </pc:docChgLst>
  <pc:docChgLst>
    <pc:chgData name="Philipp Ringswirth" userId="789ddbea-5776-41ae-8246-72ec835be84b" providerId="ADAL" clId="{CC755D6A-20AB-4516-9D00-35595C636AD7}"/>
    <pc:docChg chg="undo custSel addSld modSld sldOrd">
      <pc:chgData name="Philipp Ringswirth" userId="789ddbea-5776-41ae-8246-72ec835be84b" providerId="ADAL" clId="{CC755D6A-20AB-4516-9D00-35595C636AD7}" dt="2023-08-29T09:42:12.466" v="276" actId="20577"/>
      <pc:docMkLst>
        <pc:docMk/>
      </pc:docMkLst>
      <pc:sldChg chg="delCm">
        <pc:chgData name="Philipp Ringswirth" userId="789ddbea-5776-41ae-8246-72ec835be84b" providerId="ADAL" clId="{CC755D6A-20AB-4516-9D00-35595C636AD7}" dt="2023-08-29T09:31:49.437" v="245" actId="1592"/>
        <pc:sldMkLst>
          <pc:docMk/>
          <pc:sldMk cId="0" sldId="263"/>
        </pc:sldMkLst>
      </pc:sldChg>
      <pc:sldChg chg="delCm modNotes">
        <pc:chgData name="Philipp Ringswirth" userId="789ddbea-5776-41ae-8246-72ec835be84b" providerId="ADAL" clId="{CC755D6A-20AB-4516-9D00-35595C636AD7}" dt="2023-08-29T09:32:10.007" v="247"/>
        <pc:sldMkLst>
          <pc:docMk/>
          <pc:sldMk cId="0" sldId="266"/>
        </pc:sldMkLst>
      </pc:sldChg>
      <pc:sldChg chg="modSp mod">
        <pc:chgData name="Philipp Ringswirth" userId="789ddbea-5776-41ae-8246-72ec835be84b" providerId="ADAL" clId="{CC755D6A-20AB-4516-9D00-35595C636AD7}" dt="2023-08-29T09:18:10.548" v="129" actId="27636"/>
        <pc:sldMkLst>
          <pc:docMk/>
          <pc:sldMk cId="0" sldId="271"/>
        </pc:sldMkLst>
      </pc:sldChg>
      <pc:sldChg chg="addSp delSp modSp mod modClrScheme delCm chgLayout">
        <pc:chgData name="Philipp Ringswirth" userId="789ddbea-5776-41ae-8246-72ec835be84b" providerId="ADAL" clId="{CC755D6A-20AB-4516-9D00-35595C636AD7}" dt="2023-08-29T09:40:40.282" v="269" actId="1076"/>
        <pc:sldMkLst>
          <pc:docMk/>
          <pc:sldMk cId="0" sldId="279"/>
        </pc:sldMkLst>
      </pc:sldChg>
      <pc:sldChg chg="modSp mod">
        <pc:chgData name="Philipp Ringswirth" userId="789ddbea-5776-41ae-8246-72ec835be84b" providerId="ADAL" clId="{CC755D6A-20AB-4516-9D00-35595C636AD7}" dt="2023-08-29T09:29:02.206" v="243" actId="20577"/>
        <pc:sldMkLst>
          <pc:docMk/>
          <pc:sldMk cId="0" sldId="281"/>
        </pc:sldMkLst>
      </pc:sldChg>
      <pc:sldChg chg="addSp delSp modSp new mod ord chgLayout">
        <pc:chgData name="Philipp Ringswirth" userId="789ddbea-5776-41ae-8246-72ec835be84b" providerId="ADAL" clId="{CC755D6A-20AB-4516-9D00-35595C636AD7}" dt="2023-08-29T09:27:40.402" v="240" actId="14100"/>
        <pc:sldMkLst>
          <pc:docMk/>
          <pc:sldMk cId="858717602" sldId="282"/>
        </pc:sldMkLst>
      </pc:sldChg>
      <pc:sldChg chg="modSp add mod">
        <pc:chgData name="Philipp Ringswirth" userId="789ddbea-5776-41ae-8246-72ec835be84b" providerId="ADAL" clId="{CC755D6A-20AB-4516-9D00-35595C636AD7}" dt="2023-08-29T09:42:12.466" v="276" actId="20577"/>
        <pc:sldMkLst>
          <pc:docMk/>
          <pc:sldMk cId="3238395410" sldId="283"/>
        </pc:sldMkLst>
      </pc:sldChg>
    </pc:docChg>
  </pc:docChgLst>
  <pc:docChgLst>
    <pc:chgData name="Anna Steinbauer" userId="aa9e69c0-640f-4dee-88df-45dd0169f62d" providerId="ADAL" clId="{2E8586FC-BE89-4A6F-8F27-D4B9D4728495}"/>
    <pc:docChg chg="undo custSel addSld delSld modSld sldOrd">
      <pc:chgData name="Anna Steinbauer" userId="aa9e69c0-640f-4dee-88df-45dd0169f62d" providerId="ADAL" clId="{2E8586FC-BE89-4A6F-8F27-D4B9D4728495}" dt="2025-01-29T15:43:40.286" v="3117" actId="1076"/>
      <pc:docMkLst>
        <pc:docMk/>
      </pc:docMkLst>
      <pc:sldChg chg="modSp mod">
        <pc:chgData name="Anna Steinbauer" userId="aa9e69c0-640f-4dee-88df-45dd0169f62d" providerId="ADAL" clId="{2E8586FC-BE89-4A6F-8F27-D4B9D4728495}" dt="2025-01-16T11:01:54.714" v="1050" actId="13926"/>
        <pc:sldMkLst>
          <pc:docMk/>
          <pc:sldMk cId="1713671306" sldId="304"/>
        </pc:sldMkLst>
        <pc:spChg chg="mod">
          <ac:chgData name="Anna Steinbauer" userId="aa9e69c0-640f-4dee-88df-45dd0169f62d" providerId="ADAL" clId="{2E8586FC-BE89-4A6F-8F27-D4B9D4728495}" dt="2025-01-16T11:01:54.714" v="1050" actId="13926"/>
          <ac:spMkLst>
            <pc:docMk/>
            <pc:sldMk cId="1713671306" sldId="304"/>
            <ac:spMk id="4" creationId="{6BD6ADEF-734B-49D7-6608-7F992329F951}"/>
          </ac:spMkLst>
        </pc:spChg>
      </pc:sldChg>
      <pc:sldChg chg="modSp mod">
        <pc:chgData name="Anna Steinbauer" userId="aa9e69c0-640f-4dee-88df-45dd0169f62d" providerId="ADAL" clId="{2E8586FC-BE89-4A6F-8F27-D4B9D4728495}" dt="2025-01-29T15:43:40.286" v="3117" actId="1076"/>
        <pc:sldMkLst>
          <pc:docMk/>
          <pc:sldMk cId="3443073208" sldId="305"/>
        </pc:sldMkLst>
        <pc:spChg chg="mod">
          <ac:chgData name="Anna Steinbauer" userId="aa9e69c0-640f-4dee-88df-45dd0169f62d" providerId="ADAL" clId="{2E8586FC-BE89-4A6F-8F27-D4B9D4728495}" dt="2025-01-16T11:02:06.128" v="1054" actId="20577"/>
          <ac:spMkLst>
            <pc:docMk/>
            <pc:sldMk cId="3443073208" sldId="305"/>
            <ac:spMk id="4" creationId="{6BD6ADEF-734B-49D7-6608-7F992329F951}"/>
          </ac:spMkLst>
        </pc:spChg>
        <pc:picChg chg="ord">
          <ac:chgData name="Anna Steinbauer" userId="aa9e69c0-640f-4dee-88df-45dd0169f62d" providerId="ADAL" clId="{2E8586FC-BE89-4A6F-8F27-D4B9D4728495}" dt="2025-01-29T15:43:37.197" v="3116" actId="170"/>
          <ac:picMkLst>
            <pc:docMk/>
            <pc:sldMk cId="3443073208" sldId="305"/>
            <ac:picMk id="6" creationId="{37CD96B8-79E5-6579-FFA5-5FAF23C48DC0}"/>
          </ac:picMkLst>
        </pc:picChg>
        <pc:picChg chg="mod">
          <ac:chgData name="Anna Steinbauer" userId="aa9e69c0-640f-4dee-88df-45dd0169f62d" providerId="ADAL" clId="{2E8586FC-BE89-4A6F-8F27-D4B9D4728495}" dt="2025-01-29T15:43:40.286" v="3117" actId="1076"/>
          <ac:picMkLst>
            <pc:docMk/>
            <pc:sldMk cId="3443073208" sldId="305"/>
            <ac:picMk id="10" creationId="{36CE239B-BA43-F80C-57A5-8608F87FCC3A}"/>
          </ac:picMkLst>
        </pc:picChg>
      </pc:sldChg>
      <pc:sldChg chg="modSp mod">
        <pc:chgData name="Anna Steinbauer" userId="aa9e69c0-640f-4dee-88df-45dd0169f62d" providerId="ADAL" clId="{2E8586FC-BE89-4A6F-8F27-D4B9D4728495}" dt="2025-01-16T10:10:44.277" v="549" actId="1035"/>
        <pc:sldMkLst>
          <pc:docMk/>
          <pc:sldMk cId="2904048504" sldId="327"/>
        </pc:sldMkLst>
        <pc:spChg chg="mod">
          <ac:chgData name="Anna Steinbauer" userId="aa9e69c0-640f-4dee-88df-45dd0169f62d" providerId="ADAL" clId="{2E8586FC-BE89-4A6F-8F27-D4B9D4728495}" dt="2025-01-16T10:08:21.295" v="523" actId="113"/>
          <ac:spMkLst>
            <pc:docMk/>
            <pc:sldMk cId="2904048504" sldId="327"/>
            <ac:spMk id="3" creationId="{C5FB4EF7-7755-B666-FB22-CFB90F53E776}"/>
          </ac:spMkLst>
        </pc:spChg>
        <pc:spChg chg="mod">
          <ac:chgData name="Anna Steinbauer" userId="aa9e69c0-640f-4dee-88df-45dd0169f62d" providerId="ADAL" clId="{2E8586FC-BE89-4A6F-8F27-D4B9D4728495}" dt="2025-01-16T10:10:44.277" v="549" actId="1035"/>
          <ac:spMkLst>
            <pc:docMk/>
            <pc:sldMk cId="2904048504" sldId="327"/>
            <ac:spMk id="4" creationId="{C4528946-52F4-F809-C867-7AC3FADBD04B}"/>
          </ac:spMkLst>
        </pc:spChg>
        <pc:spChg chg="mod">
          <ac:chgData name="Anna Steinbauer" userId="aa9e69c0-640f-4dee-88df-45dd0169f62d" providerId="ADAL" clId="{2E8586FC-BE89-4A6F-8F27-D4B9D4728495}" dt="2025-01-16T10:10:42.869" v="547" actId="1035"/>
          <ac:spMkLst>
            <pc:docMk/>
            <pc:sldMk cId="2904048504" sldId="327"/>
            <ac:spMk id="5" creationId="{A1FA226C-DCBE-38D3-07EC-D660BC7EEC54}"/>
          </ac:spMkLst>
        </pc:spChg>
      </pc:sldChg>
      <pc:sldChg chg="addSp modSp mod">
        <pc:chgData name="Anna Steinbauer" userId="aa9e69c0-640f-4dee-88df-45dd0169f62d" providerId="ADAL" clId="{2E8586FC-BE89-4A6F-8F27-D4B9D4728495}" dt="2025-01-15T15:43:31.613" v="371" actId="1035"/>
        <pc:sldMkLst>
          <pc:docMk/>
          <pc:sldMk cId="3361311476" sldId="328"/>
        </pc:sldMkLst>
        <pc:spChg chg="mod">
          <ac:chgData name="Anna Steinbauer" userId="aa9e69c0-640f-4dee-88df-45dd0169f62d" providerId="ADAL" clId="{2E8586FC-BE89-4A6F-8F27-D4B9D4728495}" dt="2025-01-15T15:42:50.030" v="364" actId="1076"/>
          <ac:spMkLst>
            <pc:docMk/>
            <pc:sldMk cId="3361311476" sldId="328"/>
            <ac:spMk id="3" creationId="{D80DEC53-5142-D70F-561C-BA0158DF574C}"/>
          </ac:spMkLst>
        </pc:spChg>
        <pc:spChg chg="mod">
          <ac:chgData name="Anna Steinbauer" userId="aa9e69c0-640f-4dee-88df-45dd0169f62d" providerId="ADAL" clId="{2E8586FC-BE89-4A6F-8F27-D4B9D4728495}" dt="2025-01-15T15:43:22.119" v="367" actId="207"/>
          <ac:spMkLst>
            <pc:docMk/>
            <pc:sldMk cId="3361311476" sldId="328"/>
            <ac:spMk id="4" creationId="{0AB9E0DD-FDDC-F9B0-F3F2-917820E22ABB}"/>
          </ac:spMkLst>
        </pc:spChg>
        <pc:spChg chg="add mod">
          <ac:chgData name="Anna Steinbauer" userId="aa9e69c0-640f-4dee-88df-45dd0169f62d" providerId="ADAL" clId="{2E8586FC-BE89-4A6F-8F27-D4B9D4728495}" dt="2025-01-15T15:43:26.735" v="369" actId="207"/>
          <ac:spMkLst>
            <pc:docMk/>
            <pc:sldMk cId="3361311476" sldId="328"/>
            <ac:spMk id="5" creationId="{7F3ED9E8-75C6-C8F3-DC55-0C845567DD38}"/>
          </ac:spMkLst>
        </pc:spChg>
        <pc:spChg chg="mod">
          <ac:chgData name="Anna Steinbauer" userId="aa9e69c0-640f-4dee-88df-45dd0169f62d" providerId="ADAL" clId="{2E8586FC-BE89-4A6F-8F27-D4B9D4728495}" dt="2025-01-15T15:43:31.613" v="371" actId="1035"/>
          <ac:spMkLst>
            <pc:docMk/>
            <pc:sldMk cId="3361311476" sldId="328"/>
            <ac:spMk id="6" creationId="{12B528D2-08BA-79A4-9595-61AE57A59B52}"/>
          </ac:spMkLst>
        </pc:spChg>
        <pc:spChg chg="mod">
          <ac:chgData name="Anna Steinbauer" userId="aa9e69c0-640f-4dee-88df-45dd0169f62d" providerId="ADAL" clId="{2E8586FC-BE89-4A6F-8F27-D4B9D4728495}" dt="2025-01-15T15:43:24.112" v="368" actId="207"/>
          <ac:spMkLst>
            <pc:docMk/>
            <pc:sldMk cId="3361311476" sldId="328"/>
            <ac:spMk id="7" creationId="{AC775059-AB78-D4D8-E56B-AD17CD11AEAE}"/>
          </ac:spMkLst>
        </pc:spChg>
        <pc:spChg chg="mod">
          <ac:chgData name="Anna Steinbauer" userId="aa9e69c0-640f-4dee-88df-45dd0169f62d" providerId="ADAL" clId="{2E8586FC-BE89-4A6F-8F27-D4B9D4728495}" dt="2025-01-15T15:43:19.555" v="366" actId="207"/>
          <ac:spMkLst>
            <pc:docMk/>
            <pc:sldMk cId="3361311476" sldId="328"/>
            <ac:spMk id="8" creationId="{1DD8A04D-D0CC-FDC2-A565-467EF5FF4DDD}"/>
          </ac:spMkLst>
        </pc:spChg>
        <pc:spChg chg="mod">
          <ac:chgData name="Anna Steinbauer" userId="aa9e69c0-640f-4dee-88df-45dd0169f62d" providerId="ADAL" clId="{2E8586FC-BE89-4A6F-8F27-D4B9D4728495}" dt="2025-01-15T15:43:29.522" v="370" actId="207"/>
          <ac:spMkLst>
            <pc:docMk/>
            <pc:sldMk cId="3361311476" sldId="328"/>
            <ac:spMk id="9" creationId="{741F5A23-ACE6-AC41-03B0-FA52CA0C8AD4}"/>
          </ac:spMkLst>
        </pc:spChg>
        <pc:spChg chg="mod">
          <ac:chgData name="Anna Steinbauer" userId="aa9e69c0-640f-4dee-88df-45dd0169f62d" providerId="ADAL" clId="{2E8586FC-BE89-4A6F-8F27-D4B9D4728495}" dt="2025-01-15T15:43:16.246" v="365" actId="207"/>
          <ac:spMkLst>
            <pc:docMk/>
            <pc:sldMk cId="3361311476" sldId="328"/>
            <ac:spMk id="10" creationId="{00972EEF-0DE7-BC02-D95B-69E9C3B49BF0}"/>
          </ac:spMkLst>
        </pc:spChg>
      </pc:sldChg>
      <pc:sldChg chg="modSp mod">
        <pc:chgData name="Anna Steinbauer" userId="aa9e69c0-640f-4dee-88df-45dd0169f62d" providerId="ADAL" clId="{2E8586FC-BE89-4A6F-8F27-D4B9D4728495}" dt="2025-01-16T11:01:57.606" v="1051" actId="20577"/>
        <pc:sldMkLst>
          <pc:docMk/>
          <pc:sldMk cId="285785564" sldId="329"/>
        </pc:sldMkLst>
        <pc:spChg chg="mod">
          <ac:chgData name="Anna Steinbauer" userId="aa9e69c0-640f-4dee-88df-45dd0169f62d" providerId="ADAL" clId="{2E8586FC-BE89-4A6F-8F27-D4B9D4728495}" dt="2025-01-16T11:01:57.606" v="1051" actId="20577"/>
          <ac:spMkLst>
            <pc:docMk/>
            <pc:sldMk cId="285785564" sldId="329"/>
            <ac:spMk id="4" creationId="{3A3BD200-6DDC-484F-6AAA-C3AA491491B8}"/>
          </ac:spMkLst>
        </pc:spChg>
      </pc:sldChg>
      <pc:sldChg chg="modSp mod">
        <pc:chgData name="Anna Steinbauer" userId="aa9e69c0-640f-4dee-88df-45dd0169f62d" providerId="ADAL" clId="{2E8586FC-BE89-4A6F-8F27-D4B9D4728495}" dt="2025-01-16T11:01:59.954" v="1052" actId="20577"/>
        <pc:sldMkLst>
          <pc:docMk/>
          <pc:sldMk cId="1947856906" sldId="331"/>
        </pc:sldMkLst>
        <pc:spChg chg="mod">
          <ac:chgData name="Anna Steinbauer" userId="aa9e69c0-640f-4dee-88df-45dd0169f62d" providerId="ADAL" clId="{2E8586FC-BE89-4A6F-8F27-D4B9D4728495}" dt="2025-01-16T11:01:59.954" v="1052" actId="20577"/>
          <ac:spMkLst>
            <pc:docMk/>
            <pc:sldMk cId="1947856906" sldId="331"/>
            <ac:spMk id="4" creationId="{39CBD3F4-6991-15DD-C811-F16C8CE57979}"/>
          </ac:spMkLst>
        </pc:spChg>
      </pc:sldChg>
      <pc:sldChg chg="modSp mod">
        <pc:chgData name="Anna Steinbauer" userId="aa9e69c0-640f-4dee-88df-45dd0169f62d" providerId="ADAL" clId="{2E8586FC-BE89-4A6F-8F27-D4B9D4728495}" dt="2025-01-16T11:02:13.443" v="1055" actId="20577"/>
        <pc:sldMkLst>
          <pc:docMk/>
          <pc:sldMk cId="2560439233" sldId="332"/>
        </pc:sldMkLst>
        <pc:spChg chg="mod">
          <ac:chgData name="Anna Steinbauer" userId="aa9e69c0-640f-4dee-88df-45dd0169f62d" providerId="ADAL" clId="{2E8586FC-BE89-4A6F-8F27-D4B9D4728495}" dt="2025-01-16T11:02:13.443" v="1055" actId="20577"/>
          <ac:spMkLst>
            <pc:docMk/>
            <pc:sldMk cId="2560439233" sldId="332"/>
            <ac:spMk id="4" creationId="{71865E27-0E84-8F7F-E06C-80FDD6A47639}"/>
          </ac:spMkLst>
        </pc:spChg>
      </pc:sldChg>
      <pc:sldChg chg="modSp mod">
        <pc:chgData name="Anna Steinbauer" userId="aa9e69c0-640f-4dee-88df-45dd0169f62d" providerId="ADAL" clId="{2E8586FC-BE89-4A6F-8F27-D4B9D4728495}" dt="2025-01-16T11:02:03.644" v="1053" actId="20577"/>
        <pc:sldMkLst>
          <pc:docMk/>
          <pc:sldMk cId="2820867089" sldId="333"/>
        </pc:sldMkLst>
        <pc:spChg chg="mod">
          <ac:chgData name="Anna Steinbauer" userId="aa9e69c0-640f-4dee-88df-45dd0169f62d" providerId="ADAL" clId="{2E8586FC-BE89-4A6F-8F27-D4B9D4728495}" dt="2025-01-16T11:02:03.644" v="1053" actId="20577"/>
          <ac:spMkLst>
            <pc:docMk/>
            <pc:sldMk cId="2820867089" sldId="333"/>
            <ac:spMk id="4" creationId="{61784E40-9EEE-F8DE-3297-B96B9B8A7376}"/>
          </ac:spMkLst>
        </pc:spChg>
      </pc:sldChg>
      <pc:sldChg chg="addSp delSp modSp new mod ord modClrScheme chgLayout">
        <pc:chgData name="Anna Steinbauer" userId="aa9e69c0-640f-4dee-88df-45dd0169f62d" providerId="ADAL" clId="{2E8586FC-BE89-4A6F-8F27-D4B9D4728495}" dt="2025-01-16T12:41:24.116" v="2641" actId="13926"/>
        <pc:sldMkLst>
          <pc:docMk/>
          <pc:sldMk cId="2878130656" sldId="335"/>
        </pc:sldMkLst>
        <pc:spChg chg="mod ord">
          <ac:chgData name="Anna Steinbauer" userId="aa9e69c0-640f-4dee-88df-45dd0169f62d" providerId="ADAL" clId="{2E8586FC-BE89-4A6F-8F27-D4B9D4728495}" dt="2025-01-16T10:49:47.932" v="860" actId="27636"/>
          <ac:spMkLst>
            <pc:docMk/>
            <pc:sldMk cId="2878130656" sldId="335"/>
            <ac:spMk id="2" creationId="{C8A5D4A0-927E-080C-ECB1-697ED6BB8143}"/>
          </ac:spMkLst>
        </pc:spChg>
        <pc:spChg chg="mod ord">
          <ac:chgData name="Anna Steinbauer" userId="aa9e69c0-640f-4dee-88df-45dd0169f62d" providerId="ADAL" clId="{2E8586FC-BE89-4A6F-8F27-D4B9D4728495}" dt="2025-01-16T12:41:24.116" v="2641" actId="13926"/>
          <ac:spMkLst>
            <pc:docMk/>
            <pc:sldMk cId="2878130656" sldId="335"/>
            <ac:spMk id="3" creationId="{E9BB81EE-E043-4196-5035-936C0919D278}"/>
          </ac:spMkLst>
        </pc:spChg>
        <pc:picChg chg="add mod modCrop">
          <ac:chgData name="Anna Steinbauer" userId="aa9e69c0-640f-4dee-88df-45dd0169f62d" providerId="ADAL" clId="{2E8586FC-BE89-4A6F-8F27-D4B9D4728495}" dt="2025-01-16T11:01:40.942" v="1048" actId="1076"/>
          <ac:picMkLst>
            <pc:docMk/>
            <pc:sldMk cId="2878130656" sldId="335"/>
            <ac:picMk id="11" creationId="{D80C5E1D-8624-A10B-6E8C-1B625738C74A}"/>
          </ac:picMkLst>
        </pc:picChg>
      </pc:sldChg>
      <pc:sldChg chg="addSp delSp modSp add del mod">
        <pc:chgData name="Anna Steinbauer" userId="aa9e69c0-640f-4dee-88df-45dd0169f62d" providerId="ADAL" clId="{2E8586FC-BE89-4A6F-8F27-D4B9D4728495}" dt="2025-01-16T10:48:04.229" v="690" actId="2696"/>
        <pc:sldMkLst>
          <pc:docMk/>
          <pc:sldMk cId="2547350307" sldId="336"/>
        </pc:sldMkLst>
      </pc:sldChg>
      <pc:sldChg chg="addSp delSp modSp add mod">
        <pc:chgData name="Anna Steinbauer" userId="aa9e69c0-640f-4dee-88df-45dd0169f62d" providerId="ADAL" clId="{2E8586FC-BE89-4A6F-8F27-D4B9D4728495}" dt="2025-01-16T11:02:46.307" v="1063" actId="27636"/>
        <pc:sldMkLst>
          <pc:docMk/>
          <pc:sldMk cId="138279168" sldId="337"/>
        </pc:sldMkLst>
        <pc:spChg chg="mod">
          <ac:chgData name="Anna Steinbauer" userId="aa9e69c0-640f-4dee-88df-45dd0169f62d" providerId="ADAL" clId="{2E8586FC-BE89-4A6F-8F27-D4B9D4728495}" dt="2025-01-16T11:02:46.307" v="1063" actId="27636"/>
          <ac:spMkLst>
            <pc:docMk/>
            <pc:sldMk cId="138279168" sldId="337"/>
            <ac:spMk id="2" creationId="{88C97497-826B-C8BB-94FC-B17FCFB5965E}"/>
          </ac:spMkLst>
        </pc:spChg>
        <pc:picChg chg="add mod">
          <ac:chgData name="Anna Steinbauer" userId="aa9e69c0-640f-4dee-88df-45dd0169f62d" providerId="ADAL" clId="{2E8586FC-BE89-4A6F-8F27-D4B9D4728495}" dt="2025-01-16T11:01:16.248" v="1024" actId="1076"/>
          <ac:picMkLst>
            <pc:docMk/>
            <pc:sldMk cId="138279168" sldId="337"/>
            <ac:picMk id="8" creationId="{4E7379A6-F5E5-5B10-F138-ABAAD67D16C6}"/>
          </ac:picMkLst>
        </pc:picChg>
      </pc:sldChg>
      <pc:sldChg chg="addSp delSp modSp add mod modAnim">
        <pc:chgData name="Anna Steinbauer" userId="aa9e69c0-640f-4dee-88df-45dd0169f62d" providerId="ADAL" clId="{2E8586FC-BE89-4A6F-8F27-D4B9D4728495}" dt="2025-01-16T12:52:39.947" v="3112" actId="1076"/>
        <pc:sldMkLst>
          <pc:docMk/>
          <pc:sldMk cId="2177847388" sldId="338"/>
        </pc:sldMkLst>
        <pc:spChg chg="mod">
          <ac:chgData name="Anna Steinbauer" userId="aa9e69c0-640f-4dee-88df-45dd0169f62d" providerId="ADAL" clId="{2E8586FC-BE89-4A6F-8F27-D4B9D4728495}" dt="2025-01-16T11:02:50.962" v="1067" actId="27636"/>
          <ac:spMkLst>
            <pc:docMk/>
            <pc:sldMk cId="2177847388" sldId="338"/>
            <ac:spMk id="2" creationId="{D23DFFA3-CFA4-7596-2FF7-80CE17252F1C}"/>
          </ac:spMkLst>
        </pc:spChg>
        <pc:spChg chg="mod">
          <ac:chgData name="Anna Steinbauer" userId="aa9e69c0-640f-4dee-88df-45dd0169f62d" providerId="ADAL" clId="{2E8586FC-BE89-4A6F-8F27-D4B9D4728495}" dt="2025-01-16T12:52:37.212" v="3110" actId="113"/>
          <ac:spMkLst>
            <pc:docMk/>
            <pc:sldMk cId="2177847388" sldId="338"/>
            <ac:spMk id="3" creationId="{5DA9C237-79A2-EC72-89B1-E3526F87A674}"/>
          </ac:spMkLst>
        </pc:spChg>
        <pc:picChg chg="add mod">
          <ac:chgData name="Anna Steinbauer" userId="aa9e69c0-640f-4dee-88df-45dd0169f62d" providerId="ADAL" clId="{2E8586FC-BE89-4A6F-8F27-D4B9D4728495}" dt="2025-01-16T12:52:39.947" v="3112" actId="1076"/>
          <ac:picMkLst>
            <pc:docMk/>
            <pc:sldMk cId="2177847388" sldId="338"/>
            <ac:picMk id="6" creationId="{F95F19BD-CE83-AE05-D32D-3BAE2E6E9BEF}"/>
          </ac:picMkLst>
        </pc:picChg>
      </pc:sldChg>
    </pc:docChg>
  </pc:docChgLst>
  <pc:docChgLst>
    <pc:chgData name="Silvana Lobin" userId="a498a0ad-fda0-4616-b8e4-5cfb7a01e30b" providerId="ADAL" clId="{CDB88C81-7483-4F50-862B-0EFE6D2B243F}"/>
    <pc:docChg chg="undo redo custSel addSld delSld modSld sldOrd">
      <pc:chgData name="Silvana Lobin" userId="a498a0ad-fda0-4616-b8e4-5cfb7a01e30b" providerId="ADAL" clId="{CDB88C81-7483-4F50-862B-0EFE6D2B243F}" dt="2024-12-18T17:55:19.063" v="5323" actId="478"/>
      <pc:docMkLst>
        <pc:docMk/>
      </pc:docMkLst>
      <pc:sldChg chg="addSp delSp modSp mod">
        <pc:chgData name="Silvana Lobin" userId="a498a0ad-fda0-4616-b8e4-5cfb7a01e30b" providerId="ADAL" clId="{CDB88C81-7483-4F50-862B-0EFE6D2B243F}" dt="2024-12-12T16:04:56.950" v="1862" actId="1076"/>
        <pc:sldMkLst>
          <pc:docMk/>
          <pc:sldMk cId="522084968" sldId="288"/>
        </pc:sldMkLst>
      </pc:sldChg>
      <pc:sldChg chg="addSp modSp new mod">
        <pc:chgData name="Silvana Lobin" userId="a498a0ad-fda0-4616-b8e4-5cfb7a01e30b" providerId="ADAL" clId="{CDB88C81-7483-4F50-862B-0EFE6D2B243F}" dt="2024-12-12T16:16:49.647" v="1939" actId="14100"/>
        <pc:sldMkLst>
          <pc:docMk/>
          <pc:sldMk cId="3441326419" sldId="297"/>
        </pc:sldMkLst>
      </pc:sldChg>
      <pc:sldChg chg="addSp modSp new mod ord">
        <pc:chgData name="Silvana Lobin" userId="a498a0ad-fda0-4616-b8e4-5cfb7a01e30b" providerId="ADAL" clId="{CDB88C81-7483-4F50-862B-0EFE6D2B243F}" dt="2024-12-12T16:14:47.635" v="1900" actId="1038"/>
        <pc:sldMkLst>
          <pc:docMk/>
          <pc:sldMk cId="3228582641" sldId="298"/>
        </pc:sldMkLst>
      </pc:sldChg>
      <pc:sldChg chg="modSp new mod">
        <pc:chgData name="Silvana Lobin" userId="a498a0ad-fda0-4616-b8e4-5cfb7a01e30b" providerId="ADAL" clId="{CDB88C81-7483-4F50-862B-0EFE6D2B243F}" dt="2024-12-12T17:01:44.007" v="4323" actId="20577"/>
        <pc:sldMkLst>
          <pc:docMk/>
          <pc:sldMk cId="2565598071" sldId="299"/>
        </pc:sldMkLst>
      </pc:sldChg>
      <pc:sldChg chg="modSp add del mod">
        <pc:chgData name="Silvana Lobin" userId="a498a0ad-fda0-4616-b8e4-5cfb7a01e30b" providerId="ADAL" clId="{CDB88C81-7483-4F50-862B-0EFE6D2B243F}" dt="2024-12-16T13:50:15.382" v="5204" actId="47"/>
        <pc:sldMkLst>
          <pc:docMk/>
          <pc:sldMk cId="3452736438" sldId="300"/>
        </pc:sldMkLst>
      </pc:sldChg>
      <pc:sldChg chg="addSp modSp new mod">
        <pc:chgData name="Silvana Lobin" userId="a498a0ad-fda0-4616-b8e4-5cfb7a01e30b" providerId="ADAL" clId="{CDB88C81-7483-4F50-862B-0EFE6D2B243F}" dt="2024-12-12T17:01:00.868" v="4319" actId="20577"/>
        <pc:sldMkLst>
          <pc:docMk/>
          <pc:sldMk cId="1148362792" sldId="301"/>
        </pc:sldMkLst>
      </pc:sldChg>
      <pc:sldChg chg="addSp modSp new mod">
        <pc:chgData name="Silvana Lobin" userId="a498a0ad-fda0-4616-b8e4-5cfb7a01e30b" providerId="ADAL" clId="{CDB88C81-7483-4F50-862B-0EFE6D2B243F}" dt="2024-12-16T13:58:06.755" v="5257" actId="12"/>
        <pc:sldMkLst>
          <pc:docMk/>
          <pc:sldMk cId="1408617337" sldId="302"/>
        </pc:sldMkLst>
      </pc:sldChg>
      <pc:sldChg chg="addSp delSp modSp new mod">
        <pc:chgData name="Silvana Lobin" userId="a498a0ad-fda0-4616-b8e4-5cfb7a01e30b" providerId="ADAL" clId="{CDB88C81-7483-4F50-862B-0EFE6D2B243F}" dt="2024-12-18T17:55:19.063" v="5323" actId="478"/>
        <pc:sldMkLst>
          <pc:docMk/>
          <pc:sldMk cId="601983125" sldId="303"/>
        </pc:sldMkLst>
      </pc:sldChg>
    </pc:docChg>
  </pc:docChgLst>
  <pc:docChgLst>
    <pc:chgData name="Anna Steinbauer" userId="aa9e69c0-640f-4dee-88df-45dd0169f62d" providerId="ADAL" clId="{84C298AC-7B84-4AA4-8FCE-EAFDA34470F0}"/>
    <pc:docChg chg="undo redo custSel addSld delSld modSld sldOrd">
      <pc:chgData name="Anna Steinbauer" userId="aa9e69c0-640f-4dee-88df-45dd0169f62d" providerId="ADAL" clId="{84C298AC-7B84-4AA4-8FCE-EAFDA34470F0}" dt="2024-12-17T23:37:39.767" v="11450" actId="2696"/>
      <pc:docMkLst>
        <pc:docMk/>
      </pc:docMkLst>
      <pc:sldChg chg="modSp mod">
        <pc:chgData name="Anna Steinbauer" userId="aa9e69c0-640f-4dee-88df-45dd0169f62d" providerId="ADAL" clId="{84C298AC-7B84-4AA4-8FCE-EAFDA34470F0}" dt="2024-11-27T14:52:06.807" v="41" actId="6549"/>
        <pc:sldMkLst>
          <pc:docMk/>
          <pc:sldMk cId="0" sldId="256"/>
        </pc:sldMkLst>
      </pc:sldChg>
      <pc:sldChg chg="modSp mod">
        <pc:chgData name="Anna Steinbauer" userId="aa9e69c0-640f-4dee-88df-45dd0169f62d" providerId="ADAL" clId="{84C298AC-7B84-4AA4-8FCE-EAFDA34470F0}" dt="2024-12-03T13:50:00.953" v="242" actId="20577"/>
        <pc:sldMkLst>
          <pc:docMk/>
          <pc:sldMk cId="0" sldId="257"/>
        </pc:sldMkLst>
      </pc:sldChg>
      <pc:sldChg chg="modSp mod">
        <pc:chgData name="Anna Steinbauer" userId="aa9e69c0-640f-4dee-88df-45dd0169f62d" providerId="ADAL" clId="{84C298AC-7B84-4AA4-8FCE-EAFDA34470F0}" dt="2024-11-27T14:53:22.315" v="184" actId="13926"/>
        <pc:sldMkLst>
          <pc:docMk/>
          <pc:sldMk cId="858717602" sldId="282"/>
        </pc:sldMkLst>
      </pc:sldChg>
      <pc:sldChg chg="addSp modSp mod ord modCm">
        <pc:chgData name="Anna Steinbauer" userId="aa9e69c0-640f-4dee-88df-45dd0169f62d" providerId="ADAL" clId="{84C298AC-7B84-4AA4-8FCE-EAFDA34470F0}" dt="2024-12-16T14:00:01.900" v="268" actId="11"/>
        <pc:sldMkLst>
          <pc:docMk/>
          <pc:sldMk cId="36646498" sldId="284"/>
        </pc:sldMkLst>
        <pc:extLst>
          <p:ext xmlns:p="http://schemas.openxmlformats.org/presentationml/2006/main" uri="{D6D511B9-2390-475A-947B-AFAB55BFBCF1}">
            <pc226:cmChg xmlns:pc226="http://schemas.microsoft.com/office/powerpoint/2022/06/main/command" chg="mod">
              <pc226:chgData name="Anna Steinbauer" userId="aa9e69c0-640f-4dee-88df-45dd0169f62d" providerId="ADAL" clId="{84C298AC-7B84-4AA4-8FCE-EAFDA34470F0}" dt="2024-11-27T14:52:39.161" v="98" actId="20577"/>
              <pc2:cmMkLst xmlns:pc2="http://schemas.microsoft.com/office/powerpoint/2019/9/main/command">
                <pc:docMk/>
                <pc:sldMk cId="36646498" sldId="284"/>
                <pc2:cmMk id="{B3F72EAA-5B5B-4B25-83E8-CE4D62557303}"/>
              </pc2:cmMkLst>
            </pc226:cmChg>
            <pc226:cmChg xmlns:pc226="http://schemas.microsoft.com/office/powerpoint/2022/06/main/command" chg="mod">
              <pc226:chgData name="Anna Steinbauer" userId="aa9e69c0-640f-4dee-88df-45dd0169f62d" providerId="ADAL" clId="{84C298AC-7B84-4AA4-8FCE-EAFDA34470F0}" dt="2024-11-27T14:52:39.161" v="98" actId="20577"/>
              <pc2:cmMkLst xmlns:pc2="http://schemas.microsoft.com/office/powerpoint/2019/9/main/command">
                <pc:docMk/>
                <pc:sldMk cId="36646498" sldId="284"/>
                <pc2:cmMk id="{1555C2F7-24E0-4843-B542-9F4AAE264CB6}"/>
              </pc2:cmMkLst>
            </pc226:cmChg>
          </p:ext>
        </pc:extLst>
      </pc:sldChg>
      <pc:sldChg chg="delSp del mod">
        <pc:chgData name="Anna Steinbauer" userId="aa9e69c0-640f-4dee-88df-45dd0169f62d" providerId="ADAL" clId="{84C298AC-7B84-4AA4-8FCE-EAFDA34470F0}" dt="2024-11-27T14:52:56.608" v="140" actId="2696"/>
        <pc:sldMkLst>
          <pc:docMk/>
          <pc:sldMk cId="2312956495" sldId="285"/>
        </pc:sldMkLst>
      </pc:sldChg>
      <pc:sldChg chg="modSp mod">
        <pc:chgData name="Anna Steinbauer" userId="aa9e69c0-640f-4dee-88df-45dd0169f62d" providerId="ADAL" clId="{84C298AC-7B84-4AA4-8FCE-EAFDA34470F0}" dt="2024-11-27T14:53:04.295" v="178" actId="6549"/>
        <pc:sldMkLst>
          <pc:docMk/>
          <pc:sldMk cId="2028582279" sldId="287"/>
        </pc:sldMkLst>
      </pc:sldChg>
      <pc:sldChg chg="modSp add mod">
        <pc:chgData name="Anna Steinbauer" userId="aa9e69c0-640f-4dee-88df-45dd0169f62d" providerId="ADAL" clId="{84C298AC-7B84-4AA4-8FCE-EAFDA34470F0}" dt="2024-11-27T14:53:11.497" v="183" actId="20577"/>
        <pc:sldMkLst>
          <pc:docMk/>
          <pc:sldMk cId="522084968" sldId="288"/>
        </pc:sldMkLst>
      </pc:sldChg>
      <pc:sldChg chg="modSp add mod">
        <pc:chgData name="Anna Steinbauer" userId="aa9e69c0-640f-4dee-88df-45dd0169f62d" providerId="ADAL" clId="{84C298AC-7B84-4AA4-8FCE-EAFDA34470F0}" dt="2024-11-27T14:53:40.426" v="200" actId="20577"/>
        <pc:sldMkLst>
          <pc:docMk/>
          <pc:sldMk cId="3009349959" sldId="289"/>
        </pc:sldMkLst>
      </pc:sldChg>
      <pc:sldChg chg="addSp modSp add mod">
        <pc:chgData name="Anna Steinbauer" userId="aa9e69c0-640f-4dee-88df-45dd0169f62d" providerId="ADAL" clId="{84C298AC-7B84-4AA4-8FCE-EAFDA34470F0}" dt="2024-12-16T14:19:11.702" v="835" actId="1076"/>
        <pc:sldMkLst>
          <pc:docMk/>
          <pc:sldMk cId="2893940716" sldId="290"/>
        </pc:sldMkLst>
      </pc:sldChg>
      <pc:sldChg chg="addSp delSp modSp add mod">
        <pc:chgData name="Anna Steinbauer" userId="aa9e69c0-640f-4dee-88df-45dd0169f62d" providerId="ADAL" clId="{84C298AC-7B84-4AA4-8FCE-EAFDA34470F0}" dt="2024-12-16T14:18:34.748" v="824" actId="21"/>
        <pc:sldMkLst>
          <pc:docMk/>
          <pc:sldMk cId="153396962" sldId="291"/>
        </pc:sldMkLst>
      </pc:sldChg>
      <pc:sldChg chg="addSp delSp modSp add mod">
        <pc:chgData name="Anna Steinbauer" userId="aa9e69c0-640f-4dee-88df-45dd0169f62d" providerId="ADAL" clId="{84C298AC-7B84-4AA4-8FCE-EAFDA34470F0}" dt="2024-12-17T12:54:52.115" v="10632" actId="313"/>
        <pc:sldMkLst>
          <pc:docMk/>
          <pc:sldMk cId="3603114593" sldId="292"/>
        </pc:sldMkLst>
      </pc:sldChg>
      <pc:sldChg chg="modSp add mod">
        <pc:chgData name="Anna Steinbauer" userId="aa9e69c0-640f-4dee-88df-45dd0169f62d" providerId="ADAL" clId="{84C298AC-7B84-4AA4-8FCE-EAFDA34470F0}" dt="2024-11-27T14:53:54.393" v="235" actId="20577"/>
        <pc:sldMkLst>
          <pc:docMk/>
          <pc:sldMk cId="2126542905" sldId="293"/>
        </pc:sldMkLst>
      </pc:sldChg>
      <pc:sldChg chg="addSp modSp add">
        <pc:chgData name="Anna Steinbauer" userId="aa9e69c0-640f-4dee-88df-45dd0169f62d" providerId="ADAL" clId="{84C298AC-7B84-4AA4-8FCE-EAFDA34470F0}" dt="2024-12-17T14:43:40.958" v="11363"/>
        <pc:sldMkLst>
          <pc:docMk/>
          <pc:sldMk cId="2580012727" sldId="294"/>
        </pc:sldMkLst>
      </pc:sldChg>
      <pc:sldChg chg="add">
        <pc:chgData name="Anna Steinbauer" userId="aa9e69c0-640f-4dee-88df-45dd0169f62d" providerId="ADAL" clId="{84C298AC-7B84-4AA4-8FCE-EAFDA34470F0}" dt="2024-12-03T13:49:55.434" v="236" actId="2890"/>
        <pc:sldMkLst>
          <pc:docMk/>
          <pc:sldMk cId="1306131938" sldId="295"/>
        </pc:sldMkLst>
      </pc:sldChg>
      <pc:sldChg chg="modSp add mod">
        <pc:chgData name="Anna Steinbauer" userId="aa9e69c0-640f-4dee-88df-45dd0169f62d" providerId="ADAL" clId="{84C298AC-7B84-4AA4-8FCE-EAFDA34470F0}" dt="2024-12-03T13:50:05.319" v="246" actId="20577"/>
        <pc:sldMkLst>
          <pc:docMk/>
          <pc:sldMk cId="2924159493" sldId="296"/>
        </pc:sldMkLst>
      </pc:sldChg>
      <pc:sldChg chg="addSp delSp modSp add mod">
        <pc:chgData name="Anna Steinbauer" userId="aa9e69c0-640f-4dee-88df-45dd0169f62d" providerId="ADAL" clId="{84C298AC-7B84-4AA4-8FCE-EAFDA34470F0}" dt="2024-12-16T14:20:10.778" v="848" actId="1076"/>
        <pc:sldMkLst>
          <pc:docMk/>
          <pc:sldMk cId="1713671306" sldId="304"/>
        </pc:sldMkLst>
      </pc:sldChg>
      <pc:sldChg chg="modSp add mod">
        <pc:chgData name="Anna Steinbauer" userId="aa9e69c0-640f-4dee-88df-45dd0169f62d" providerId="ADAL" clId="{84C298AC-7B84-4AA4-8FCE-EAFDA34470F0}" dt="2024-12-16T14:16:37.832" v="787" actId="20577"/>
        <pc:sldMkLst>
          <pc:docMk/>
          <pc:sldMk cId="3443073208" sldId="305"/>
        </pc:sldMkLst>
      </pc:sldChg>
      <pc:sldChg chg="addSp modSp add mod ord">
        <pc:chgData name="Anna Steinbauer" userId="aa9e69c0-640f-4dee-88df-45dd0169f62d" providerId="ADAL" clId="{84C298AC-7B84-4AA4-8FCE-EAFDA34470F0}" dt="2024-12-16T14:31:02.176" v="1477" actId="1076"/>
        <pc:sldMkLst>
          <pc:docMk/>
          <pc:sldMk cId="3510964400" sldId="306"/>
        </pc:sldMkLst>
      </pc:sldChg>
      <pc:sldChg chg="modSp add mod">
        <pc:chgData name="Anna Steinbauer" userId="aa9e69c0-640f-4dee-88df-45dd0169f62d" providerId="ADAL" clId="{84C298AC-7B84-4AA4-8FCE-EAFDA34470F0}" dt="2024-12-16T14:16:51.547" v="798" actId="20577"/>
        <pc:sldMkLst>
          <pc:docMk/>
          <pc:sldMk cId="2029289316" sldId="307"/>
        </pc:sldMkLst>
      </pc:sldChg>
      <pc:sldChg chg="add del">
        <pc:chgData name="Anna Steinbauer" userId="aa9e69c0-640f-4dee-88df-45dd0169f62d" providerId="ADAL" clId="{84C298AC-7B84-4AA4-8FCE-EAFDA34470F0}" dt="2024-12-16T14:16:41.007" v="788" actId="2696"/>
        <pc:sldMkLst>
          <pc:docMk/>
          <pc:sldMk cId="2535254097" sldId="308"/>
        </pc:sldMkLst>
      </pc:sldChg>
      <pc:sldChg chg="modSp add mod">
        <pc:chgData name="Anna Steinbauer" userId="aa9e69c0-640f-4dee-88df-45dd0169f62d" providerId="ADAL" clId="{84C298AC-7B84-4AA4-8FCE-EAFDA34470F0}" dt="2024-12-16T14:17:01.443" v="801" actId="20577"/>
        <pc:sldMkLst>
          <pc:docMk/>
          <pc:sldMk cId="4274569749" sldId="308"/>
        </pc:sldMkLst>
      </pc:sldChg>
      <pc:sldChg chg="modSp add mod">
        <pc:chgData name="Anna Steinbauer" userId="aa9e69c0-640f-4dee-88df-45dd0169f62d" providerId="ADAL" clId="{84C298AC-7B84-4AA4-8FCE-EAFDA34470F0}" dt="2024-12-16T14:17:05.483" v="803" actId="20577"/>
        <pc:sldMkLst>
          <pc:docMk/>
          <pc:sldMk cId="1964416019" sldId="309"/>
        </pc:sldMkLst>
      </pc:sldChg>
      <pc:sldChg chg="addSp delSp modSp add mod">
        <pc:chgData name="Anna Steinbauer" userId="aa9e69c0-640f-4dee-88df-45dd0169f62d" providerId="ADAL" clId="{84C298AC-7B84-4AA4-8FCE-EAFDA34470F0}" dt="2024-12-17T12:53:39.517" v="10623" actId="6549"/>
        <pc:sldMkLst>
          <pc:docMk/>
          <pc:sldMk cId="2966189767" sldId="310"/>
        </pc:sldMkLst>
      </pc:sldChg>
      <pc:sldChg chg="modSp add mod">
        <pc:chgData name="Anna Steinbauer" userId="aa9e69c0-640f-4dee-88df-45dd0169f62d" providerId="ADAL" clId="{84C298AC-7B84-4AA4-8FCE-EAFDA34470F0}" dt="2024-12-16T22:38:31.438" v="10325" actId="20577"/>
        <pc:sldMkLst>
          <pc:docMk/>
          <pc:sldMk cId="1406106176" sldId="311"/>
        </pc:sldMkLst>
      </pc:sldChg>
      <pc:sldChg chg="modSp add del mod">
        <pc:chgData name="Anna Steinbauer" userId="aa9e69c0-640f-4dee-88df-45dd0169f62d" providerId="ADAL" clId="{84C298AC-7B84-4AA4-8FCE-EAFDA34470F0}" dt="2024-12-16T22:36:43.076" v="10275" actId="2696"/>
        <pc:sldMkLst>
          <pc:docMk/>
          <pc:sldMk cId="3401517144" sldId="312"/>
        </pc:sldMkLst>
      </pc:sldChg>
      <pc:sldChg chg="modSp add del mod">
        <pc:chgData name="Anna Steinbauer" userId="aa9e69c0-640f-4dee-88df-45dd0169f62d" providerId="ADAL" clId="{84C298AC-7B84-4AA4-8FCE-EAFDA34470F0}" dt="2024-12-16T21:31:24.222" v="4606" actId="2696"/>
        <pc:sldMkLst>
          <pc:docMk/>
          <pc:sldMk cId="2888048256" sldId="313"/>
        </pc:sldMkLst>
      </pc:sldChg>
      <pc:sldChg chg="modSp add mod">
        <pc:chgData name="Anna Steinbauer" userId="aa9e69c0-640f-4dee-88df-45dd0169f62d" providerId="ADAL" clId="{84C298AC-7B84-4AA4-8FCE-EAFDA34470F0}" dt="2024-12-16T22:17:08.509" v="8427" actId="20577"/>
        <pc:sldMkLst>
          <pc:docMk/>
          <pc:sldMk cId="3941860797" sldId="314"/>
        </pc:sldMkLst>
      </pc:sldChg>
      <pc:sldChg chg="addSp delSp modSp add mod">
        <pc:chgData name="Anna Steinbauer" userId="aa9e69c0-640f-4dee-88df-45dd0169f62d" providerId="ADAL" clId="{84C298AC-7B84-4AA4-8FCE-EAFDA34470F0}" dt="2024-12-16T22:31:17.044" v="9933" actId="20577"/>
        <pc:sldMkLst>
          <pc:docMk/>
          <pc:sldMk cId="1917155570" sldId="315"/>
        </pc:sldMkLst>
      </pc:sldChg>
      <pc:sldChg chg="modSp add mod">
        <pc:chgData name="Anna Steinbauer" userId="aa9e69c0-640f-4dee-88df-45dd0169f62d" providerId="ADAL" clId="{84C298AC-7B84-4AA4-8FCE-EAFDA34470F0}" dt="2024-12-16T22:36:25.553" v="10274" actId="5793"/>
        <pc:sldMkLst>
          <pc:docMk/>
          <pc:sldMk cId="3961460735" sldId="316"/>
        </pc:sldMkLst>
      </pc:sldChg>
      <pc:sldChg chg="add del ord">
        <pc:chgData name="Anna Steinbauer" userId="aa9e69c0-640f-4dee-88df-45dd0169f62d" providerId="ADAL" clId="{84C298AC-7B84-4AA4-8FCE-EAFDA34470F0}" dt="2024-12-16T22:05:50.774" v="6807" actId="2696"/>
        <pc:sldMkLst>
          <pc:docMk/>
          <pc:sldMk cId="3237553756" sldId="317"/>
        </pc:sldMkLst>
      </pc:sldChg>
      <pc:sldChg chg="modSp add mod">
        <pc:chgData name="Anna Steinbauer" userId="aa9e69c0-640f-4dee-88df-45dd0169f62d" providerId="ADAL" clId="{84C298AC-7B84-4AA4-8FCE-EAFDA34470F0}" dt="2024-12-16T22:27:24.929" v="9358" actId="6549"/>
        <pc:sldMkLst>
          <pc:docMk/>
          <pc:sldMk cId="14152722" sldId="318"/>
        </pc:sldMkLst>
      </pc:sldChg>
      <pc:sldChg chg="add del">
        <pc:chgData name="Anna Steinbauer" userId="aa9e69c0-640f-4dee-88df-45dd0169f62d" providerId="ADAL" clId="{84C298AC-7B84-4AA4-8FCE-EAFDA34470F0}" dt="2024-12-16T22:04:31.773" v="6527" actId="2696"/>
        <pc:sldMkLst>
          <pc:docMk/>
          <pc:sldMk cId="905483833" sldId="318"/>
        </pc:sldMkLst>
      </pc:sldChg>
      <pc:sldChg chg="add del">
        <pc:chgData name="Anna Steinbauer" userId="aa9e69c0-640f-4dee-88df-45dd0169f62d" providerId="ADAL" clId="{84C298AC-7B84-4AA4-8FCE-EAFDA34470F0}" dt="2024-12-16T22:04:23.374" v="6525" actId="2696"/>
        <pc:sldMkLst>
          <pc:docMk/>
          <pc:sldMk cId="1620597112" sldId="318"/>
        </pc:sldMkLst>
      </pc:sldChg>
      <pc:sldChg chg="addSp modSp add mod">
        <pc:chgData name="Anna Steinbauer" userId="aa9e69c0-640f-4dee-88df-45dd0169f62d" providerId="ADAL" clId="{84C298AC-7B84-4AA4-8FCE-EAFDA34470F0}" dt="2024-12-16T22:31:21.623" v="9936" actId="20577"/>
        <pc:sldMkLst>
          <pc:docMk/>
          <pc:sldMk cId="3082661666" sldId="319"/>
        </pc:sldMkLst>
      </pc:sldChg>
      <pc:sldChg chg="addSp delSp modSp add mod ord">
        <pc:chgData name="Anna Steinbauer" userId="aa9e69c0-640f-4dee-88df-45dd0169f62d" providerId="ADAL" clId="{84C298AC-7B84-4AA4-8FCE-EAFDA34470F0}" dt="2024-12-17T13:56:55.111" v="11335" actId="20577"/>
        <pc:sldMkLst>
          <pc:docMk/>
          <pc:sldMk cId="3088842828" sldId="320"/>
        </pc:sldMkLst>
      </pc:sldChg>
      <pc:sldChg chg="addSp delSp modSp add del mod">
        <pc:chgData name="Anna Steinbauer" userId="aa9e69c0-640f-4dee-88df-45dd0169f62d" providerId="ADAL" clId="{84C298AC-7B84-4AA4-8FCE-EAFDA34470F0}" dt="2024-12-17T23:37:39.767" v="11450" actId="2696"/>
        <pc:sldMkLst>
          <pc:docMk/>
          <pc:sldMk cId="18364685" sldId="321"/>
        </pc:sldMkLst>
      </pc:sldChg>
      <pc:sldChg chg="modSp add mod">
        <pc:chgData name="Anna Steinbauer" userId="aa9e69c0-640f-4dee-88df-45dd0169f62d" providerId="ADAL" clId="{84C298AC-7B84-4AA4-8FCE-EAFDA34470F0}" dt="2024-12-16T22:38:48.599" v="10326" actId="13926"/>
        <pc:sldMkLst>
          <pc:docMk/>
          <pc:sldMk cId="1452851268" sldId="322"/>
        </pc:sldMkLst>
      </pc:sldChg>
      <pc:sldChg chg="modSp add mod">
        <pc:chgData name="Anna Steinbauer" userId="aa9e69c0-640f-4dee-88df-45dd0169f62d" providerId="ADAL" clId="{84C298AC-7B84-4AA4-8FCE-EAFDA34470F0}" dt="2024-12-17T14:22:56.212" v="11362" actId="20577"/>
        <pc:sldMkLst>
          <pc:docMk/>
          <pc:sldMk cId="1747697978" sldId="323"/>
        </pc:sldMkLst>
      </pc:sldChg>
      <pc:sldChg chg="modSp add del mod">
        <pc:chgData name="Anna Steinbauer" userId="aa9e69c0-640f-4dee-88df-45dd0169f62d" providerId="ADAL" clId="{84C298AC-7B84-4AA4-8FCE-EAFDA34470F0}" dt="2024-12-17T13:52:07.997" v="10733" actId="2696"/>
        <pc:sldMkLst>
          <pc:docMk/>
          <pc:sldMk cId="4044998022" sldId="323"/>
        </pc:sldMkLst>
      </pc:sldChg>
      <pc:sldChg chg="add">
        <pc:chgData name="Anna Steinbauer" userId="aa9e69c0-640f-4dee-88df-45dd0169f62d" providerId="ADAL" clId="{84C298AC-7B84-4AA4-8FCE-EAFDA34470F0}" dt="2024-12-17T14:22:49.345" v="11336"/>
        <pc:sldMkLst>
          <pc:docMk/>
          <pc:sldMk cId="1636453366" sldId="324"/>
        </pc:sldMkLst>
      </pc:sldChg>
      <pc:sldChg chg="modSp add mod">
        <pc:chgData name="Anna Steinbauer" userId="aa9e69c0-640f-4dee-88df-45dd0169f62d" providerId="ADAL" clId="{84C298AC-7B84-4AA4-8FCE-EAFDA34470F0}" dt="2024-12-17T14:46:12.720" v="11413" actId="13926"/>
        <pc:sldMkLst>
          <pc:docMk/>
          <pc:sldMk cId="4224923620" sldId="325"/>
        </pc:sldMkLst>
      </pc:sldChg>
      <pc:sldChg chg="delSp modSp add mod">
        <pc:chgData name="Anna Steinbauer" userId="aa9e69c0-640f-4dee-88df-45dd0169f62d" providerId="ADAL" clId="{84C298AC-7B84-4AA4-8FCE-EAFDA34470F0}" dt="2024-12-17T23:37:29.483" v="11449" actId="478"/>
        <pc:sldMkLst>
          <pc:docMk/>
          <pc:sldMk cId="819459870" sldId="326"/>
        </pc:sldMkLst>
      </pc:sldChg>
    </pc:docChg>
  </pc:docChgLst>
  <pc:docChgLst>
    <pc:chgData name="Anna Steinbauer" userId="aa9e69c0-640f-4dee-88df-45dd0169f62d" providerId="ADAL" clId="{0F2EA624-C27B-4DB9-8657-9F4CCD8F86AD}"/>
    <pc:docChg chg="undo custSel addSld modSld sldOrd">
      <pc:chgData name="Anna Steinbauer" userId="aa9e69c0-640f-4dee-88df-45dd0169f62d" providerId="ADAL" clId="{0F2EA624-C27B-4DB9-8657-9F4CCD8F86AD}" dt="2024-11-20T22:13:01.455" v="417" actId="13926"/>
      <pc:docMkLst>
        <pc:docMk/>
      </pc:docMkLst>
      <pc:sldChg chg="modSp mod">
        <pc:chgData name="Anna Steinbauer" userId="aa9e69c0-640f-4dee-88df-45dd0169f62d" providerId="ADAL" clId="{0F2EA624-C27B-4DB9-8657-9F4CCD8F86AD}" dt="2024-11-20T12:59:43.516" v="277" actId="20577"/>
        <pc:sldMkLst>
          <pc:docMk/>
          <pc:sldMk cId="0" sldId="256"/>
        </pc:sldMkLst>
      </pc:sldChg>
      <pc:sldChg chg="modSp mod">
        <pc:chgData name="Anna Steinbauer" userId="aa9e69c0-640f-4dee-88df-45dd0169f62d" providerId="ADAL" clId="{0F2EA624-C27B-4DB9-8657-9F4CCD8F86AD}" dt="2024-11-20T13:00:26.569" v="319" actId="20577"/>
        <pc:sldMkLst>
          <pc:docMk/>
          <pc:sldMk cId="0" sldId="257"/>
        </pc:sldMkLst>
      </pc:sldChg>
      <pc:sldChg chg="modSp mod">
        <pc:chgData name="Anna Steinbauer" userId="aa9e69c0-640f-4dee-88df-45dd0169f62d" providerId="ADAL" clId="{0F2EA624-C27B-4DB9-8657-9F4CCD8F86AD}" dt="2024-11-19T14:14:44.914" v="194" actId="20577"/>
        <pc:sldMkLst>
          <pc:docMk/>
          <pc:sldMk cId="0" sldId="281"/>
        </pc:sldMkLst>
      </pc:sldChg>
      <pc:sldChg chg="modSp mod">
        <pc:chgData name="Anna Steinbauer" userId="aa9e69c0-640f-4dee-88df-45dd0169f62d" providerId="ADAL" clId="{0F2EA624-C27B-4DB9-8657-9F4CCD8F86AD}" dt="2024-11-20T22:13:01.455" v="417" actId="13926"/>
        <pc:sldMkLst>
          <pc:docMk/>
          <pc:sldMk cId="858717602" sldId="282"/>
        </pc:sldMkLst>
      </pc:sldChg>
      <pc:sldChg chg="addSp delSp modSp add mod ord modNotesTx">
        <pc:chgData name="Anna Steinbauer" userId="aa9e69c0-640f-4dee-88df-45dd0169f62d" providerId="ADAL" clId="{0F2EA624-C27B-4DB9-8657-9F4CCD8F86AD}" dt="2024-11-19T14:17:05.069" v="199" actId="1076"/>
        <pc:sldMkLst>
          <pc:docMk/>
          <pc:sldMk cId="2312956495" sldId="285"/>
        </pc:sldMkLst>
      </pc:sldChg>
      <pc:sldChg chg="addSp delSp modSp new mod">
        <pc:chgData name="Anna Steinbauer" userId="aa9e69c0-640f-4dee-88df-45dd0169f62d" providerId="ADAL" clId="{0F2EA624-C27B-4DB9-8657-9F4CCD8F86AD}" dt="2024-11-19T15:43:58.469" v="216" actId="1076"/>
        <pc:sldMkLst>
          <pc:docMk/>
          <pc:sldMk cId="3241685876" sldId="286"/>
        </pc:sldMkLst>
      </pc:sldChg>
      <pc:sldChg chg="add">
        <pc:chgData name="Anna Steinbauer" userId="aa9e69c0-640f-4dee-88df-45dd0169f62d" providerId="ADAL" clId="{0F2EA624-C27B-4DB9-8657-9F4CCD8F86AD}" dt="2024-11-19T15:39:29.319" v="201"/>
        <pc:sldMkLst>
          <pc:docMk/>
          <pc:sldMk cId="2028582279" sldId="287"/>
        </pc:sldMkLst>
      </pc:sldChg>
    </pc:docChg>
  </pc:docChgLst>
  <pc:docChgLst>
    <pc:chgData name="Silvana Lobin" userId="a498a0ad-fda0-4616-b8e4-5cfb7a01e30b" providerId="ADAL" clId="{70727EAB-DFE7-48B6-BE0E-83675550B485}"/>
    <pc:docChg chg="modSld">
      <pc:chgData name="Silvana Lobin" userId="a498a0ad-fda0-4616-b8e4-5cfb7a01e30b" providerId="ADAL" clId="{70727EAB-DFE7-48B6-BE0E-83675550B485}" dt="2025-02-05T16:57:05.937" v="21" actId="20577"/>
      <pc:docMkLst>
        <pc:docMk/>
      </pc:docMkLst>
      <pc:sldChg chg="modSp modAnim">
        <pc:chgData name="Silvana Lobin" userId="a498a0ad-fda0-4616-b8e4-5cfb7a01e30b" providerId="ADAL" clId="{70727EAB-DFE7-48B6-BE0E-83675550B485}" dt="2025-02-05T16:57:05.937" v="21" actId="20577"/>
        <pc:sldMkLst>
          <pc:docMk/>
          <pc:sldMk cId="2904048504" sldId="327"/>
        </pc:sldMkLst>
        <pc:spChg chg="mod">
          <ac:chgData name="Silvana Lobin" userId="a498a0ad-fda0-4616-b8e4-5cfb7a01e30b" providerId="ADAL" clId="{70727EAB-DFE7-48B6-BE0E-83675550B485}" dt="2025-02-05T16:56:53.857" v="8" actId="5793"/>
          <ac:spMkLst>
            <pc:docMk/>
            <pc:sldMk cId="2904048504" sldId="327"/>
            <ac:spMk id="4" creationId="{C4528946-52F4-F809-C867-7AC3FADBD04B}"/>
          </ac:spMkLst>
        </pc:spChg>
        <pc:spChg chg="mod">
          <ac:chgData name="Silvana Lobin" userId="a498a0ad-fda0-4616-b8e4-5cfb7a01e30b" providerId="ADAL" clId="{70727EAB-DFE7-48B6-BE0E-83675550B485}" dt="2025-02-05T16:57:05.937" v="21" actId="20577"/>
          <ac:spMkLst>
            <pc:docMk/>
            <pc:sldMk cId="2904048504" sldId="327"/>
            <ac:spMk id="5" creationId="{A1FA226C-DCBE-38D3-07EC-D660BC7EEC54}"/>
          </ac:spMkLst>
        </pc:spChg>
      </pc:sldChg>
    </pc:docChg>
  </pc:docChgLst>
  <pc:docChgLst>
    <pc:chgData name="Gastbenutzer" userId="S::urn:spo:anon#7e12ac429fc06beb2017c20c8a39213a3a12ebe623281269c26c545ca542cf4c::" providerId="AD" clId="Web-{C9AFCEE5-836F-58C9-D882-FE39C3A9FD2E}"/>
    <pc:docChg chg="sldOrd">
      <pc:chgData name="Gastbenutzer" userId="S::urn:spo:anon#7e12ac429fc06beb2017c20c8a39213a3a12ebe623281269c26c545ca542cf4c::" providerId="AD" clId="Web-{C9AFCEE5-836F-58C9-D882-FE39C3A9FD2E}" dt="2025-01-02T20:03:38.561" v="1"/>
      <pc:docMkLst>
        <pc:docMk/>
      </pc:docMkLst>
      <pc:sldChg chg="ord">
        <pc:chgData name="Gastbenutzer" userId="S::urn:spo:anon#7e12ac429fc06beb2017c20c8a39213a3a12ebe623281269c26c545ca542cf4c::" providerId="AD" clId="Web-{C9AFCEE5-836F-58C9-D882-FE39C3A9FD2E}" dt="2025-01-02T20:03:38.561" v="1"/>
        <pc:sldMkLst>
          <pc:docMk/>
          <pc:sldMk cId="2565598071" sldId="299"/>
        </pc:sldMkLst>
      </pc:sldChg>
    </pc:docChg>
  </pc:docChgLst>
  <pc:docChgLst>
    <pc:chgData name="Philipp Ringswirth" userId="789ddbea-5776-41ae-8246-72ec835be84b" providerId="ADAL" clId="{F6E12962-8D7F-400A-969A-9DBB6711211B}"/>
    <pc:docChg chg="custSel addSld delSld modSld">
      <pc:chgData name="Philipp Ringswirth" userId="789ddbea-5776-41ae-8246-72ec835be84b" providerId="ADAL" clId="{F6E12962-8D7F-400A-969A-9DBB6711211B}" dt="2023-09-28T08:58:45.711" v="97"/>
      <pc:docMkLst>
        <pc:docMk/>
      </pc:docMkLst>
      <pc:sldChg chg="modSp mod">
        <pc:chgData name="Philipp Ringswirth" userId="789ddbea-5776-41ae-8246-72ec835be84b" providerId="ADAL" clId="{F6E12962-8D7F-400A-969A-9DBB6711211B}" dt="2023-09-22T08:55:58.669" v="14" actId="20577"/>
        <pc:sldMkLst>
          <pc:docMk/>
          <pc:sldMk cId="0" sldId="256"/>
        </pc:sldMkLst>
      </pc:sldChg>
      <pc:sldChg chg="modSp mod">
        <pc:chgData name="Philipp Ringswirth" userId="789ddbea-5776-41ae-8246-72ec835be84b" providerId="ADAL" clId="{F6E12962-8D7F-400A-969A-9DBB6711211B}" dt="2023-09-22T08:56:10.256" v="31" actId="20577"/>
        <pc:sldMkLst>
          <pc:docMk/>
          <pc:sldMk cId="0" sldId="257"/>
        </pc:sldMkLst>
      </pc:sldChg>
      <pc:sldChg chg="del">
        <pc:chgData name="Philipp Ringswirth" userId="789ddbea-5776-41ae-8246-72ec835be84b" providerId="ADAL" clId="{F6E12962-8D7F-400A-969A-9DBB6711211B}" dt="2023-09-22T08:56:23.557" v="32" actId="47"/>
        <pc:sldMkLst>
          <pc:docMk/>
          <pc:sldMk cId="0" sldId="258"/>
        </pc:sldMkLst>
      </pc:sldChg>
      <pc:sldChg chg="del">
        <pc:chgData name="Philipp Ringswirth" userId="789ddbea-5776-41ae-8246-72ec835be84b" providerId="ADAL" clId="{F6E12962-8D7F-400A-969A-9DBB6711211B}" dt="2023-09-22T08:56:23.557" v="32" actId="47"/>
        <pc:sldMkLst>
          <pc:docMk/>
          <pc:sldMk cId="0" sldId="259"/>
        </pc:sldMkLst>
      </pc:sldChg>
      <pc:sldChg chg="del">
        <pc:chgData name="Philipp Ringswirth" userId="789ddbea-5776-41ae-8246-72ec835be84b" providerId="ADAL" clId="{F6E12962-8D7F-400A-969A-9DBB6711211B}" dt="2023-09-22T08:56:23.557" v="32" actId="47"/>
        <pc:sldMkLst>
          <pc:docMk/>
          <pc:sldMk cId="0" sldId="260"/>
        </pc:sldMkLst>
      </pc:sldChg>
      <pc:sldChg chg="del">
        <pc:chgData name="Philipp Ringswirth" userId="789ddbea-5776-41ae-8246-72ec835be84b" providerId="ADAL" clId="{F6E12962-8D7F-400A-969A-9DBB6711211B}" dt="2023-09-22T08:56:23.557" v="32" actId="47"/>
        <pc:sldMkLst>
          <pc:docMk/>
          <pc:sldMk cId="0" sldId="261"/>
        </pc:sldMkLst>
      </pc:sldChg>
      <pc:sldChg chg="del">
        <pc:chgData name="Philipp Ringswirth" userId="789ddbea-5776-41ae-8246-72ec835be84b" providerId="ADAL" clId="{F6E12962-8D7F-400A-969A-9DBB6711211B}" dt="2023-09-22T08:56:23.557" v="32" actId="47"/>
        <pc:sldMkLst>
          <pc:docMk/>
          <pc:sldMk cId="0" sldId="262"/>
        </pc:sldMkLst>
      </pc:sldChg>
      <pc:sldChg chg="del">
        <pc:chgData name="Philipp Ringswirth" userId="789ddbea-5776-41ae-8246-72ec835be84b" providerId="ADAL" clId="{F6E12962-8D7F-400A-969A-9DBB6711211B}" dt="2023-09-22T08:56:52.267" v="33" actId="47"/>
        <pc:sldMkLst>
          <pc:docMk/>
          <pc:sldMk cId="0" sldId="263"/>
        </pc:sldMkLst>
      </pc:sldChg>
      <pc:sldChg chg="del">
        <pc:chgData name="Philipp Ringswirth" userId="789ddbea-5776-41ae-8246-72ec835be84b" providerId="ADAL" clId="{F6E12962-8D7F-400A-969A-9DBB6711211B}" dt="2023-09-22T08:56:52.267" v="33" actId="47"/>
        <pc:sldMkLst>
          <pc:docMk/>
          <pc:sldMk cId="0" sldId="264"/>
        </pc:sldMkLst>
      </pc:sldChg>
      <pc:sldChg chg="del">
        <pc:chgData name="Philipp Ringswirth" userId="789ddbea-5776-41ae-8246-72ec835be84b" providerId="ADAL" clId="{F6E12962-8D7F-400A-969A-9DBB6711211B}" dt="2023-09-22T08:56:52.267" v="33" actId="47"/>
        <pc:sldMkLst>
          <pc:docMk/>
          <pc:sldMk cId="0" sldId="265"/>
        </pc:sldMkLst>
      </pc:sldChg>
      <pc:sldChg chg="del">
        <pc:chgData name="Philipp Ringswirth" userId="789ddbea-5776-41ae-8246-72ec835be84b" providerId="ADAL" clId="{F6E12962-8D7F-400A-969A-9DBB6711211B}" dt="2023-09-22T08:56:52.267" v="33" actId="47"/>
        <pc:sldMkLst>
          <pc:docMk/>
          <pc:sldMk cId="0" sldId="266"/>
        </pc:sldMkLst>
      </pc:sldChg>
      <pc:sldChg chg="del">
        <pc:chgData name="Philipp Ringswirth" userId="789ddbea-5776-41ae-8246-72ec835be84b" providerId="ADAL" clId="{F6E12962-8D7F-400A-969A-9DBB6711211B}" dt="2023-09-22T08:56:52.267" v="33" actId="47"/>
        <pc:sldMkLst>
          <pc:docMk/>
          <pc:sldMk cId="0" sldId="267"/>
        </pc:sldMkLst>
      </pc:sldChg>
      <pc:sldChg chg="del">
        <pc:chgData name="Philipp Ringswirth" userId="789ddbea-5776-41ae-8246-72ec835be84b" providerId="ADAL" clId="{F6E12962-8D7F-400A-969A-9DBB6711211B}" dt="2023-09-22T08:56:52.267" v="33" actId="47"/>
        <pc:sldMkLst>
          <pc:docMk/>
          <pc:sldMk cId="0" sldId="268"/>
        </pc:sldMkLst>
      </pc:sldChg>
      <pc:sldChg chg="del">
        <pc:chgData name="Philipp Ringswirth" userId="789ddbea-5776-41ae-8246-72ec835be84b" providerId="ADAL" clId="{F6E12962-8D7F-400A-969A-9DBB6711211B}" dt="2023-09-22T08:56:52.267" v="33" actId="47"/>
        <pc:sldMkLst>
          <pc:docMk/>
          <pc:sldMk cId="0" sldId="269"/>
        </pc:sldMkLst>
      </pc:sldChg>
      <pc:sldChg chg="del">
        <pc:chgData name="Philipp Ringswirth" userId="789ddbea-5776-41ae-8246-72ec835be84b" providerId="ADAL" clId="{F6E12962-8D7F-400A-969A-9DBB6711211B}" dt="2023-09-22T08:56:52.267" v="33" actId="47"/>
        <pc:sldMkLst>
          <pc:docMk/>
          <pc:sldMk cId="0" sldId="270"/>
        </pc:sldMkLst>
      </pc:sldChg>
      <pc:sldChg chg="del">
        <pc:chgData name="Philipp Ringswirth" userId="789ddbea-5776-41ae-8246-72ec835be84b" providerId="ADAL" clId="{F6E12962-8D7F-400A-969A-9DBB6711211B}" dt="2023-09-22T08:56:52.267" v="33" actId="47"/>
        <pc:sldMkLst>
          <pc:docMk/>
          <pc:sldMk cId="0" sldId="271"/>
        </pc:sldMkLst>
      </pc:sldChg>
      <pc:sldChg chg="del">
        <pc:chgData name="Philipp Ringswirth" userId="789ddbea-5776-41ae-8246-72ec835be84b" providerId="ADAL" clId="{F6E12962-8D7F-400A-969A-9DBB6711211B}" dt="2023-09-22T08:56:52.267" v="33" actId="47"/>
        <pc:sldMkLst>
          <pc:docMk/>
          <pc:sldMk cId="0" sldId="272"/>
        </pc:sldMkLst>
      </pc:sldChg>
      <pc:sldChg chg="del">
        <pc:chgData name="Philipp Ringswirth" userId="789ddbea-5776-41ae-8246-72ec835be84b" providerId="ADAL" clId="{F6E12962-8D7F-400A-969A-9DBB6711211B}" dt="2023-09-22T08:56:52.267" v="33" actId="47"/>
        <pc:sldMkLst>
          <pc:docMk/>
          <pc:sldMk cId="0" sldId="273"/>
        </pc:sldMkLst>
      </pc:sldChg>
      <pc:sldChg chg="del">
        <pc:chgData name="Philipp Ringswirth" userId="789ddbea-5776-41ae-8246-72ec835be84b" providerId="ADAL" clId="{F6E12962-8D7F-400A-969A-9DBB6711211B}" dt="2023-09-22T08:56:52.267" v="33" actId="47"/>
        <pc:sldMkLst>
          <pc:docMk/>
          <pc:sldMk cId="0" sldId="274"/>
        </pc:sldMkLst>
      </pc:sldChg>
      <pc:sldChg chg="del">
        <pc:chgData name="Philipp Ringswirth" userId="789ddbea-5776-41ae-8246-72ec835be84b" providerId="ADAL" clId="{F6E12962-8D7F-400A-969A-9DBB6711211B}" dt="2023-09-22T08:56:52.267" v="33" actId="47"/>
        <pc:sldMkLst>
          <pc:docMk/>
          <pc:sldMk cId="0" sldId="275"/>
        </pc:sldMkLst>
      </pc:sldChg>
      <pc:sldChg chg="del">
        <pc:chgData name="Philipp Ringswirth" userId="789ddbea-5776-41ae-8246-72ec835be84b" providerId="ADAL" clId="{F6E12962-8D7F-400A-969A-9DBB6711211B}" dt="2023-09-22T08:56:52.267" v="33" actId="47"/>
        <pc:sldMkLst>
          <pc:docMk/>
          <pc:sldMk cId="0" sldId="276"/>
        </pc:sldMkLst>
      </pc:sldChg>
      <pc:sldChg chg="del">
        <pc:chgData name="Philipp Ringswirth" userId="789ddbea-5776-41ae-8246-72ec835be84b" providerId="ADAL" clId="{F6E12962-8D7F-400A-969A-9DBB6711211B}" dt="2023-09-22T08:56:52.267" v="33" actId="47"/>
        <pc:sldMkLst>
          <pc:docMk/>
          <pc:sldMk cId="0" sldId="277"/>
        </pc:sldMkLst>
      </pc:sldChg>
      <pc:sldChg chg="del">
        <pc:chgData name="Philipp Ringswirth" userId="789ddbea-5776-41ae-8246-72ec835be84b" providerId="ADAL" clId="{F6E12962-8D7F-400A-969A-9DBB6711211B}" dt="2023-09-22T08:56:52.267" v="33" actId="47"/>
        <pc:sldMkLst>
          <pc:docMk/>
          <pc:sldMk cId="0" sldId="278"/>
        </pc:sldMkLst>
      </pc:sldChg>
      <pc:sldChg chg="del">
        <pc:chgData name="Philipp Ringswirth" userId="789ddbea-5776-41ae-8246-72ec835be84b" providerId="ADAL" clId="{F6E12962-8D7F-400A-969A-9DBB6711211B}" dt="2023-09-22T08:56:52.267" v="33" actId="47"/>
        <pc:sldMkLst>
          <pc:docMk/>
          <pc:sldMk cId="0" sldId="279"/>
        </pc:sldMkLst>
      </pc:sldChg>
      <pc:sldChg chg="del">
        <pc:chgData name="Philipp Ringswirth" userId="789ddbea-5776-41ae-8246-72ec835be84b" providerId="ADAL" clId="{F6E12962-8D7F-400A-969A-9DBB6711211B}" dt="2023-09-22T08:56:52.267" v="33" actId="47"/>
        <pc:sldMkLst>
          <pc:docMk/>
          <pc:sldMk cId="0" sldId="280"/>
        </pc:sldMkLst>
      </pc:sldChg>
      <pc:sldChg chg="modSp mod">
        <pc:chgData name="Philipp Ringswirth" userId="789ddbea-5776-41ae-8246-72ec835be84b" providerId="ADAL" clId="{F6E12962-8D7F-400A-969A-9DBB6711211B}" dt="2023-09-22T08:58:43.141" v="58" actId="13926"/>
        <pc:sldMkLst>
          <pc:docMk/>
          <pc:sldMk cId="0" sldId="281"/>
        </pc:sldMkLst>
      </pc:sldChg>
      <pc:sldChg chg="modSp mod">
        <pc:chgData name="Philipp Ringswirth" userId="789ddbea-5776-41ae-8246-72ec835be84b" providerId="ADAL" clId="{F6E12962-8D7F-400A-969A-9DBB6711211B}" dt="2023-09-22T08:59:05.960" v="83" actId="13926"/>
        <pc:sldMkLst>
          <pc:docMk/>
          <pc:sldMk cId="858717602" sldId="282"/>
        </pc:sldMkLst>
      </pc:sldChg>
      <pc:sldChg chg="addSp delSp modSp new mod modClrScheme addCm chgLayout">
        <pc:chgData name="Philipp Ringswirth" userId="789ddbea-5776-41ae-8246-72ec835be84b" providerId="ADAL" clId="{F6E12962-8D7F-400A-969A-9DBB6711211B}" dt="2023-09-28T08:58:45.711" v="97"/>
        <pc:sldMkLst>
          <pc:docMk/>
          <pc:sldMk cId="36646498" sldId="284"/>
        </pc:sldMkLst>
        <pc:extLst>
          <p:ext xmlns:p="http://schemas.openxmlformats.org/presentationml/2006/main" uri="{D6D511B9-2390-475A-947B-AFAB55BFBCF1}">
            <pc226:cmChg xmlns:pc226="http://schemas.microsoft.com/office/powerpoint/2022/06/main/command" chg="add">
              <pc226:chgData name="Philipp Ringswirth" userId="789ddbea-5776-41ae-8246-72ec835be84b" providerId="ADAL" clId="{F6E12962-8D7F-400A-969A-9DBB6711211B}" dt="2023-09-28T08:58:11.305" v="96"/>
              <pc2:cmMkLst xmlns:pc2="http://schemas.microsoft.com/office/powerpoint/2019/9/main/command">
                <pc:docMk/>
                <pc:sldMk cId="36646498" sldId="284"/>
                <pc2:cmMk id="{B3F72EAA-5B5B-4B25-83E8-CE4D62557303}"/>
              </pc2:cmMkLst>
            </pc226:cmChg>
            <pc226:cmChg xmlns:pc226="http://schemas.microsoft.com/office/powerpoint/2022/06/main/command" chg="add">
              <pc226:chgData name="Philipp Ringswirth" userId="789ddbea-5776-41ae-8246-72ec835be84b" providerId="ADAL" clId="{F6E12962-8D7F-400A-969A-9DBB6711211B}" dt="2023-09-28T08:58:45.711" v="97"/>
              <pc2:cmMkLst xmlns:pc2="http://schemas.microsoft.com/office/powerpoint/2019/9/main/command">
                <pc:docMk/>
                <pc:sldMk cId="36646498" sldId="284"/>
                <pc2:cmMk id="{1555C2F7-24E0-4843-B542-9F4AAE264CB6}"/>
              </pc2:cmMkLst>
            </pc226:cmChg>
          </p:ext>
        </pc:extLst>
      </pc:sldChg>
      <pc:sldChg chg="new del">
        <pc:chgData name="Philipp Ringswirth" userId="789ddbea-5776-41ae-8246-72ec835be84b" providerId="ADAL" clId="{F6E12962-8D7F-400A-969A-9DBB6711211B}" dt="2023-09-22T08:56:59.231" v="35" actId="47"/>
        <pc:sldMkLst>
          <pc:docMk/>
          <pc:sldMk cId="65863576" sldId="284"/>
        </pc:sldMkLst>
      </pc:sldChg>
      <pc:sldMasterChg chg="delSldLayout">
        <pc:chgData name="Philipp Ringswirth" userId="789ddbea-5776-41ae-8246-72ec835be84b" providerId="ADAL" clId="{F6E12962-8D7F-400A-969A-9DBB6711211B}" dt="2023-09-22T08:56:52.267" v="33" actId="47"/>
        <pc:sldMasterMkLst>
          <pc:docMk/>
          <pc:sldMasterMk cId="0" sldId="2147483673"/>
        </pc:sldMasterMkLst>
        <pc:sldLayoutChg chg="del">
          <pc:chgData name="Philipp Ringswirth" userId="789ddbea-5776-41ae-8246-72ec835be84b" providerId="ADAL" clId="{F6E12962-8D7F-400A-969A-9DBB6711211B}" dt="2023-09-22T08:56:52.267" v="33" actId="47"/>
          <pc:sldLayoutMkLst>
            <pc:docMk/>
            <pc:sldMasterMk cId="0" sldId="2147483673"/>
            <pc:sldLayoutMk cId="0" sldId="2147483656"/>
          </pc:sldLayoutMkLst>
        </pc:sldLayoutChg>
        <pc:sldLayoutChg chg="del">
          <pc:chgData name="Philipp Ringswirth" userId="789ddbea-5776-41ae-8246-72ec835be84b" providerId="ADAL" clId="{F6E12962-8D7F-400A-969A-9DBB6711211B}" dt="2023-09-22T08:56:52.267" v="33" actId="47"/>
          <pc:sldLayoutMkLst>
            <pc:docMk/>
            <pc:sldMasterMk cId="0" sldId="2147483673"/>
            <pc:sldLayoutMk cId="0" sldId="2147483657"/>
          </pc:sldLayoutMkLst>
        </pc:sldLayoutChg>
        <pc:sldLayoutChg chg="del">
          <pc:chgData name="Philipp Ringswirth" userId="789ddbea-5776-41ae-8246-72ec835be84b" providerId="ADAL" clId="{F6E12962-8D7F-400A-969A-9DBB6711211B}" dt="2023-09-22T08:56:52.267" v="33" actId="47"/>
          <pc:sldLayoutMkLst>
            <pc:docMk/>
            <pc:sldMasterMk cId="0" sldId="2147483673"/>
            <pc:sldLayoutMk cId="0" sldId="2147483668"/>
          </pc:sldLayoutMkLst>
        </pc:sldLayoutChg>
      </pc:sldMasterChg>
    </pc:docChg>
  </pc:docChgLst>
  <pc:docChgLst>
    <pc:chgData name="Anna Steinbauer" userId="aa9e69c0-640f-4dee-88df-45dd0169f62d" providerId="ADAL" clId="{1F1B87FB-0B45-47F8-B5B1-D5D2BE910077}"/>
    <pc:docChg chg="modSld">
      <pc:chgData name="Anna Steinbauer" userId="aa9e69c0-640f-4dee-88df-45dd0169f62d" providerId="ADAL" clId="{1F1B87FB-0B45-47F8-B5B1-D5D2BE910077}" dt="2024-12-19T10:56:53.879" v="18"/>
      <pc:docMkLst>
        <pc:docMk/>
      </pc:docMkLst>
      <pc:sldChg chg="modSp mod">
        <pc:chgData name="Anna Steinbauer" userId="aa9e69c0-640f-4dee-88df-45dd0169f62d" providerId="ADAL" clId="{1F1B87FB-0B45-47F8-B5B1-D5D2BE910077}" dt="2024-12-19T10:56:42.073" v="8" actId="20577"/>
        <pc:sldMkLst>
          <pc:docMk/>
          <pc:sldMk cId="14152722" sldId="318"/>
        </pc:sldMkLst>
      </pc:sldChg>
      <pc:sldChg chg="modSp mod">
        <pc:chgData name="Anna Steinbauer" userId="aa9e69c0-640f-4dee-88df-45dd0169f62d" providerId="ADAL" clId="{1F1B87FB-0B45-47F8-B5B1-D5D2BE910077}" dt="2024-12-19T10:56:53.879" v="18"/>
        <pc:sldMkLst>
          <pc:docMk/>
          <pc:sldMk cId="3088842828" sldId="32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3828605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2 auf ihrem Arbeitsblatt (M11). Die Aufzählungen sind als Vorschläge zu verstehen.</a:t>
            </a:r>
            <a:endParaRPr lang="de-AT" dirty="0"/>
          </a:p>
        </p:txBody>
      </p:sp>
    </p:spTree>
    <p:extLst>
      <p:ext uri="{BB962C8B-B14F-4D97-AF65-F5344CB8AC3E}">
        <p14:creationId xmlns:p14="http://schemas.microsoft.com/office/powerpoint/2010/main" val="273220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SuS versuchen sich an verschiedenen Stationen, die L vorbereitet. In der Matrix sind mehrere Ideen für einfach vorzubereitende Stationen vorgegebene. (z. B. Jonglieren, Gedichte auswendig lernen, Tanzchoreografie lernen, …).</a:t>
            </a:r>
          </a:p>
        </p:txBody>
      </p:sp>
    </p:spTree>
    <p:extLst>
      <p:ext uri="{BB962C8B-B14F-4D97-AF65-F5344CB8AC3E}">
        <p14:creationId xmlns:p14="http://schemas.microsoft.com/office/powerpoint/2010/main" val="1361701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3 auf ihrem Arbeitsblatt (M11). Die Aufzählungen sind als Vorschläge zu verstehen.</a:t>
            </a:r>
            <a:endParaRPr lang="de-AT" dirty="0"/>
          </a:p>
        </p:txBody>
      </p:sp>
    </p:spTree>
    <p:extLst>
      <p:ext uri="{BB962C8B-B14F-4D97-AF65-F5344CB8AC3E}">
        <p14:creationId xmlns:p14="http://schemas.microsoft.com/office/powerpoint/2010/main" val="308713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E061A-C586-6B79-3854-AB4DF0AC0A6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0104558-6FD2-413C-022D-65170DA9F0AC}"/>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486B68F9-F773-66F6-63EB-DFA58028B9C9}"/>
              </a:ext>
            </a:extLst>
          </p:cNvPr>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3 auf ihrem Arbeitsblatt (M11). Die Aufzählungen sind als Vorschläge zu verstehen.</a:t>
            </a:r>
            <a:endParaRPr lang="de-AT" dirty="0"/>
          </a:p>
        </p:txBody>
      </p:sp>
    </p:spTree>
    <p:extLst>
      <p:ext uri="{BB962C8B-B14F-4D97-AF65-F5344CB8AC3E}">
        <p14:creationId xmlns:p14="http://schemas.microsoft.com/office/powerpoint/2010/main" val="7458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2F82A-6F26-7FC3-5DC0-5716A06A6F0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5DBB2C3-4BDE-C5F4-F7CD-7681FE5EAD4A}"/>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A644A912-71DC-6951-2948-CA9618B5C596}"/>
              </a:ext>
            </a:extLst>
          </p:cNvPr>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468554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Bei der Tabelle handelt es sich um einen Lösungsvorschlag.</a:t>
            </a:r>
            <a:endParaRPr lang="de-AT" dirty="0"/>
          </a:p>
        </p:txBody>
      </p:sp>
    </p:spTree>
    <p:extLst>
      <p:ext uri="{BB962C8B-B14F-4D97-AF65-F5344CB8AC3E}">
        <p14:creationId xmlns:p14="http://schemas.microsoft.com/office/powerpoint/2010/main" val="3649500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SuS beschäftigen sich mit Aufgabe 1 auf ihrem Arbeitsblatt (M11).</a:t>
            </a:r>
            <a:endParaRPr lang="de-AT" dirty="0"/>
          </a:p>
        </p:txBody>
      </p:sp>
    </p:spTree>
    <p:extLst>
      <p:ext uri="{BB962C8B-B14F-4D97-AF65-F5344CB8AC3E}">
        <p14:creationId xmlns:p14="http://schemas.microsoft.com/office/powerpoint/2010/main" val="53579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a:p>
            <a:endParaRPr lang="de-AT" dirty="0"/>
          </a:p>
        </p:txBody>
      </p:sp>
    </p:spTree>
    <p:extLst>
      <p:ext uri="{BB962C8B-B14F-4D97-AF65-F5344CB8AC3E}">
        <p14:creationId xmlns:p14="http://schemas.microsoft.com/office/powerpoint/2010/main" val="3640910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a:p>
            <a:endParaRPr lang="de-AT" dirty="0"/>
          </a:p>
        </p:txBody>
      </p:sp>
    </p:spTree>
    <p:extLst>
      <p:ext uri="{BB962C8B-B14F-4D97-AF65-F5344CB8AC3E}">
        <p14:creationId xmlns:p14="http://schemas.microsoft.com/office/powerpoint/2010/main" val="2318868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a:p>
            <a:endParaRPr lang="de-AT" dirty="0"/>
          </a:p>
        </p:txBody>
      </p:sp>
    </p:spTree>
    <p:extLst>
      <p:ext uri="{BB962C8B-B14F-4D97-AF65-F5344CB8AC3E}">
        <p14:creationId xmlns:p14="http://schemas.microsoft.com/office/powerpoint/2010/main" val="539900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a:p>
            <a:endParaRPr lang="de-AT" dirty="0"/>
          </a:p>
        </p:txBody>
      </p:sp>
    </p:spTree>
    <p:extLst>
      <p:ext uri="{BB962C8B-B14F-4D97-AF65-F5344CB8AC3E}">
        <p14:creationId xmlns:p14="http://schemas.microsoft.com/office/powerpoint/2010/main" val="2366200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p:txBody>
      </p:sp>
    </p:spTree>
    <p:extLst>
      <p:ext uri="{BB962C8B-B14F-4D97-AF65-F5344CB8AC3E}">
        <p14:creationId xmlns:p14="http://schemas.microsoft.com/office/powerpoint/2010/main" val="14994667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16.xml"/><Relationship Id="rId5" Type="http://schemas.openxmlformats.org/officeDocument/2006/relationships/image" Target="../media/image44.sv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4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52.sv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54.svg"/></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svg"/></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60.svg"/></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62.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hyperlink" Target="https://forschungsnetzwerk.ams.at/dam/jcr:c44e6586-fa46-4135-9db7-873e7675c1ec/AMS_PH_Jugendliche_2-stvh.pdf." TargetMode="Externa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16.xml"/><Relationship Id="rId5" Type="http://schemas.openxmlformats.org/officeDocument/2006/relationships/image" Target="../media/image35.sv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normAutofit/>
          </a:bodyPr>
          <a:lstStyle/>
          <a:p>
            <a:pPr>
              <a:defRPr sz="1300"/>
            </a:pPr>
            <a:r>
              <a:rPr lang="de-DE"/>
              <a:t>Bewerbungs-Bootcamp</a:t>
            </a: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992E7E-103F-5E98-6CE4-C86287193BA3}"/>
              </a:ext>
            </a:extLst>
          </p:cNvPr>
          <p:cNvSpPr>
            <a:spLocks noGrp="1"/>
          </p:cNvSpPr>
          <p:nvPr>
            <p:ph type="title"/>
          </p:nvPr>
        </p:nvSpPr>
        <p:spPr/>
        <p:txBody>
          <a:bodyPr/>
          <a:lstStyle/>
          <a:p>
            <a:r>
              <a:rPr lang="de-AT"/>
              <a:t>Superhelden-Pose üben</a:t>
            </a:r>
          </a:p>
        </p:txBody>
      </p:sp>
      <p:sp>
        <p:nvSpPr>
          <p:cNvPr id="3" name="Textplatzhalter 2">
            <a:extLst>
              <a:ext uri="{FF2B5EF4-FFF2-40B4-BE49-F238E27FC236}">
                <a16:creationId xmlns:a16="http://schemas.microsoft.com/office/drawing/2014/main" id="{E45F2702-6BF5-B0FC-CBF1-B4993AE98074}"/>
              </a:ext>
            </a:extLst>
          </p:cNvPr>
          <p:cNvSpPr>
            <a:spLocks noGrp="1"/>
          </p:cNvSpPr>
          <p:nvPr>
            <p:ph type="body" idx="1"/>
          </p:nvPr>
        </p:nvSpPr>
        <p:spPr>
          <a:xfrm>
            <a:off x="450570" y="1793174"/>
            <a:ext cx="5995497" cy="4379026"/>
          </a:xfrm>
        </p:spPr>
        <p:txBody>
          <a:bodyPr>
            <a:normAutofit/>
          </a:bodyPr>
          <a:lstStyle/>
          <a:p>
            <a:pPr marL="0" indent="0">
              <a:lnSpc>
                <a:spcPct val="100000"/>
              </a:lnSpc>
              <a:buNone/>
            </a:pPr>
            <a:r>
              <a:rPr lang="de-AT" sz="2400" dirty="0"/>
              <a:t>Studien beweisen, dass es das Selbstvertrauen steigert, wenn man sich hinstellt wie </a:t>
            </a:r>
            <a:r>
              <a:rPr lang="de-AT" sz="2400" dirty="0" err="1"/>
              <a:t>ein:e</a:t>
            </a:r>
            <a:r>
              <a:rPr lang="de-AT" sz="2400" dirty="0"/>
              <a:t> </a:t>
            </a:r>
            <a:r>
              <a:rPr lang="de-AT" sz="2400" dirty="0" err="1"/>
              <a:t>Superheld:in</a:t>
            </a:r>
            <a:r>
              <a:rPr lang="de-AT" sz="2400" dirty="0"/>
              <a:t>. </a:t>
            </a:r>
            <a:r>
              <a:rPr lang="de-AT" sz="2400" dirty="0" err="1"/>
              <a:t>Jede:r</a:t>
            </a:r>
            <a:r>
              <a:rPr lang="de-AT" sz="2400" dirty="0"/>
              <a:t> von euch soll nun diese Pose üben.</a:t>
            </a:r>
          </a:p>
          <a:p>
            <a:pPr>
              <a:lnSpc>
                <a:spcPct val="100000"/>
              </a:lnSpc>
            </a:pPr>
            <a:r>
              <a:rPr lang="de-AT" sz="2400" b="1" dirty="0"/>
              <a:t>Stell</a:t>
            </a:r>
            <a:r>
              <a:rPr lang="de-AT" sz="2400" dirty="0"/>
              <a:t> dich breitbeinig </a:t>
            </a:r>
            <a:r>
              <a:rPr lang="de-AT" sz="2400" b="1" dirty="0"/>
              <a:t>hin</a:t>
            </a:r>
            <a:r>
              <a:rPr lang="de-AT" sz="2400" dirty="0"/>
              <a:t>.</a:t>
            </a:r>
          </a:p>
          <a:p>
            <a:pPr>
              <a:lnSpc>
                <a:spcPct val="100000"/>
              </a:lnSpc>
            </a:pPr>
            <a:r>
              <a:rPr lang="de-AT" sz="2400" b="1" dirty="0" err="1"/>
              <a:t>Stemm</a:t>
            </a:r>
            <a:r>
              <a:rPr lang="de-AT" sz="2400" dirty="0"/>
              <a:t> die Arme in die Hüften.</a:t>
            </a:r>
          </a:p>
          <a:p>
            <a:pPr>
              <a:lnSpc>
                <a:spcPct val="100000"/>
              </a:lnSpc>
            </a:pPr>
            <a:r>
              <a:rPr lang="de-AT" sz="2400" b="1" dirty="0"/>
              <a:t>Richte</a:t>
            </a:r>
            <a:r>
              <a:rPr lang="de-AT" sz="2400" dirty="0"/>
              <a:t> den Oberkörper </a:t>
            </a:r>
            <a:r>
              <a:rPr lang="de-AT" sz="2400" b="1" dirty="0"/>
              <a:t>auf</a:t>
            </a:r>
            <a:r>
              <a:rPr lang="de-AT" sz="2400" dirty="0"/>
              <a:t> und </a:t>
            </a:r>
            <a:r>
              <a:rPr lang="de-AT" sz="2400" b="1" dirty="0"/>
              <a:t>halte</a:t>
            </a:r>
            <a:r>
              <a:rPr lang="de-AT" sz="2400" dirty="0"/>
              <a:t> den Kopf gerade.</a:t>
            </a:r>
          </a:p>
        </p:txBody>
      </p:sp>
      <p:pic>
        <p:nvPicPr>
          <p:cNvPr id="5" name="Grafik 4" descr="Ein Bild, das Cartoon, Zeichnung, Darstellung, Fiktive Gestalt enthält.&#10;&#10;KI-generierte Inhalte können fehlerhaft sein.">
            <a:extLst>
              <a:ext uri="{FF2B5EF4-FFF2-40B4-BE49-F238E27FC236}">
                <a16:creationId xmlns:a16="http://schemas.microsoft.com/office/drawing/2014/main" id="{2013F23F-7703-6A35-5DAA-3571B7D74F5B}"/>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8540" b="9434"/>
          <a:stretch/>
        </p:blipFill>
        <p:spPr>
          <a:xfrm>
            <a:off x="6096000" y="3241139"/>
            <a:ext cx="2959252" cy="3433123"/>
          </a:xfrm>
          <a:prstGeom prst="rect">
            <a:avLst/>
          </a:prstGeom>
        </p:spPr>
      </p:pic>
      <p:pic>
        <p:nvPicPr>
          <p:cNvPr id="7" name="Grafik 6" descr="Ein Bild, das Zeichnung, Fiktive Gestalt, Darstellung, Clipart enthält.&#10;&#10;KI-generierte Inhalte können fehlerhaft sein.">
            <a:extLst>
              <a:ext uri="{FF2B5EF4-FFF2-40B4-BE49-F238E27FC236}">
                <a16:creationId xmlns:a16="http://schemas.microsoft.com/office/drawing/2014/main" id="{1C8190FD-559D-706D-A5C3-449968146C9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8541" b="12810"/>
          <a:stretch/>
        </p:blipFill>
        <p:spPr>
          <a:xfrm>
            <a:off x="8759213" y="3139525"/>
            <a:ext cx="3055559" cy="3398936"/>
          </a:xfrm>
          <a:prstGeom prst="rect">
            <a:avLst/>
          </a:prstGeom>
        </p:spPr>
      </p:pic>
    </p:spTree>
    <p:extLst>
      <p:ext uri="{BB962C8B-B14F-4D97-AF65-F5344CB8AC3E}">
        <p14:creationId xmlns:p14="http://schemas.microsoft.com/office/powerpoint/2010/main" val="60198312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4CE1E7-3A8C-3F46-373A-E7F0A8C23039}"/>
              </a:ext>
            </a:extLst>
          </p:cNvPr>
          <p:cNvSpPr>
            <a:spLocks noGrp="1"/>
          </p:cNvSpPr>
          <p:nvPr>
            <p:ph type="title"/>
          </p:nvPr>
        </p:nvSpPr>
        <p:spPr/>
        <p:txBody>
          <a:bodyPr/>
          <a:lstStyle/>
          <a:p>
            <a:r>
              <a:rPr lang="de-AT"/>
              <a:t>Der mutige Hut</a:t>
            </a:r>
          </a:p>
        </p:txBody>
      </p:sp>
      <p:sp>
        <p:nvSpPr>
          <p:cNvPr id="3" name="Textplatzhalter 2">
            <a:extLst>
              <a:ext uri="{FF2B5EF4-FFF2-40B4-BE49-F238E27FC236}">
                <a16:creationId xmlns:a16="http://schemas.microsoft.com/office/drawing/2014/main" id="{63BEB02C-A93D-15EF-B432-A05D977AE51B}"/>
              </a:ext>
            </a:extLst>
          </p:cNvPr>
          <p:cNvSpPr>
            <a:spLocks noGrp="1"/>
          </p:cNvSpPr>
          <p:nvPr>
            <p:ph type="body" idx="1"/>
          </p:nvPr>
        </p:nvSpPr>
        <p:spPr>
          <a:xfrm>
            <a:off x="450570" y="1793174"/>
            <a:ext cx="7223860" cy="4379026"/>
          </a:xfrm>
        </p:spPr>
        <p:txBody>
          <a:bodyPr lIns="0" tIns="0" rIns="0" bIns="0" anchor="t">
            <a:normAutofit fontScale="92500" lnSpcReduction="10000"/>
          </a:bodyPr>
          <a:lstStyle/>
          <a:p>
            <a:pPr>
              <a:lnSpc>
                <a:spcPct val="110000"/>
              </a:lnSpc>
            </a:pPr>
            <a:r>
              <a:rPr lang="de-AT" sz="2400" b="1" dirty="0"/>
              <a:t>Formuliere</a:t>
            </a:r>
            <a:r>
              <a:rPr lang="de-AT" sz="2400" dirty="0"/>
              <a:t> 3 Ziele für deinen weitere Bildungs- und Berufsweg. Sie sollen:</a:t>
            </a:r>
          </a:p>
          <a:p>
            <a:pPr lvl="1">
              <a:lnSpc>
                <a:spcPct val="110000"/>
              </a:lnSpc>
              <a:buFont typeface="Courier New" panose="02070309020205020404" pitchFamily="49" charset="0"/>
              <a:buChar char="o"/>
            </a:pPr>
            <a:r>
              <a:rPr lang="de-AT" sz="2400" dirty="0"/>
              <a:t>im Präsens formuliert</a:t>
            </a:r>
          </a:p>
          <a:p>
            <a:pPr lvl="1">
              <a:lnSpc>
                <a:spcPct val="110000"/>
              </a:lnSpc>
              <a:buFont typeface="Courier New" panose="02070309020205020404" pitchFamily="49" charset="0"/>
              <a:buChar char="o"/>
            </a:pPr>
            <a:r>
              <a:rPr lang="de-AT" sz="2400" dirty="0"/>
              <a:t>zeitnah umsetzbar </a:t>
            </a:r>
          </a:p>
          <a:p>
            <a:pPr lvl="1">
              <a:lnSpc>
                <a:spcPct val="110000"/>
              </a:lnSpc>
              <a:buFont typeface="Courier New" panose="02070309020205020404" pitchFamily="49" charset="0"/>
              <a:buChar char="o"/>
            </a:pPr>
            <a:r>
              <a:rPr lang="de-AT" sz="2400" dirty="0"/>
              <a:t>und realistisch sein</a:t>
            </a:r>
          </a:p>
          <a:p>
            <a:pPr>
              <a:lnSpc>
                <a:spcPct val="110000"/>
              </a:lnSpc>
            </a:pPr>
            <a:r>
              <a:rPr lang="de-AT" sz="2400" b="1" dirty="0"/>
              <a:t>Stelle</a:t>
            </a:r>
            <a:r>
              <a:rPr lang="de-AT" sz="2400" dirty="0"/>
              <a:t> dich vor die Klasse und </a:t>
            </a:r>
            <a:r>
              <a:rPr lang="de-AT" sz="2400" b="1" dirty="0"/>
              <a:t>trage</a:t>
            </a:r>
            <a:r>
              <a:rPr lang="de-AT" sz="2400" dirty="0"/>
              <a:t> sie </a:t>
            </a:r>
            <a:r>
              <a:rPr lang="de-AT" sz="2400" b="1" dirty="0"/>
              <a:t>vor</a:t>
            </a:r>
            <a:r>
              <a:rPr lang="de-AT" sz="2400" dirty="0"/>
              <a:t>. </a:t>
            </a:r>
            <a:r>
              <a:rPr lang="de-AT" sz="2400" b="1" dirty="0"/>
              <a:t>Achte</a:t>
            </a:r>
            <a:r>
              <a:rPr lang="de-AT" sz="2400" dirty="0"/>
              <a:t> dabei auf die DOs bei einer Präsentation:</a:t>
            </a:r>
          </a:p>
          <a:p>
            <a:pPr lvl="1">
              <a:lnSpc>
                <a:spcPct val="110000"/>
              </a:lnSpc>
              <a:buFont typeface="Courier New" panose="02070309020205020404" pitchFamily="49" charset="0"/>
              <a:buChar char="o"/>
            </a:pPr>
            <a:r>
              <a:rPr lang="de-AT" sz="2400" dirty="0"/>
              <a:t>Körperhaltung</a:t>
            </a:r>
          </a:p>
          <a:p>
            <a:pPr lvl="1">
              <a:lnSpc>
                <a:spcPct val="110000"/>
              </a:lnSpc>
              <a:buFont typeface="Courier New" panose="02070309020205020404" pitchFamily="49" charset="0"/>
              <a:buChar char="o"/>
            </a:pPr>
            <a:r>
              <a:rPr lang="de-AT" sz="2400" dirty="0"/>
              <a:t>Stimmlage</a:t>
            </a:r>
          </a:p>
          <a:p>
            <a:pPr lvl="1">
              <a:lnSpc>
                <a:spcPct val="110000"/>
              </a:lnSpc>
              <a:buFont typeface="Courier New" panose="02070309020205020404" pitchFamily="49" charset="0"/>
              <a:buChar char="o"/>
            </a:pPr>
            <a:r>
              <a:rPr lang="de-AT" sz="2400" dirty="0"/>
              <a:t>Sprechtempo</a:t>
            </a:r>
          </a:p>
        </p:txBody>
      </p:sp>
      <p:pic>
        <p:nvPicPr>
          <p:cNvPr id="5" name="Grafik 4" descr="Spitzhut mit einfarbiger Füllung">
            <a:extLst>
              <a:ext uri="{FF2B5EF4-FFF2-40B4-BE49-F238E27FC236}">
                <a16:creationId xmlns:a16="http://schemas.microsoft.com/office/drawing/2014/main" id="{B23F15F4-615D-1F74-A717-2585F854AF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512627" y="2237013"/>
            <a:ext cx="2813957" cy="2813957"/>
          </a:xfrm>
          <a:prstGeom prst="rect">
            <a:avLst/>
          </a:prstGeom>
        </p:spPr>
      </p:pic>
    </p:spTree>
    <p:extLst>
      <p:ext uri="{BB962C8B-B14F-4D97-AF65-F5344CB8AC3E}">
        <p14:creationId xmlns:p14="http://schemas.microsoft.com/office/powerpoint/2010/main" val="140861733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Umgangsformen</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00934995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Ansprache</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8789124" cy="4379026"/>
          </a:xfrm>
        </p:spPr>
        <p:txBody>
          <a:bodyPr>
            <a:normAutofit fontScale="77500" lnSpcReduction="20000"/>
          </a:bodyPr>
          <a:lstStyle/>
          <a:p>
            <a:pPr marL="0" indent="0">
              <a:lnSpc>
                <a:spcPct val="110000"/>
              </a:lnSpc>
              <a:buNone/>
            </a:pPr>
            <a:r>
              <a:rPr lang="de-DE" sz="2800" dirty="0"/>
              <a:t>„Okay, Leute, weiter geht die Fahrt! Bei unserem nächsten Thema geht es um </a:t>
            </a:r>
            <a:r>
              <a:rPr lang="de-DE" sz="2800" b="1" dirty="0"/>
              <a:t>Umgangsformen</a:t>
            </a:r>
            <a:r>
              <a:rPr lang="de-DE" sz="2800" dirty="0"/>
              <a:t>. Was? Langweilig soll das sein? Da denkt ihr ganz falsch! Umgangsformen sind wie die Spielregeln des Lebens. Ohne sie läuft nichts – weder auf dem Spielfeld, noch in der Schule, noch später im Job oder bei </a:t>
            </a:r>
            <a:r>
              <a:rPr lang="de-DE" sz="2800" dirty="0" err="1"/>
              <a:t>Freund:innen</a:t>
            </a:r>
            <a:r>
              <a:rPr lang="de-DE" sz="2800" dirty="0"/>
              <a:t>.</a:t>
            </a:r>
          </a:p>
          <a:p>
            <a:pPr marL="0" indent="0">
              <a:lnSpc>
                <a:spcPct val="110000"/>
              </a:lnSpc>
              <a:buNone/>
            </a:pPr>
            <a:r>
              <a:rPr lang="de-DE" sz="2800" dirty="0"/>
              <a:t>Stellt euch vor, ihr spielt in einer Mannschaft, wo niemand miteinander redet, sich keiner bedankt oder alle sich gegenseitig reinquatschen. Chaos, oder? Genauso ist es auch im echten Leben: Wenn wir wissen, wie man höflich und respektvoll miteinander umgeht, dann läuft alles viel besser – wie ein eingespieltes Team.</a:t>
            </a:r>
          </a:p>
          <a:p>
            <a:pPr marL="0" indent="0">
              <a:lnSpc>
                <a:spcPct val="110000"/>
              </a:lnSpc>
              <a:buNone/>
            </a:pPr>
            <a:r>
              <a:rPr lang="de-DE" sz="2800" dirty="0"/>
              <a:t>Das Beste ist: Umgangsformen zu lernen, ist nicht schwer! Also, lasst uns das trainieren! Seid ihr dabei? Super, dann legen wir los!“</a:t>
            </a:r>
          </a:p>
        </p:txBody>
      </p:sp>
      <p:pic>
        <p:nvPicPr>
          <p:cNvPr id="3" name="Grafik 2" descr="Ein Bild, das Kleidung, Cartoon, Person enthält.&#10;&#10;Automatisch generierte Beschreibung">
            <a:extLst>
              <a:ext uri="{FF2B5EF4-FFF2-40B4-BE49-F238E27FC236}">
                <a16:creationId xmlns:a16="http://schemas.microsoft.com/office/drawing/2014/main" id="{247D70C6-A2B9-53F2-811B-533C9CB993E5}"/>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741" t="4701" r="10382" b="1924"/>
          <a:stretch/>
        </p:blipFill>
        <p:spPr>
          <a:xfrm>
            <a:off x="8966332" y="1755960"/>
            <a:ext cx="2775098" cy="4646428"/>
          </a:xfrm>
          <a:prstGeom prst="rect">
            <a:avLst/>
          </a:prstGeom>
        </p:spPr>
      </p:pic>
    </p:spTree>
    <p:extLst>
      <p:ext uri="{BB962C8B-B14F-4D97-AF65-F5344CB8AC3E}">
        <p14:creationId xmlns:p14="http://schemas.microsoft.com/office/powerpoint/2010/main" val="351096440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Trainingsphase 1: Ice Breaker</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77500" lnSpcReduction="20000"/>
          </a:bodyPr>
          <a:lstStyle/>
          <a:p>
            <a:pPr>
              <a:lnSpc>
                <a:spcPct val="120000"/>
              </a:lnSpc>
            </a:pPr>
            <a:r>
              <a:rPr lang="de-AT" sz="2800" dirty="0"/>
              <a:t>Los geht‘s!</a:t>
            </a:r>
            <a:r>
              <a:rPr lang="de-AT" sz="2800" b="1" dirty="0"/>
              <a:t> Stehe auf </a:t>
            </a:r>
            <a:r>
              <a:rPr lang="de-AT" sz="2800" dirty="0"/>
              <a:t>und</a:t>
            </a:r>
            <a:r>
              <a:rPr lang="de-AT" sz="2800" b="1" dirty="0"/>
              <a:t> gehe</a:t>
            </a:r>
            <a:r>
              <a:rPr lang="de-AT" sz="2800" dirty="0"/>
              <a:t> aufrecht durch den Raum.</a:t>
            </a:r>
          </a:p>
          <a:p>
            <a:pPr>
              <a:lnSpc>
                <a:spcPct val="120000"/>
              </a:lnSpc>
            </a:pPr>
            <a:r>
              <a:rPr lang="de-AT" sz="2800" dirty="0"/>
              <a:t>Immer, wenn du jemandem gegenüber stehst, </a:t>
            </a:r>
            <a:r>
              <a:rPr lang="de-AT" sz="2800" b="1" dirty="0"/>
              <a:t>begrüße</a:t>
            </a:r>
            <a:r>
              <a:rPr lang="de-AT" sz="2800" dirty="0"/>
              <a:t> diese Person (z. B. mit einem Händedruck, Winken, einem Spruch etc.).</a:t>
            </a:r>
          </a:p>
          <a:p>
            <a:pPr>
              <a:lnSpc>
                <a:spcPct val="120000"/>
              </a:lnSpc>
            </a:pPr>
            <a:r>
              <a:rPr lang="de-AT" sz="2800" dirty="0"/>
              <a:t>Gehe weiterhin durch den Raum und begrüße dein Gegenüber nun so, als wär er / sie …</a:t>
            </a:r>
          </a:p>
          <a:p>
            <a:pPr lvl="1">
              <a:lnSpc>
                <a:spcPct val="120000"/>
              </a:lnSpc>
            </a:pPr>
            <a:r>
              <a:rPr lang="de-AT" sz="2800" dirty="0"/>
              <a:t>eine Freundin / ein Freund</a:t>
            </a:r>
          </a:p>
          <a:p>
            <a:pPr lvl="1">
              <a:lnSpc>
                <a:spcPct val="120000"/>
              </a:lnSpc>
            </a:pPr>
            <a:r>
              <a:rPr lang="de-AT" sz="2800" dirty="0"/>
              <a:t>deine Mutter / dein Vater</a:t>
            </a:r>
          </a:p>
          <a:p>
            <a:pPr lvl="1">
              <a:lnSpc>
                <a:spcPct val="120000"/>
              </a:lnSpc>
            </a:pPr>
            <a:r>
              <a:rPr lang="de-AT" sz="2800" dirty="0"/>
              <a:t>deine Arbeitskollegin / dein Arbeitskollege</a:t>
            </a:r>
          </a:p>
          <a:p>
            <a:pPr lvl="1">
              <a:lnSpc>
                <a:spcPct val="120000"/>
              </a:lnSpc>
            </a:pPr>
            <a:r>
              <a:rPr lang="de-AT" sz="2800" dirty="0"/>
              <a:t>dein kleiner Bruder / deine kleine Schwester</a:t>
            </a:r>
          </a:p>
          <a:p>
            <a:pPr lvl="1">
              <a:lnSpc>
                <a:spcPct val="120000"/>
              </a:lnSpc>
            </a:pPr>
            <a:r>
              <a:rPr lang="de-AT" sz="2800" dirty="0"/>
              <a:t>dein Chef / deine Chefin</a:t>
            </a:r>
          </a:p>
        </p:txBody>
      </p:sp>
      <p:pic>
        <p:nvPicPr>
          <p:cNvPr id="3" name="Grafik 2" descr="Winkegeste mit einfarbiger Füllung">
            <a:extLst>
              <a:ext uri="{FF2B5EF4-FFF2-40B4-BE49-F238E27FC236}">
                <a16:creationId xmlns:a16="http://schemas.microsoft.com/office/drawing/2014/main" id="{4BD0C5A5-4618-8F16-61C1-EC03B692EE9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09203" y="4872949"/>
            <a:ext cx="1323126" cy="1323126"/>
          </a:xfrm>
          <a:prstGeom prst="rect">
            <a:avLst/>
          </a:prstGeom>
        </p:spPr>
      </p:pic>
      <p:pic>
        <p:nvPicPr>
          <p:cNvPr id="7" name="Grafik 6" descr="Handschlag mit einfarbiger Füllung">
            <a:extLst>
              <a:ext uri="{FF2B5EF4-FFF2-40B4-BE49-F238E27FC236}">
                <a16:creationId xmlns:a16="http://schemas.microsoft.com/office/drawing/2014/main" id="{C7F50A24-4477-01AA-877E-D1F50572B23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660846" y="3815923"/>
            <a:ext cx="1681110" cy="1681110"/>
          </a:xfrm>
          <a:prstGeom prst="rect">
            <a:avLst/>
          </a:prstGeom>
        </p:spPr>
      </p:pic>
    </p:spTree>
    <p:extLst>
      <p:ext uri="{BB962C8B-B14F-4D97-AF65-F5344CB8AC3E}">
        <p14:creationId xmlns:p14="http://schemas.microsoft.com/office/powerpoint/2010/main" val="28939407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A5D4A0-927E-080C-ECB1-697ED6BB8143}"/>
              </a:ext>
            </a:extLst>
          </p:cNvPr>
          <p:cNvSpPr>
            <a:spLocks noGrp="1"/>
          </p:cNvSpPr>
          <p:nvPr>
            <p:ph type="title"/>
          </p:nvPr>
        </p:nvSpPr>
        <p:spPr>
          <a:xfrm>
            <a:off x="469790" y="661925"/>
            <a:ext cx="9986962" cy="755934"/>
          </a:xfrm>
        </p:spPr>
        <p:txBody>
          <a:bodyPr>
            <a:normAutofit fontScale="90000"/>
          </a:bodyPr>
          <a:lstStyle/>
          <a:p>
            <a:r>
              <a:rPr lang="de-DE" sz="2800" dirty="0"/>
              <a:t>Trainingsphase 2: Umgangsformen im Beruf und privat</a:t>
            </a:r>
            <a:endParaRPr lang="de-AT" sz="2800" dirty="0"/>
          </a:p>
        </p:txBody>
      </p:sp>
      <p:sp>
        <p:nvSpPr>
          <p:cNvPr id="3" name="Textplatzhalter 2">
            <a:extLst>
              <a:ext uri="{FF2B5EF4-FFF2-40B4-BE49-F238E27FC236}">
                <a16:creationId xmlns:a16="http://schemas.microsoft.com/office/drawing/2014/main" id="{E9BB81EE-E043-4196-5035-936C0919D278}"/>
              </a:ext>
            </a:extLst>
          </p:cNvPr>
          <p:cNvSpPr>
            <a:spLocks noGrp="1"/>
          </p:cNvSpPr>
          <p:nvPr>
            <p:ph type="body" idx="1"/>
          </p:nvPr>
        </p:nvSpPr>
        <p:spPr>
          <a:xfrm>
            <a:off x="450569" y="1793174"/>
            <a:ext cx="11280131" cy="931919"/>
          </a:xfrm>
        </p:spPr>
        <p:txBody>
          <a:bodyPr/>
          <a:lstStyle/>
          <a:p>
            <a:r>
              <a:rPr lang="de-DE" dirty="0"/>
              <a:t>Wie verhält man sich in alltäglichen Situationen im Beruf und privat? Was ist angebracht / was nicht? Im Folgenden lernst du ein paar generelle Dos and Don‘ts kennen.</a:t>
            </a:r>
          </a:p>
          <a:p>
            <a:pPr marL="0" indent="0">
              <a:buNone/>
            </a:pPr>
            <a:endParaRPr lang="de-DE" dirty="0"/>
          </a:p>
        </p:txBody>
      </p:sp>
      <p:pic>
        <p:nvPicPr>
          <p:cNvPr id="11" name="Grafik 10">
            <a:extLst>
              <a:ext uri="{FF2B5EF4-FFF2-40B4-BE49-F238E27FC236}">
                <a16:creationId xmlns:a16="http://schemas.microsoft.com/office/drawing/2014/main" id="{D80C5E1D-8624-A10B-6E8C-1B625738C74A}"/>
              </a:ext>
            </a:extLst>
          </p:cNvPr>
          <p:cNvPicPr>
            <a:picLocks noChangeAspect="1"/>
          </p:cNvPicPr>
          <p:nvPr/>
        </p:nvPicPr>
        <p:blipFill>
          <a:blip r:embed="rId2"/>
          <a:srcRect b="21011"/>
          <a:stretch/>
        </p:blipFill>
        <p:spPr>
          <a:xfrm>
            <a:off x="461300" y="2665505"/>
            <a:ext cx="11052000" cy="3530570"/>
          </a:xfrm>
          <a:prstGeom prst="rect">
            <a:avLst/>
          </a:prstGeom>
        </p:spPr>
      </p:pic>
    </p:spTree>
    <p:extLst>
      <p:ext uri="{BB962C8B-B14F-4D97-AF65-F5344CB8AC3E}">
        <p14:creationId xmlns:p14="http://schemas.microsoft.com/office/powerpoint/2010/main" val="287813065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38B61-F733-22C7-FA70-1E37BBE722E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8C97497-826B-C8BB-94FC-B17FCFB5965E}"/>
              </a:ext>
            </a:extLst>
          </p:cNvPr>
          <p:cNvSpPr>
            <a:spLocks noGrp="1"/>
          </p:cNvSpPr>
          <p:nvPr>
            <p:ph type="title"/>
          </p:nvPr>
        </p:nvSpPr>
        <p:spPr/>
        <p:txBody>
          <a:bodyPr>
            <a:normAutofit fontScale="90000"/>
          </a:bodyPr>
          <a:lstStyle/>
          <a:p>
            <a:r>
              <a:rPr lang="de-DE" sz="2800" dirty="0"/>
              <a:t>Trainingsphase 2: Umgangsformen im Beruf und privat</a:t>
            </a:r>
            <a:endParaRPr lang="de-AT" sz="2800" dirty="0"/>
          </a:p>
        </p:txBody>
      </p:sp>
      <p:pic>
        <p:nvPicPr>
          <p:cNvPr id="8" name="Grafik 7">
            <a:extLst>
              <a:ext uri="{FF2B5EF4-FFF2-40B4-BE49-F238E27FC236}">
                <a16:creationId xmlns:a16="http://schemas.microsoft.com/office/drawing/2014/main" id="{4E7379A6-F5E5-5B10-F138-ABAAD67D16C6}"/>
              </a:ext>
            </a:extLst>
          </p:cNvPr>
          <p:cNvPicPr>
            <a:picLocks noChangeAspect="1"/>
          </p:cNvPicPr>
          <p:nvPr/>
        </p:nvPicPr>
        <p:blipFill>
          <a:blip r:embed="rId2"/>
          <a:stretch>
            <a:fillRect/>
          </a:stretch>
        </p:blipFill>
        <p:spPr>
          <a:xfrm>
            <a:off x="469790" y="1654791"/>
            <a:ext cx="11063900" cy="4541284"/>
          </a:xfrm>
          <a:prstGeom prst="rect">
            <a:avLst/>
          </a:prstGeom>
        </p:spPr>
      </p:pic>
    </p:spTree>
    <p:extLst>
      <p:ext uri="{BB962C8B-B14F-4D97-AF65-F5344CB8AC3E}">
        <p14:creationId xmlns:p14="http://schemas.microsoft.com/office/powerpoint/2010/main" val="13827916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4806F-C642-D61C-6AF0-2A9A54F7C4B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23DFFA3-CFA4-7596-2FF7-80CE17252F1C}"/>
              </a:ext>
            </a:extLst>
          </p:cNvPr>
          <p:cNvSpPr>
            <a:spLocks noGrp="1"/>
          </p:cNvSpPr>
          <p:nvPr>
            <p:ph type="title"/>
          </p:nvPr>
        </p:nvSpPr>
        <p:spPr/>
        <p:txBody>
          <a:bodyPr>
            <a:normAutofit fontScale="90000"/>
          </a:bodyPr>
          <a:lstStyle/>
          <a:p>
            <a:r>
              <a:rPr lang="de-DE" sz="2800" dirty="0"/>
              <a:t>Trainingsphase 2: Umgangsformen im Beruf und privat</a:t>
            </a:r>
            <a:endParaRPr lang="de-AT" sz="2800" dirty="0"/>
          </a:p>
        </p:txBody>
      </p:sp>
      <p:sp>
        <p:nvSpPr>
          <p:cNvPr id="3" name="Textplatzhalter 2">
            <a:extLst>
              <a:ext uri="{FF2B5EF4-FFF2-40B4-BE49-F238E27FC236}">
                <a16:creationId xmlns:a16="http://schemas.microsoft.com/office/drawing/2014/main" id="{5DA9C237-79A2-EC72-89B1-E3526F87A674}"/>
              </a:ext>
            </a:extLst>
          </p:cNvPr>
          <p:cNvSpPr>
            <a:spLocks noGrp="1"/>
          </p:cNvSpPr>
          <p:nvPr>
            <p:ph type="body" idx="1"/>
          </p:nvPr>
        </p:nvSpPr>
        <p:spPr>
          <a:xfrm>
            <a:off x="450569" y="1793173"/>
            <a:ext cx="11280131" cy="4754341"/>
          </a:xfrm>
        </p:spPr>
        <p:txBody>
          <a:bodyPr>
            <a:normAutofit fontScale="85000" lnSpcReduction="10000"/>
          </a:bodyPr>
          <a:lstStyle/>
          <a:p>
            <a:pPr marL="0" indent="0">
              <a:lnSpc>
                <a:spcPct val="110000"/>
              </a:lnSpc>
              <a:buNone/>
            </a:pPr>
            <a:r>
              <a:rPr lang="de-AT" dirty="0"/>
              <a:t>Ihr bekommt jetzt mehrere Angaben für kurze Rollenspiele, die je ca. 2min dauern. </a:t>
            </a:r>
            <a:r>
              <a:rPr lang="de-AT" b="1" dirty="0"/>
              <a:t>Findet</a:t>
            </a:r>
            <a:r>
              <a:rPr lang="de-AT" dirty="0"/>
              <a:t> euch je zu zweit zusammen. Ihr könnt nach jeder Angabe auch </a:t>
            </a:r>
            <a:r>
              <a:rPr lang="de-AT" dirty="0" err="1"/>
              <a:t>Partner:in</a:t>
            </a:r>
            <a:r>
              <a:rPr lang="de-AT" dirty="0"/>
              <a:t> wechseln.</a:t>
            </a:r>
          </a:p>
          <a:p>
            <a:pPr marL="457200" indent="-457200">
              <a:lnSpc>
                <a:spcPct val="110000"/>
              </a:lnSpc>
              <a:buAutoNum type="arabicPeriod"/>
            </a:pPr>
            <a:r>
              <a:rPr lang="de-AT" dirty="0"/>
              <a:t>Ihr seid </a:t>
            </a:r>
            <a:r>
              <a:rPr lang="de-AT" dirty="0" err="1"/>
              <a:t>Arbeitskolleg:innen</a:t>
            </a:r>
            <a:r>
              <a:rPr lang="de-AT" dirty="0"/>
              <a:t> und trefft euch in der Früh im Büro. </a:t>
            </a:r>
            <a:r>
              <a:rPr lang="de-AT" b="1" dirty="0"/>
              <a:t>Führt</a:t>
            </a:r>
            <a:r>
              <a:rPr lang="de-AT" dirty="0"/>
              <a:t> ein kurzes, informelles Gespräch (z. B. übers Wohlbefinden, Pläne für heute usw.) und </a:t>
            </a:r>
            <a:r>
              <a:rPr lang="de-AT" b="1" dirty="0"/>
              <a:t>beachtet</a:t>
            </a:r>
            <a:r>
              <a:rPr lang="de-AT" dirty="0"/>
              <a:t> die </a:t>
            </a:r>
            <a:r>
              <a:rPr lang="de-AT" dirty="0">
                <a:solidFill>
                  <a:srgbClr val="00B050"/>
                </a:solidFill>
              </a:rPr>
              <a:t>Dos</a:t>
            </a:r>
            <a:r>
              <a:rPr lang="de-AT" dirty="0"/>
              <a:t> der Umgangsformen.</a:t>
            </a:r>
          </a:p>
          <a:p>
            <a:pPr marL="457200" indent="-457200">
              <a:lnSpc>
                <a:spcPct val="110000"/>
              </a:lnSpc>
              <a:buAutoNum type="arabicPeriod"/>
            </a:pPr>
            <a:r>
              <a:rPr lang="de-AT" dirty="0"/>
              <a:t>Ihr seid </a:t>
            </a:r>
            <a:r>
              <a:rPr lang="de-AT" dirty="0" err="1"/>
              <a:t>Arbeitskolleg:innen</a:t>
            </a:r>
            <a:r>
              <a:rPr lang="de-AT" dirty="0"/>
              <a:t> und trefft euch in der Früh im Büro. </a:t>
            </a:r>
            <a:r>
              <a:rPr lang="de-AT" b="1" dirty="0"/>
              <a:t>Führt</a:t>
            </a:r>
            <a:r>
              <a:rPr lang="de-AT" dirty="0"/>
              <a:t> ein kurzes, informelles Gespräch, wie es eigentlich nicht sein sollte. </a:t>
            </a:r>
            <a:r>
              <a:rPr lang="de-AT" b="1" dirty="0"/>
              <a:t>Baut</a:t>
            </a:r>
            <a:r>
              <a:rPr lang="de-AT" dirty="0"/>
              <a:t> die </a:t>
            </a:r>
            <a:r>
              <a:rPr lang="de-AT" dirty="0">
                <a:solidFill>
                  <a:srgbClr val="FF0000"/>
                </a:solidFill>
              </a:rPr>
              <a:t>Don‘ts </a:t>
            </a:r>
            <a:r>
              <a:rPr lang="de-AT" dirty="0"/>
              <a:t>der Umgangsformen ein.</a:t>
            </a:r>
          </a:p>
          <a:p>
            <a:pPr marL="457200" indent="-457200">
              <a:lnSpc>
                <a:spcPct val="110000"/>
              </a:lnSpc>
              <a:buAutoNum type="arabicPeriod"/>
            </a:pPr>
            <a:r>
              <a:rPr lang="de-AT" dirty="0"/>
              <a:t>Eine Person von euch ist </a:t>
            </a:r>
            <a:r>
              <a:rPr lang="de-AT" dirty="0" err="1"/>
              <a:t>Mitarbeiter:in</a:t>
            </a:r>
            <a:r>
              <a:rPr lang="de-AT" dirty="0"/>
              <a:t> (Person A), eine ist </a:t>
            </a:r>
            <a:r>
              <a:rPr lang="de-AT" dirty="0" err="1"/>
              <a:t>Vorgesetzte:r</a:t>
            </a:r>
            <a:r>
              <a:rPr lang="de-AT" dirty="0"/>
              <a:t> (Person B). Person A braucht dringend etwas von Person B, Person B ist aber gerade in einem Meeting. </a:t>
            </a:r>
            <a:r>
              <a:rPr lang="de-AT" b="1" dirty="0"/>
              <a:t>Spielt</a:t>
            </a:r>
            <a:r>
              <a:rPr lang="de-AT" dirty="0"/>
              <a:t> die Szene mit möglichst vielen </a:t>
            </a:r>
            <a:r>
              <a:rPr lang="de-AT" dirty="0">
                <a:solidFill>
                  <a:srgbClr val="FF0000"/>
                </a:solidFill>
              </a:rPr>
              <a:t>Don‘ts </a:t>
            </a:r>
            <a:r>
              <a:rPr lang="de-AT" dirty="0"/>
              <a:t>nach.</a:t>
            </a:r>
          </a:p>
          <a:p>
            <a:pPr marL="457200" indent="-457200">
              <a:lnSpc>
                <a:spcPct val="110000"/>
              </a:lnSpc>
              <a:buAutoNum type="arabicPeriod"/>
            </a:pPr>
            <a:r>
              <a:rPr lang="de-AT" dirty="0"/>
              <a:t>Eine Person von euch ist </a:t>
            </a:r>
            <a:r>
              <a:rPr lang="de-AT" dirty="0" err="1"/>
              <a:t>Mitarbeiter:in</a:t>
            </a:r>
            <a:r>
              <a:rPr lang="de-AT" dirty="0"/>
              <a:t> (Person A), eine ist </a:t>
            </a:r>
            <a:r>
              <a:rPr lang="de-AT" dirty="0" err="1"/>
              <a:t>Vorgesetzte:r</a:t>
            </a:r>
            <a:r>
              <a:rPr lang="de-AT" dirty="0"/>
              <a:t> (Person B). Person A braucht dringend etwas von Person B, Person B ist aber gerade in einem Meeting. </a:t>
            </a:r>
            <a:r>
              <a:rPr lang="de-AT" b="1" dirty="0"/>
              <a:t>Zeigt</a:t>
            </a:r>
            <a:r>
              <a:rPr lang="de-AT" dirty="0"/>
              <a:t>, was ihr drauf habt! </a:t>
            </a:r>
            <a:r>
              <a:rPr lang="de-AT" b="1" dirty="0"/>
              <a:t>Spielt</a:t>
            </a:r>
            <a:r>
              <a:rPr lang="de-AT" dirty="0"/>
              <a:t> die Szene mit möglichst vielen </a:t>
            </a:r>
            <a:r>
              <a:rPr lang="de-AT" dirty="0">
                <a:solidFill>
                  <a:srgbClr val="00B050"/>
                </a:solidFill>
              </a:rPr>
              <a:t>Dos</a:t>
            </a:r>
            <a:r>
              <a:rPr lang="de-AT" dirty="0">
                <a:solidFill>
                  <a:srgbClr val="FF0000"/>
                </a:solidFill>
              </a:rPr>
              <a:t> </a:t>
            </a:r>
            <a:r>
              <a:rPr lang="de-AT" dirty="0"/>
              <a:t>nach. </a:t>
            </a:r>
          </a:p>
          <a:p>
            <a:pPr marL="457200" indent="-457200">
              <a:lnSpc>
                <a:spcPct val="110000"/>
              </a:lnSpc>
              <a:buAutoNum type="arabicPeriod"/>
            </a:pPr>
            <a:r>
              <a:rPr lang="de-AT" dirty="0"/>
              <a:t>Ihr seid </a:t>
            </a:r>
            <a:r>
              <a:rPr lang="de-AT" dirty="0" err="1"/>
              <a:t>Arbeitskolleg:innen</a:t>
            </a:r>
            <a:r>
              <a:rPr lang="de-AT" dirty="0"/>
              <a:t>. Eine Person von euch hat gerade nichts zu tun. Wie verhält man sich </a:t>
            </a:r>
            <a:r>
              <a:rPr lang="de-AT" dirty="0">
                <a:solidFill>
                  <a:srgbClr val="FF0000"/>
                </a:solidFill>
              </a:rPr>
              <a:t>nicht</a:t>
            </a:r>
            <a:r>
              <a:rPr lang="de-AT" dirty="0"/>
              <a:t>?</a:t>
            </a:r>
          </a:p>
          <a:p>
            <a:pPr marL="457200" indent="-457200">
              <a:lnSpc>
                <a:spcPct val="110000"/>
              </a:lnSpc>
              <a:buAutoNum type="arabicPeriod"/>
            </a:pPr>
            <a:r>
              <a:rPr lang="de-AT" dirty="0"/>
              <a:t>Eine Person von euch ist </a:t>
            </a:r>
            <a:r>
              <a:rPr lang="de-AT" dirty="0" err="1"/>
              <a:t>Mitarbeiter:in</a:t>
            </a:r>
            <a:r>
              <a:rPr lang="de-AT" dirty="0"/>
              <a:t> (Person A), eine ist </a:t>
            </a:r>
            <a:r>
              <a:rPr lang="de-AT" dirty="0" err="1"/>
              <a:t>Kund:in</a:t>
            </a:r>
            <a:r>
              <a:rPr lang="de-AT" dirty="0"/>
              <a:t> (Person B). </a:t>
            </a:r>
            <a:r>
              <a:rPr lang="de-AT" b="1" dirty="0"/>
              <a:t>Führt</a:t>
            </a:r>
            <a:r>
              <a:rPr lang="de-AT" dirty="0"/>
              <a:t> ein kurzes Telefongespräch und </a:t>
            </a:r>
            <a:r>
              <a:rPr lang="de-AT" b="1" dirty="0"/>
              <a:t>zeigt</a:t>
            </a:r>
            <a:r>
              <a:rPr lang="de-AT" dirty="0"/>
              <a:t> dabei, wie man sich in solchen Situationen verhalten sollte.</a:t>
            </a:r>
          </a:p>
          <a:p>
            <a:pPr marL="684000" indent="-457200">
              <a:buFont typeface="+mj-lt"/>
              <a:buAutoNum type="arabicPeriod"/>
            </a:pPr>
            <a:endParaRPr lang="de-AT" dirty="0"/>
          </a:p>
          <a:p>
            <a:pPr marL="684000" indent="-457200">
              <a:buFont typeface="+mj-lt"/>
              <a:buAutoNum type="arabicPeriod"/>
            </a:pPr>
            <a:endParaRPr lang="de-AT" dirty="0"/>
          </a:p>
          <a:p>
            <a:pPr marL="0" indent="0" algn="ctr">
              <a:buNone/>
            </a:pPr>
            <a:endParaRPr lang="de-AT" dirty="0"/>
          </a:p>
          <a:p>
            <a:endParaRPr lang="de-AT" dirty="0"/>
          </a:p>
          <a:p>
            <a:pPr marL="0" indent="0">
              <a:buNone/>
            </a:pPr>
            <a:endParaRPr lang="de-DE" dirty="0"/>
          </a:p>
          <a:p>
            <a:endParaRPr lang="de-AT" dirty="0"/>
          </a:p>
        </p:txBody>
      </p:sp>
      <p:pic>
        <p:nvPicPr>
          <p:cNvPr id="6" name="Grafik 5" descr="Ein Bild, das Clipart, Symbol, Autoaufkleber, Design enthält.&#10;&#10;Automatisch generierte Beschreibung">
            <a:extLst>
              <a:ext uri="{FF2B5EF4-FFF2-40B4-BE49-F238E27FC236}">
                <a16:creationId xmlns:a16="http://schemas.microsoft.com/office/drawing/2014/main" id="{F95F19BD-CE83-AE05-D32D-3BAE2E6E9BE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2601" t="21410" r="13720" b="14091"/>
          <a:stretch/>
        </p:blipFill>
        <p:spPr>
          <a:xfrm>
            <a:off x="9626157" y="4359102"/>
            <a:ext cx="2104543" cy="1836973"/>
          </a:xfrm>
          <a:prstGeom prst="rect">
            <a:avLst/>
          </a:prstGeom>
        </p:spPr>
      </p:pic>
    </p:spTree>
    <p:extLst>
      <p:ext uri="{BB962C8B-B14F-4D97-AF65-F5344CB8AC3E}">
        <p14:creationId xmlns:p14="http://schemas.microsoft.com/office/powerpoint/2010/main" val="21778473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Trainingsphase 3: Mittagspause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10011868" cy="2842621"/>
          </a:xfrm>
        </p:spPr>
        <p:txBody>
          <a:bodyPr>
            <a:normAutofit/>
          </a:bodyPr>
          <a:lstStyle/>
          <a:p>
            <a:r>
              <a:rPr lang="de-AT" sz="2800" dirty="0"/>
              <a:t>Der Magen knurrt – Mittagspause steht an! Zeit, etwas zu essen und ein bisschen zu tratschen.</a:t>
            </a:r>
          </a:p>
          <a:p>
            <a:r>
              <a:rPr lang="de-AT" sz="2800" b="1" dirty="0"/>
              <a:t>Setzt</a:t>
            </a:r>
            <a:r>
              <a:rPr lang="de-AT" sz="2800" dirty="0"/>
              <a:t> euch zu zweit oder maximal zu dritt </a:t>
            </a:r>
            <a:r>
              <a:rPr lang="de-AT" sz="2800" b="1" dirty="0"/>
              <a:t>zusammen</a:t>
            </a:r>
            <a:r>
              <a:rPr lang="de-AT" sz="2800" dirty="0"/>
              <a:t>.</a:t>
            </a:r>
          </a:p>
          <a:p>
            <a:r>
              <a:rPr lang="de-AT" sz="2800" dirty="0"/>
              <a:t>Im Folgenden wird euch eine Frage präsentiert, die ihr mehrmals mit eurem Gegenüber besprechen sollt.</a:t>
            </a:r>
          </a:p>
        </p:txBody>
      </p:sp>
      <p:pic>
        <p:nvPicPr>
          <p:cNvPr id="10" name="Grafik 9">
            <a:extLst>
              <a:ext uri="{FF2B5EF4-FFF2-40B4-BE49-F238E27FC236}">
                <a16:creationId xmlns:a16="http://schemas.microsoft.com/office/drawing/2014/main" id="{A2E23D6A-9A21-CB18-92AE-033F8D9D686F}"/>
              </a:ext>
            </a:extLst>
          </p:cNvPr>
          <p:cNvPicPr>
            <a:picLocks noChangeAspect="1"/>
          </p:cNvPicPr>
          <p:nvPr/>
        </p:nvPicPr>
        <p:blipFill>
          <a:blip r:embed="rId2"/>
          <a:stretch>
            <a:fillRect/>
          </a:stretch>
        </p:blipFill>
        <p:spPr>
          <a:xfrm>
            <a:off x="9667608" y="4271180"/>
            <a:ext cx="1924895" cy="1924895"/>
          </a:xfrm>
          <a:prstGeom prst="rect">
            <a:avLst/>
          </a:prstGeom>
        </p:spPr>
      </p:pic>
    </p:spTree>
    <p:extLst>
      <p:ext uri="{BB962C8B-B14F-4D97-AF65-F5344CB8AC3E}">
        <p14:creationId xmlns:p14="http://schemas.microsoft.com/office/powerpoint/2010/main" val="171367130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AB762-B494-1AF8-5CED-C654E075142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3A3BD200-6DDC-484F-6AAA-C3AA491491B8}"/>
              </a:ext>
            </a:extLst>
          </p:cNvPr>
          <p:cNvSpPr>
            <a:spLocks noGrp="1"/>
          </p:cNvSpPr>
          <p:nvPr>
            <p:ph type="title"/>
          </p:nvPr>
        </p:nvSpPr>
        <p:spPr/>
        <p:txBody>
          <a:bodyPr/>
          <a:lstStyle/>
          <a:p>
            <a:r>
              <a:rPr lang="de-DE" dirty="0"/>
              <a:t>Trainingsphase 3: Mittagspause</a:t>
            </a:r>
            <a:endParaRPr lang="de-AT" dirty="0"/>
          </a:p>
        </p:txBody>
      </p:sp>
      <p:sp>
        <p:nvSpPr>
          <p:cNvPr id="5" name="Textplatzhalter 4">
            <a:extLst>
              <a:ext uri="{FF2B5EF4-FFF2-40B4-BE49-F238E27FC236}">
                <a16:creationId xmlns:a16="http://schemas.microsoft.com/office/drawing/2014/main" id="{CCC78276-C995-A5D4-5C61-704735B50892}"/>
              </a:ext>
            </a:extLst>
          </p:cNvPr>
          <p:cNvSpPr>
            <a:spLocks noGrp="1"/>
          </p:cNvSpPr>
          <p:nvPr>
            <p:ph type="body" idx="1"/>
          </p:nvPr>
        </p:nvSpPr>
        <p:spPr/>
        <p:txBody>
          <a:bodyPr>
            <a:normAutofit/>
          </a:bodyPr>
          <a:lstStyle/>
          <a:p>
            <a:r>
              <a:rPr lang="de-AT" sz="2800" b="1" dirty="0"/>
              <a:t>Sprecht</a:t>
            </a:r>
            <a:r>
              <a:rPr lang="de-AT" sz="2800" dirty="0"/>
              <a:t> 2-3 Minuten über folgende Frage:</a:t>
            </a:r>
          </a:p>
          <a:p>
            <a:pPr marL="0" indent="0" algn="ctr">
              <a:buNone/>
            </a:pPr>
            <a:endParaRPr lang="de-AT" dirty="0"/>
          </a:p>
          <a:p>
            <a:pPr marL="0" indent="0" algn="ctr">
              <a:buNone/>
            </a:pPr>
            <a:r>
              <a:rPr lang="de-AT" sz="2800" dirty="0"/>
              <a:t>„Hey ...! Wie war dein Wochenende?“</a:t>
            </a:r>
          </a:p>
          <a:p>
            <a:endParaRPr lang="de-AT" dirty="0"/>
          </a:p>
          <a:p>
            <a:pPr marL="0" indent="0">
              <a:buNone/>
            </a:pPr>
            <a:endParaRPr lang="de-DE" dirty="0"/>
          </a:p>
        </p:txBody>
      </p:sp>
      <p:pic>
        <p:nvPicPr>
          <p:cNvPr id="7" name="Grafik 6" descr="Ein Bild, das Clipart, Symbol, Autoaufkleber, Design enthält.&#10;&#10;Automatisch generierte Beschreibung">
            <a:extLst>
              <a:ext uri="{FF2B5EF4-FFF2-40B4-BE49-F238E27FC236}">
                <a16:creationId xmlns:a16="http://schemas.microsoft.com/office/drawing/2014/main" id="{4EB4C9FE-6ABB-B93D-7FD0-A2BC95B2FA57}"/>
              </a:ext>
            </a:extLst>
          </p:cNvPr>
          <p:cNvPicPr>
            <a:picLocks noChangeAspect="1"/>
          </p:cNvPicPr>
          <p:nvPr/>
        </p:nvPicPr>
        <p:blipFill>
          <a:blip r:embed="rId2">
            <a:extLst>
              <a:ext uri="{28A0092B-C50C-407E-A947-70E740481C1C}">
                <a14:useLocalDpi xmlns:a14="http://schemas.microsoft.com/office/drawing/2010/main" val="0"/>
              </a:ext>
            </a:extLst>
          </a:blip>
          <a:srcRect l="12601" t="21410" r="13720" b="14091"/>
          <a:stretch/>
        </p:blipFill>
        <p:spPr>
          <a:xfrm>
            <a:off x="567313" y="2539566"/>
            <a:ext cx="2383652" cy="2080596"/>
          </a:xfrm>
          <a:prstGeom prst="rect">
            <a:avLst/>
          </a:prstGeom>
        </p:spPr>
      </p:pic>
    </p:spTree>
    <p:extLst>
      <p:ext uri="{BB962C8B-B14F-4D97-AF65-F5344CB8AC3E}">
        <p14:creationId xmlns:p14="http://schemas.microsoft.com/office/powerpoint/2010/main" val="28578556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Intro</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30613193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503D3-D43E-7F20-E9E3-8D5B2A0343A5}"/>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39CBD3F4-6991-15DD-C811-F16C8CE57979}"/>
              </a:ext>
            </a:extLst>
          </p:cNvPr>
          <p:cNvSpPr>
            <a:spLocks noGrp="1"/>
          </p:cNvSpPr>
          <p:nvPr>
            <p:ph type="title"/>
          </p:nvPr>
        </p:nvSpPr>
        <p:spPr/>
        <p:txBody>
          <a:bodyPr/>
          <a:lstStyle/>
          <a:p>
            <a:r>
              <a:rPr lang="de-DE" dirty="0"/>
              <a:t>Trainingsphase 3: Mittagspause</a:t>
            </a:r>
            <a:endParaRPr lang="de-AT" dirty="0"/>
          </a:p>
        </p:txBody>
      </p:sp>
      <p:sp>
        <p:nvSpPr>
          <p:cNvPr id="5" name="Textplatzhalter 4">
            <a:extLst>
              <a:ext uri="{FF2B5EF4-FFF2-40B4-BE49-F238E27FC236}">
                <a16:creationId xmlns:a16="http://schemas.microsoft.com/office/drawing/2014/main" id="{DF793551-3FB4-155D-1106-CCEC0CE4855F}"/>
              </a:ext>
            </a:extLst>
          </p:cNvPr>
          <p:cNvSpPr>
            <a:spLocks noGrp="1"/>
          </p:cNvSpPr>
          <p:nvPr>
            <p:ph type="body" idx="1"/>
          </p:nvPr>
        </p:nvSpPr>
        <p:spPr/>
        <p:txBody>
          <a:bodyPr>
            <a:normAutofit/>
          </a:bodyPr>
          <a:lstStyle/>
          <a:p>
            <a:r>
              <a:rPr lang="de-DE" sz="2800" b="1" dirty="0"/>
              <a:t>Sprecht </a:t>
            </a:r>
            <a:r>
              <a:rPr lang="de-DE" sz="2800" dirty="0"/>
              <a:t>nochmal 2-3 Minuten über die gleiche Frage. </a:t>
            </a:r>
            <a:r>
              <a:rPr lang="de-DE" sz="2800" b="1" dirty="0"/>
              <a:t>Stellt </a:t>
            </a:r>
            <a:r>
              <a:rPr lang="de-DE" sz="2800" dirty="0"/>
              <a:t>euch jetzt aber</a:t>
            </a:r>
            <a:r>
              <a:rPr lang="de-DE" sz="2800" b="1" dirty="0"/>
              <a:t> vor</a:t>
            </a:r>
            <a:r>
              <a:rPr lang="de-DE" sz="2800" dirty="0"/>
              <a:t>, ihr zwei seid </a:t>
            </a:r>
            <a:r>
              <a:rPr lang="de-DE" sz="2800" dirty="0" err="1"/>
              <a:t>Arbeitskolleg:innen</a:t>
            </a:r>
            <a:r>
              <a:rPr lang="de-DE" sz="2800" dirty="0"/>
              <a:t> und kennt euch erst seit ein paar Wochen.</a:t>
            </a:r>
          </a:p>
          <a:p>
            <a:pPr marL="0" indent="0" algn="ctr">
              <a:buNone/>
            </a:pPr>
            <a:endParaRPr lang="de-AT" dirty="0"/>
          </a:p>
          <a:p>
            <a:pPr marL="0" indent="0" algn="ctr">
              <a:buNone/>
            </a:pPr>
            <a:r>
              <a:rPr lang="de-AT" sz="2800" dirty="0"/>
              <a:t>„Wie war dein Wochenende?“</a:t>
            </a:r>
          </a:p>
          <a:p>
            <a:endParaRPr lang="de-AT" dirty="0"/>
          </a:p>
          <a:p>
            <a:pPr marL="0" indent="0">
              <a:buNone/>
            </a:pPr>
            <a:endParaRPr lang="de-DE" dirty="0"/>
          </a:p>
        </p:txBody>
      </p:sp>
      <p:pic>
        <p:nvPicPr>
          <p:cNvPr id="7" name="Grafik 6" descr="Ein Bild, das Clipart, Symbol, Autoaufkleber, Design enthält.&#10;&#10;Automatisch generierte Beschreibung">
            <a:extLst>
              <a:ext uri="{FF2B5EF4-FFF2-40B4-BE49-F238E27FC236}">
                <a16:creationId xmlns:a16="http://schemas.microsoft.com/office/drawing/2014/main" id="{0ED2D101-FDDE-0DB9-240D-706655B16CAB}"/>
              </a:ext>
            </a:extLst>
          </p:cNvPr>
          <p:cNvPicPr>
            <a:picLocks noChangeAspect="1"/>
          </p:cNvPicPr>
          <p:nvPr/>
        </p:nvPicPr>
        <p:blipFill>
          <a:blip r:embed="rId2">
            <a:extLst>
              <a:ext uri="{28A0092B-C50C-407E-A947-70E740481C1C}">
                <a14:useLocalDpi xmlns:a14="http://schemas.microsoft.com/office/drawing/2010/main" val="0"/>
              </a:ext>
            </a:extLst>
          </a:blip>
          <a:srcRect l="12601" t="21410" r="13720" b="14091"/>
          <a:stretch/>
        </p:blipFill>
        <p:spPr>
          <a:xfrm>
            <a:off x="1105153" y="3352377"/>
            <a:ext cx="2383652" cy="2080596"/>
          </a:xfrm>
          <a:prstGeom prst="rect">
            <a:avLst/>
          </a:prstGeom>
        </p:spPr>
      </p:pic>
    </p:spTree>
    <p:extLst>
      <p:ext uri="{BB962C8B-B14F-4D97-AF65-F5344CB8AC3E}">
        <p14:creationId xmlns:p14="http://schemas.microsoft.com/office/powerpoint/2010/main" val="194785690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F20F2-4242-77C3-E8B6-DEB0E95605A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71865E27-0E84-8F7F-E06C-80FDD6A47639}"/>
              </a:ext>
            </a:extLst>
          </p:cNvPr>
          <p:cNvSpPr>
            <a:spLocks noGrp="1"/>
          </p:cNvSpPr>
          <p:nvPr>
            <p:ph type="title"/>
          </p:nvPr>
        </p:nvSpPr>
        <p:spPr/>
        <p:txBody>
          <a:bodyPr/>
          <a:lstStyle/>
          <a:p>
            <a:r>
              <a:rPr lang="de-DE" dirty="0"/>
              <a:t>Trainingsphase 3: Mittagspause</a:t>
            </a:r>
            <a:endParaRPr lang="de-AT" dirty="0"/>
          </a:p>
        </p:txBody>
      </p:sp>
      <p:sp>
        <p:nvSpPr>
          <p:cNvPr id="5" name="Textplatzhalter 4">
            <a:extLst>
              <a:ext uri="{FF2B5EF4-FFF2-40B4-BE49-F238E27FC236}">
                <a16:creationId xmlns:a16="http://schemas.microsoft.com/office/drawing/2014/main" id="{19F00EAB-3DC3-B8BB-2E50-3AF71145801F}"/>
              </a:ext>
            </a:extLst>
          </p:cNvPr>
          <p:cNvSpPr>
            <a:spLocks noGrp="1"/>
          </p:cNvSpPr>
          <p:nvPr>
            <p:ph type="body" idx="1"/>
          </p:nvPr>
        </p:nvSpPr>
        <p:spPr>
          <a:xfrm>
            <a:off x="450570" y="1793174"/>
            <a:ext cx="10777412" cy="4379026"/>
          </a:xfrm>
        </p:spPr>
        <p:txBody>
          <a:bodyPr>
            <a:normAutofit/>
          </a:bodyPr>
          <a:lstStyle/>
          <a:p>
            <a:r>
              <a:rPr lang="de-DE" sz="2800" b="1" dirty="0"/>
              <a:t>Sprecht </a:t>
            </a:r>
            <a:r>
              <a:rPr lang="de-DE" sz="2800" dirty="0"/>
              <a:t>nun ein letztes Mal ein paar Minuten über die gleiche Frage. Eure Aufgabe jetzt ist, dass ihr dabei unterschiedliche Rollen einnehmt. Person A ist die Chefin bzw. der Chef, Person B ist die Mitarbeiterin bzw. der Mitarbeiter. Anschließend können die Rollen getauscht werden. Los geht‘s!</a:t>
            </a:r>
          </a:p>
          <a:p>
            <a:pPr marL="0" indent="0" algn="ctr">
              <a:buNone/>
            </a:pPr>
            <a:endParaRPr lang="de-AT" dirty="0"/>
          </a:p>
          <a:p>
            <a:pPr marL="0" indent="0" algn="ctr">
              <a:buNone/>
            </a:pPr>
            <a:r>
              <a:rPr lang="de-AT" sz="2800" dirty="0"/>
              <a:t>„Wie war dein / Ihr Wochenende?“</a:t>
            </a:r>
          </a:p>
          <a:p>
            <a:endParaRPr lang="de-AT" dirty="0"/>
          </a:p>
          <a:p>
            <a:pPr marL="0" indent="0">
              <a:buNone/>
            </a:pPr>
            <a:endParaRPr lang="de-DE" dirty="0"/>
          </a:p>
        </p:txBody>
      </p:sp>
      <p:pic>
        <p:nvPicPr>
          <p:cNvPr id="7" name="Grafik 6" descr="Ein Bild, das Clipart, Symbol, Autoaufkleber, Design enthält.&#10;&#10;Automatisch generierte Beschreibung">
            <a:extLst>
              <a:ext uri="{FF2B5EF4-FFF2-40B4-BE49-F238E27FC236}">
                <a16:creationId xmlns:a16="http://schemas.microsoft.com/office/drawing/2014/main" id="{E2EB27C1-F0A0-568E-7B37-A6DD4948B9EF}"/>
              </a:ext>
            </a:extLst>
          </p:cNvPr>
          <p:cNvPicPr>
            <a:picLocks noChangeAspect="1"/>
          </p:cNvPicPr>
          <p:nvPr/>
        </p:nvPicPr>
        <p:blipFill>
          <a:blip r:embed="rId2">
            <a:extLst>
              <a:ext uri="{28A0092B-C50C-407E-A947-70E740481C1C}">
                <a14:useLocalDpi xmlns:a14="http://schemas.microsoft.com/office/drawing/2010/main" val="0"/>
              </a:ext>
            </a:extLst>
          </a:blip>
          <a:srcRect l="12601" t="21410" r="13720" b="14091"/>
          <a:stretch/>
        </p:blipFill>
        <p:spPr>
          <a:xfrm>
            <a:off x="469790" y="3903395"/>
            <a:ext cx="2383652" cy="2080596"/>
          </a:xfrm>
          <a:prstGeom prst="rect">
            <a:avLst/>
          </a:prstGeom>
        </p:spPr>
      </p:pic>
    </p:spTree>
    <p:extLst>
      <p:ext uri="{BB962C8B-B14F-4D97-AF65-F5344CB8AC3E}">
        <p14:creationId xmlns:p14="http://schemas.microsoft.com/office/powerpoint/2010/main" val="256043923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BC20D0-DA18-99AA-3F4C-7F558F184182}"/>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61784E40-9EEE-F8DE-3297-B96B9B8A7376}"/>
              </a:ext>
            </a:extLst>
          </p:cNvPr>
          <p:cNvSpPr>
            <a:spLocks noGrp="1"/>
          </p:cNvSpPr>
          <p:nvPr>
            <p:ph type="title"/>
          </p:nvPr>
        </p:nvSpPr>
        <p:spPr/>
        <p:txBody>
          <a:bodyPr/>
          <a:lstStyle/>
          <a:p>
            <a:r>
              <a:rPr lang="de-DE" dirty="0"/>
              <a:t>Trainingsphase 3: Reflexion</a:t>
            </a:r>
            <a:endParaRPr lang="de-AT" dirty="0"/>
          </a:p>
        </p:txBody>
      </p:sp>
      <p:sp>
        <p:nvSpPr>
          <p:cNvPr id="5" name="Textplatzhalter 4">
            <a:extLst>
              <a:ext uri="{FF2B5EF4-FFF2-40B4-BE49-F238E27FC236}">
                <a16:creationId xmlns:a16="http://schemas.microsoft.com/office/drawing/2014/main" id="{F58C9198-542E-FA00-2B50-C8DB853F33A2}"/>
              </a:ext>
            </a:extLst>
          </p:cNvPr>
          <p:cNvSpPr>
            <a:spLocks noGrp="1"/>
          </p:cNvSpPr>
          <p:nvPr>
            <p:ph type="body" idx="1"/>
          </p:nvPr>
        </p:nvSpPr>
        <p:spPr/>
        <p:txBody>
          <a:bodyPr>
            <a:normAutofit/>
          </a:bodyPr>
          <a:lstStyle/>
          <a:p>
            <a:pPr>
              <a:lnSpc>
                <a:spcPct val="110000"/>
              </a:lnSpc>
            </a:pPr>
            <a:r>
              <a:rPr lang="de-DE" sz="2400" dirty="0"/>
              <a:t>Im Alltag finden wir uns oft in Situationen wieder, in denen wir Smalltalk führen. Wenn es um die Frage nach dem Wochenende geht, wie sollte das Gespräch dann (nicht) verlaufen?</a:t>
            </a:r>
          </a:p>
          <a:p>
            <a:pPr>
              <a:lnSpc>
                <a:spcPct val="110000"/>
              </a:lnSpc>
            </a:pPr>
            <a:r>
              <a:rPr lang="de-DE" sz="2400" b="1" dirty="0"/>
              <a:t>Reflektiert</a:t>
            </a:r>
            <a:r>
              <a:rPr lang="de-DE" sz="2400" dirty="0"/>
              <a:t> zu zweit diese Fragen:</a:t>
            </a:r>
          </a:p>
          <a:p>
            <a:pPr lvl="1">
              <a:lnSpc>
                <a:spcPct val="110000"/>
              </a:lnSpc>
            </a:pPr>
            <a:r>
              <a:rPr lang="de-DE" sz="2400" dirty="0"/>
              <a:t>Welche Informationen gebe ich weiter?</a:t>
            </a:r>
          </a:p>
          <a:p>
            <a:pPr lvl="1">
              <a:lnSpc>
                <a:spcPct val="110000"/>
              </a:lnSpc>
            </a:pPr>
            <a:r>
              <a:rPr lang="de-DE" sz="2400" dirty="0"/>
              <a:t>Wie spreche ich über das Wochenende?</a:t>
            </a:r>
          </a:p>
          <a:p>
            <a:pPr lvl="1">
              <a:lnSpc>
                <a:spcPct val="110000"/>
              </a:lnSpc>
            </a:pPr>
            <a:r>
              <a:rPr lang="de-DE" sz="2400" dirty="0"/>
              <a:t>Was sollte vermieden werden?</a:t>
            </a:r>
          </a:p>
          <a:p>
            <a:pPr lvl="1">
              <a:lnSpc>
                <a:spcPct val="110000"/>
              </a:lnSpc>
            </a:pPr>
            <a:r>
              <a:rPr lang="de-DE" sz="2400" dirty="0"/>
              <a:t>Was ist angebracht / unangebracht?</a:t>
            </a:r>
          </a:p>
        </p:txBody>
      </p:sp>
      <p:pic>
        <p:nvPicPr>
          <p:cNvPr id="6" name="Grafik 5" descr="Ein Bild, das Säugetier, Clipart, Hase Kaninchen, Tierfigur enthält.&#10;&#10;Automatisch generierte Beschreibung">
            <a:extLst>
              <a:ext uri="{FF2B5EF4-FFF2-40B4-BE49-F238E27FC236}">
                <a16:creationId xmlns:a16="http://schemas.microsoft.com/office/drawing/2014/main" id="{C422562E-5EF3-6D8F-CF3D-0087FAC98DD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287173" y="4104720"/>
            <a:ext cx="2443527" cy="2442795"/>
          </a:xfrm>
          <a:prstGeom prst="rect">
            <a:avLst/>
          </a:prstGeom>
        </p:spPr>
      </p:pic>
    </p:spTree>
    <p:extLst>
      <p:ext uri="{BB962C8B-B14F-4D97-AF65-F5344CB8AC3E}">
        <p14:creationId xmlns:p14="http://schemas.microsoft.com/office/powerpoint/2010/main" val="282086708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Trainingsphase 3: Reflexion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10000"/>
              </a:lnSpc>
            </a:pPr>
            <a:r>
              <a:rPr lang="de-DE" sz="2200" dirty="0"/>
              <a:t>Reflexion im Plenum: Welche Unterschiede gibt es je nach Gesprächssituation?</a:t>
            </a:r>
            <a:endParaRPr lang="de-AT" sz="2200" dirty="0"/>
          </a:p>
        </p:txBody>
      </p:sp>
      <p:pic>
        <p:nvPicPr>
          <p:cNvPr id="10" name="Grafik 9">
            <a:extLst>
              <a:ext uri="{FF2B5EF4-FFF2-40B4-BE49-F238E27FC236}">
                <a16:creationId xmlns:a16="http://schemas.microsoft.com/office/drawing/2014/main" id="{36CE239B-BA43-F80C-57A5-8608F87FCC3A}"/>
              </a:ext>
            </a:extLst>
          </p:cNvPr>
          <p:cNvPicPr>
            <a:picLocks noChangeAspect="1"/>
          </p:cNvPicPr>
          <p:nvPr/>
        </p:nvPicPr>
        <p:blipFill>
          <a:blip r:embed="rId3"/>
          <a:stretch>
            <a:fillRect/>
          </a:stretch>
        </p:blipFill>
        <p:spPr>
          <a:xfrm>
            <a:off x="450569" y="2434855"/>
            <a:ext cx="9278680" cy="3976577"/>
          </a:xfrm>
          <a:prstGeom prst="rect">
            <a:avLst/>
          </a:prstGeom>
        </p:spPr>
      </p:pic>
      <p:pic>
        <p:nvPicPr>
          <p:cNvPr id="6" name="Grafik 5" descr="Ein Bild, das Säugetier, Clipart, Hase Kaninchen, Tierfigur enthält.&#10;&#10;Automatisch generierte Beschreibung">
            <a:extLst>
              <a:ext uri="{FF2B5EF4-FFF2-40B4-BE49-F238E27FC236}">
                <a16:creationId xmlns:a16="http://schemas.microsoft.com/office/drawing/2014/main" id="{37CD96B8-79E5-6579-FFA5-5FAF23C48DC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397469" y="3817123"/>
            <a:ext cx="2443527" cy="2442795"/>
          </a:xfrm>
          <a:prstGeom prst="rect">
            <a:avLst/>
          </a:prstGeom>
        </p:spPr>
      </p:pic>
    </p:spTree>
    <p:extLst>
      <p:ext uri="{BB962C8B-B14F-4D97-AF65-F5344CB8AC3E}">
        <p14:creationId xmlns:p14="http://schemas.microsoft.com/office/powerpoint/2010/main" val="34430732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Resilienz stärken</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5339696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Ansprache</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8419176" cy="4379026"/>
          </a:xfrm>
        </p:spPr>
        <p:txBody>
          <a:bodyPr>
            <a:normAutofit fontScale="85000" lnSpcReduction="10000"/>
          </a:bodyPr>
          <a:lstStyle/>
          <a:p>
            <a:pPr marL="0" indent="0">
              <a:lnSpc>
                <a:spcPct val="110000"/>
              </a:lnSpc>
              <a:spcBef>
                <a:spcPts val="600"/>
              </a:spcBef>
              <a:buNone/>
            </a:pPr>
            <a:r>
              <a:rPr lang="de-DE" dirty="0"/>
              <a:t>„Okay, alle mal herhören! Heute reden wir über eure innere Stärke, eure sogenannte </a:t>
            </a:r>
            <a:r>
              <a:rPr lang="de-DE" b="1" dirty="0"/>
              <a:t>Resilienz</a:t>
            </a:r>
            <a:r>
              <a:rPr lang="de-DE" dirty="0"/>
              <a:t>. Jeder hier wird mal stolpern, hinfallen, einen Fehler machen – das gehört einfach dazu. Aber die wahre Stärke zeigt sich darin, dass ihr wieder aufsteht und weitermacht.</a:t>
            </a:r>
          </a:p>
          <a:p>
            <a:pPr marL="0" indent="0">
              <a:lnSpc>
                <a:spcPct val="110000"/>
              </a:lnSpc>
              <a:spcBef>
                <a:spcPts val="600"/>
              </a:spcBef>
              <a:buNone/>
            </a:pPr>
            <a:r>
              <a:rPr lang="de-DE" dirty="0"/>
              <a:t>Stellt euch vor, wir liegen im Spiel 0:2 hinten. Die Köpfe hängen, der Druck steigt. Was machen </a:t>
            </a:r>
            <a:r>
              <a:rPr lang="de-DE" dirty="0" err="1"/>
              <a:t>Sportler:innen</a:t>
            </a:r>
            <a:r>
              <a:rPr lang="de-DE" dirty="0"/>
              <a:t>? Genau – tief durchatmen und weiterkämpfen. Genauso läuft das auch im Leben: Wenn etwas schiefgeht, dann kommt es darauf an, wie ihr damit umgeht. Aufgeben ist keine Option!</a:t>
            </a:r>
          </a:p>
          <a:p>
            <a:pPr marL="0" indent="0">
              <a:lnSpc>
                <a:spcPct val="110000"/>
              </a:lnSpc>
              <a:spcBef>
                <a:spcPts val="600"/>
              </a:spcBef>
              <a:buNone/>
            </a:pPr>
            <a:r>
              <a:rPr lang="de-DE" dirty="0"/>
              <a:t>Resilienz ist wie eure Kondition: Ihr müsst sie trainieren, Stück für Stück. Und wie machen wir das? Indem wir uns bei Fehlern fragen, was wir daraus lernen können und daran wachsen. Fehler sind keine Niederlagen, sie sind wie das Training vorm großen Spiel – sie machen euch besser, stärker und klüger.</a:t>
            </a:r>
          </a:p>
          <a:p>
            <a:pPr marL="0" indent="0">
              <a:lnSpc>
                <a:spcPct val="110000"/>
              </a:lnSpc>
              <a:spcBef>
                <a:spcPts val="600"/>
              </a:spcBef>
              <a:buNone/>
            </a:pPr>
            <a:r>
              <a:rPr lang="de-DE" dirty="0"/>
              <a:t>Seid ihr bereit, aus jedem Scheitern einen neuen Anstoß zu machen und eure innere Stärke zu trainieren? Dann los geht‘s!“</a:t>
            </a:r>
          </a:p>
        </p:txBody>
      </p:sp>
      <p:pic>
        <p:nvPicPr>
          <p:cNvPr id="6" name="Grafik 5" descr="Ein Bild, das Zeichnung, Kleidung, Schuhwerk, Cartoon enthält.&#10;&#10;Automatisch generierte Beschreibung">
            <a:extLst>
              <a:ext uri="{FF2B5EF4-FFF2-40B4-BE49-F238E27FC236}">
                <a16:creationId xmlns:a16="http://schemas.microsoft.com/office/drawing/2014/main" id="{F2FEBFD3-384B-4ACD-A1D6-20E4731F4F1B}"/>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749" t="5271" r="3513" b="2170"/>
          <a:stretch/>
        </p:blipFill>
        <p:spPr>
          <a:xfrm>
            <a:off x="8869746" y="1701209"/>
            <a:ext cx="3013909" cy="4601800"/>
          </a:xfrm>
          <a:prstGeom prst="rect">
            <a:avLst/>
          </a:prstGeom>
        </p:spPr>
      </p:pic>
    </p:spTree>
    <p:extLst>
      <p:ext uri="{BB962C8B-B14F-4D97-AF65-F5344CB8AC3E}">
        <p14:creationId xmlns:p14="http://schemas.microsoft.com/office/powerpoint/2010/main" val="2966189767"/>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DE"/>
              <a:t>Vom Scheitern Lernen und Ratschläge geben</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92500" lnSpcReduction="20000"/>
          </a:bodyPr>
          <a:lstStyle/>
          <a:p>
            <a:pPr>
              <a:lnSpc>
                <a:spcPct val="100000"/>
              </a:lnSpc>
            </a:pPr>
            <a:r>
              <a:rPr lang="de-AT" sz="2400" dirty="0"/>
              <a:t>Im Folgenden erzählt euch eine Person von ihrer derzeitigen Lage. </a:t>
            </a:r>
            <a:r>
              <a:rPr lang="de-AT" sz="2400" b="1" dirty="0"/>
              <a:t>Notiert</a:t>
            </a:r>
            <a:r>
              <a:rPr lang="de-AT" sz="2400" dirty="0"/>
              <a:t> auf eurem Arbeitsblatt Ratschläge, wie diese Person weitermachen könnte. </a:t>
            </a:r>
            <a:r>
              <a:rPr lang="de-AT" sz="2400" b="1" dirty="0"/>
              <a:t>Erklärt</a:t>
            </a:r>
            <a:r>
              <a:rPr lang="de-DE" sz="2400" dirty="0"/>
              <a:t>, was die Person daraus lernen kann, und </a:t>
            </a:r>
            <a:r>
              <a:rPr lang="de-DE" sz="2400" b="1" dirty="0"/>
              <a:t>beschreibt</a:t>
            </a:r>
            <a:r>
              <a:rPr lang="de-DE" sz="2400" dirty="0"/>
              <a:t> auch kurz, </a:t>
            </a:r>
            <a:r>
              <a:rPr lang="de-AT" sz="2400" dirty="0"/>
              <a:t>wie ihr in dieser Situation reagieren würdet.</a:t>
            </a:r>
          </a:p>
          <a:p>
            <a:pPr marL="0" indent="0">
              <a:lnSpc>
                <a:spcPct val="100000"/>
              </a:lnSpc>
              <a:buNone/>
            </a:pPr>
            <a:endParaRPr lang="de-AT" dirty="0"/>
          </a:p>
          <a:p>
            <a:pPr marL="0" indent="0">
              <a:lnSpc>
                <a:spcPct val="100000"/>
              </a:lnSpc>
              <a:buNone/>
            </a:pPr>
            <a:r>
              <a:rPr lang="de-AT" sz="2400" dirty="0"/>
              <a:t>„Hallo, Leute! Ich heiße Madeleine*, bin 31 Jahre alt und habe vor rund 10 Jahren Französisch studiert. Vieles in meinem Leben läuft gerade nicht rund: Meine mentale Gesundheit macht mir zu schaffen, ich habe Depressionen und das Gefühl, als hätte ich in meinem Leben versagt. Mit meinem Französisch-Studium möchte ich momentan nichts anfangen, deshalb mache ich gerade eine Ausbildung zur Lehrerin. Da ich wenig Geld habe und alleinerziehende Mutter bin, erhalte ich Sozialhilfe vom Staat. Mein Traum wäre es eigentlich, als Autorin zu arbeiten. Vor kurzem habe ich sogar ein Buch fertig geschrieben, das an 12 Verlage geschickt wurde. Von allen habe ich eine Absage bekommen. Was meint ihr: Was soll ich nur tun?“</a:t>
            </a:r>
          </a:p>
          <a:p>
            <a:pPr marL="0" indent="0">
              <a:lnSpc>
                <a:spcPct val="100000"/>
              </a:lnSpc>
              <a:buNone/>
            </a:pPr>
            <a:r>
              <a:rPr lang="en-US" dirty="0"/>
              <a:t>*Name </a:t>
            </a:r>
            <a:r>
              <a:rPr lang="en-US" dirty="0" err="1"/>
              <a:t>geändert</a:t>
            </a:r>
            <a:endParaRPr lang="de-AT" dirty="0"/>
          </a:p>
        </p:txBody>
      </p:sp>
    </p:spTree>
    <p:extLst>
      <p:ext uri="{BB962C8B-B14F-4D97-AF65-F5344CB8AC3E}">
        <p14:creationId xmlns:p14="http://schemas.microsoft.com/office/powerpoint/2010/main" val="3603114593"/>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DE"/>
              <a:t>Vom Scheitern Lernen und Ratschläge geben</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92500" lnSpcReduction="20000"/>
          </a:bodyPr>
          <a:lstStyle/>
          <a:p>
            <a:pPr>
              <a:lnSpc>
                <a:spcPct val="100000"/>
              </a:lnSpc>
            </a:pPr>
            <a:r>
              <a:rPr lang="de-AT" sz="2400" dirty="0"/>
              <a:t>Im Folgenden erzählt euch eine Person von ihrer derzeitigen Lage. </a:t>
            </a:r>
            <a:r>
              <a:rPr lang="de-AT" sz="2400" b="1" dirty="0"/>
              <a:t>Notiert</a:t>
            </a:r>
            <a:r>
              <a:rPr lang="de-AT" sz="2400" dirty="0"/>
              <a:t> auf eurem Arbeitsblatt Ratschläge, wie diese Person weitermachen könnte. </a:t>
            </a:r>
            <a:r>
              <a:rPr lang="de-AT" sz="2400" b="1" dirty="0"/>
              <a:t>Erklärt</a:t>
            </a:r>
            <a:r>
              <a:rPr lang="de-DE" sz="2400" dirty="0"/>
              <a:t>, was die Person daraus lernen kann, und </a:t>
            </a:r>
            <a:r>
              <a:rPr lang="de-DE" sz="2400" b="1" dirty="0"/>
              <a:t>beschreibt</a:t>
            </a:r>
            <a:r>
              <a:rPr lang="de-DE" sz="2400" dirty="0"/>
              <a:t> auch kurz, </a:t>
            </a:r>
            <a:r>
              <a:rPr lang="de-AT" sz="2400" dirty="0"/>
              <a:t>wie ihr in dieser Situation reagieren würdet.</a:t>
            </a:r>
          </a:p>
          <a:p>
            <a:pPr marL="0" indent="0">
              <a:lnSpc>
                <a:spcPct val="100000"/>
              </a:lnSpc>
              <a:buNone/>
            </a:pPr>
            <a:endParaRPr lang="de-AT" dirty="0"/>
          </a:p>
          <a:p>
            <a:pPr marL="0" indent="0">
              <a:lnSpc>
                <a:spcPct val="100000"/>
              </a:lnSpc>
              <a:buNone/>
            </a:pPr>
            <a:r>
              <a:rPr lang="de-AT" sz="2400" dirty="0"/>
              <a:t>„Hey! Ich heiße James, bin Mitte 30 und arbeite seit rund 5 Jahren an einer neuen Produktidee. Ich habe bereits ein paar Dinge erfunden, wie eine Variante einer Scheibtruhe (statt des Rades ist vorne ein Ball angebracht). Die neue Produktidee funktioniert momentan allerdings noch nicht. Die Ersparnisse für 15 Jahre sind bereits in meine Erfindung geflossen; auch das Gehalt meiner Frau, die als Kunstlehrerin arbeitet, geben wir zum Teil für diese Produktidee aus. Jetzt, nach 5.000 Prototypen, funktioniert mein Produkt nun endlich so, wie ich es mir vorstelle. Aber in meinem Land will es niemand kaufen. Vielleicht soll es einfach nicht sein. Was meint ihr: Was soll ich tun?“</a:t>
            </a:r>
          </a:p>
        </p:txBody>
      </p:sp>
    </p:spTree>
    <p:extLst>
      <p:ext uri="{BB962C8B-B14F-4D97-AF65-F5344CB8AC3E}">
        <p14:creationId xmlns:p14="http://schemas.microsoft.com/office/powerpoint/2010/main" val="394186079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DE"/>
              <a:t>Vom Scheitern Lernen und Ratschläge geben</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85000" lnSpcReduction="20000"/>
          </a:bodyPr>
          <a:lstStyle/>
          <a:p>
            <a:pPr>
              <a:lnSpc>
                <a:spcPct val="100000"/>
              </a:lnSpc>
            </a:pPr>
            <a:r>
              <a:rPr lang="de-AT" sz="2400" dirty="0"/>
              <a:t>Im Folgenden erzählt euch eine Person von ihrer derzeitigen Lage. </a:t>
            </a:r>
            <a:r>
              <a:rPr lang="de-AT" sz="2400" b="1" dirty="0"/>
              <a:t>Notiert</a:t>
            </a:r>
            <a:r>
              <a:rPr lang="de-AT" sz="2400" dirty="0"/>
              <a:t> auf eurem Arbeitsblatt Ratschläge, wie diese Person weitermachen könnte. </a:t>
            </a:r>
            <a:r>
              <a:rPr lang="de-AT" sz="2400" b="1" dirty="0"/>
              <a:t>Erklärt</a:t>
            </a:r>
            <a:r>
              <a:rPr lang="de-DE" sz="2400" dirty="0"/>
              <a:t>, was die Person daraus lernen kann, und </a:t>
            </a:r>
            <a:r>
              <a:rPr lang="de-DE" sz="2400" b="1" dirty="0"/>
              <a:t>beschreibt</a:t>
            </a:r>
            <a:r>
              <a:rPr lang="de-DE" sz="2400" dirty="0"/>
              <a:t> auch kurz, </a:t>
            </a:r>
            <a:r>
              <a:rPr lang="de-AT" sz="2400" dirty="0"/>
              <a:t>wie ihr in dieser Situation reagieren würdet.</a:t>
            </a:r>
          </a:p>
          <a:p>
            <a:pPr marL="0" indent="0">
              <a:lnSpc>
                <a:spcPct val="100000"/>
              </a:lnSpc>
              <a:buNone/>
            </a:pPr>
            <a:endParaRPr lang="de-AT" dirty="0"/>
          </a:p>
          <a:p>
            <a:pPr marL="0" indent="0">
              <a:lnSpc>
                <a:spcPct val="100000"/>
              </a:lnSpc>
              <a:buNone/>
            </a:pPr>
            <a:r>
              <a:rPr lang="de-AT" sz="2400" dirty="0"/>
              <a:t>„Hey, ihr da! Ich heiße Christian*,</a:t>
            </a:r>
            <a:r>
              <a:rPr lang="de-DE" sz="2400" dirty="0"/>
              <a:t> bin Anfang 20 und habe mein Studium gerade abgebrochen. Ich arbeite derzeit in der Garage meiner Eltern an einem Projekt, das kaum jemand versteht. Ich habe zusammen mit einem Freund ein paar ungewöhnliche Ideen umgesetzt. Die meisten Menschen halten uns für verrückt, weil sie glauben, dass unsere Idee nur etwas für große Unternehmen und </a:t>
            </a:r>
            <a:r>
              <a:rPr lang="de-DE" sz="2400" dirty="0" err="1"/>
              <a:t>Wissenschaftler:innen</a:t>
            </a:r>
            <a:r>
              <a:rPr lang="de-DE" sz="2400" dirty="0"/>
              <a:t> ist. Wir sind aber der Meinung, dass unsere Idee bei jedem zuhause Platz haben sollte. Wir haben fast alles, was wir besitzen, verkauft, um Geld für Bauteile zu bekommen. Unsere Tage sind lang, unser Budget ist winzig und </a:t>
            </a:r>
            <a:r>
              <a:rPr lang="de-DE" sz="2400" dirty="0" err="1"/>
              <a:t>Investor:innen</a:t>
            </a:r>
            <a:r>
              <a:rPr lang="de-DE" sz="2400" dirty="0"/>
              <a:t> sind skeptisch. Trotzdem glaube ich fest daran, dass unsere Idee die Welt verändern kann. Wir haben den ersten Prototyp gebaut, aber niemand will ihn kaufen. Wie würdet ihr weitermachen?"</a:t>
            </a:r>
            <a:endParaRPr lang="de-AT" sz="2400" dirty="0"/>
          </a:p>
          <a:p>
            <a:pPr marL="0" indent="0">
              <a:lnSpc>
                <a:spcPct val="100000"/>
              </a:lnSpc>
              <a:buNone/>
            </a:pPr>
            <a:r>
              <a:rPr lang="en-US" dirty="0"/>
              <a:t>*Name </a:t>
            </a:r>
            <a:r>
              <a:rPr lang="en-US" dirty="0" err="1"/>
              <a:t>geändert</a:t>
            </a:r>
            <a:endParaRPr lang="de-AT" dirty="0"/>
          </a:p>
        </p:txBody>
      </p:sp>
    </p:spTree>
    <p:extLst>
      <p:ext uri="{BB962C8B-B14F-4D97-AF65-F5344CB8AC3E}">
        <p14:creationId xmlns:p14="http://schemas.microsoft.com/office/powerpoint/2010/main" val="1415272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a:bodyPr>
          <a:lstStyle/>
          <a:p>
            <a:r>
              <a:rPr lang="de-DE"/>
              <a:t>Vom Scheitern Lernen: Auflösung</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00000"/>
              </a:lnSpc>
            </a:pPr>
            <a:r>
              <a:rPr lang="de-AT" sz="2400" dirty="0"/>
              <a:t>Könnt ihr euch noch an Madeleine erinnern, die von Sozialhilfe lebt, eine Ausbildung zur Lehrerin macht aber eigentlich davon träumt, als Autorin arbeiten zu können? Tja, in Wirklichkeit heißt sie nicht Madeleine, sondern Joanne. Ihren Traum hat sie nicht aufgegeben. Einer der 12 Verlage hat es sich nach der ersten Absage dann doch anders überlegt und ihr Buch zuerst rund 5.600 Mal gedruckt. Seither sind ca. 30 Jahre vergangen, es wurden noch 6 weiterführende Bücher veröffentlicht und weltweit geschätzt rund 600 Millionen Bücher verkauft.</a:t>
            </a:r>
          </a:p>
        </p:txBody>
      </p:sp>
      <p:pic>
        <p:nvPicPr>
          <p:cNvPr id="3" name="Grafik 2" descr="Bücher mit einfarbiger Füllung">
            <a:extLst>
              <a:ext uri="{FF2B5EF4-FFF2-40B4-BE49-F238E27FC236}">
                <a16:creationId xmlns:a16="http://schemas.microsoft.com/office/drawing/2014/main" id="{1E657A34-10BF-B6AA-9D86-8E83EBAAE5A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77964" y="4417828"/>
            <a:ext cx="1616146" cy="1616146"/>
          </a:xfrm>
          <a:prstGeom prst="rect">
            <a:avLst/>
          </a:prstGeom>
        </p:spPr>
      </p:pic>
      <p:pic>
        <p:nvPicPr>
          <p:cNvPr id="7" name="Grafik 6" descr="Spitzhut mit einfarbiger Füllung">
            <a:extLst>
              <a:ext uri="{FF2B5EF4-FFF2-40B4-BE49-F238E27FC236}">
                <a16:creationId xmlns:a16="http://schemas.microsoft.com/office/drawing/2014/main" id="{DC668EFA-CD75-C770-012C-E8E6957C47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45744" y="4417828"/>
            <a:ext cx="1502735" cy="1502735"/>
          </a:xfrm>
          <a:prstGeom prst="rect">
            <a:avLst/>
          </a:prstGeom>
        </p:spPr>
      </p:pic>
    </p:spTree>
    <p:extLst>
      <p:ext uri="{BB962C8B-B14F-4D97-AF65-F5344CB8AC3E}">
        <p14:creationId xmlns:p14="http://schemas.microsoft.com/office/powerpoint/2010/main" val="191715557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So ist das Bootcamp aufgebaut</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8403720" cy="4379026"/>
          </a:xfrm>
        </p:spPr>
        <p:txBody>
          <a:bodyPr>
            <a:normAutofit/>
          </a:bodyPr>
          <a:lstStyle/>
          <a:p>
            <a:pPr marL="0" indent="0">
              <a:lnSpc>
                <a:spcPct val="100000"/>
              </a:lnSpc>
              <a:buNone/>
            </a:pPr>
            <a:r>
              <a:rPr lang="de-AT" sz="2200" dirty="0"/>
              <a:t>Die folgenden Übungen sollen euch dabei helfen, bestimmte Kompetenzen, die für euren weiteren Bildungs- und Berufsweg wichtig sind, zu trainieren. Da es sich um ein Bootcamp (also ein Trainingslager) handelt, sind alle Übungen folgendermaßen aufgebaut:</a:t>
            </a:r>
          </a:p>
          <a:p>
            <a:pPr marL="514350" indent="-514350">
              <a:lnSpc>
                <a:spcPct val="100000"/>
              </a:lnSpc>
              <a:buFont typeface="+mj-lt"/>
              <a:buAutoNum type="arabicParenR"/>
            </a:pPr>
            <a:r>
              <a:rPr lang="de-AT" sz="2200" dirty="0"/>
              <a:t>Ansprache</a:t>
            </a:r>
          </a:p>
          <a:p>
            <a:pPr marL="514350" indent="-514350">
              <a:lnSpc>
                <a:spcPct val="100000"/>
              </a:lnSpc>
              <a:buFont typeface="+mj-lt"/>
              <a:buAutoNum type="arabicParenR"/>
            </a:pPr>
            <a:r>
              <a:rPr lang="de-AT" sz="2200" dirty="0"/>
              <a:t>Training</a:t>
            </a:r>
          </a:p>
          <a:p>
            <a:pPr marL="514350" indent="-514350">
              <a:lnSpc>
                <a:spcPct val="100000"/>
              </a:lnSpc>
              <a:buFont typeface="+mj-lt"/>
              <a:buAutoNum type="arabicParenR"/>
            </a:pPr>
            <a:endParaRPr lang="de-AT" sz="2200" dirty="0"/>
          </a:p>
          <a:p>
            <a:pPr marL="0" indent="0">
              <a:lnSpc>
                <a:spcPct val="100000"/>
              </a:lnSpc>
              <a:buNone/>
            </a:pPr>
            <a:r>
              <a:rPr lang="de-AT" sz="2200" dirty="0"/>
              <a:t>Eure beiden </a:t>
            </a:r>
            <a:r>
              <a:rPr lang="de-AT" sz="2200" dirty="0" err="1"/>
              <a:t>Trainer:innen</a:t>
            </a:r>
            <a:r>
              <a:rPr lang="de-AT" sz="2200" dirty="0"/>
              <a:t> sind schon topmotiviert. Ihr auch? Dann starten wir mit der ersten Trainingseinheit!</a:t>
            </a:r>
          </a:p>
        </p:txBody>
      </p:sp>
      <p:pic>
        <p:nvPicPr>
          <p:cNvPr id="3" name="Grafik 2" descr="Ein Bild, das Kleidung, Cartoon, Person enthält.&#10;&#10;Automatisch generierte Beschreibung">
            <a:extLst>
              <a:ext uri="{FF2B5EF4-FFF2-40B4-BE49-F238E27FC236}">
                <a16:creationId xmlns:a16="http://schemas.microsoft.com/office/drawing/2014/main" id="{563F7494-4795-8DCD-2309-C71B14749E9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299" r="16687"/>
          <a:stretch/>
        </p:blipFill>
        <p:spPr>
          <a:xfrm>
            <a:off x="9898490" y="2845874"/>
            <a:ext cx="1906316" cy="3744000"/>
          </a:xfrm>
          <a:prstGeom prst="rect">
            <a:avLst/>
          </a:prstGeom>
        </p:spPr>
      </p:pic>
      <p:pic>
        <p:nvPicPr>
          <p:cNvPr id="7" name="Grafik 6" descr="Ein Bild, das Zeichnung, Kleidung, Schuhwerk, Cartoon enthält.&#10;&#10;Automatisch generierte Beschreibung">
            <a:extLst>
              <a:ext uri="{FF2B5EF4-FFF2-40B4-BE49-F238E27FC236}">
                <a16:creationId xmlns:a16="http://schemas.microsoft.com/office/drawing/2014/main" id="{5B5769A4-D29F-0391-B197-9C4B2CCDA205}"/>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951147" y="2863983"/>
            <a:ext cx="2647157" cy="3744000"/>
          </a:xfrm>
          <a:prstGeom prst="rect">
            <a:avLst/>
          </a:prstGeom>
        </p:spPr>
      </p:pic>
    </p:spTree>
    <p:extLst>
      <p:ext uri="{BB962C8B-B14F-4D97-AF65-F5344CB8AC3E}">
        <p14:creationId xmlns:p14="http://schemas.microsoft.com/office/powerpoint/2010/main" val="3664649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a:bodyPr>
          <a:lstStyle/>
          <a:p>
            <a:r>
              <a:rPr lang="de-DE"/>
              <a:t>Vom Scheitern Lernen: Auflösung</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10692352" cy="4379026"/>
          </a:xfrm>
        </p:spPr>
        <p:txBody>
          <a:bodyPr>
            <a:normAutofit fontScale="92500"/>
          </a:bodyPr>
          <a:lstStyle/>
          <a:p>
            <a:pPr>
              <a:lnSpc>
                <a:spcPct val="110000"/>
              </a:lnSpc>
            </a:pPr>
            <a:r>
              <a:rPr lang="de-AT" sz="2400" dirty="0"/>
              <a:t>Könnt ihr euch noch an James erinnern? Nach 5.000 Versuchen endlich ein fertiges Produkt in den Händen, aber niemand will es verkaufen? James heißt mit Nachnamen Dyson und hat seine Idee nie aufgegeben. Angeblich hat er rund 5.120 Prototypen gebaut, bevor er endlich seinen neuen Staubsauger ohne Beutel auf den Markt bringen konnte. Zu Beginn wollte keiner sein Produkt kaufen, da es anders war: Ein Staubsauger ohne Beutel, wie soll denn das funktionieren? Da er im Vereinigten Königreich keine Hersteller oder Händler fand, verkaufte James sein Produkt in Japan. Dort erhielt er einen Preis für seine Erfindung. Weil in seinem Land anschließend noch immer niemand seinen Staubsauger kaufen wollte, gründete er eine eigene Produktionsfirma und verdiente mit seiner Idee Milliarden.</a:t>
            </a:r>
          </a:p>
          <a:p>
            <a:pPr>
              <a:lnSpc>
                <a:spcPct val="110000"/>
              </a:lnSpc>
            </a:pPr>
            <a:endParaRPr lang="de-AT" sz="2400" dirty="0"/>
          </a:p>
        </p:txBody>
      </p:sp>
      <p:pic>
        <p:nvPicPr>
          <p:cNvPr id="3" name="Grafik 2" descr="Eimer und Wischmopp mit einfarbiger Füllung">
            <a:extLst>
              <a:ext uri="{FF2B5EF4-FFF2-40B4-BE49-F238E27FC236}">
                <a16:creationId xmlns:a16="http://schemas.microsoft.com/office/drawing/2014/main" id="{096940F0-96F8-5987-6A76-C767680ACE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92375" y="4713399"/>
            <a:ext cx="1834116" cy="1834116"/>
          </a:xfrm>
          <a:prstGeom prst="rect">
            <a:avLst/>
          </a:prstGeom>
        </p:spPr>
      </p:pic>
    </p:spTree>
    <p:extLst>
      <p:ext uri="{BB962C8B-B14F-4D97-AF65-F5344CB8AC3E}">
        <p14:creationId xmlns:p14="http://schemas.microsoft.com/office/powerpoint/2010/main" val="3082661666"/>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a:bodyPr>
          <a:lstStyle/>
          <a:p>
            <a:r>
              <a:rPr lang="de-DE" dirty="0"/>
              <a:t>Vom Scheitern Lernen: Auflösung</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00000"/>
              </a:lnSpc>
            </a:pPr>
            <a:r>
              <a:rPr lang="de-AT" sz="2200" dirty="0"/>
              <a:t>Könnt ihr euch noch an Christian erinnern, der mit einem Freund in der Garage an einer Produktidee arbeitet und nur wenig Verständnis von seiner Umgebung bekommt? Christian hieß in Wirklichkeit Steve und hat – ähnlich wie James – nicht aufgegeben, an sein Produkt zu glauben. </a:t>
            </a:r>
            <a:r>
              <a:rPr lang="de-DE" sz="2200" dirty="0"/>
              <a:t>Nachdem er mit einem Freund den ersten Computer entwickelt hatte, standen die beiden vor vielen Herausforderungen. Anfangs wollte niemand an ihre Idee glauben: Computer für zuhause schienen nutzlos. Trotzdem präsentierten sie ihren Computer auf einer kleinen Messe und überzeugten ihren ersten Händler, der 50 Geräte bestellte. Steve verkaufte alles, was er hatte, um die Firma am Leben zu halten. Jahre später revolutionierte er die Technologiebranche und baute seine Firma zu einem der erfolgreichsten Unternehmen der Welt auf. </a:t>
            </a:r>
            <a:endParaRPr lang="de-AT" sz="2200" dirty="0"/>
          </a:p>
        </p:txBody>
      </p:sp>
      <p:pic>
        <p:nvPicPr>
          <p:cNvPr id="6" name="Grafik 5" descr="Computer mit einfarbiger Füllung">
            <a:extLst>
              <a:ext uri="{FF2B5EF4-FFF2-40B4-BE49-F238E27FC236}">
                <a16:creationId xmlns:a16="http://schemas.microsoft.com/office/drawing/2014/main" id="{87A4F64C-9449-762A-D1B3-13D6B546A0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77352" y="5197727"/>
            <a:ext cx="1431851" cy="1431851"/>
          </a:xfrm>
          <a:prstGeom prst="rect">
            <a:avLst/>
          </a:prstGeom>
        </p:spPr>
      </p:pic>
      <p:pic>
        <p:nvPicPr>
          <p:cNvPr id="11" name="Grafik 10" descr="Telefon-Vibration mit einfarbiger Füllung">
            <a:extLst>
              <a:ext uri="{FF2B5EF4-FFF2-40B4-BE49-F238E27FC236}">
                <a16:creationId xmlns:a16="http://schemas.microsoft.com/office/drawing/2014/main" id="{76F6499D-0D3B-8492-284E-2104A5A8A32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19427" y="5413129"/>
            <a:ext cx="1001049" cy="1001049"/>
          </a:xfrm>
          <a:prstGeom prst="rect">
            <a:avLst/>
          </a:prstGeom>
        </p:spPr>
      </p:pic>
    </p:spTree>
    <p:extLst>
      <p:ext uri="{BB962C8B-B14F-4D97-AF65-F5344CB8AC3E}">
        <p14:creationId xmlns:p14="http://schemas.microsoft.com/office/powerpoint/2010/main" val="308884282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DE"/>
              <a:t>Vom Scheitern Lernen und Ratschläge geben</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3"/>
            <a:ext cx="9658634" cy="4777747"/>
          </a:xfrm>
        </p:spPr>
        <p:txBody>
          <a:bodyPr>
            <a:normAutofit fontScale="92500" lnSpcReduction="10000"/>
          </a:bodyPr>
          <a:lstStyle/>
          <a:p>
            <a:pPr>
              <a:lnSpc>
                <a:spcPct val="100000"/>
              </a:lnSpc>
            </a:pPr>
            <a:r>
              <a:rPr lang="de-AT" sz="2600" dirty="0"/>
              <a:t>Was könnt ihr von diesen Geschichten mitnehmen? Was lernt ihr daraus?</a:t>
            </a:r>
          </a:p>
          <a:p>
            <a:pPr marL="0" indent="0">
              <a:lnSpc>
                <a:spcPct val="100000"/>
              </a:lnSpc>
              <a:buNone/>
            </a:pPr>
            <a:endParaRPr lang="de-AT" sz="1200" dirty="0"/>
          </a:p>
          <a:p>
            <a:pPr>
              <a:lnSpc>
                <a:spcPct val="100000"/>
              </a:lnSpc>
              <a:spcBef>
                <a:spcPts val="600"/>
              </a:spcBef>
            </a:pPr>
            <a:r>
              <a:rPr lang="de-AT" sz="2200" dirty="0"/>
              <a:t>Nicht aufgeben, Ausdauer beweisen, hartnäckig bleiben</a:t>
            </a:r>
          </a:p>
          <a:p>
            <a:pPr>
              <a:lnSpc>
                <a:spcPct val="100000"/>
              </a:lnSpc>
              <a:spcBef>
                <a:spcPts val="600"/>
              </a:spcBef>
            </a:pPr>
            <a:r>
              <a:rPr lang="de-AT" sz="2200" dirty="0"/>
              <a:t>An die eigenen Träume und Ideen glauben</a:t>
            </a:r>
          </a:p>
          <a:p>
            <a:pPr>
              <a:lnSpc>
                <a:spcPct val="100000"/>
              </a:lnSpc>
              <a:spcBef>
                <a:spcPts val="600"/>
              </a:spcBef>
            </a:pPr>
            <a:r>
              <a:rPr lang="de-AT" sz="2200" dirty="0"/>
              <a:t>Mut für Neues</a:t>
            </a:r>
          </a:p>
          <a:p>
            <a:pPr>
              <a:lnSpc>
                <a:spcPct val="100000"/>
              </a:lnSpc>
              <a:spcBef>
                <a:spcPts val="600"/>
              </a:spcBef>
            </a:pPr>
            <a:r>
              <a:rPr lang="de-DE" sz="2200" dirty="0"/>
              <a:t>Kreativität und Problemlösung z. B., um neue Wege zu gehen, anders zu denken und für alte Probleme neue Lösungen zu finden</a:t>
            </a:r>
          </a:p>
          <a:p>
            <a:pPr>
              <a:lnSpc>
                <a:spcPct val="100000"/>
              </a:lnSpc>
              <a:spcBef>
                <a:spcPts val="600"/>
              </a:spcBef>
            </a:pPr>
            <a:r>
              <a:rPr lang="de-DE" sz="2200" dirty="0"/>
              <a:t>Aus Fehlern lernen</a:t>
            </a:r>
          </a:p>
          <a:p>
            <a:pPr>
              <a:lnSpc>
                <a:spcPct val="100000"/>
              </a:lnSpc>
              <a:spcBef>
                <a:spcPts val="600"/>
              </a:spcBef>
            </a:pPr>
            <a:r>
              <a:rPr lang="de-AT" sz="2200" dirty="0"/>
              <a:t>Neben dem Plan B auch den Plan A verfolgen</a:t>
            </a:r>
          </a:p>
          <a:p>
            <a:pPr marL="0" indent="0">
              <a:lnSpc>
                <a:spcPct val="100000"/>
              </a:lnSpc>
              <a:buNone/>
            </a:pPr>
            <a:endParaRPr lang="de-AT" sz="1500" dirty="0"/>
          </a:p>
          <a:p>
            <a:pPr marL="0" indent="0">
              <a:lnSpc>
                <a:spcPct val="100000"/>
              </a:lnSpc>
              <a:buNone/>
            </a:pPr>
            <a:r>
              <a:rPr lang="de-DE" sz="2400" dirty="0"/>
              <a:t>Alle drei Personen sind zwar im ersten Anlauf (oder in den ersten 5.000) gescheitert, haben aber weitergemacht und sind so schließlich zum Erfolg gekommen. Scheitern gehört einfach dazu!</a:t>
            </a:r>
            <a:endParaRPr lang="de-AT" sz="2400" dirty="0"/>
          </a:p>
        </p:txBody>
      </p:sp>
      <p:pic>
        <p:nvPicPr>
          <p:cNvPr id="3" name="Grafik 2" descr="Hürde mit einfarbiger Füllung">
            <a:extLst>
              <a:ext uri="{FF2B5EF4-FFF2-40B4-BE49-F238E27FC236}">
                <a16:creationId xmlns:a16="http://schemas.microsoft.com/office/drawing/2014/main" id="{AA95232D-99C0-1CE7-C041-F0F29D6564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09203" y="3365932"/>
            <a:ext cx="1632227" cy="1632227"/>
          </a:xfrm>
          <a:prstGeom prst="rect">
            <a:avLst/>
          </a:prstGeom>
        </p:spPr>
      </p:pic>
    </p:spTree>
    <p:extLst>
      <p:ext uri="{BB962C8B-B14F-4D97-AF65-F5344CB8AC3E}">
        <p14:creationId xmlns:p14="http://schemas.microsoft.com/office/powerpoint/2010/main" val="396146073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Trainingsphase 1: Neues lernen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00000"/>
              </a:lnSpc>
            </a:pPr>
            <a:r>
              <a:rPr lang="de-DE" sz="3200" dirty="0"/>
              <a:t>Jetzt seid ihr an der Reihe: </a:t>
            </a:r>
            <a:r>
              <a:rPr lang="de-DE" sz="3200" b="1" dirty="0"/>
              <a:t>Probiert</a:t>
            </a:r>
            <a:r>
              <a:rPr lang="de-DE" sz="3200" dirty="0"/>
              <a:t> etwas </a:t>
            </a:r>
            <a:r>
              <a:rPr lang="de-DE" sz="3200" b="1" dirty="0"/>
              <a:t>aus</a:t>
            </a:r>
            <a:r>
              <a:rPr lang="de-DE" sz="3200" dirty="0"/>
              <a:t>, das ihr noch nicht so gut oder noch gar nicht könnt. Wie geht ihr damit um, wenn etwas nicht gleich klappt?</a:t>
            </a:r>
          </a:p>
        </p:txBody>
      </p:sp>
      <p:pic>
        <p:nvPicPr>
          <p:cNvPr id="3" name="Grafik 2" descr="Bodybuilder mit einfarbiger Füllung">
            <a:extLst>
              <a:ext uri="{FF2B5EF4-FFF2-40B4-BE49-F238E27FC236}">
                <a16:creationId xmlns:a16="http://schemas.microsoft.com/office/drawing/2014/main" id="{342964BC-C98D-FB57-F1A8-0983346334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0194" y="4258072"/>
            <a:ext cx="2144233" cy="2144233"/>
          </a:xfrm>
          <a:prstGeom prst="rect">
            <a:avLst/>
          </a:prstGeom>
        </p:spPr>
      </p:pic>
    </p:spTree>
    <p:extLst>
      <p:ext uri="{BB962C8B-B14F-4D97-AF65-F5344CB8AC3E}">
        <p14:creationId xmlns:p14="http://schemas.microsoft.com/office/powerpoint/2010/main" val="1406106176"/>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Trainingsphase 1: Reflexion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3"/>
            <a:ext cx="11280131" cy="4703319"/>
          </a:xfrm>
        </p:spPr>
        <p:txBody>
          <a:bodyPr>
            <a:normAutofit fontScale="77500" lnSpcReduction="20000"/>
          </a:bodyPr>
          <a:lstStyle/>
          <a:p>
            <a:pPr>
              <a:lnSpc>
                <a:spcPct val="120000"/>
              </a:lnSpc>
            </a:pPr>
            <a:r>
              <a:rPr lang="de-DE" sz="2900" b="1" dirty="0"/>
              <a:t>Überlegt</a:t>
            </a:r>
            <a:r>
              <a:rPr lang="de-DE" sz="2900" dirty="0"/>
              <a:t> selbst, wie ihr mit dem Scheitern umgegangen seid. Was habt ihr bei den verschiedenen Stationen gelernt? Welche Erkenntnisse können dir bei deinem weiteren Berufs- / Bildungsweg helfen?</a:t>
            </a:r>
          </a:p>
          <a:p>
            <a:pPr marL="0" indent="0">
              <a:lnSpc>
                <a:spcPct val="120000"/>
              </a:lnSpc>
              <a:buNone/>
            </a:pPr>
            <a:endParaRPr lang="de-DE" sz="2000" dirty="0"/>
          </a:p>
          <a:p>
            <a:pPr marL="0" indent="0">
              <a:lnSpc>
                <a:spcPct val="120000"/>
              </a:lnSpc>
              <a:buNone/>
            </a:pPr>
            <a:r>
              <a:rPr lang="de-DE" sz="2600" dirty="0"/>
              <a:t>Ich habe gelernt …</a:t>
            </a:r>
          </a:p>
          <a:p>
            <a:pPr>
              <a:lnSpc>
                <a:spcPct val="120000"/>
              </a:lnSpc>
            </a:pPr>
            <a:r>
              <a:rPr lang="de-DE" sz="2600" dirty="0"/>
              <a:t>mit Scheitern und Misserfolgen umzugehen: Wenn ich beim ersten Versuch die Übung noch nicht schaffe, dann lerne ich dabei auch, was ich das nächste Mal anders machen könnte. „Scheitern“ ist nicht das Ende.</a:t>
            </a:r>
          </a:p>
          <a:p>
            <a:pPr>
              <a:lnSpc>
                <a:spcPct val="120000"/>
              </a:lnSpc>
            </a:pPr>
            <a:r>
              <a:rPr lang="de-DE" sz="2600" dirty="0"/>
              <a:t>durch Training wird‘s besser: Wenn ich die Übung mehrmals mache, merke ich, wie ich langsam besser werde.</a:t>
            </a:r>
          </a:p>
          <a:p>
            <a:pPr>
              <a:lnSpc>
                <a:spcPct val="120000"/>
              </a:lnSpc>
            </a:pPr>
            <a:r>
              <a:rPr lang="de-DE" sz="2600" dirty="0"/>
              <a:t>Spaß am Scheitern: Neugier und Spaß motivieren mich und helfen mir dabei, mich auf neue Aufgaben einzulassen. Bei spielerischen oder kreativen Tätigkeiten ist man oft eher bereit, neue Dinge auszuprobieren.</a:t>
            </a:r>
          </a:p>
        </p:txBody>
      </p:sp>
    </p:spTree>
    <p:extLst>
      <p:ext uri="{BB962C8B-B14F-4D97-AF65-F5344CB8AC3E}">
        <p14:creationId xmlns:p14="http://schemas.microsoft.com/office/powerpoint/2010/main" val="14528512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BC337-491E-E689-D20C-D4859FCE1150}"/>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109B2213-4CE7-C8F0-3D71-897784CC8BF8}"/>
              </a:ext>
            </a:extLst>
          </p:cNvPr>
          <p:cNvSpPr>
            <a:spLocks noGrp="1"/>
          </p:cNvSpPr>
          <p:nvPr>
            <p:ph type="title"/>
          </p:nvPr>
        </p:nvSpPr>
        <p:spPr/>
        <p:txBody>
          <a:bodyPr/>
          <a:lstStyle/>
          <a:p>
            <a:r>
              <a:rPr lang="de-DE" dirty="0"/>
              <a:t>Trainingsphase 1: Reflexion</a:t>
            </a:r>
            <a:endParaRPr lang="de-AT" dirty="0"/>
          </a:p>
        </p:txBody>
      </p:sp>
      <p:sp>
        <p:nvSpPr>
          <p:cNvPr id="5" name="Textplatzhalter 4">
            <a:extLst>
              <a:ext uri="{FF2B5EF4-FFF2-40B4-BE49-F238E27FC236}">
                <a16:creationId xmlns:a16="http://schemas.microsoft.com/office/drawing/2014/main" id="{031E1B10-6431-EDCF-4560-C2DD2924C517}"/>
              </a:ext>
            </a:extLst>
          </p:cNvPr>
          <p:cNvSpPr>
            <a:spLocks noGrp="1"/>
          </p:cNvSpPr>
          <p:nvPr>
            <p:ph type="body" idx="1"/>
          </p:nvPr>
        </p:nvSpPr>
        <p:spPr>
          <a:xfrm>
            <a:off x="450569" y="1793173"/>
            <a:ext cx="11280131" cy="4703319"/>
          </a:xfrm>
        </p:spPr>
        <p:txBody>
          <a:bodyPr>
            <a:normAutofit fontScale="92500" lnSpcReduction="10000"/>
          </a:bodyPr>
          <a:lstStyle/>
          <a:p>
            <a:pPr marL="0" indent="0">
              <a:buNone/>
            </a:pPr>
            <a:r>
              <a:rPr lang="de-DE" sz="2300" dirty="0"/>
              <a:t>Ich habe gelernt …</a:t>
            </a:r>
          </a:p>
          <a:p>
            <a:r>
              <a:rPr lang="de-DE" sz="2400" dirty="0"/>
              <a:t>neue Strategien anzuwenden und innovativ zu sein: Durch Ausprobieren lerne ich verschiedene Ansätze und neue Strategien kennen. Es gibt oft nicht nur einen Weg zum Ziel, sondern verschiedene Herangehensweisen.</a:t>
            </a:r>
          </a:p>
          <a:p>
            <a:r>
              <a:rPr lang="de-DE" sz="2300" dirty="0"/>
              <a:t>Miteinander geht es leichter: Durch Zusammenarbeit lerne ich dazu und verbessere meine Fähigkeiten.</a:t>
            </a:r>
          </a:p>
          <a:p>
            <a:r>
              <a:rPr lang="de-DE" sz="2300" dirty="0"/>
              <a:t>geduldig und konzentriert zu sein: Möchte ich etwas Neues verstehen, so muss ich Zeit und Aufmerksamkeit investieren. Nach mehreren Wiederholungen funktionieren manche Übungen bereits, ohne dass ich intensiv darüber nachdenken muss.</a:t>
            </a:r>
          </a:p>
          <a:p>
            <a:r>
              <a:rPr lang="de-DE" sz="2300" dirty="0"/>
              <a:t>dass ich Neues lernen kann: Meine Fortschritte haben mir gezeigt, dass ich meine Fähigkeiten verbessern kann, wenn ich entscheide, Energie und Zeit zu investieren.</a:t>
            </a:r>
          </a:p>
          <a:p>
            <a:r>
              <a:rPr lang="de-DE" sz="2300" dirty="0"/>
              <a:t>meine Zeit sinnvoll einzusetzen: Merke ich, dass ich eine bestimmte Fähigkeit nicht erlernen möchte, dann kann ich auch entscheiden, aufzuhören und meine Energie für andere Übungen zu verwenden.</a:t>
            </a:r>
          </a:p>
        </p:txBody>
      </p:sp>
    </p:spTree>
    <p:extLst>
      <p:ext uri="{BB962C8B-B14F-4D97-AF65-F5344CB8AC3E}">
        <p14:creationId xmlns:p14="http://schemas.microsoft.com/office/powerpoint/2010/main" val="2739375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23F36B-2DA6-24B6-0446-AC52D83B76C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ED4803F6-10C8-FF8F-CD30-417459FB99BF}"/>
              </a:ext>
            </a:extLst>
          </p:cNvPr>
          <p:cNvSpPr>
            <a:spLocks noGrp="1"/>
          </p:cNvSpPr>
          <p:nvPr>
            <p:ph type="title"/>
          </p:nvPr>
        </p:nvSpPr>
        <p:spPr/>
        <p:txBody>
          <a:bodyPr/>
          <a:lstStyle/>
          <a:p>
            <a:r>
              <a:rPr lang="de-DE" dirty="0"/>
              <a:t>Trainingsphase 2: Absage – was nun?</a:t>
            </a:r>
            <a:endParaRPr lang="de-AT" dirty="0"/>
          </a:p>
        </p:txBody>
      </p:sp>
      <p:sp>
        <p:nvSpPr>
          <p:cNvPr id="5" name="Textplatzhalter 4">
            <a:extLst>
              <a:ext uri="{FF2B5EF4-FFF2-40B4-BE49-F238E27FC236}">
                <a16:creationId xmlns:a16="http://schemas.microsoft.com/office/drawing/2014/main" id="{2E6B6AAF-90A8-1C90-B7EC-B5B214C51C96}"/>
              </a:ext>
            </a:extLst>
          </p:cNvPr>
          <p:cNvSpPr>
            <a:spLocks noGrp="1"/>
          </p:cNvSpPr>
          <p:nvPr>
            <p:ph type="body" idx="1"/>
          </p:nvPr>
        </p:nvSpPr>
        <p:spPr/>
        <p:txBody>
          <a:bodyPr>
            <a:normAutofit/>
          </a:bodyPr>
          <a:lstStyle/>
          <a:p>
            <a:r>
              <a:rPr lang="de-DE" sz="2800" b="1" dirty="0"/>
              <a:t>Stell</a:t>
            </a:r>
            <a:r>
              <a:rPr lang="de-DE" sz="2800" dirty="0"/>
              <a:t> dir </a:t>
            </a:r>
            <a:r>
              <a:rPr lang="de-DE" sz="2800" b="1" dirty="0"/>
              <a:t>vor</a:t>
            </a:r>
            <a:r>
              <a:rPr lang="de-DE" sz="2800" dirty="0"/>
              <a:t>, du kommst gerade von einem Bewerbungsgespräch zurück und hast leider eine Absage erhalten. </a:t>
            </a:r>
            <a:r>
              <a:rPr lang="de-DE" sz="2800" b="1" dirty="0" err="1"/>
              <a:t>Lies</a:t>
            </a:r>
            <a:r>
              <a:rPr lang="de-DE" sz="2800" dirty="0"/>
              <a:t> die folgenden Gründe für eine Absage und </a:t>
            </a:r>
            <a:r>
              <a:rPr lang="de-DE" sz="2800" b="1" dirty="0"/>
              <a:t>überlege</a:t>
            </a:r>
            <a:r>
              <a:rPr lang="de-DE" sz="2800" dirty="0"/>
              <a:t>, was du das nächste Mal anders machen könntest.</a:t>
            </a:r>
            <a:endParaRPr lang="de-AT" sz="2800" dirty="0"/>
          </a:p>
        </p:txBody>
      </p:sp>
      <p:pic>
        <p:nvPicPr>
          <p:cNvPr id="2" name="Grafik 1" descr="Ein Bild, das Säugetier, Clipart, Hase Kaninchen, Tierfigur enthält.&#10;&#10;Automatisch generierte Beschreibung">
            <a:extLst>
              <a:ext uri="{FF2B5EF4-FFF2-40B4-BE49-F238E27FC236}">
                <a16:creationId xmlns:a16="http://schemas.microsoft.com/office/drawing/2014/main" id="{415608D9-B004-CF9F-031C-A7EBE5502B05}"/>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397469" y="3817123"/>
            <a:ext cx="2443527" cy="2442795"/>
          </a:xfrm>
          <a:prstGeom prst="rect">
            <a:avLst/>
          </a:prstGeom>
        </p:spPr>
      </p:pic>
    </p:spTree>
    <p:extLst>
      <p:ext uri="{BB962C8B-B14F-4D97-AF65-F5344CB8AC3E}">
        <p14:creationId xmlns:p14="http://schemas.microsoft.com/office/powerpoint/2010/main" val="819459870"/>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FD2267-9207-38EF-C5CA-D7E64C2D8D22}"/>
              </a:ext>
            </a:extLst>
          </p:cNvPr>
          <p:cNvSpPr>
            <a:spLocks noGrp="1"/>
          </p:cNvSpPr>
          <p:nvPr>
            <p:ph type="title"/>
          </p:nvPr>
        </p:nvSpPr>
        <p:spPr/>
        <p:txBody>
          <a:bodyPr/>
          <a:lstStyle/>
          <a:p>
            <a:r>
              <a:rPr lang="de-DE" dirty="0"/>
              <a:t>Trainingsphase 2: Absage – was nun?</a:t>
            </a:r>
            <a:endParaRPr lang="de-AT" dirty="0"/>
          </a:p>
        </p:txBody>
      </p:sp>
      <p:sp>
        <p:nvSpPr>
          <p:cNvPr id="3" name="Textplatzhalter 2">
            <a:extLst>
              <a:ext uri="{FF2B5EF4-FFF2-40B4-BE49-F238E27FC236}">
                <a16:creationId xmlns:a16="http://schemas.microsoft.com/office/drawing/2014/main" id="{D80DEC53-5142-D70F-561C-BA0158DF574C}"/>
              </a:ext>
            </a:extLst>
          </p:cNvPr>
          <p:cNvSpPr>
            <a:spLocks noGrp="1"/>
          </p:cNvSpPr>
          <p:nvPr>
            <p:ph type="body" idx="1"/>
          </p:nvPr>
        </p:nvSpPr>
        <p:spPr>
          <a:xfrm>
            <a:off x="450569" y="1666334"/>
            <a:ext cx="11280131" cy="1120147"/>
          </a:xfrm>
        </p:spPr>
        <p:txBody>
          <a:bodyPr>
            <a:normAutofit fontScale="92500"/>
          </a:bodyPr>
          <a:lstStyle/>
          <a:p>
            <a:r>
              <a:rPr lang="de-DE" sz="2400" dirty="0"/>
              <a:t>Die folgenden Ratschläge können dir dabei helfen, mit Absagen umzugehen. Natürlich gibt es auch noch andere Lösungsansätze (z. B. deine selbst formulierten). </a:t>
            </a:r>
            <a:r>
              <a:rPr lang="de-DE" sz="2400" b="1" dirty="0"/>
              <a:t>Ordne</a:t>
            </a:r>
            <a:r>
              <a:rPr lang="de-DE" sz="2400" dirty="0"/>
              <a:t> zum Abgleichen die folgenden Tipps der jeweiligen Absage </a:t>
            </a:r>
            <a:r>
              <a:rPr lang="de-DE" sz="2400" b="1" dirty="0"/>
              <a:t>zu</a:t>
            </a:r>
            <a:r>
              <a:rPr lang="de-DE" sz="2400" dirty="0"/>
              <a:t>.</a:t>
            </a:r>
            <a:endParaRPr lang="de-AT" sz="2400" dirty="0"/>
          </a:p>
        </p:txBody>
      </p:sp>
      <p:sp>
        <p:nvSpPr>
          <p:cNvPr id="4" name="Rechteck 3">
            <a:extLst>
              <a:ext uri="{FF2B5EF4-FFF2-40B4-BE49-F238E27FC236}">
                <a16:creationId xmlns:a16="http://schemas.microsoft.com/office/drawing/2014/main" id="{0AB9E0DD-FDDC-F9B0-F3F2-917820E22ABB}"/>
              </a:ext>
            </a:extLst>
          </p:cNvPr>
          <p:cNvSpPr/>
          <p:nvPr/>
        </p:nvSpPr>
        <p:spPr>
          <a:xfrm>
            <a:off x="469790" y="4769036"/>
            <a:ext cx="5994805" cy="1200327"/>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b="0" i="0" u="none" strike="noStrike" cap="none" spc="0" normalizeH="0" baseline="0" dirty="0">
                <a:ln>
                  <a:noFill/>
                </a:ln>
                <a:solidFill>
                  <a:srgbClr val="000000"/>
                </a:solidFill>
                <a:effectLst/>
                <a:uFillTx/>
                <a:latin typeface="Lexend"/>
                <a:sym typeface="Calibri"/>
              </a:rPr>
              <a:t>Lass dich von anderen beraten; oft sieht man bei seinen Unterlagen selbst einfache Fehler nicht oder findet etwas gut, was einer Außenstehenden / einem Außenstehenden überhaupt nicht gefällt.</a:t>
            </a:r>
            <a:endParaRPr kumimoji="0" lang="de-AT" b="0" i="0" u="none" strike="noStrike" cap="none" spc="0" normalizeH="0" baseline="0" dirty="0">
              <a:ln>
                <a:noFill/>
              </a:ln>
              <a:solidFill>
                <a:srgbClr val="000000"/>
              </a:solidFill>
              <a:effectLst/>
              <a:uFillTx/>
              <a:latin typeface="Lexend"/>
              <a:sym typeface="Calibri"/>
            </a:endParaRPr>
          </a:p>
        </p:txBody>
      </p:sp>
      <p:sp>
        <p:nvSpPr>
          <p:cNvPr id="6" name="Textplatzhalter 2">
            <a:extLst>
              <a:ext uri="{FF2B5EF4-FFF2-40B4-BE49-F238E27FC236}">
                <a16:creationId xmlns:a16="http://schemas.microsoft.com/office/drawing/2014/main" id="{12B528D2-08BA-79A4-9595-61AE57A59B52}"/>
              </a:ext>
            </a:extLst>
          </p:cNvPr>
          <p:cNvSpPr txBox="1">
            <a:spLocks/>
          </p:cNvSpPr>
          <p:nvPr/>
        </p:nvSpPr>
        <p:spPr>
          <a:xfrm>
            <a:off x="450569" y="6300969"/>
            <a:ext cx="11280131" cy="4130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fontScale="85000" lnSpcReduction="200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sz="1600" dirty="0"/>
              <a:t>Quelle: </a:t>
            </a:r>
            <a:r>
              <a:rPr lang="de-AT" sz="1400" dirty="0" err="1">
                <a:effectLst/>
                <a:ea typeface="Arial" panose="020B0604020202020204" pitchFamily="34" charset="0"/>
              </a:rPr>
              <a:t>abif</a:t>
            </a:r>
            <a:r>
              <a:rPr lang="de-AT" sz="1400" dirty="0">
                <a:effectLst/>
                <a:ea typeface="Arial" panose="020B0604020202020204" pitchFamily="34" charset="0"/>
              </a:rPr>
              <a:t> - Analyse, Beratung und interdisziplinäre Forschung (2014) Praxishandbuch: Methoden in der Berufs- und Arbeitsmarktorientierung von Jugendlichen. S. 124. </a:t>
            </a:r>
            <a:r>
              <a:rPr lang="de-AT" sz="1400" u="sng" dirty="0">
                <a:solidFill>
                  <a:srgbClr val="EA4F60"/>
                </a:solidFill>
                <a:effectLst/>
                <a:ea typeface="Arial" panose="020B0604020202020204" pitchFamily="34" charset="0"/>
                <a:hlinkClick r:id="rId2"/>
              </a:rPr>
              <a:t>https://forschungsnetzwerk.ams.at/dam/jcr:c44e6586-fa46-4135-9db7-873e7675c1ec/AMS_PH_Jugendliche_2-stvh.pdf.</a:t>
            </a:r>
            <a:r>
              <a:rPr lang="de-AT" sz="1400" dirty="0">
                <a:effectLst/>
                <a:ea typeface="Arial" panose="020B0604020202020204" pitchFamily="34" charset="0"/>
              </a:rPr>
              <a:t> Zugegriffen am 26.11.2024.</a:t>
            </a:r>
            <a:endParaRPr lang="de-AT" sz="1600" dirty="0"/>
          </a:p>
        </p:txBody>
      </p:sp>
      <p:sp>
        <p:nvSpPr>
          <p:cNvPr id="7" name="Rechteck 6">
            <a:extLst>
              <a:ext uri="{FF2B5EF4-FFF2-40B4-BE49-F238E27FC236}">
                <a16:creationId xmlns:a16="http://schemas.microsoft.com/office/drawing/2014/main" id="{AC775059-AB78-D4D8-E56B-AD17CD11AEAE}"/>
              </a:ext>
            </a:extLst>
          </p:cNvPr>
          <p:cNvSpPr/>
          <p:nvPr/>
        </p:nvSpPr>
        <p:spPr>
          <a:xfrm>
            <a:off x="6672608" y="2690337"/>
            <a:ext cx="5125660" cy="1477325"/>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b="0" i="0" u="none" strike="noStrike" cap="none" spc="0" normalizeH="0" baseline="0" dirty="0">
                <a:ln>
                  <a:noFill/>
                </a:ln>
                <a:solidFill>
                  <a:srgbClr val="000000"/>
                </a:solidFill>
                <a:effectLst/>
                <a:uFillTx/>
                <a:latin typeface="Lexend"/>
                <a:sym typeface="Calibri"/>
              </a:rPr>
              <a:t>Achte bei jeder Bewerbung darauf, welche Voraussetzungen gefordert sind. Falls du noch nicht alle Voraussetzungen erfüllst, weise darauf hin, wie du das Fehlende nachholen willst.</a:t>
            </a:r>
            <a:endParaRPr kumimoji="0" lang="de-AT" b="0" i="0" u="none" strike="noStrike" cap="none" spc="0" normalizeH="0" baseline="0" dirty="0">
              <a:ln>
                <a:noFill/>
              </a:ln>
              <a:solidFill>
                <a:srgbClr val="000000"/>
              </a:solidFill>
              <a:effectLst/>
              <a:uFillTx/>
              <a:latin typeface="Lexend"/>
              <a:sym typeface="Calibri"/>
            </a:endParaRPr>
          </a:p>
        </p:txBody>
      </p:sp>
      <p:sp>
        <p:nvSpPr>
          <p:cNvPr id="8" name="Rechteck 7">
            <a:extLst>
              <a:ext uri="{FF2B5EF4-FFF2-40B4-BE49-F238E27FC236}">
                <a16:creationId xmlns:a16="http://schemas.microsoft.com/office/drawing/2014/main" id="{1DD8A04D-D0CC-FDC2-A565-467EF5FF4DDD}"/>
              </a:ext>
            </a:extLst>
          </p:cNvPr>
          <p:cNvSpPr/>
          <p:nvPr/>
        </p:nvSpPr>
        <p:spPr>
          <a:xfrm>
            <a:off x="473334" y="3951676"/>
            <a:ext cx="5991260" cy="646329"/>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b="0" i="0" u="none" strike="noStrike" cap="none" spc="0" normalizeH="0" baseline="0" dirty="0">
                <a:ln>
                  <a:noFill/>
                </a:ln>
                <a:solidFill>
                  <a:srgbClr val="000000"/>
                </a:solidFill>
                <a:effectLst/>
                <a:uFillTx/>
                <a:latin typeface="Lexend"/>
                <a:sym typeface="Calibri"/>
              </a:rPr>
              <a:t>Mache deutlich, dass du trotzdem geeignet bist und dich ständig weiterbildest.</a:t>
            </a:r>
            <a:endParaRPr kumimoji="0" lang="de-AT" b="0" i="0" u="none" strike="noStrike" cap="none" spc="0" normalizeH="0" baseline="0" dirty="0">
              <a:ln>
                <a:noFill/>
              </a:ln>
              <a:solidFill>
                <a:srgbClr val="000000"/>
              </a:solidFill>
              <a:effectLst/>
              <a:uFillTx/>
              <a:latin typeface="Lexend"/>
              <a:sym typeface="Calibri"/>
            </a:endParaRPr>
          </a:p>
        </p:txBody>
      </p:sp>
      <p:sp>
        <p:nvSpPr>
          <p:cNvPr id="9" name="Rechteck 8">
            <a:extLst>
              <a:ext uri="{FF2B5EF4-FFF2-40B4-BE49-F238E27FC236}">
                <a16:creationId xmlns:a16="http://schemas.microsoft.com/office/drawing/2014/main" id="{741F5A23-ACE6-AC41-03B0-FA52CA0C8AD4}"/>
              </a:ext>
            </a:extLst>
          </p:cNvPr>
          <p:cNvSpPr/>
          <p:nvPr/>
        </p:nvSpPr>
        <p:spPr>
          <a:xfrm>
            <a:off x="6672608" y="5290908"/>
            <a:ext cx="5125660" cy="923328"/>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b="0" i="0" u="none" strike="noStrike" cap="none" spc="0" normalizeH="0" baseline="0" dirty="0">
                <a:ln>
                  <a:noFill/>
                </a:ln>
                <a:solidFill>
                  <a:srgbClr val="000000"/>
                </a:solidFill>
                <a:effectLst/>
                <a:uFillTx/>
                <a:latin typeface="Lexend"/>
                <a:sym typeface="Calibri"/>
              </a:rPr>
              <a:t>Gib auch Praktika und kurzfristige Jobs an, um zu zeigen, dass du praktische Erfahrungen hast.</a:t>
            </a:r>
            <a:endParaRPr kumimoji="0" lang="de-AT" b="0" i="0" u="none" strike="noStrike" cap="none" spc="0" normalizeH="0" baseline="0" dirty="0">
              <a:ln>
                <a:noFill/>
              </a:ln>
              <a:solidFill>
                <a:srgbClr val="000000"/>
              </a:solidFill>
              <a:effectLst/>
              <a:uFillTx/>
              <a:latin typeface="Lexend"/>
              <a:sym typeface="Calibri"/>
            </a:endParaRPr>
          </a:p>
        </p:txBody>
      </p:sp>
      <p:sp>
        <p:nvSpPr>
          <p:cNvPr id="10" name="Rechteck 9">
            <a:extLst>
              <a:ext uri="{FF2B5EF4-FFF2-40B4-BE49-F238E27FC236}">
                <a16:creationId xmlns:a16="http://schemas.microsoft.com/office/drawing/2014/main" id="{00972EEF-0DE7-BC02-D95B-69E9C3B49BF0}"/>
              </a:ext>
            </a:extLst>
          </p:cNvPr>
          <p:cNvSpPr/>
          <p:nvPr/>
        </p:nvSpPr>
        <p:spPr>
          <a:xfrm>
            <a:off x="469790" y="2872706"/>
            <a:ext cx="5994804" cy="923328"/>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lang="de-DE" dirty="0">
                <a:latin typeface="Lexend"/>
              </a:rPr>
              <a:t>Versuche, gut zu begründen, wie es zu den Lücken im Lebenslauf gekommen ist und was du in der Zeit gemacht hast.</a:t>
            </a:r>
            <a:endParaRPr kumimoji="0" lang="de-AT" b="0" i="0" u="none" strike="noStrike" cap="none" spc="0" normalizeH="0" baseline="0" dirty="0">
              <a:ln>
                <a:noFill/>
              </a:ln>
              <a:solidFill>
                <a:srgbClr val="000000"/>
              </a:solidFill>
              <a:effectLst/>
              <a:uFillTx/>
              <a:latin typeface="Lexend"/>
              <a:sym typeface="Calibri"/>
            </a:endParaRPr>
          </a:p>
        </p:txBody>
      </p:sp>
      <p:sp>
        <p:nvSpPr>
          <p:cNvPr id="5" name="Rechteck 4">
            <a:extLst>
              <a:ext uri="{FF2B5EF4-FFF2-40B4-BE49-F238E27FC236}">
                <a16:creationId xmlns:a16="http://schemas.microsoft.com/office/drawing/2014/main" id="{7F3ED9E8-75C6-C8F3-DC55-0C845567DD38}"/>
              </a:ext>
            </a:extLst>
          </p:cNvPr>
          <p:cNvSpPr/>
          <p:nvPr/>
        </p:nvSpPr>
        <p:spPr>
          <a:xfrm>
            <a:off x="6672608" y="4259673"/>
            <a:ext cx="5125660" cy="923328"/>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lang="de-DE" dirty="0">
                <a:latin typeface="Lexend"/>
              </a:rPr>
              <a:t>Erkundige dich beim Unternehmen direkt (Mail oder Telefon), um zu erfahren, was der ausschlaggebende Grund war.</a:t>
            </a:r>
            <a:endParaRPr kumimoji="0" lang="de-AT" b="0" i="0" u="none" strike="noStrike" cap="none" spc="0" normalizeH="0" baseline="0" dirty="0">
              <a:ln>
                <a:noFill/>
              </a:ln>
              <a:solidFill>
                <a:srgbClr val="000000"/>
              </a:solidFill>
              <a:effectLst/>
              <a:uFillTx/>
              <a:latin typeface="Lexend"/>
              <a:sym typeface="Calibri"/>
            </a:endParaRPr>
          </a:p>
        </p:txBody>
      </p:sp>
    </p:spTree>
    <p:extLst>
      <p:ext uri="{BB962C8B-B14F-4D97-AF65-F5344CB8AC3E}">
        <p14:creationId xmlns:p14="http://schemas.microsoft.com/office/powerpoint/2010/main" val="3361311476"/>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Outfit / Styling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126542905"/>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err="1"/>
              <a:t>ansprache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8014421" cy="4379026"/>
          </a:xfrm>
        </p:spPr>
        <p:txBody>
          <a:bodyPr>
            <a:normAutofit/>
          </a:bodyPr>
          <a:lstStyle/>
          <a:p>
            <a:pPr marL="0" indent="0">
              <a:buNone/>
            </a:pPr>
            <a:r>
              <a:rPr lang="de-DE" sz="2800" dirty="0"/>
              <a:t>Team, schnürt die Schuhe und zieht euch warm an – heute geht’s um </a:t>
            </a:r>
            <a:r>
              <a:rPr lang="de-DE" sz="2800" b="1" dirty="0"/>
              <a:t>das richtige Outfit</a:t>
            </a:r>
            <a:r>
              <a:rPr lang="de-DE" sz="2800" dirty="0"/>
              <a:t>! Denn Kleidung ist wie eine Visitenkarte: Sie spricht, bevor ihr den Mund aufmacht. Ob Bewerbungsgespräch, Praktikum oder der erste Arbeitstag – wir klären, was wo passt und wie ihr einen guten Eindruck hinterlasst, ohne euch zu verkleiden. Also, keine Sorge, niemand muss heute im Anzug schlafen – aber ihr werdet genau wissen, wie ihr euch passend präsentiert. Auf geht’s, wir machen euch stilsicher!</a:t>
            </a:r>
            <a:endParaRPr lang="de-AT" sz="2800" dirty="0"/>
          </a:p>
        </p:txBody>
      </p:sp>
      <p:pic>
        <p:nvPicPr>
          <p:cNvPr id="2" name="Grafik 1" descr="Ein Bild, das Kleidung, Cartoon, Person enthält.&#10;&#10;Automatisch generierte Beschreibung">
            <a:extLst>
              <a:ext uri="{FF2B5EF4-FFF2-40B4-BE49-F238E27FC236}">
                <a16:creationId xmlns:a16="http://schemas.microsoft.com/office/drawing/2014/main" id="{CED82354-CF46-FEB6-2FEA-BCB7902CBD04}"/>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741" t="4701" r="10382" b="1924"/>
          <a:stretch/>
        </p:blipFill>
        <p:spPr>
          <a:xfrm>
            <a:off x="8966332" y="1755960"/>
            <a:ext cx="2775098" cy="4646428"/>
          </a:xfrm>
          <a:prstGeom prst="rect">
            <a:avLst/>
          </a:prstGeom>
        </p:spPr>
      </p:pic>
    </p:spTree>
    <p:extLst>
      <p:ext uri="{BB962C8B-B14F-4D97-AF65-F5344CB8AC3E}">
        <p14:creationId xmlns:p14="http://schemas.microsoft.com/office/powerpoint/2010/main" val="258001272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fontScale="90000"/>
          </a:bodyPr>
          <a:lstStyle>
            <a:lvl1pPr>
              <a:defRPr b="0" cap="none"/>
            </a:lvl1pPr>
          </a:lstStyle>
          <a:p>
            <a:r>
              <a:rPr lang="de-DE"/>
              <a:t>Kommunikation und Selbstsicherheit</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028582279"/>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167EC7-3722-091F-1F24-F5A504934EB5}"/>
              </a:ext>
            </a:extLst>
          </p:cNvPr>
          <p:cNvSpPr>
            <a:spLocks noGrp="1"/>
          </p:cNvSpPr>
          <p:nvPr>
            <p:ph type="title"/>
          </p:nvPr>
        </p:nvSpPr>
        <p:spPr/>
        <p:txBody>
          <a:bodyPr/>
          <a:lstStyle/>
          <a:p>
            <a:r>
              <a:rPr lang="de-DE" dirty="0" err="1"/>
              <a:t>Red</a:t>
            </a:r>
            <a:r>
              <a:rPr lang="de-DE" dirty="0"/>
              <a:t> Flags und Green Flags</a:t>
            </a:r>
            <a:endParaRPr lang="de-AT" dirty="0"/>
          </a:p>
        </p:txBody>
      </p:sp>
      <p:sp>
        <p:nvSpPr>
          <p:cNvPr id="3" name="Textplatzhalter 2">
            <a:extLst>
              <a:ext uri="{FF2B5EF4-FFF2-40B4-BE49-F238E27FC236}">
                <a16:creationId xmlns:a16="http://schemas.microsoft.com/office/drawing/2014/main" id="{C5FB4EF7-7755-B666-FB22-CFB90F53E776}"/>
              </a:ext>
            </a:extLst>
          </p:cNvPr>
          <p:cNvSpPr>
            <a:spLocks noGrp="1"/>
          </p:cNvSpPr>
          <p:nvPr>
            <p:ph type="body" idx="1"/>
          </p:nvPr>
        </p:nvSpPr>
        <p:spPr>
          <a:xfrm>
            <a:off x="450569" y="1793174"/>
            <a:ext cx="11280131" cy="755934"/>
          </a:xfrm>
        </p:spPr>
        <p:txBody>
          <a:bodyPr/>
          <a:lstStyle/>
          <a:p>
            <a:pPr marL="0" indent="0">
              <a:buNone/>
            </a:pPr>
            <a:r>
              <a:rPr lang="de-DE" b="1" dirty="0"/>
              <a:t>Vergleicht</a:t>
            </a:r>
            <a:r>
              <a:rPr lang="de-DE" dirty="0"/>
              <a:t> im Plenum, welche </a:t>
            </a:r>
            <a:r>
              <a:rPr lang="de-DE" dirty="0" err="1"/>
              <a:t>Red</a:t>
            </a:r>
            <a:r>
              <a:rPr lang="de-DE" dirty="0"/>
              <a:t> und Green Flags ihr euch für das Bewerbungsoutfit notiert habt. Wo liegen Unterschiede, wo Gemeinsamkeiten? </a:t>
            </a:r>
            <a:endParaRPr lang="de-AT" dirty="0"/>
          </a:p>
        </p:txBody>
      </p:sp>
      <p:sp>
        <p:nvSpPr>
          <p:cNvPr id="4" name="Textplatzhalter 2">
            <a:extLst>
              <a:ext uri="{FF2B5EF4-FFF2-40B4-BE49-F238E27FC236}">
                <a16:creationId xmlns:a16="http://schemas.microsoft.com/office/drawing/2014/main" id="{C4528946-52F4-F809-C867-7AC3FADBD04B}"/>
              </a:ext>
            </a:extLst>
          </p:cNvPr>
          <p:cNvSpPr txBox="1">
            <a:spLocks/>
          </p:cNvSpPr>
          <p:nvPr/>
        </p:nvSpPr>
        <p:spPr>
          <a:xfrm>
            <a:off x="450569" y="2695073"/>
            <a:ext cx="5198794" cy="38597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fontScale="85000" lnSpcReduction="200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solidFill>
                  <a:srgbClr val="00B050"/>
                </a:solidFill>
              </a:rPr>
              <a:t>Green Flags (DOs)</a:t>
            </a:r>
          </a:p>
          <a:p>
            <a:pPr hangingPunct="1"/>
            <a:r>
              <a:rPr lang="de-DE" dirty="0"/>
              <a:t>Passender Dresscode: Das Outfit passt zur Branche und zum Unternehmen </a:t>
            </a:r>
          </a:p>
          <a:p>
            <a:pPr hangingPunct="1"/>
            <a:r>
              <a:rPr lang="de-DE" dirty="0"/>
              <a:t>Gepflegtes Erscheinungsbild: Saubere, gebügelte Kleidung, geputzte Schuhe und ordentliche Haare</a:t>
            </a:r>
          </a:p>
          <a:p>
            <a:pPr hangingPunct="1"/>
            <a:r>
              <a:rPr lang="de-DE" dirty="0"/>
              <a:t>Dezente Farben: Neutrale Farben wie Blau, Grau, Weiß oder Schwarz wirken professionell und lenken nicht ab.</a:t>
            </a:r>
          </a:p>
          <a:p>
            <a:pPr hangingPunct="1"/>
            <a:r>
              <a:rPr lang="de-DE" dirty="0"/>
              <a:t>Accessoires: Weniger ist mehr – dezenter Schmuck und eine schlichte Tasche runden das Outfit ab.</a:t>
            </a:r>
          </a:p>
          <a:p>
            <a:pPr hangingPunct="1"/>
            <a:r>
              <a:rPr lang="de-DE" dirty="0"/>
              <a:t>Komfortabel, aber professionell: Du fühlst dich wohl in deiner Kleidung und kannst dich frei bewegen, ohne ständig an dir herumzupfen zu müssen.</a:t>
            </a:r>
          </a:p>
          <a:p>
            <a:pPr marL="0" indent="0" hangingPunct="1">
              <a:buFont typeface="Arial"/>
              <a:buNone/>
            </a:pPr>
            <a:endParaRPr lang="de-DE" dirty="0"/>
          </a:p>
          <a:p>
            <a:pPr marL="0" indent="0" hangingPunct="1">
              <a:buFont typeface="Arial"/>
              <a:buNone/>
            </a:pPr>
            <a:endParaRPr lang="de-AT" dirty="0"/>
          </a:p>
        </p:txBody>
      </p:sp>
      <p:sp>
        <p:nvSpPr>
          <p:cNvPr id="5" name="Textplatzhalter 2">
            <a:extLst>
              <a:ext uri="{FF2B5EF4-FFF2-40B4-BE49-F238E27FC236}">
                <a16:creationId xmlns:a16="http://schemas.microsoft.com/office/drawing/2014/main" id="{A1FA226C-DCBE-38D3-07EC-D660BC7EEC54}"/>
              </a:ext>
            </a:extLst>
          </p:cNvPr>
          <p:cNvSpPr txBox="1">
            <a:spLocks/>
          </p:cNvSpPr>
          <p:nvPr/>
        </p:nvSpPr>
        <p:spPr>
          <a:xfrm>
            <a:off x="5937747" y="2695072"/>
            <a:ext cx="5198794" cy="38597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fontScale="85000" lnSpcReduction="100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err="1">
                <a:solidFill>
                  <a:srgbClr val="FF0000"/>
                </a:solidFill>
              </a:rPr>
              <a:t>Red</a:t>
            </a:r>
            <a:r>
              <a:rPr lang="de-DE" b="1" dirty="0">
                <a:solidFill>
                  <a:srgbClr val="FF0000"/>
                </a:solidFill>
              </a:rPr>
              <a:t> Flags (DON‘Ts)</a:t>
            </a:r>
          </a:p>
          <a:p>
            <a:pPr hangingPunct="1"/>
            <a:r>
              <a:rPr lang="de-AT" dirty="0"/>
              <a:t>Unpassender Dresscode: Zu locker (z. B. Jogginghose) oder overdressed (z. B. Smoking für ein Installateur)</a:t>
            </a:r>
          </a:p>
          <a:p>
            <a:pPr hangingPunct="1"/>
            <a:r>
              <a:rPr lang="de-AT" dirty="0"/>
              <a:t>Ungepflegtes Erscheinungsbild: Flecken, Löcher, zerknitterte Kleidung oder ungeputzte Schuhe</a:t>
            </a:r>
          </a:p>
          <a:p>
            <a:pPr hangingPunct="1"/>
            <a:r>
              <a:rPr lang="de-AT" dirty="0"/>
              <a:t>Unpassende Aufdrucke, zu grelle Farben, schrille Muster lenken ab und wirken unprofessionell</a:t>
            </a:r>
          </a:p>
          <a:p>
            <a:pPr hangingPunct="1"/>
            <a:r>
              <a:rPr lang="de-AT" dirty="0"/>
              <a:t>Unpassende Schuhe: Offene Sandalen, Sneaker für ein formelles Gespräch oder extrem hohe Absätze</a:t>
            </a:r>
          </a:p>
          <a:p>
            <a:pPr hangingPunct="1"/>
            <a:r>
              <a:rPr lang="de-AT" dirty="0"/>
              <a:t>Verkleidetes Auftreten: Wenn du dich sichtbar unwohl fühlst, weil das Outfit nicht zu deiner Persönlichkeit passt.</a:t>
            </a:r>
          </a:p>
        </p:txBody>
      </p:sp>
    </p:spTree>
    <p:extLst>
      <p:ext uri="{BB962C8B-B14F-4D97-AF65-F5344CB8AC3E}">
        <p14:creationId xmlns:p14="http://schemas.microsoft.com/office/powerpoint/2010/main" val="29040485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bg/>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Endspurt: Ziel in Sicht!</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747697978"/>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Ansprache</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8419176" cy="4379026"/>
          </a:xfrm>
        </p:spPr>
        <p:txBody>
          <a:bodyPr>
            <a:normAutofit fontScale="92500" lnSpcReduction="20000"/>
          </a:bodyPr>
          <a:lstStyle/>
          <a:p>
            <a:pPr marL="0" indent="0">
              <a:lnSpc>
                <a:spcPct val="110000"/>
              </a:lnSpc>
              <a:spcBef>
                <a:spcPts val="600"/>
              </a:spcBef>
              <a:buNone/>
            </a:pPr>
            <a:r>
              <a:rPr lang="de-DE" dirty="0"/>
              <a:t>„Leute, alle mal herkommen – wir haben noch ein letztes, wichtiges Training vor uns! Stellt euch vor, euer großes Spiel steht an. Kein Spiel auf dem Rasen, sondern euer erster großer Auftritt bei einem Bewerbungsgespräch – vielleicht für ein Praktikum, einen Ferienjob oder später für die Ausbildung.</a:t>
            </a:r>
          </a:p>
          <a:p>
            <a:pPr marL="0" indent="0">
              <a:lnSpc>
                <a:spcPct val="110000"/>
              </a:lnSpc>
              <a:spcBef>
                <a:spcPts val="600"/>
              </a:spcBef>
              <a:buNone/>
            </a:pPr>
            <a:r>
              <a:rPr lang="de-DE" dirty="0"/>
              <a:t>Ein </a:t>
            </a:r>
            <a:r>
              <a:rPr lang="de-DE" b="1" dirty="0"/>
              <a:t>Bewerbungsgespräch</a:t>
            </a:r>
            <a:r>
              <a:rPr lang="de-DE" dirty="0"/>
              <a:t> ist wie ein richtig wichtiges Finale – und hier kommt der Matchplan dazu: Wir üben heute die klassischen Bewerbungsfragen, damit ihr da nicht ins Schwitzen kommt. Manche Fragen klingen vielleicht erstmal wie eine Herausforderung, aber genau deshalb trainieren wir jetzt zusammen. So wie ihr am Spielfeld nicht einfach drauflosrennt, ohne Taktik, geht ihr auch in kein Bewerbungsgespräch, ohne euch vorbereitet zu haben. </a:t>
            </a:r>
          </a:p>
          <a:p>
            <a:pPr marL="0" indent="0">
              <a:lnSpc>
                <a:spcPct val="110000"/>
              </a:lnSpc>
              <a:spcBef>
                <a:spcPts val="600"/>
              </a:spcBef>
              <a:buNone/>
            </a:pPr>
            <a:r>
              <a:rPr lang="de-DE" dirty="0"/>
              <a:t>Denkt daran: Ihr seid nicht da, um perfekt zu sein. Ihr seid da, um zu zeigen, wer ihr seid, was ihr könnt und wie ihr wachsen wollt. Seid ihr bereit, euer Bestes zu geben? Dann los, wir ziehen das jetzt gemeinsam durch!“</a:t>
            </a:r>
          </a:p>
        </p:txBody>
      </p:sp>
      <p:pic>
        <p:nvPicPr>
          <p:cNvPr id="6" name="Grafik 5" descr="Ein Bild, das Zeichnung, Kleidung, Schuhwerk, Cartoon enthält.&#10;&#10;Automatisch generierte Beschreibung">
            <a:extLst>
              <a:ext uri="{FF2B5EF4-FFF2-40B4-BE49-F238E27FC236}">
                <a16:creationId xmlns:a16="http://schemas.microsoft.com/office/drawing/2014/main" id="{F2FEBFD3-384B-4ACD-A1D6-20E4731F4F1B}"/>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749" t="5271" r="3513" b="2170"/>
          <a:stretch/>
        </p:blipFill>
        <p:spPr>
          <a:xfrm>
            <a:off x="8869746" y="1701209"/>
            <a:ext cx="3013909" cy="4601800"/>
          </a:xfrm>
          <a:prstGeom prst="rect">
            <a:avLst/>
          </a:prstGeom>
        </p:spPr>
      </p:pic>
    </p:spTree>
    <p:extLst>
      <p:ext uri="{BB962C8B-B14F-4D97-AF65-F5344CB8AC3E}">
        <p14:creationId xmlns:p14="http://schemas.microsoft.com/office/powerpoint/2010/main" val="4224923620"/>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Typische Bewerbungsfragen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r>
              <a:rPr lang="de-DE" sz="2800" dirty="0"/>
              <a:t>Du hast dein Training nun fast abgeschlossen. Deine letzte Aufgabe befasst sich mit typischen Bewerbungsfragen, denen du in deinem Leben ziemlich sicher mal begegnen wirst. </a:t>
            </a:r>
            <a:r>
              <a:rPr lang="de-DE" sz="2800" b="1" dirty="0"/>
              <a:t>Beantworte</a:t>
            </a:r>
            <a:r>
              <a:rPr lang="de-DE" sz="2800" dirty="0"/>
              <a:t> sie, so gut du kannst.</a:t>
            </a:r>
            <a:endParaRPr lang="de-AT" sz="2800" dirty="0"/>
          </a:p>
        </p:txBody>
      </p:sp>
      <p:pic>
        <p:nvPicPr>
          <p:cNvPr id="3" name="Grafik 2" descr="Fragen mit einfarbiger Füllung">
            <a:extLst>
              <a:ext uri="{FF2B5EF4-FFF2-40B4-BE49-F238E27FC236}">
                <a16:creationId xmlns:a16="http://schemas.microsoft.com/office/drawing/2014/main" id="{DBE708D0-06FD-22D4-6816-1FABF8556B8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90344" y="3429000"/>
            <a:ext cx="2080437" cy="2080437"/>
          </a:xfrm>
          <a:prstGeom prst="rect">
            <a:avLst/>
          </a:prstGeom>
        </p:spPr>
      </p:pic>
    </p:spTree>
    <p:extLst>
      <p:ext uri="{BB962C8B-B14F-4D97-AF65-F5344CB8AC3E}">
        <p14:creationId xmlns:p14="http://schemas.microsoft.com/office/powerpoint/2010/main" val="1636453366"/>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Anhang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a:t>Bilder</a:t>
            </a:r>
            <a:endParaRPr/>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fld id="{86CB4B4D-7CA3-9044-876B-883B54F8677D}" type="slidenum">
              <a:rPr/>
              <a:t>45</a:t>
            </a:fld>
            <a:endParaRP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(2025) Bewerbungs-Bootcamp. Power-Point-Präsentation. CC BY NC SA 4.0.</a:t>
            </a: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7451991" cy="426030"/>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6DD0DB-CA8E-B859-28B8-3C0CE4EC9515}"/>
              </a:ext>
            </a:extLst>
          </p:cNvPr>
          <p:cNvSpPr>
            <a:spLocks noGrp="1"/>
          </p:cNvSpPr>
          <p:nvPr>
            <p:ph type="title"/>
          </p:nvPr>
        </p:nvSpPr>
        <p:spPr/>
        <p:txBody>
          <a:bodyPr/>
          <a:lstStyle/>
          <a:p>
            <a:r>
              <a:rPr lang="de-AT"/>
              <a:t>Ansprache</a:t>
            </a:r>
          </a:p>
        </p:txBody>
      </p:sp>
      <p:sp>
        <p:nvSpPr>
          <p:cNvPr id="3" name="Textplatzhalter 2">
            <a:extLst>
              <a:ext uri="{FF2B5EF4-FFF2-40B4-BE49-F238E27FC236}">
                <a16:creationId xmlns:a16="http://schemas.microsoft.com/office/drawing/2014/main" id="{B5CCE67B-E157-E4D8-4ED3-508BED93C63A}"/>
              </a:ext>
            </a:extLst>
          </p:cNvPr>
          <p:cNvSpPr>
            <a:spLocks noGrp="1"/>
          </p:cNvSpPr>
          <p:nvPr>
            <p:ph type="body" idx="1"/>
          </p:nvPr>
        </p:nvSpPr>
        <p:spPr>
          <a:xfrm>
            <a:off x="450569" y="1793174"/>
            <a:ext cx="8110562" cy="4379026"/>
          </a:xfrm>
        </p:spPr>
        <p:txBody>
          <a:bodyPr>
            <a:noAutofit/>
          </a:bodyPr>
          <a:lstStyle/>
          <a:p>
            <a:pPr marL="0" indent="0">
              <a:lnSpc>
                <a:spcPct val="100000"/>
              </a:lnSpc>
              <a:buNone/>
            </a:pPr>
            <a:r>
              <a:rPr lang="de-DE" sz="2400" dirty="0"/>
              <a:t>„</a:t>
            </a:r>
            <a:r>
              <a:rPr lang="de-DE" sz="2400" dirty="0" err="1"/>
              <a:t>Alright</a:t>
            </a:r>
            <a:r>
              <a:rPr lang="de-DE" sz="2400" dirty="0"/>
              <a:t>, Team, heute knöpfen wir uns die Königsdisziplin vor: </a:t>
            </a:r>
            <a:r>
              <a:rPr lang="de-DE" sz="2400" b="1" dirty="0"/>
              <a:t>Kommunikation und Selbstsicherheit</a:t>
            </a:r>
            <a:r>
              <a:rPr lang="de-DE" sz="2400" dirty="0"/>
              <a:t>. Denn mal ehrlich, was bringt der beste Lebenslauf, wenn ihr im Gespräch klingt wie ein verschrecktes Meerschweinchen? Keine Sorge, das kriegen wir hin! Starke Worte und ein selbstbewusstes Auftreten können euch weit bringen, egal wie nervös ihr seid. In dieser Einheit zeige ich euch, wie ihr eure Botschaft rüberbringt und dabei überzeugt. Also, Schultern zurück, Kopf hoch – wir packen das gemeinsam an!“</a:t>
            </a:r>
            <a:endParaRPr lang="de-AT" sz="2400" dirty="0"/>
          </a:p>
        </p:txBody>
      </p:sp>
      <p:pic>
        <p:nvPicPr>
          <p:cNvPr id="4" name="Grafik 3" descr="Ein Bild, das Zeichnung, Kleidung, Schuhwerk, Cartoon enthält.&#10;&#10;Automatisch generierte Beschreibung">
            <a:extLst>
              <a:ext uri="{FF2B5EF4-FFF2-40B4-BE49-F238E27FC236}">
                <a16:creationId xmlns:a16="http://schemas.microsoft.com/office/drawing/2014/main" id="{2385DFDD-9D3A-A577-2AAF-8D2CA3CD36E8}"/>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691763" y="1793173"/>
            <a:ext cx="3096143" cy="4379027"/>
          </a:xfrm>
          <a:prstGeom prst="rect">
            <a:avLst/>
          </a:prstGeom>
        </p:spPr>
      </p:pic>
    </p:spTree>
    <p:extLst>
      <p:ext uri="{BB962C8B-B14F-4D97-AF65-F5344CB8AC3E}">
        <p14:creationId xmlns:p14="http://schemas.microsoft.com/office/powerpoint/2010/main" val="322858264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Ja, und…</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9194174" cy="4379026"/>
          </a:xfrm>
        </p:spPr>
        <p:txBody>
          <a:bodyPr>
            <a:normAutofit/>
          </a:bodyPr>
          <a:lstStyle/>
          <a:p>
            <a:pPr marL="0" indent="0">
              <a:lnSpc>
                <a:spcPct val="100000"/>
              </a:lnSpc>
              <a:buNone/>
            </a:pPr>
            <a:r>
              <a:rPr lang="de-AT" sz="2400" dirty="0"/>
              <a:t>Oft verwenden wir im Gespräch „Ja, aber…“, wenn wir das, was unser Gegenüber gesagt hat, ergänzen wollen oder dem nicht ganz zustimmen. Dadurch zerstören wir aber den Gesprächsfluss, da wir dem Gegenüber direkt widersprechen.</a:t>
            </a:r>
          </a:p>
          <a:p>
            <a:pPr marL="0" indent="0">
              <a:lnSpc>
                <a:spcPct val="100000"/>
              </a:lnSpc>
              <a:buNone/>
            </a:pPr>
            <a:endParaRPr lang="de-AT" sz="2400" dirty="0"/>
          </a:p>
          <a:p>
            <a:pPr marL="0" indent="0">
              <a:lnSpc>
                <a:spcPct val="100000"/>
              </a:lnSpc>
              <a:buNone/>
            </a:pPr>
            <a:r>
              <a:rPr lang="de-AT" sz="2400" b="1" dirty="0"/>
              <a:t>Besser ist: Ja, und….</a:t>
            </a:r>
          </a:p>
          <a:p>
            <a:pPr marL="0" indent="0">
              <a:lnSpc>
                <a:spcPct val="100000"/>
              </a:lnSpc>
              <a:buNone/>
            </a:pPr>
            <a:endParaRPr lang="de-AT" sz="2400" b="1" dirty="0"/>
          </a:p>
          <a:p>
            <a:pPr marL="0" indent="0">
              <a:lnSpc>
                <a:spcPct val="100000"/>
              </a:lnSpc>
              <a:buNone/>
            </a:pPr>
            <a:r>
              <a:rPr lang="de-AT" sz="2400" dirty="0"/>
              <a:t>So kann auf die Ideen des Gegenübers aufgebaut werden.</a:t>
            </a:r>
          </a:p>
          <a:p>
            <a:pPr marL="0" indent="0">
              <a:lnSpc>
                <a:spcPct val="100000"/>
              </a:lnSpc>
              <a:buNone/>
            </a:pPr>
            <a:endParaRPr lang="de-AT" sz="2400" dirty="0"/>
          </a:p>
        </p:txBody>
      </p:sp>
      <p:pic>
        <p:nvPicPr>
          <p:cNvPr id="7" name="Grafik 6" descr="Chatblase mit einfarbiger Füllung">
            <a:extLst>
              <a:ext uri="{FF2B5EF4-FFF2-40B4-BE49-F238E27FC236}">
                <a16:creationId xmlns:a16="http://schemas.microsoft.com/office/drawing/2014/main" id="{C98D9693-7CCF-E67B-882F-99164D30A9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9829368" y="1793174"/>
            <a:ext cx="1774371" cy="1774371"/>
          </a:xfrm>
          <a:prstGeom prst="rect">
            <a:avLst/>
          </a:prstGeom>
        </p:spPr>
      </p:pic>
      <p:pic>
        <p:nvPicPr>
          <p:cNvPr id="9" name="Grafik 8" descr="Steinmännchen mit einfarbiger Füllung">
            <a:extLst>
              <a:ext uri="{FF2B5EF4-FFF2-40B4-BE49-F238E27FC236}">
                <a16:creationId xmlns:a16="http://schemas.microsoft.com/office/drawing/2014/main" id="{9CED0BFC-DE6C-EA49-CFBE-0D5481A9E8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29368" y="4476396"/>
            <a:ext cx="2068287" cy="2068287"/>
          </a:xfrm>
          <a:prstGeom prst="rect">
            <a:avLst/>
          </a:prstGeom>
        </p:spPr>
      </p:pic>
    </p:spTree>
    <p:extLst>
      <p:ext uri="{BB962C8B-B14F-4D97-AF65-F5344CB8AC3E}">
        <p14:creationId xmlns:p14="http://schemas.microsoft.com/office/powerpoint/2010/main" val="52208496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013942-F6DD-AE33-A31A-207798D87928}"/>
              </a:ext>
            </a:extLst>
          </p:cNvPr>
          <p:cNvSpPr>
            <a:spLocks noGrp="1"/>
          </p:cNvSpPr>
          <p:nvPr>
            <p:ph type="title"/>
          </p:nvPr>
        </p:nvSpPr>
        <p:spPr/>
        <p:txBody>
          <a:bodyPr/>
          <a:lstStyle/>
          <a:p>
            <a:r>
              <a:rPr lang="de-AT"/>
              <a:t>Ja, Und… - Berufswunsch-Ketten</a:t>
            </a:r>
          </a:p>
        </p:txBody>
      </p:sp>
      <p:sp>
        <p:nvSpPr>
          <p:cNvPr id="3" name="Textplatzhalter 2">
            <a:extLst>
              <a:ext uri="{FF2B5EF4-FFF2-40B4-BE49-F238E27FC236}">
                <a16:creationId xmlns:a16="http://schemas.microsoft.com/office/drawing/2014/main" id="{B8182129-8922-A1AE-30C0-DD436CD79C2B}"/>
              </a:ext>
            </a:extLst>
          </p:cNvPr>
          <p:cNvSpPr>
            <a:spLocks noGrp="1"/>
          </p:cNvSpPr>
          <p:nvPr>
            <p:ph type="body" idx="1"/>
          </p:nvPr>
        </p:nvSpPr>
        <p:spPr>
          <a:xfrm>
            <a:off x="450569" y="1651656"/>
            <a:ext cx="10065031" cy="1755570"/>
          </a:xfrm>
        </p:spPr>
        <p:txBody>
          <a:bodyPr>
            <a:normAutofit/>
          </a:bodyPr>
          <a:lstStyle/>
          <a:p>
            <a:pPr marL="0" indent="0">
              <a:lnSpc>
                <a:spcPct val="100000"/>
              </a:lnSpc>
              <a:buNone/>
            </a:pPr>
            <a:r>
              <a:rPr lang="de-AT" b="1" dirty="0"/>
              <a:t>Übt</a:t>
            </a:r>
            <a:r>
              <a:rPr lang="de-AT" dirty="0"/>
              <a:t> zu zweit die „Ja, und…“-Methode. </a:t>
            </a:r>
            <a:r>
              <a:rPr lang="de-AT" dirty="0" err="1"/>
              <a:t>Jede:r</a:t>
            </a:r>
            <a:r>
              <a:rPr lang="de-AT" dirty="0"/>
              <a:t> von euch hat bereits einen Wunschberuf. </a:t>
            </a:r>
            <a:r>
              <a:rPr lang="de-AT" b="1" dirty="0"/>
              <a:t>Verwendet</a:t>
            </a:r>
            <a:r>
              <a:rPr lang="de-AT" dirty="0"/>
              <a:t> „Ja, und…“, um diesen Beruf und seine Möglichkeiten genauer zu beschreiben. </a:t>
            </a:r>
            <a:r>
              <a:rPr lang="de-AT" b="1" dirty="0"/>
              <a:t>Startet</a:t>
            </a:r>
            <a:r>
              <a:rPr lang="de-AT" dirty="0"/>
              <a:t> mit dem Berufswunsch von A und </a:t>
            </a:r>
            <a:r>
              <a:rPr lang="de-AT" b="1" dirty="0"/>
              <a:t>dreht</a:t>
            </a:r>
            <a:r>
              <a:rPr lang="de-AT" dirty="0"/>
              <a:t> mindestens 3 Runden. Dann ist der Berufswunsch von Person B dran.</a:t>
            </a:r>
          </a:p>
          <a:p>
            <a:pPr marL="0" indent="0">
              <a:lnSpc>
                <a:spcPct val="100000"/>
              </a:lnSpc>
              <a:buNone/>
            </a:pPr>
            <a:endParaRPr lang="de-AT" dirty="0"/>
          </a:p>
          <a:p>
            <a:pPr>
              <a:lnSpc>
                <a:spcPct val="100000"/>
              </a:lnSpc>
            </a:pPr>
            <a:endParaRPr lang="de-AT" sz="1800" dirty="0"/>
          </a:p>
        </p:txBody>
      </p:sp>
      <p:sp>
        <p:nvSpPr>
          <p:cNvPr id="4" name="Textfeld 3">
            <a:extLst>
              <a:ext uri="{FF2B5EF4-FFF2-40B4-BE49-F238E27FC236}">
                <a16:creationId xmlns:a16="http://schemas.microsoft.com/office/drawing/2014/main" id="{F328CADA-4FE9-FA03-6E5E-AC7B36208BCF}"/>
              </a:ext>
            </a:extLst>
          </p:cNvPr>
          <p:cNvSpPr txBox="1"/>
          <p:nvPr/>
        </p:nvSpPr>
        <p:spPr>
          <a:xfrm>
            <a:off x="450569" y="3276600"/>
            <a:ext cx="7280839" cy="28623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indent="0">
              <a:buNone/>
            </a:pPr>
            <a:r>
              <a:rPr lang="de-AT" sz="2000" b="1" dirty="0">
                <a:latin typeface="Lexend" pitchFamily="2" charset="0"/>
              </a:rPr>
              <a:t>Beispiel</a:t>
            </a:r>
            <a:r>
              <a:rPr lang="de-AT" sz="2000" dirty="0">
                <a:latin typeface="Lexend" pitchFamily="2" charset="0"/>
              </a:rPr>
              <a:t>:</a:t>
            </a:r>
          </a:p>
          <a:p>
            <a:pPr marL="0" indent="0">
              <a:buNone/>
            </a:pPr>
            <a:r>
              <a:rPr lang="de-AT" sz="2000" dirty="0">
                <a:latin typeface="Lexend" pitchFamily="2" charset="0"/>
              </a:rPr>
              <a:t>A: Ich möchte Koch werden. Dann kann ich jeden Tag gutes Essen kochen.</a:t>
            </a:r>
          </a:p>
          <a:p>
            <a:pPr marL="0" indent="0">
              <a:buNone/>
            </a:pPr>
            <a:r>
              <a:rPr lang="de-AT" sz="2000" dirty="0">
                <a:latin typeface="Lexend" pitchFamily="2" charset="0"/>
              </a:rPr>
              <a:t>B: Ja, und du kannst dein eigenes Restaurant eröffnen.</a:t>
            </a:r>
          </a:p>
          <a:p>
            <a:pPr marL="0" indent="0">
              <a:buNone/>
            </a:pPr>
            <a:r>
              <a:rPr lang="de-AT" sz="2000" dirty="0">
                <a:latin typeface="Lexend" pitchFamily="2" charset="0"/>
              </a:rPr>
              <a:t>A: Ja, und ich kann Gerichte aus der ganzen Welt kochen.</a:t>
            </a:r>
          </a:p>
          <a:p>
            <a:pPr marL="0" indent="0">
              <a:buNone/>
            </a:pPr>
            <a:r>
              <a:rPr lang="de-AT" sz="2000" dirty="0">
                <a:latin typeface="Lexend" pitchFamily="2" charset="0"/>
              </a:rPr>
              <a:t>B: Ja, und dann kommen ganz unterschiedliche Leute in dein Restaurant und alle fühlen sich wohl.</a:t>
            </a:r>
          </a:p>
          <a:p>
            <a:pPr marL="0" indent="0">
              <a:buNone/>
            </a:pPr>
            <a:r>
              <a:rPr lang="de-AT" sz="2000" dirty="0">
                <a:latin typeface="Lexend" pitchFamily="2" charset="0"/>
              </a:rPr>
              <a:t>A: Ja, und…</a:t>
            </a:r>
          </a:p>
          <a:p>
            <a:pPr marL="0" marR="0" indent="0" algn="l" defTabSz="914400" rtl="0" fontAlgn="auto" latinLnBrk="0" hangingPunct="0">
              <a:lnSpc>
                <a:spcPct val="100000"/>
              </a:lnSpc>
              <a:spcBef>
                <a:spcPts val="0"/>
              </a:spcBef>
              <a:spcAft>
                <a:spcPts val="0"/>
              </a:spcAft>
              <a:buClrTx/>
              <a:buSzTx/>
              <a:buFontTx/>
              <a:buNone/>
              <a:tabLst/>
            </a:pPr>
            <a:endParaRPr kumimoji="0" lang="de-AT" sz="2000" b="0" i="0" u="none" strike="noStrike" cap="none" spc="0" normalizeH="0" baseline="0" dirty="0">
              <a:ln>
                <a:noFill/>
              </a:ln>
              <a:solidFill>
                <a:srgbClr val="000000"/>
              </a:solidFill>
              <a:effectLst/>
              <a:uFillTx/>
              <a:latin typeface="Lexend" pitchFamily="2" charset="0"/>
              <a:sym typeface="Calibri"/>
            </a:endParaRPr>
          </a:p>
        </p:txBody>
      </p:sp>
      <p:pic>
        <p:nvPicPr>
          <p:cNvPr id="6" name="Grafik 5" descr="Ein Bild, das Clipart, Hase Kaninchen, Cartoon, Darstellung enthält.&#10;&#10;Automatisch generierte Beschreibung">
            <a:extLst>
              <a:ext uri="{FF2B5EF4-FFF2-40B4-BE49-F238E27FC236}">
                <a16:creationId xmlns:a16="http://schemas.microsoft.com/office/drawing/2014/main" id="{83CB4A61-BE47-4302-3ABA-B2EB6A98ECE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784771" y="2426497"/>
            <a:ext cx="3120101" cy="4228634"/>
          </a:xfrm>
          <a:prstGeom prst="rect">
            <a:avLst/>
          </a:prstGeom>
        </p:spPr>
      </p:pic>
    </p:spTree>
    <p:extLst>
      <p:ext uri="{BB962C8B-B14F-4D97-AF65-F5344CB8AC3E}">
        <p14:creationId xmlns:p14="http://schemas.microsoft.com/office/powerpoint/2010/main" val="344132641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966802-4376-996E-196B-13A04A63C833}"/>
              </a:ext>
            </a:extLst>
          </p:cNvPr>
          <p:cNvSpPr>
            <a:spLocks noGrp="1"/>
          </p:cNvSpPr>
          <p:nvPr>
            <p:ph type="title"/>
          </p:nvPr>
        </p:nvSpPr>
        <p:spPr/>
        <p:txBody>
          <a:bodyPr/>
          <a:lstStyle/>
          <a:p>
            <a:r>
              <a:rPr lang="de-AT"/>
              <a:t>Sich Selbstbewusst vorstellen</a:t>
            </a:r>
          </a:p>
        </p:txBody>
      </p:sp>
      <p:sp>
        <p:nvSpPr>
          <p:cNvPr id="3" name="Textplatzhalter 2">
            <a:extLst>
              <a:ext uri="{FF2B5EF4-FFF2-40B4-BE49-F238E27FC236}">
                <a16:creationId xmlns:a16="http://schemas.microsoft.com/office/drawing/2014/main" id="{69C48FC3-ABC2-21D5-EB62-F547CFCB8015}"/>
              </a:ext>
            </a:extLst>
          </p:cNvPr>
          <p:cNvSpPr>
            <a:spLocks noGrp="1"/>
          </p:cNvSpPr>
          <p:nvPr>
            <p:ph type="body" idx="1"/>
          </p:nvPr>
        </p:nvSpPr>
        <p:spPr>
          <a:xfrm>
            <a:off x="6096000" y="1945574"/>
            <a:ext cx="5199115" cy="4379026"/>
          </a:xfrm>
        </p:spPr>
        <p:txBody>
          <a:bodyPr>
            <a:normAutofit/>
          </a:bodyPr>
          <a:lstStyle/>
          <a:p>
            <a:pPr marL="0" indent="0">
              <a:buNone/>
            </a:pPr>
            <a:r>
              <a:rPr lang="de-AT" sz="3200" b="1" dirty="0"/>
              <a:t>DON‘Ts</a:t>
            </a:r>
          </a:p>
          <a:p>
            <a:pPr marL="0" indent="0">
              <a:buNone/>
            </a:pPr>
            <a:endParaRPr lang="de-AT" sz="2800" dirty="0"/>
          </a:p>
          <a:p>
            <a:r>
              <a:rPr lang="de-AT" sz="2400" dirty="0"/>
              <a:t>Unsichere/zusammengekrümmte/schiefe Körperhaltung</a:t>
            </a:r>
          </a:p>
          <a:p>
            <a:r>
              <a:rPr lang="de-AT" sz="2400" dirty="0"/>
              <a:t>Zu leise oder zu laut sprechen</a:t>
            </a:r>
          </a:p>
          <a:p>
            <a:r>
              <a:rPr lang="de-AT" sz="2400" dirty="0"/>
              <a:t>Zu schnell oder zu langsam sprechen</a:t>
            </a:r>
          </a:p>
          <a:p>
            <a:r>
              <a:rPr lang="de-AT" sz="2400" dirty="0"/>
              <a:t>Wildes Herumfuchteln</a:t>
            </a:r>
            <a:endParaRPr lang="de-AT" sz="2800" dirty="0"/>
          </a:p>
        </p:txBody>
      </p:sp>
      <p:sp>
        <p:nvSpPr>
          <p:cNvPr id="4" name="Textplatzhalter 2">
            <a:extLst>
              <a:ext uri="{FF2B5EF4-FFF2-40B4-BE49-F238E27FC236}">
                <a16:creationId xmlns:a16="http://schemas.microsoft.com/office/drawing/2014/main" id="{D8D84F7A-635B-8483-F9BD-EB062712E72B}"/>
              </a:ext>
            </a:extLst>
          </p:cNvPr>
          <p:cNvSpPr txBox="1">
            <a:spLocks/>
          </p:cNvSpPr>
          <p:nvPr/>
        </p:nvSpPr>
        <p:spPr>
          <a:xfrm>
            <a:off x="602970" y="1945574"/>
            <a:ext cx="5046716" cy="437902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AT" sz="3200" b="1" dirty="0"/>
              <a:t>DOs</a:t>
            </a:r>
          </a:p>
          <a:p>
            <a:pPr marL="0" indent="0" hangingPunct="1">
              <a:buFont typeface="Arial"/>
              <a:buNone/>
            </a:pPr>
            <a:endParaRPr lang="de-AT" sz="2800" dirty="0"/>
          </a:p>
          <a:p>
            <a:pPr hangingPunct="1"/>
            <a:r>
              <a:rPr lang="de-AT" sz="2400" dirty="0"/>
              <a:t>Aufrechte und offene Körperhaltung</a:t>
            </a:r>
          </a:p>
          <a:p>
            <a:pPr hangingPunct="1"/>
            <a:r>
              <a:rPr lang="de-AT" sz="2400" dirty="0"/>
              <a:t>Angenehmen Sprechlautstärke</a:t>
            </a:r>
          </a:p>
          <a:p>
            <a:pPr hangingPunct="1"/>
            <a:r>
              <a:rPr lang="de-AT" sz="2400" dirty="0"/>
              <a:t>Angenehmes Sprechtempo</a:t>
            </a:r>
          </a:p>
          <a:p>
            <a:pPr hangingPunct="1"/>
            <a:r>
              <a:rPr lang="de-AT" sz="2400" dirty="0"/>
              <a:t>Moderate Gestik</a:t>
            </a:r>
          </a:p>
        </p:txBody>
      </p:sp>
    </p:spTree>
    <p:extLst>
      <p:ext uri="{BB962C8B-B14F-4D97-AF65-F5344CB8AC3E}">
        <p14:creationId xmlns:p14="http://schemas.microsoft.com/office/powerpoint/2010/main" val="114836279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188031-6A7B-79EF-0407-F1A3AE610EEA}"/>
              </a:ext>
            </a:extLst>
          </p:cNvPr>
          <p:cNvSpPr>
            <a:spLocks noGrp="1"/>
          </p:cNvSpPr>
          <p:nvPr>
            <p:ph type="title"/>
          </p:nvPr>
        </p:nvSpPr>
        <p:spPr/>
        <p:txBody>
          <a:bodyPr/>
          <a:lstStyle/>
          <a:p>
            <a:r>
              <a:rPr lang="de-AT"/>
              <a:t>Pitchen – Wie es </a:t>
            </a:r>
            <a:r>
              <a:rPr lang="de-AT" u="sng"/>
              <a:t>NICHT</a:t>
            </a:r>
            <a:r>
              <a:rPr lang="de-AT"/>
              <a:t> geht</a:t>
            </a:r>
          </a:p>
        </p:txBody>
      </p:sp>
      <p:sp>
        <p:nvSpPr>
          <p:cNvPr id="3" name="Textplatzhalter 2">
            <a:extLst>
              <a:ext uri="{FF2B5EF4-FFF2-40B4-BE49-F238E27FC236}">
                <a16:creationId xmlns:a16="http://schemas.microsoft.com/office/drawing/2014/main" id="{A736B148-55F2-78F1-DD75-D41F4CFDDC0B}"/>
              </a:ext>
            </a:extLst>
          </p:cNvPr>
          <p:cNvSpPr>
            <a:spLocks noGrp="1"/>
          </p:cNvSpPr>
          <p:nvPr>
            <p:ph type="body" idx="1"/>
          </p:nvPr>
        </p:nvSpPr>
        <p:spPr>
          <a:xfrm>
            <a:off x="450569" y="1793174"/>
            <a:ext cx="11280131" cy="4596740"/>
          </a:xfrm>
        </p:spPr>
        <p:txBody>
          <a:bodyPr>
            <a:normAutofit fontScale="92500" lnSpcReduction="20000"/>
          </a:bodyPr>
          <a:lstStyle/>
          <a:p>
            <a:pPr>
              <a:lnSpc>
                <a:spcPct val="110000"/>
              </a:lnSpc>
            </a:pPr>
            <a:r>
              <a:rPr lang="de-AT" sz="2400" b="1" dirty="0"/>
              <a:t>Bildet</a:t>
            </a:r>
            <a:r>
              <a:rPr lang="de-AT" sz="2400" dirty="0"/>
              <a:t> 3er Gruppen.</a:t>
            </a:r>
          </a:p>
          <a:p>
            <a:pPr>
              <a:lnSpc>
                <a:spcPct val="110000"/>
              </a:lnSpc>
            </a:pPr>
            <a:r>
              <a:rPr lang="de-AT" sz="2400" dirty="0"/>
              <a:t>Ihr habt am Vormittag einen Pitch geschrieben, in dem ihr Werbung für euch selbst macht. </a:t>
            </a:r>
            <a:r>
              <a:rPr lang="de-AT" sz="2400" b="1" dirty="0"/>
              <a:t>Tragt</a:t>
            </a:r>
            <a:r>
              <a:rPr lang="de-AT" sz="2400" dirty="0"/>
              <a:t> euch gegenseitig euren Pitch vor. Wählt dafür jeder EINES der DON‘Ts von der Folie davor aus – sprecht also z. B. viel zu laut, oder zu leise, oder gestikuliert wild herum. </a:t>
            </a:r>
          </a:p>
          <a:p>
            <a:pPr>
              <a:lnSpc>
                <a:spcPct val="110000"/>
              </a:lnSpc>
            </a:pPr>
            <a:r>
              <a:rPr lang="de-AT" sz="2400" b="1" dirty="0"/>
              <a:t>Reflektiert</a:t>
            </a:r>
            <a:r>
              <a:rPr lang="de-AT" sz="2400" dirty="0"/>
              <a:t> nach jedem Pitch anhand folgender Fragen, wie die vortragende Person auf euch gewirkt hat:</a:t>
            </a:r>
          </a:p>
          <a:p>
            <a:pPr lvl="1">
              <a:lnSpc>
                <a:spcPct val="110000"/>
              </a:lnSpc>
              <a:buFont typeface="Courier New" panose="02070309020205020404" pitchFamily="49" charset="0"/>
              <a:buChar char="o"/>
            </a:pPr>
            <a:r>
              <a:rPr lang="de-AT" sz="2400" dirty="0"/>
              <a:t>Welchen Eindruck hat die Person vermittelt?</a:t>
            </a:r>
          </a:p>
          <a:p>
            <a:pPr lvl="1">
              <a:lnSpc>
                <a:spcPct val="110000"/>
              </a:lnSpc>
              <a:buFont typeface="Courier New" panose="02070309020205020404" pitchFamily="49" charset="0"/>
              <a:buChar char="o"/>
            </a:pPr>
            <a:r>
              <a:rPr lang="de-AT" sz="2400" dirty="0"/>
              <a:t>Wenn ihr diese Person so zum ersten Mal treffen würdet, welche Eigenschaften würdet ihr der Person zuschreiben?</a:t>
            </a:r>
          </a:p>
          <a:p>
            <a:pPr lvl="1">
              <a:lnSpc>
                <a:spcPct val="110000"/>
              </a:lnSpc>
              <a:buFont typeface="Courier New" panose="02070309020205020404" pitchFamily="49" charset="0"/>
              <a:buChar char="o"/>
            </a:pPr>
            <a:r>
              <a:rPr lang="de-AT" sz="2400" dirty="0"/>
              <a:t>Stellt euch vor, ihr wärt der Chef und würdet mit dieser Person ein Vorstellungsgespräch führen. Welche Sorgen hättet ihr, wenn ihr diese Person einstellen würdet?</a:t>
            </a:r>
          </a:p>
        </p:txBody>
      </p:sp>
    </p:spTree>
    <p:extLst>
      <p:ext uri="{BB962C8B-B14F-4D97-AF65-F5344CB8AC3E}">
        <p14:creationId xmlns:p14="http://schemas.microsoft.com/office/powerpoint/2010/main" val="2565598071"/>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b1f9da9653268a9c66370f66508d30b5">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ab52046698bac61dd4f53ea55bbcdfa"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FE5342-7ABD-4F19-8BE6-8A872A8C2DE7}">
  <ds:schemaRefs>
    <ds:schemaRef ds:uri="http://purl.org/dc/terms/"/>
    <ds:schemaRef ds:uri="http://purl.org/dc/dcmitype/"/>
    <ds:schemaRef ds:uri="698a1803-52f3-4d4f-bff9-093c0d5dc281"/>
    <ds:schemaRef ds:uri="http://schemas.microsoft.com/office/2006/documentManagement/types"/>
    <ds:schemaRef ds:uri="f799415d-695a-4815-bd71-e216a568b99c"/>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0AD310C-51F7-402A-8966-5DF7E96BA366}"/>
</file>

<file path=customXml/itemProps3.xml><?xml version="1.0" encoding="utf-8"?>
<ds:datastoreItem xmlns:ds="http://schemas.openxmlformats.org/officeDocument/2006/customXml" ds:itemID="{00B669A1-19CC-4833-B2DA-9B5D87C7A7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4146</Words>
  <Application>Microsoft Office PowerPoint</Application>
  <PresentationFormat>Breitbild</PresentationFormat>
  <Paragraphs>220</Paragraphs>
  <Slides>46</Slides>
  <Notes>13</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46</vt:i4>
      </vt:variant>
    </vt:vector>
  </HeadingPairs>
  <TitlesOfParts>
    <vt:vector size="53" baseType="lpstr">
      <vt:lpstr>Arial</vt:lpstr>
      <vt:lpstr>Calibri</vt:lpstr>
      <vt:lpstr>Courier New</vt:lpstr>
      <vt:lpstr>Lexend</vt:lpstr>
      <vt:lpstr>Lexend ExtraBold</vt:lpstr>
      <vt:lpstr>Lexend SemiBold</vt:lpstr>
      <vt:lpstr>1_Office</vt:lpstr>
      <vt:lpstr>Los  Geht’s!</vt:lpstr>
      <vt:lpstr>Intro</vt:lpstr>
      <vt:lpstr>So ist das Bootcamp aufgebaut</vt:lpstr>
      <vt:lpstr>Kommunikation und Selbstsicherheit</vt:lpstr>
      <vt:lpstr>Ansprache</vt:lpstr>
      <vt:lpstr>Ja, und…</vt:lpstr>
      <vt:lpstr>Ja, Und… - Berufswunsch-Ketten</vt:lpstr>
      <vt:lpstr>Sich Selbstbewusst vorstellen</vt:lpstr>
      <vt:lpstr>Pitchen – Wie es NICHT geht</vt:lpstr>
      <vt:lpstr>Superhelden-Pose üben</vt:lpstr>
      <vt:lpstr>Der mutige Hut</vt:lpstr>
      <vt:lpstr>Umgangsformen</vt:lpstr>
      <vt:lpstr>Ansprache</vt:lpstr>
      <vt:lpstr>Trainingsphase 1: Ice Breaker</vt:lpstr>
      <vt:lpstr>Trainingsphase 2: Umgangsformen im Beruf und privat</vt:lpstr>
      <vt:lpstr>Trainingsphase 2: Umgangsformen im Beruf und privat</vt:lpstr>
      <vt:lpstr>Trainingsphase 2: Umgangsformen im Beruf und privat</vt:lpstr>
      <vt:lpstr>Trainingsphase 3: Mittagspause</vt:lpstr>
      <vt:lpstr>Trainingsphase 3: Mittagspause</vt:lpstr>
      <vt:lpstr>Trainingsphase 3: Mittagspause</vt:lpstr>
      <vt:lpstr>Trainingsphase 3: Mittagspause</vt:lpstr>
      <vt:lpstr>Trainingsphase 3: Reflexion</vt:lpstr>
      <vt:lpstr>Trainingsphase 3: Reflexion</vt:lpstr>
      <vt:lpstr>Resilienz stärken</vt:lpstr>
      <vt:lpstr>Ansprache</vt:lpstr>
      <vt:lpstr>Vom Scheitern Lernen und Ratschläge geben</vt:lpstr>
      <vt:lpstr>Vom Scheitern Lernen und Ratschläge geben</vt:lpstr>
      <vt:lpstr>Vom Scheitern Lernen und Ratschläge geben</vt:lpstr>
      <vt:lpstr>Vom Scheitern Lernen: Auflösung</vt:lpstr>
      <vt:lpstr>Vom Scheitern Lernen: Auflösung</vt:lpstr>
      <vt:lpstr>Vom Scheitern Lernen: Auflösung</vt:lpstr>
      <vt:lpstr>Vom Scheitern Lernen und Ratschläge geben</vt:lpstr>
      <vt:lpstr>Trainingsphase 1: Neues lernen</vt:lpstr>
      <vt:lpstr>Trainingsphase 1: Reflexion</vt:lpstr>
      <vt:lpstr>Trainingsphase 1: Reflexion</vt:lpstr>
      <vt:lpstr>Trainingsphase 2: Absage – was nun?</vt:lpstr>
      <vt:lpstr>Trainingsphase 2: Absage – was nun?</vt:lpstr>
      <vt:lpstr>Outfit / Styling</vt:lpstr>
      <vt:lpstr>ansprache</vt:lpstr>
      <vt:lpstr>Red Flags und Green Flags</vt:lpstr>
      <vt:lpstr>Endspurt: Ziel in Sicht!</vt:lpstr>
      <vt:lpstr>Ansprache</vt:lpstr>
      <vt:lpstr>Typische Bewerbungsfragen</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Anna Steinbauer</cp:lastModifiedBy>
  <cp:revision>5</cp:revision>
  <dcterms:modified xsi:type="dcterms:W3CDTF">2025-03-26T09:33:59Z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