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13"/>
  </p:notesMasterIdLst>
  <p:sldIdLst>
    <p:sldId id="304" r:id="rId5"/>
    <p:sldId id="326" r:id="rId6"/>
    <p:sldId id="912" r:id="rId7"/>
    <p:sldId id="318" r:id="rId8"/>
    <p:sldId id="329" r:id="rId9"/>
    <p:sldId id="915" r:id="rId10"/>
    <p:sldId id="914" r:id="rId11"/>
    <p:sldId id="911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8F372A9-4A95-0158-59C4-466BEA056984}" name="taiga.brahm@uni-tuebingen.de" initials="ta" userId="S::urn:spo:guest#taiga.brahm@uni-tuebingen.de::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7B6"/>
    <a:srgbClr val="FFB93B"/>
    <a:srgbClr val="EAF4DF"/>
    <a:srgbClr val="FDF7B1"/>
    <a:srgbClr val="FFE9C1"/>
    <a:srgbClr val="FFA500"/>
    <a:srgbClr val="E8D8D1"/>
    <a:srgbClr val="FFD589"/>
    <a:srgbClr val="FFC865"/>
    <a:srgbClr val="FF8C4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5F18F2C-DC25-4217-A77C-BA7A1ADB1F97}" v="2" dt="2025-09-22T12:36:26.42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293" autoAdjust="0"/>
    <p:restoredTop sz="94660"/>
  </p:normalViewPr>
  <p:slideViewPr>
    <p:cSldViewPr snapToGrid="0">
      <p:cViewPr varScale="1">
        <p:scale>
          <a:sx n="73" d="100"/>
          <a:sy n="73" d="100"/>
        </p:scale>
        <p:origin x="512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0" d="100"/>
        <a:sy n="120" d="100"/>
      </p:scale>
      <p:origin x="0" y="-109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20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egasperi, Tatjana" userId="301bc012-74bc-4582-85e3-4a331c408f39" providerId="ADAL" clId="{E5F18F2C-DC25-4217-A77C-BA7A1ADB1F97}"/>
    <pc:docChg chg="custSel mod delSld modSld">
      <pc:chgData name="Degasperi, Tatjana" userId="301bc012-74bc-4582-85e3-4a331c408f39" providerId="ADAL" clId="{E5F18F2C-DC25-4217-A77C-BA7A1ADB1F97}" dt="2025-09-22T12:36:26.429" v="7" actId="1076"/>
      <pc:docMkLst>
        <pc:docMk/>
      </pc:docMkLst>
      <pc:sldChg chg="delSp modSp mod">
        <pc:chgData name="Degasperi, Tatjana" userId="301bc012-74bc-4582-85e3-4a331c408f39" providerId="ADAL" clId="{E5F18F2C-DC25-4217-A77C-BA7A1ADB1F97}" dt="2025-09-22T12:36:26.429" v="7" actId="1076"/>
        <pc:sldMkLst>
          <pc:docMk/>
          <pc:sldMk cId="3460762042" sldId="329"/>
        </pc:sldMkLst>
        <pc:spChg chg="mod">
          <ac:chgData name="Degasperi, Tatjana" userId="301bc012-74bc-4582-85e3-4a331c408f39" providerId="ADAL" clId="{E5F18F2C-DC25-4217-A77C-BA7A1ADB1F97}" dt="2025-09-22T12:36:26.429" v="7" actId="1076"/>
          <ac:spMkLst>
            <pc:docMk/>
            <pc:sldMk cId="3460762042" sldId="329"/>
            <ac:spMk id="3" creationId="{3B52CD81-9A6C-5137-E445-72CA08E49059}"/>
          </ac:spMkLst>
        </pc:spChg>
        <pc:spChg chg="mod">
          <ac:chgData name="Degasperi, Tatjana" userId="301bc012-74bc-4582-85e3-4a331c408f39" providerId="ADAL" clId="{E5F18F2C-DC25-4217-A77C-BA7A1ADB1F97}" dt="2025-09-22T12:16:59.218" v="1" actId="6549"/>
          <ac:spMkLst>
            <pc:docMk/>
            <pc:sldMk cId="3460762042" sldId="329"/>
            <ac:spMk id="5" creationId="{CFE372F0-2CD9-82EA-7CA6-5CA5FBD361DD}"/>
          </ac:spMkLst>
        </pc:spChg>
        <pc:spChg chg="mod">
          <ac:chgData name="Degasperi, Tatjana" userId="301bc012-74bc-4582-85e3-4a331c408f39" providerId="ADAL" clId="{E5F18F2C-DC25-4217-A77C-BA7A1ADB1F97}" dt="2025-09-22T12:36:26.429" v="7" actId="1076"/>
          <ac:spMkLst>
            <pc:docMk/>
            <pc:sldMk cId="3460762042" sldId="329"/>
            <ac:spMk id="13" creationId="{0807F588-72F4-3D48-D7E2-CCECFE6FF363}"/>
          </ac:spMkLst>
        </pc:spChg>
        <pc:spChg chg="mod">
          <ac:chgData name="Degasperi, Tatjana" userId="301bc012-74bc-4582-85e3-4a331c408f39" providerId="ADAL" clId="{E5F18F2C-DC25-4217-A77C-BA7A1ADB1F97}" dt="2025-09-22T12:36:26.429" v="7" actId="1076"/>
          <ac:spMkLst>
            <pc:docMk/>
            <pc:sldMk cId="3460762042" sldId="329"/>
            <ac:spMk id="15" creationId="{068357D9-7D3A-A138-0399-9620C5D21803}"/>
          </ac:spMkLst>
        </pc:spChg>
        <pc:spChg chg="mod">
          <ac:chgData name="Degasperi, Tatjana" userId="301bc012-74bc-4582-85e3-4a331c408f39" providerId="ADAL" clId="{E5F18F2C-DC25-4217-A77C-BA7A1ADB1F97}" dt="2025-09-22T12:36:26.429" v="7" actId="1076"/>
          <ac:spMkLst>
            <pc:docMk/>
            <pc:sldMk cId="3460762042" sldId="329"/>
            <ac:spMk id="17" creationId="{DDC041B0-1ECA-49BB-29C3-C6DA94DE6D14}"/>
          </ac:spMkLst>
        </pc:spChg>
        <pc:spChg chg="mod">
          <ac:chgData name="Degasperi, Tatjana" userId="301bc012-74bc-4582-85e3-4a331c408f39" providerId="ADAL" clId="{E5F18F2C-DC25-4217-A77C-BA7A1ADB1F97}" dt="2025-09-22T12:36:26.429" v="7" actId="1076"/>
          <ac:spMkLst>
            <pc:docMk/>
            <pc:sldMk cId="3460762042" sldId="329"/>
            <ac:spMk id="19" creationId="{D3B91D71-0015-0894-FB9D-FA08868E3F1B}"/>
          </ac:spMkLst>
        </pc:spChg>
        <pc:spChg chg="mod">
          <ac:chgData name="Degasperi, Tatjana" userId="301bc012-74bc-4582-85e3-4a331c408f39" providerId="ADAL" clId="{E5F18F2C-DC25-4217-A77C-BA7A1ADB1F97}" dt="2025-09-22T12:36:26.429" v="7" actId="1076"/>
          <ac:spMkLst>
            <pc:docMk/>
            <pc:sldMk cId="3460762042" sldId="329"/>
            <ac:spMk id="20" creationId="{E6443361-3F41-D0F0-311B-353DB4C8C319}"/>
          </ac:spMkLst>
        </pc:spChg>
        <pc:grpChg chg="mod">
          <ac:chgData name="Degasperi, Tatjana" userId="301bc012-74bc-4582-85e3-4a331c408f39" providerId="ADAL" clId="{E5F18F2C-DC25-4217-A77C-BA7A1ADB1F97}" dt="2025-09-22T12:36:26.429" v="7" actId="1076"/>
          <ac:grpSpMkLst>
            <pc:docMk/>
            <pc:sldMk cId="3460762042" sldId="329"/>
            <ac:grpSpMk id="27" creationId="{F1D58283-4BCE-CC1C-2FE0-5AEAFB87092A}"/>
          </ac:grpSpMkLst>
        </pc:grpChg>
        <pc:grpChg chg="del">
          <ac:chgData name="Degasperi, Tatjana" userId="301bc012-74bc-4582-85e3-4a331c408f39" providerId="ADAL" clId="{E5F18F2C-DC25-4217-A77C-BA7A1ADB1F97}" dt="2025-09-22T12:36:14.674" v="6" actId="478"/>
          <ac:grpSpMkLst>
            <pc:docMk/>
            <pc:sldMk cId="3460762042" sldId="329"/>
            <ac:grpSpMk id="28" creationId="{4BD9AF8C-F55D-8D45-90F5-1826F41852AE}"/>
          </ac:grpSpMkLst>
        </pc:grpChg>
        <pc:picChg chg="mod">
          <ac:chgData name="Degasperi, Tatjana" userId="301bc012-74bc-4582-85e3-4a331c408f39" providerId="ADAL" clId="{E5F18F2C-DC25-4217-A77C-BA7A1ADB1F97}" dt="2025-09-22T12:36:26.429" v="7" actId="1076"/>
          <ac:picMkLst>
            <pc:docMk/>
            <pc:sldMk cId="3460762042" sldId="329"/>
            <ac:picMk id="2050" creationId="{C110755B-B0EC-7723-DD4B-4CFC8897185C}"/>
          </ac:picMkLst>
        </pc:picChg>
        <pc:picChg chg="mod">
          <ac:chgData name="Degasperi, Tatjana" userId="301bc012-74bc-4582-85e3-4a331c408f39" providerId="ADAL" clId="{E5F18F2C-DC25-4217-A77C-BA7A1ADB1F97}" dt="2025-09-22T12:36:26.429" v="7" actId="1076"/>
          <ac:picMkLst>
            <pc:docMk/>
            <pc:sldMk cId="3460762042" sldId="329"/>
            <ac:picMk id="2052" creationId="{7955AF9D-D56E-A703-180D-2CE99DAA7A4D}"/>
          </ac:picMkLst>
        </pc:picChg>
        <pc:picChg chg="mod">
          <ac:chgData name="Degasperi, Tatjana" userId="301bc012-74bc-4582-85e3-4a331c408f39" providerId="ADAL" clId="{E5F18F2C-DC25-4217-A77C-BA7A1ADB1F97}" dt="2025-09-22T12:36:26.429" v="7" actId="1076"/>
          <ac:picMkLst>
            <pc:docMk/>
            <pc:sldMk cId="3460762042" sldId="329"/>
            <ac:picMk id="2056" creationId="{0183BDEC-5429-E078-C620-8DA8D7873BC3}"/>
          </ac:picMkLst>
        </pc:picChg>
        <pc:picChg chg="del">
          <ac:chgData name="Degasperi, Tatjana" userId="301bc012-74bc-4582-85e3-4a331c408f39" providerId="ADAL" clId="{E5F18F2C-DC25-4217-A77C-BA7A1ADB1F97}" dt="2025-09-22T12:36:14.014" v="5" actId="478"/>
          <ac:picMkLst>
            <pc:docMk/>
            <pc:sldMk cId="3460762042" sldId="329"/>
            <ac:picMk id="2060" creationId="{54CF30CA-CD4D-CA0C-966F-C0C03F435721}"/>
          </ac:picMkLst>
        </pc:picChg>
      </pc:sldChg>
      <pc:sldChg chg="modSp mod">
        <pc:chgData name="Degasperi, Tatjana" userId="301bc012-74bc-4582-85e3-4a331c408f39" providerId="ADAL" clId="{E5F18F2C-DC25-4217-A77C-BA7A1ADB1F97}" dt="2025-09-22T12:27:01.096" v="4" actId="20577"/>
        <pc:sldMkLst>
          <pc:docMk/>
          <pc:sldMk cId="2024487729" sldId="911"/>
        </pc:sldMkLst>
        <pc:spChg chg="mod">
          <ac:chgData name="Degasperi, Tatjana" userId="301bc012-74bc-4582-85e3-4a331c408f39" providerId="ADAL" clId="{E5F18F2C-DC25-4217-A77C-BA7A1ADB1F97}" dt="2025-09-22T12:27:01.096" v="4" actId="20577"/>
          <ac:spMkLst>
            <pc:docMk/>
            <pc:sldMk cId="2024487729" sldId="911"/>
            <ac:spMk id="5" creationId="{A741BC51-556E-AB66-2A40-D407CBB400E4}"/>
          </ac:spMkLst>
        </pc:spChg>
      </pc:sldChg>
      <pc:sldChg chg="del">
        <pc:chgData name="Degasperi, Tatjana" userId="301bc012-74bc-4582-85e3-4a331c408f39" providerId="ADAL" clId="{E5F18F2C-DC25-4217-A77C-BA7A1ADB1F97}" dt="2025-09-22T12:26:54.125" v="2" actId="47"/>
        <pc:sldMkLst>
          <pc:docMk/>
          <pc:sldMk cId="1754744258" sldId="913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C51BEA-C714-4AED-9112-4500DB899A85}" type="datetimeFigureOut">
              <a:rPr lang="en-AU" smtClean="0"/>
              <a:t>22/09/2025</a:t>
            </a:fld>
            <a:endParaRPr lang="en-AU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AU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039DB4-C640-4EE0-A5E6-22F889456E1C}" type="slidenum">
              <a:rPr lang="en-AU" smtClean="0"/>
              <a:t>‹Nr.›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370025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3464ABD-7F6F-CB5C-BB82-49BD8AC5B9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17379"/>
            <a:ext cx="9144000" cy="1092584"/>
          </a:xfrm>
        </p:spPr>
        <p:txBody>
          <a:bodyPr anchor="b">
            <a:normAutofit/>
          </a:bodyPr>
          <a:lstStyle>
            <a:lvl1pPr algn="ctr">
              <a:defRPr sz="54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Mastertitelformat bearbeiten</a:t>
            </a:r>
            <a:endParaRPr lang="de-AT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7189A1FF-69B3-5ED1-F08E-06B48DAD68B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Master-Untertitelformat bearbeiten</a:t>
            </a:r>
            <a:endParaRPr lang="de-AT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ED2F7CC-F5E0-9E58-F49E-0CD0DC1114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2AFC8-71AF-4FA8-81EA-9CC1D8591C18}" type="datetime1">
              <a:rPr lang="de-AT" smtClean="0"/>
              <a:t>22.09.2025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9FC7B56-405B-CEC6-5F70-96042FC7A9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932A690-45BC-2082-EF1E-F00BF76E38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‹Nr.›</a:t>
            </a:fld>
            <a:endParaRPr lang="de-AT"/>
          </a:p>
        </p:txBody>
      </p:sp>
      <p:pic>
        <p:nvPicPr>
          <p:cNvPr id="7" name="Grafik 6" descr="Ein Bild, das Grafiken, Schrift, Grafikdesign, Text enthält.&#10;&#10;Automatisch generierte Beschreibung">
            <a:extLst>
              <a:ext uri="{FF2B5EF4-FFF2-40B4-BE49-F238E27FC236}">
                <a16:creationId xmlns:a16="http://schemas.microsoft.com/office/drawing/2014/main" id="{A980B4CC-8D7F-A554-4EC3-2DE1719F4FA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 bwMode="auto">
          <a:xfrm>
            <a:off x="7376160" y="1825625"/>
            <a:ext cx="1234440" cy="706755"/>
          </a:xfrm>
          <a:prstGeom prst="rect">
            <a:avLst/>
          </a:prstGeom>
        </p:spPr>
      </p:pic>
      <p:pic>
        <p:nvPicPr>
          <p:cNvPr id="8" name="Grafik 7" descr="Ein Bild, das Text, Schrift, Screenshot, weiß enthält.&#10;&#10;Automatisch generierte Beschreibung">
            <a:extLst>
              <a:ext uri="{FF2B5EF4-FFF2-40B4-BE49-F238E27FC236}">
                <a16:creationId xmlns:a16="http://schemas.microsoft.com/office/drawing/2014/main" id="{82BC6F5F-CAC9-79C0-6347-07C26E38183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2028825"/>
            <a:ext cx="3634740" cy="5111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319406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BA9223D-CB3E-BEA4-08F0-FB556A9E06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81037"/>
            <a:ext cx="10515600" cy="1009651"/>
          </a:xfrm>
        </p:spPr>
        <p:txBody>
          <a:bodyPr/>
          <a:lstStyle>
            <a:lvl1pPr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de-DE" dirty="0"/>
              <a:t>Mastertitelformat bearbeiten</a:t>
            </a:r>
            <a:endParaRPr lang="de-AT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DC1F9A8B-94A7-632E-1EA3-65E85F45FE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AT" dirty="0"/>
          </a:p>
        </p:txBody>
      </p:sp>
      <p:cxnSp>
        <p:nvCxnSpPr>
          <p:cNvPr id="10" name="Gerader Verbinder 9">
            <a:extLst>
              <a:ext uri="{FF2B5EF4-FFF2-40B4-BE49-F238E27FC236}">
                <a16:creationId xmlns:a16="http://schemas.microsoft.com/office/drawing/2014/main" id="{F1985109-0A2E-F212-F0F2-07023400DE4F}"/>
              </a:ext>
            </a:extLst>
          </p:cNvPr>
          <p:cNvCxnSpPr>
            <a:cxnSpLocks/>
          </p:cNvCxnSpPr>
          <p:nvPr userDrawn="1"/>
        </p:nvCxnSpPr>
        <p:spPr>
          <a:xfrm>
            <a:off x="79513" y="6356350"/>
            <a:ext cx="12016409" cy="0"/>
          </a:xfrm>
          <a:prstGeom prst="line">
            <a:avLst/>
          </a:prstGeom>
          <a:ln w="127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oliennummernplatzhalter 6">
            <a:extLst>
              <a:ext uri="{FF2B5EF4-FFF2-40B4-BE49-F238E27FC236}">
                <a16:creationId xmlns:a16="http://schemas.microsoft.com/office/drawing/2014/main" id="{F75EEA99-345C-9BAC-DBEF-480535F95E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4C23FFEC-42AF-4C5F-8FEB-D69D9B6A7C04}" type="slidenum">
              <a:rPr lang="de-AT" smtClean="0"/>
              <a:t>‹Nr.›</a:t>
            </a:fld>
            <a:endParaRPr lang="de-AT"/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60C9D91D-6318-29C5-897A-0131B70D606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3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2060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D3773ED8-578A-EAF3-1031-2E9629BBE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CB653-35AB-42A8-820C-A4395AEC0D50}" type="datetime1">
              <a:rPr lang="de-AT" smtClean="0"/>
              <a:t>22.09.2025</a:t>
            </a:fld>
            <a:endParaRPr lang="de-AT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21E32D6F-3340-3CE3-4C95-55B977A147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9E2DD9E9-541E-8FB3-152C-100D02767D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6372293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A81CE185-5458-C32E-F998-3C23CB000B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BC9889F1-8313-4686-9FC8-C59AEB8C1D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833E04D-BF2D-0644-EDBB-869B64538C4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9D1594-A142-473C-8999-B68A3E6D610E}" type="datetime1">
              <a:rPr lang="de-AT" smtClean="0"/>
              <a:t>22.09.2025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D313F64-D68B-6A33-94F2-1FA989C397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926A613-7E35-9D31-D730-23A8C3B37B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23FFEC-42AF-4C5F-8FEB-D69D9B6A7C04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40733740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7" r:id="rId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svg"/><Relationship Id="rId3" Type="http://schemas.openxmlformats.org/officeDocument/2006/relationships/image" Target="../media/image6.svg"/><Relationship Id="rId7" Type="http://schemas.openxmlformats.org/officeDocument/2006/relationships/image" Target="../media/image10.svg"/><Relationship Id="rId12" Type="http://schemas.openxmlformats.org/officeDocument/2006/relationships/image" Target="../media/image15.png"/><Relationship Id="rId17" Type="http://schemas.openxmlformats.org/officeDocument/2006/relationships/image" Target="../media/image20.svg"/><Relationship Id="rId2" Type="http://schemas.openxmlformats.org/officeDocument/2006/relationships/image" Target="../media/image5.png"/><Relationship Id="rId16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4.svg"/><Relationship Id="rId5" Type="http://schemas.openxmlformats.org/officeDocument/2006/relationships/image" Target="../media/image8.svg"/><Relationship Id="rId15" Type="http://schemas.openxmlformats.org/officeDocument/2006/relationships/image" Target="../media/image18.sv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svg"/><Relationship Id="rId14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2.png"/><Relationship Id="rId18" Type="http://schemas.openxmlformats.org/officeDocument/2006/relationships/image" Target="../media/image37.svg"/><Relationship Id="rId26" Type="http://schemas.openxmlformats.org/officeDocument/2006/relationships/image" Target="../media/image45.svg"/><Relationship Id="rId39" Type="http://schemas.openxmlformats.org/officeDocument/2006/relationships/image" Target="../media/image58.png"/><Relationship Id="rId21" Type="http://schemas.openxmlformats.org/officeDocument/2006/relationships/image" Target="../media/image40.png"/><Relationship Id="rId34" Type="http://schemas.openxmlformats.org/officeDocument/2006/relationships/image" Target="../media/image53.svg"/><Relationship Id="rId42" Type="http://schemas.openxmlformats.org/officeDocument/2006/relationships/image" Target="../media/image61.svg"/><Relationship Id="rId47" Type="http://schemas.openxmlformats.org/officeDocument/2006/relationships/image" Target="../media/image66.png"/><Relationship Id="rId50" Type="http://schemas.openxmlformats.org/officeDocument/2006/relationships/image" Target="../media/image69.sv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6" Type="http://schemas.openxmlformats.org/officeDocument/2006/relationships/image" Target="../media/image35.svg"/><Relationship Id="rId29" Type="http://schemas.openxmlformats.org/officeDocument/2006/relationships/image" Target="../media/image48.png"/><Relationship Id="rId11" Type="http://schemas.openxmlformats.org/officeDocument/2006/relationships/image" Target="../media/image30.png"/><Relationship Id="rId24" Type="http://schemas.openxmlformats.org/officeDocument/2006/relationships/image" Target="../media/image43.svg"/><Relationship Id="rId32" Type="http://schemas.openxmlformats.org/officeDocument/2006/relationships/image" Target="../media/image51.svg"/><Relationship Id="rId37" Type="http://schemas.openxmlformats.org/officeDocument/2006/relationships/image" Target="../media/image56.png"/><Relationship Id="rId40" Type="http://schemas.openxmlformats.org/officeDocument/2006/relationships/image" Target="../media/image59.svg"/><Relationship Id="rId45" Type="http://schemas.openxmlformats.org/officeDocument/2006/relationships/image" Target="../media/image64.png"/><Relationship Id="rId5" Type="http://schemas.openxmlformats.org/officeDocument/2006/relationships/image" Target="../media/image24.png"/><Relationship Id="rId15" Type="http://schemas.openxmlformats.org/officeDocument/2006/relationships/image" Target="../media/image34.png"/><Relationship Id="rId23" Type="http://schemas.openxmlformats.org/officeDocument/2006/relationships/image" Target="../media/image42.png"/><Relationship Id="rId28" Type="http://schemas.openxmlformats.org/officeDocument/2006/relationships/image" Target="../media/image47.svg"/><Relationship Id="rId36" Type="http://schemas.openxmlformats.org/officeDocument/2006/relationships/image" Target="../media/image55.svg"/><Relationship Id="rId49" Type="http://schemas.openxmlformats.org/officeDocument/2006/relationships/image" Target="../media/image68.png"/><Relationship Id="rId10" Type="http://schemas.openxmlformats.org/officeDocument/2006/relationships/image" Target="../media/image29.svg"/><Relationship Id="rId19" Type="http://schemas.openxmlformats.org/officeDocument/2006/relationships/image" Target="../media/image38.png"/><Relationship Id="rId31" Type="http://schemas.openxmlformats.org/officeDocument/2006/relationships/image" Target="../media/image50.png"/><Relationship Id="rId44" Type="http://schemas.openxmlformats.org/officeDocument/2006/relationships/image" Target="../media/image63.svg"/><Relationship Id="rId52" Type="http://schemas.openxmlformats.org/officeDocument/2006/relationships/image" Target="../media/image71.svg"/><Relationship Id="rId4" Type="http://schemas.openxmlformats.org/officeDocument/2006/relationships/image" Target="../media/image23.svg"/><Relationship Id="rId9" Type="http://schemas.openxmlformats.org/officeDocument/2006/relationships/image" Target="../media/image28.png"/><Relationship Id="rId14" Type="http://schemas.openxmlformats.org/officeDocument/2006/relationships/image" Target="../media/image33.svg"/><Relationship Id="rId22" Type="http://schemas.openxmlformats.org/officeDocument/2006/relationships/image" Target="../media/image41.svg"/><Relationship Id="rId27" Type="http://schemas.openxmlformats.org/officeDocument/2006/relationships/image" Target="../media/image46.png"/><Relationship Id="rId30" Type="http://schemas.openxmlformats.org/officeDocument/2006/relationships/image" Target="../media/image49.svg"/><Relationship Id="rId35" Type="http://schemas.openxmlformats.org/officeDocument/2006/relationships/image" Target="../media/image54.png"/><Relationship Id="rId43" Type="http://schemas.openxmlformats.org/officeDocument/2006/relationships/image" Target="../media/image62.png"/><Relationship Id="rId48" Type="http://schemas.openxmlformats.org/officeDocument/2006/relationships/image" Target="../media/image67.svg"/><Relationship Id="rId8" Type="http://schemas.openxmlformats.org/officeDocument/2006/relationships/image" Target="../media/image27.svg"/><Relationship Id="rId51" Type="http://schemas.openxmlformats.org/officeDocument/2006/relationships/image" Target="../media/image70.png"/><Relationship Id="rId3" Type="http://schemas.openxmlformats.org/officeDocument/2006/relationships/image" Target="../media/image22.png"/><Relationship Id="rId12" Type="http://schemas.openxmlformats.org/officeDocument/2006/relationships/image" Target="../media/image31.svg"/><Relationship Id="rId17" Type="http://schemas.openxmlformats.org/officeDocument/2006/relationships/image" Target="../media/image36.png"/><Relationship Id="rId25" Type="http://schemas.openxmlformats.org/officeDocument/2006/relationships/image" Target="../media/image44.png"/><Relationship Id="rId33" Type="http://schemas.openxmlformats.org/officeDocument/2006/relationships/image" Target="../media/image52.png"/><Relationship Id="rId38" Type="http://schemas.openxmlformats.org/officeDocument/2006/relationships/image" Target="../media/image57.svg"/><Relationship Id="rId46" Type="http://schemas.openxmlformats.org/officeDocument/2006/relationships/image" Target="../media/image65.svg"/><Relationship Id="rId20" Type="http://schemas.openxmlformats.org/officeDocument/2006/relationships/image" Target="../media/image39.svg"/><Relationship Id="rId41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png"/><Relationship Id="rId3" Type="http://schemas.openxmlformats.org/officeDocument/2006/relationships/image" Target="../media/image73.svg"/><Relationship Id="rId7" Type="http://schemas.openxmlformats.org/officeDocument/2006/relationships/image" Target="../media/image77.sv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6.png"/><Relationship Id="rId5" Type="http://schemas.openxmlformats.org/officeDocument/2006/relationships/image" Target="../media/image75.svg"/><Relationship Id="rId4" Type="http://schemas.openxmlformats.org/officeDocument/2006/relationships/image" Target="../media/image74.png"/><Relationship Id="rId9" Type="http://schemas.openxmlformats.org/officeDocument/2006/relationships/image" Target="../media/image79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13" Type="http://schemas.openxmlformats.org/officeDocument/2006/relationships/image" Target="../media/image17.png"/><Relationship Id="rId3" Type="http://schemas.openxmlformats.org/officeDocument/2006/relationships/image" Target="../media/image81.png"/><Relationship Id="rId7" Type="http://schemas.openxmlformats.org/officeDocument/2006/relationships/image" Target="../media/image5.png"/><Relationship Id="rId12" Type="http://schemas.openxmlformats.org/officeDocument/2006/relationships/image" Target="../media/image16.sv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11" Type="http://schemas.openxmlformats.org/officeDocument/2006/relationships/image" Target="../media/image15.png"/><Relationship Id="rId5" Type="http://schemas.openxmlformats.org/officeDocument/2006/relationships/image" Target="../media/image82.png"/><Relationship Id="rId10" Type="http://schemas.openxmlformats.org/officeDocument/2006/relationships/image" Target="../media/image14.svg"/><Relationship Id="rId4" Type="http://schemas.microsoft.com/office/2007/relationships/hdphoto" Target="../media/hdphoto1.wdp"/><Relationship Id="rId9" Type="http://schemas.openxmlformats.org/officeDocument/2006/relationships/image" Target="../media/image13.png"/><Relationship Id="rId14" Type="http://schemas.openxmlformats.org/officeDocument/2006/relationships/image" Target="../media/image18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jpeg"/><Relationship Id="rId13" Type="http://schemas.openxmlformats.org/officeDocument/2006/relationships/image" Target="../media/image91.png"/><Relationship Id="rId3" Type="http://schemas.openxmlformats.org/officeDocument/2006/relationships/image" Target="../media/image84.png"/><Relationship Id="rId7" Type="http://schemas.openxmlformats.org/officeDocument/2006/relationships/image" Target="../media/image87.jpeg"/><Relationship Id="rId12" Type="http://schemas.microsoft.com/office/2007/relationships/hdphoto" Target="../media/hdphoto5.wdp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11" Type="http://schemas.openxmlformats.org/officeDocument/2006/relationships/image" Target="../media/image90.png"/><Relationship Id="rId5" Type="http://schemas.openxmlformats.org/officeDocument/2006/relationships/image" Target="../media/image86.png"/><Relationship Id="rId10" Type="http://schemas.microsoft.com/office/2007/relationships/hdphoto" Target="../media/hdphoto4.wdp"/><Relationship Id="rId4" Type="http://schemas.openxmlformats.org/officeDocument/2006/relationships/image" Target="../media/image85.png"/><Relationship Id="rId9" Type="http://schemas.openxmlformats.org/officeDocument/2006/relationships/image" Target="../media/image8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6.png"/><Relationship Id="rId13" Type="http://schemas.openxmlformats.org/officeDocument/2006/relationships/image" Target="../media/image101.svg"/><Relationship Id="rId18" Type="http://schemas.openxmlformats.org/officeDocument/2006/relationships/image" Target="../media/image81.png"/><Relationship Id="rId3" Type="http://schemas.openxmlformats.org/officeDocument/2006/relationships/image" Target="../media/image93.svg"/><Relationship Id="rId7" Type="http://schemas.openxmlformats.org/officeDocument/2006/relationships/image" Target="../media/image95.svg"/><Relationship Id="rId12" Type="http://schemas.openxmlformats.org/officeDocument/2006/relationships/image" Target="../media/image100.png"/><Relationship Id="rId17" Type="http://schemas.openxmlformats.org/officeDocument/2006/relationships/image" Target="../media/image80.jpeg"/><Relationship Id="rId2" Type="http://schemas.openxmlformats.org/officeDocument/2006/relationships/image" Target="../media/image92.png"/><Relationship Id="rId16" Type="http://schemas.openxmlformats.org/officeDocument/2006/relationships/image" Target="../media/image104.png"/><Relationship Id="rId20" Type="http://schemas.openxmlformats.org/officeDocument/2006/relationships/image" Target="../media/image10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4.png"/><Relationship Id="rId11" Type="http://schemas.openxmlformats.org/officeDocument/2006/relationships/image" Target="../media/image99.svg"/><Relationship Id="rId5" Type="http://schemas.openxmlformats.org/officeDocument/2006/relationships/image" Target="../media/image75.svg"/><Relationship Id="rId15" Type="http://schemas.openxmlformats.org/officeDocument/2006/relationships/image" Target="../media/image103.svg"/><Relationship Id="rId10" Type="http://schemas.openxmlformats.org/officeDocument/2006/relationships/image" Target="../media/image98.png"/><Relationship Id="rId19" Type="http://schemas.microsoft.com/office/2007/relationships/hdphoto" Target="../media/hdphoto1.wdp"/><Relationship Id="rId4" Type="http://schemas.openxmlformats.org/officeDocument/2006/relationships/image" Target="../media/image74.png"/><Relationship Id="rId9" Type="http://schemas.openxmlformats.org/officeDocument/2006/relationships/image" Target="../media/image97.svg"/><Relationship Id="rId14" Type="http://schemas.openxmlformats.org/officeDocument/2006/relationships/image" Target="../media/image10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2.png"/><Relationship Id="rId13" Type="http://schemas.openxmlformats.org/officeDocument/2006/relationships/image" Target="../media/image117.svg"/><Relationship Id="rId3" Type="http://schemas.openxmlformats.org/officeDocument/2006/relationships/image" Target="../media/image107.svg"/><Relationship Id="rId7" Type="http://schemas.openxmlformats.org/officeDocument/2006/relationships/image" Target="../media/image111.svg"/><Relationship Id="rId12" Type="http://schemas.openxmlformats.org/officeDocument/2006/relationships/image" Target="../media/image116.png"/><Relationship Id="rId17" Type="http://schemas.openxmlformats.org/officeDocument/2006/relationships/image" Target="../media/image121.svg"/><Relationship Id="rId2" Type="http://schemas.openxmlformats.org/officeDocument/2006/relationships/image" Target="../media/image106.png"/><Relationship Id="rId16" Type="http://schemas.openxmlformats.org/officeDocument/2006/relationships/image" Target="../media/image1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0.png"/><Relationship Id="rId11" Type="http://schemas.openxmlformats.org/officeDocument/2006/relationships/image" Target="../media/image115.svg"/><Relationship Id="rId5" Type="http://schemas.openxmlformats.org/officeDocument/2006/relationships/image" Target="../media/image109.svg"/><Relationship Id="rId15" Type="http://schemas.openxmlformats.org/officeDocument/2006/relationships/image" Target="../media/image119.svg"/><Relationship Id="rId10" Type="http://schemas.openxmlformats.org/officeDocument/2006/relationships/image" Target="../media/image114.png"/><Relationship Id="rId4" Type="http://schemas.openxmlformats.org/officeDocument/2006/relationships/image" Target="../media/image108.png"/><Relationship Id="rId9" Type="http://schemas.openxmlformats.org/officeDocument/2006/relationships/image" Target="../media/image113.svg"/><Relationship Id="rId14" Type="http://schemas.openxmlformats.org/officeDocument/2006/relationships/image" Target="../media/image1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C697CEF-5D78-3E43-978C-073D2115F5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02076" y="3025676"/>
            <a:ext cx="9465924" cy="539457"/>
          </a:xfrm>
        </p:spPr>
        <p:txBody>
          <a:bodyPr>
            <a:normAutofit/>
          </a:bodyPr>
          <a:lstStyle/>
          <a:p>
            <a:r>
              <a:rPr lang="de-AT" sz="3000" dirty="0"/>
              <a:t>Lernstrecke 4 Wirtschaft in Österreich und der Welt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37111E99-03BD-708F-D1DE-97A79C2DC80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118260"/>
            <a:ext cx="9144000" cy="1154589"/>
          </a:xfrm>
        </p:spPr>
        <p:txBody>
          <a:bodyPr>
            <a:normAutofit/>
          </a:bodyPr>
          <a:lstStyle/>
          <a:p>
            <a:r>
              <a:rPr lang="de-AT" sz="4900" b="1" dirty="0"/>
              <a:t>Meine Rolle in </a:t>
            </a:r>
            <a:r>
              <a:rPr lang="de-AT" sz="4900" b="1"/>
              <a:t>der Wirtschaft</a:t>
            </a:r>
            <a:endParaRPr lang="de-AT" sz="4900" b="1" dirty="0"/>
          </a:p>
        </p:txBody>
      </p:sp>
    </p:spTree>
    <p:extLst>
      <p:ext uri="{BB962C8B-B14F-4D97-AF65-F5344CB8AC3E}">
        <p14:creationId xmlns:p14="http://schemas.microsoft.com/office/powerpoint/2010/main" val="26618140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74E6F200-D728-A714-DB5E-41ECB17D93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2</a:t>
            </a:fld>
            <a:endParaRPr lang="de-AT"/>
          </a:p>
        </p:txBody>
      </p:sp>
      <p:pic>
        <p:nvPicPr>
          <p:cNvPr id="11" name="Grafik 10" descr="Fragezeichen Silhouette">
            <a:extLst>
              <a:ext uri="{FF2B5EF4-FFF2-40B4-BE49-F238E27FC236}">
                <a16:creationId xmlns:a16="http://schemas.microsoft.com/office/drawing/2014/main" id="{B07AD90F-E916-F983-4D89-271A7CCFF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535430" y="4937760"/>
            <a:ext cx="914400" cy="914400"/>
          </a:xfrm>
          <a:prstGeom prst="rect">
            <a:avLst/>
          </a:prstGeom>
        </p:spPr>
      </p:pic>
      <p:pic>
        <p:nvPicPr>
          <p:cNvPr id="13" name="Grafik 12" descr="Fragezeichen mit einfarbiger Füllung">
            <a:extLst>
              <a:ext uri="{FF2B5EF4-FFF2-40B4-BE49-F238E27FC236}">
                <a16:creationId xmlns:a16="http://schemas.microsoft.com/office/drawing/2014/main" id="{6C38B7AD-ACBC-8E90-F1FC-18240B0E754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767065" y="3716543"/>
            <a:ext cx="914400" cy="914400"/>
          </a:xfrm>
          <a:prstGeom prst="rect">
            <a:avLst/>
          </a:prstGeom>
        </p:spPr>
      </p:pic>
      <p:pic>
        <p:nvPicPr>
          <p:cNvPr id="15" name="Grafik 14" descr="Marke Fragezeichen mit einfarbiger Füllung">
            <a:extLst>
              <a:ext uri="{FF2B5EF4-FFF2-40B4-BE49-F238E27FC236}">
                <a16:creationId xmlns:a16="http://schemas.microsoft.com/office/drawing/2014/main" id="{0A45ECED-CBF9-7EA5-5869-874C49BDA90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757500" y="4721617"/>
            <a:ext cx="914400" cy="914400"/>
          </a:xfrm>
          <a:prstGeom prst="rect">
            <a:avLst/>
          </a:prstGeom>
        </p:spPr>
      </p:pic>
      <p:pic>
        <p:nvPicPr>
          <p:cNvPr id="17" name="Grafik 16" descr="Marke Fragezeichen Silhouette">
            <a:extLst>
              <a:ext uri="{FF2B5EF4-FFF2-40B4-BE49-F238E27FC236}">
                <a16:creationId xmlns:a16="http://schemas.microsoft.com/office/drawing/2014/main" id="{C6008A8F-270E-09FE-35F4-9C386EED083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610600" y="848977"/>
            <a:ext cx="914400" cy="914400"/>
          </a:xfrm>
          <a:prstGeom prst="rect">
            <a:avLst/>
          </a:prstGeom>
        </p:spPr>
      </p:pic>
      <p:pic>
        <p:nvPicPr>
          <p:cNvPr id="19" name="Grafik 18" descr="Hilfe mit einfarbiger Füllung">
            <a:extLst>
              <a:ext uri="{FF2B5EF4-FFF2-40B4-BE49-F238E27FC236}">
                <a16:creationId xmlns:a16="http://schemas.microsoft.com/office/drawing/2014/main" id="{32C7634D-1802-3ABE-FB41-C9FD3101E83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962442" y="4927600"/>
            <a:ext cx="914400" cy="914400"/>
          </a:xfrm>
          <a:prstGeom prst="rect">
            <a:avLst/>
          </a:prstGeom>
        </p:spPr>
      </p:pic>
      <p:pic>
        <p:nvPicPr>
          <p:cNvPr id="21" name="Grafik 20" descr="Fragezeichen mit einfarbiger Füllung">
            <a:extLst>
              <a:ext uri="{FF2B5EF4-FFF2-40B4-BE49-F238E27FC236}">
                <a16:creationId xmlns:a16="http://schemas.microsoft.com/office/drawing/2014/main" id="{027D280D-F700-61E2-033E-C2FA914EE745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8965129" y="4793740"/>
            <a:ext cx="914400" cy="914400"/>
          </a:xfrm>
          <a:prstGeom prst="rect">
            <a:avLst/>
          </a:prstGeom>
        </p:spPr>
      </p:pic>
      <p:pic>
        <p:nvPicPr>
          <p:cNvPr id="23" name="Grafik 22" descr="Hilfe Silhouette">
            <a:extLst>
              <a:ext uri="{FF2B5EF4-FFF2-40B4-BE49-F238E27FC236}">
                <a16:creationId xmlns:a16="http://schemas.microsoft.com/office/drawing/2014/main" id="{EFB8430F-955A-E95E-78F5-57B3DD0D57B3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0688878" y="1107758"/>
            <a:ext cx="914400" cy="914400"/>
          </a:xfrm>
          <a:prstGeom prst="rect">
            <a:avLst/>
          </a:prstGeom>
        </p:spPr>
      </p:pic>
      <p:pic>
        <p:nvPicPr>
          <p:cNvPr id="24" name="Grafik 23" descr="Fragezeichen Silhouette">
            <a:extLst>
              <a:ext uri="{FF2B5EF4-FFF2-40B4-BE49-F238E27FC236}">
                <a16:creationId xmlns:a16="http://schemas.microsoft.com/office/drawing/2014/main" id="{FBDBD794-839C-210B-7FED-A0A216F356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485567" y="3195834"/>
            <a:ext cx="914400" cy="914400"/>
          </a:xfrm>
          <a:prstGeom prst="rect">
            <a:avLst/>
          </a:prstGeom>
        </p:spPr>
      </p:pic>
      <p:pic>
        <p:nvPicPr>
          <p:cNvPr id="25" name="Grafik 24" descr="Fragezeichen mit einfarbiger Füllung">
            <a:extLst>
              <a:ext uri="{FF2B5EF4-FFF2-40B4-BE49-F238E27FC236}">
                <a16:creationId xmlns:a16="http://schemas.microsoft.com/office/drawing/2014/main" id="{691864FD-68F8-7F26-DAFE-2FADED7D0B1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649739" y="944228"/>
            <a:ext cx="914400" cy="914400"/>
          </a:xfrm>
          <a:prstGeom prst="rect">
            <a:avLst/>
          </a:prstGeom>
        </p:spPr>
      </p:pic>
      <p:pic>
        <p:nvPicPr>
          <p:cNvPr id="26" name="Grafik 25" descr="Marke Fragezeichen mit einfarbiger Füllung">
            <a:extLst>
              <a:ext uri="{FF2B5EF4-FFF2-40B4-BE49-F238E27FC236}">
                <a16:creationId xmlns:a16="http://schemas.microsoft.com/office/drawing/2014/main" id="{A8492320-7568-5781-BA62-8D8812BBBEF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036155" y="837818"/>
            <a:ext cx="914400" cy="914400"/>
          </a:xfrm>
          <a:prstGeom prst="rect">
            <a:avLst/>
          </a:prstGeom>
        </p:spPr>
      </p:pic>
      <p:pic>
        <p:nvPicPr>
          <p:cNvPr id="27" name="Grafik 26" descr="Marke Fragezeichen Silhouette">
            <a:extLst>
              <a:ext uri="{FF2B5EF4-FFF2-40B4-BE49-F238E27FC236}">
                <a16:creationId xmlns:a16="http://schemas.microsoft.com/office/drawing/2014/main" id="{9E2F3DC8-0ED9-952C-0B51-140649B1F0C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392762" y="3794267"/>
            <a:ext cx="914400" cy="914400"/>
          </a:xfrm>
          <a:prstGeom prst="rect">
            <a:avLst/>
          </a:prstGeom>
        </p:spPr>
      </p:pic>
      <p:pic>
        <p:nvPicPr>
          <p:cNvPr id="28" name="Grafik 27" descr="Hilfe mit einfarbiger Füllung">
            <a:extLst>
              <a:ext uri="{FF2B5EF4-FFF2-40B4-BE49-F238E27FC236}">
                <a16:creationId xmlns:a16="http://schemas.microsoft.com/office/drawing/2014/main" id="{83352CE6-4FD1-DC93-0BBC-AF023DBA741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46854" y="3146510"/>
            <a:ext cx="914400" cy="914400"/>
          </a:xfrm>
          <a:prstGeom prst="rect">
            <a:avLst/>
          </a:prstGeom>
        </p:spPr>
      </p:pic>
      <p:pic>
        <p:nvPicPr>
          <p:cNvPr id="29" name="Grafik 28" descr="Fragezeichen mit einfarbiger Füllung">
            <a:extLst>
              <a:ext uri="{FF2B5EF4-FFF2-40B4-BE49-F238E27FC236}">
                <a16:creationId xmlns:a16="http://schemas.microsoft.com/office/drawing/2014/main" id="{696E0F58-5879-45C6-DDB6-424BF37794D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9548323" y="3367191"/>
            <a:ext cx="914400" cy="914400"/>
          </a:xfrm>
          <a:prstGeom prst="rect">
            <a:avLst/>
          </a:prstGeom>
        </p:spPr>
      </p:pic>
      <p:pic>
        <p:nvPicPr>
          <p:cNvPr id="30" name="Grafik 29" descr="Hilfe Silhouette">
            <a:extLst>
              <a:ext uri="{FF2B5EF4-FFF2-40B4-BE49-F238E27FC236}">
                <a16:creationId xmlns:a16="http://schemas.microsoft.com/office/drawing/2014/main" id="{14FA2E6C-0853-44CE-4AF9-EE7702071F23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84348" y="4524218"/>
            <a:ext cx="914400" cy="914400"/>
          </a:xfrm>
          <a:prstGeom prst="rect">
            <a:avLst/>
          </a:prstGeom>
        </p:spPr>
      </p:pic>
      <p:pic>
        <p:nvPicPr>
          <p:cNvPr id="31" name="Grafik 30" descr="Fragezeichen Silhouette">
            <a:extLst>
              <a:ext uri="{FF2B5EF4-FFF2-40B4-BE49-F238E27FC236}">
                <a16:creationId xmlns:a16="http://schemas.microsoft.com/office/drawing/2014/main" id="{A783E40E-EDCD-3ECA-006D-6B673A443B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591363" y="3624777"/>
            <a:ext cx="914400" cy="914400"/>
          </a:xfrm>
          <a:prstGeom prst="rect">
            <a:avLst/>
          </a:prstGeom>
        </p:spPr>
      </p:pic>
      <p:pic>
        <p:nvPicPr>
          <p:cNvPr id="32" name="Grafik 31" descr="Hilfe Silhouette">
            <a:extLst>
              <a:ext uri="{FF2B5EF4-FFF2-40B4-BE49-F238E27FC236}">
                <a16:creationId xmlns:a16="http://schemas.microsoft.com/office/drawing/2014/main" id="{A526291E-32AB-C44C-BF65-624646EDED13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421970" y="3759900"/>
            <a:ext cx="914400" cy="914400"/>
          </a:xfrm>
          <a:prstGeom prst="rect">
            <a:avLst/>
          </a:prstGeom>
        </p:spPr>
      </p:pic>
      <p:pic>
        <p:nvPicPr>
          <p:cNvPr id="33" name="Grafik 32" descr="Fragezeichen mit einfarbiger Füllung">
            <a:extLst>
              <a:ext uri="{FF2B5EF4-FFF2-40B4-BE49-F238E27FC236}">
                <a16:creationId xmlns:a16="http://schemas.microsoft.com/office/drawing/2014/main" id="{66F66ADA-AFD1-F69B-0F8E-88A3FE4198A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7232" y="915162"/>
            <a:ext cx="914400" cy="914400"/>
          </a:xfrm>
          <a:prstGeom prst="rect">
            <a:avLst/>
          </a:prstGeom>
        </p:spPr>
      </p:pic>
      <p:pic>
        <p:nvPicPr>
          <p:cNvPr id="34" name="Grafik 33" descr="Hilfe Silhouette">
            <a:extLst>
              <a:ext uri="{FF2B5EF4-FFF2-40B4-BE49-F238E27FC236}">
                <a16:creationId xmlns:a16="http://schemas.microsoft.com/office/drawing/2014/main" id="{7AF71EB5-AF3B-AF19-2A59-9FACC90E3DAE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1093252" y="5095730"/>
            <a:ext cx="914400" cy="914400"/>
          </a:xfrm>
          <a:prstGeom prst="rect">
            <a:avLst/>
          </a:prstGeom>
        </p:spPr>
      </p:pic>
      <p:pic>
        <p:nvPicPr>
          <p:cNvPr id="35" name="Grafik 34" descr="Fragezeichen mit einfarbiger Füllung">
            <a:extLst>
              <a:ext uri="{FF2B5EF4-FFF2-40B4-BE49-F238E27FC236}">
                <a16:creationId xmlns:a16="http://schemas.microsoft.com/office/drawing/2014/main" id="{F7B65163-7ABD-8593-6B15-5E1B8776AE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629958" y="5283594"/>
            <a:ext cx="914400" cy="914400"/>
          </a:xfrm>
          <a:prstGeom prst="rect">
            <a:avLst/>
          </a:prstGeom>
        </p:spPr>
      </p:pic>
      <p:pic>
        <p:nvPicPr>
          <p:cNvPr id="36" name="Grafik 35" descr="Hilfe Silhouette">
            <a:extLst>
              <a:ext uri="{FF2B5EF4-FFF2-40B4-BE49-F238E27FC236}">
                <a16:creationId xmlns:a16="http://schemas.microsoft.com/office/drawing/2014/main" id="{51CED37A-B938-5DBA-D8A6-204455EC89E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7126316" y="3156085"/>
            <a:ext cx="914400" cy="914400"/>
          </a:xfrm>
          <a:prstGeom prst="rect">
            <a:avLst/>
          </a:prstGeom>
        </p:spPr>
      </p:pic>
      <p:pic>
        <p:nvPicPr>
          <p:cNvPr id="37" name="Grafik 36" descr="Hilfe mit einfarbiger Füllung">
            <a:extLst>
              <a:ext uri="{FF2B5EF4-FFF2-40B4-BE49-F238E27FC236}">
                <a16:creationId xmlns:a16="http://schemas.microsoft.com/office/drawing/2014/main" id="{2F45E845-137E-3F17-A0DA-51AEF3F8669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883721" y="3116788"/>
            <a:ext cx="914400" cy="914400"/>
          </a:xfrm>
          <a:prstGeom prst="rect">
            <a:avLst/>
          </a:prstGeom>
        </p:spPr>
      </p:pic>
      <p:pic>
        <p:nvPicPr>
          <p:cNvPr id="38" name="Grafik 37" descr="Fragezeichen Silhouette">
            <a:extLst>
              <a:ext uri="{FF2B5EF4-FFF2-40B4-BE49-F238E27FC236}">
                <a16:creationId xmlns:a16="http://schemas.microsoft.com/office/drawing/2014/main" id="{125A1D7C-410E-C490-F2F9-3D9270FAA0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21665" y="3097144"/>
            <a:ext cx="914400" cy="914400"/>
          </a:xfrm>
          <a:prstGeom prst="rect">
            <a:avLst/>
          </a:prstGeom>
        </p:spPr>
      </p:pic>
      <p:pic>
        <p:nvPicPr>
          <p:cNvPr id="39" name="Grafik 38" descr="Hilfe mit einfarbiger Füllung">
            <a:extLst>
              <a:ext uri="{FF2B5EF4-FFF2-40B4-BE49-F238E27FC236}">
                <a16:creationId xmlns:a16="http://schemas.microsoft.com/office/drawing/2014/main" id="{5C87F513-D8F2-67E5-D27E-8EDE29442CD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831670" y="5426059"/>
            <a:ext cx="914400" cy="914400"/>
          </a:xfrm>
          <a:prstGeom prst="rect">
            <a:avLst/>
          </a:prstGeom>
        </p:spPr>
      </p:pic>
      <p:pic>
        <p:nvPicPr>
          <p:cNvPr id="40" name="Grafik 39" descr="Hilfe mit einfarbiger Füllung">
            <a:extLst>
              <a:ext uri="{FF2B5EF4-FFF2-40B4-BE49-F238E27FC236}">
                <a16:creationId xmlns:a16="http://schemas.microsoft.com/office/drawing/2014/main" id="{5D67688A-5B09-0F3A-16E7-C22EDEA15EC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1338606" y="4189904"/>
            <a:ext cx="914400" cy="914400"/>
          </a:xfrm>
          <a:prstGeom prst="rect">
            <a:avLst/>
          </a:prstGeom>
        </p:spPr>
      </p:pic>
      <p:pic>
        <p:nvPicPr>
          <p:cNvPr id="41" name="Grafik 40" descr="Fragezeichen Silhouette">
            <a:extLst>
              <a:ext uri="{FF2B5EF4-FFF2-40B4-BE49-F238E27FC236}">
                <a16:creationId xmlns:a16="http://schemas.microsoft.com/office/drawing/2014/main" id="{391BCE01-F9B4-1D0E-6908-506CAB2E0D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800319" y="4202638"/>
            <a:ext cx="914400" cy="914400"/>
          </a:xfrm>
          <a:prstGeom prst="rect">
            <a:avLst/>
          </a:prstGeom>
        </p:spPr>
      </p:pic>
      <p:pic>
        <p:nvPicPr>
          <p:cNvPr id="42" name="Grafik 41" descr="Hilfe Silhouette">
            <a:extLst>
              <a:ext uri="{FF2B5EF4-FFF2-40B4-BE49-F238E27FC236}">
                <a16:creationId xmlns:a16="http://schemas.microsoft.com/office/drawing/2014/main" id="{D2DAAC5F-0127-259F-A415-C67A61F122A7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8028367" y="5415427"/>
            <a:ext cx="914400" cy="914400"/>
          </a:xfrm>
          <a:prstGeom prst="rect">
            <a:avLst/>
          </a:prstGeom>
        </p:spPr>
      </p:pic>
      <p:pic>
        <p:nvPicPr>
          <p:cNvPr id="5" name="Grafik 4" descr="Fragezeichen Silhouette">
            <a:extLst>
              <a:ext uri="{FF2B5EF4-FFF2-40B4-BE49-F238E27FC236}">
                <a16:creationId xmlns:a16="http://schemas.microsoft.com/office/drawing/2014/main" id="{2DB9AFC4-ED72-B34F-2B4A-FC4C237C83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618368" y="5262563"/>
            <a:ext cx="914400" cy="914400"/>
          </a:xfrm>
          <a:prstGeom prst="rect">
            <a:avLst/>
          </a:prstGeom>
        </p:spPr>
      </p:pic>
      <p:pic>
        <p:nvPicPr>
          <p:cNvPr id="3" name="Grafik 2" descr="Hilfe mit einfarbiger Füllung">
            <a:extLst>
              <a:ext uri="{FF2B5EF4-FFF2-40B4-BE49-F238E27FC236}">
                <a16:creationId xmlns:a16="http://schemas.microsoft.com/office/drawing/2014/main" id="{15AB31F3-8B9F-1ED0-754D-0B83658EDBC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609552" y="5214930"/>
            <a:ext cx="914400" cy="914400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6D37710A-C215-F524-7625-C47AFBAFE07B}"/>
              </a:ext>
            </a:extLst>
          </p:cNvPr>
          <p:cNvSpPr/>
          <p:nvPr/>
        </p:nvSpPr>
        <p:spPr>
          <a:xfrm>
            <a:off x="5075568" y="3032737"/>
            <a:ext cx="7166610" cy="45719"/>
          </a:xfrm>
          <a:prstGeom prst="rect">
            <a:avLst/>
          </a:prstGeom>
          <a:solidFill>
            <a:srgbClr val="A9D18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1A60C8C7-7D84-1070-244B-6A986A3D8FA1}"/>
              </a:ext>
            </a:extLst>
          </p:cNvPr>
          <p:cNvSpPr/>
          <p:nvPr/>
        </p:nvSpPr>
        <p:spPr>
          <a:xfrm>
            <a:off x="1611451" y="1685334"/>
            <a:ext cx="8445655" cy="1254781"/>
          </a:xfrm>
          <a:prstGeom prst="rect">
            <a:avLst/>
          </a:prstGeom>
          <a:solidFill>
            <a:srgbClr val="EAF4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200" b="1" dirty="0">
                <a:solidFill>
                  <a:schemeClr val="tx1"/>
                </a:solidFill>
              </a:rPr>
              <a:t>Was hat dein Leben mit Wirtschaft zu tun?</a:t>
            </a:r>
            <a:endParaRPr lang="de-AT" sz="3200" b="1" dirty="0">
              <a:solidFill>
                <a:schemeClr val="tx1"/>
              </a:solidFill>
            </a:endParaRPr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34ABB52A-EE86-A2A7-70D9-342205F58038}"/>
              </a:ext>
            </a:extLst>
          </p:cNvPr>
          <p:cNvSpPr/>
          <p:nvPr/>
        </p:nvSpPr>
        <p:spPr>
          <a:xfrm>
            <a:off x="3087158" y="5012739"/>
            <a:ext cx="6007998" cy="1164224"/>
          </a:xfrm>
          <a:prstGeom prst="rect">
            <a:avLst/>
          </a:prstGeom>
          <a:solidFill>
            <a:srgbClr val="E5F2D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2400" b="1" dirty="0">
                <a:solidFill>
                  <a:schemeClr val="tx1"/>
                </a:solidFill>
              </a:rPr>
              <a:t>Aufgabe:</a:t>
            </a:r>
          </a:p>
          <a:p>
            <a:pPr algn="ctr"/>
            <a:endParaRPr lang="de-AT" sz="1200" dirty="0">
              <a:solidFill>
                <a:schemeClr val="tx1"/>
              </a:solidFill>
            </a:endParaRPr>
          </a:p>
          <a:p>
            <a:pPr algn="ctr"/>
            <a:r>
              <a:rPr lang="de-AT" sz="2400" dirty="0">
                <a:solidFill>
                  <a:schemeClr val="tx1"/>
                </a:solidFill>
              </a:rPr>
              <a:t>Notiere deine Idee auf einem Post-it.</a:t>
            </a:r>
          </a:p>
        </p:txBody>
      </p:sp>
      <p:pic>
        <p:nvPicPr>
          <p:cNvPr id="10" name="Grafik 9" descr="Marke Fragezeichen Silhouette">
            <a:extLst>
              <a:ext uri="{FF2B5EF4-FFF2-40B4-BE49-F238E27FC236}">
                <a16:creationId xmlns:a16="http://schemas.microsoft.com/office/drawing/2014/main" id="{286B4801-29D1-6392-2654-EE772CE5725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466349" y="848977"/>
            <a:ext cx="914400" cy="914400"/>
          </a:xfrm>
          <a:prstGeom prst="rect">
            <a:avLst/>
          </a:prstGeom>
        </p:spPr>
      </p:pic>
      <p:pic>
        <p:nvPicPr>
          <p:cNvPr id="12" name="Grafik 11" descr="Hilfe Silhouette">
            <a:extLst>
              <a:ext uri="{FF2B5EF4-FFF2-40B4-BE49-F238E27FC236}">
                <a16:creationId xmlns:a16="http://schemas.microsoft.com/office/drawing/2014/main" id="{7C1343F2-3D5F-7728-849D-92DEC9B82AAA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5539816" y="1021151"/>
            <a:ext cx="914400" cy="914400"/>
          </a:xfrm>
          <a:prstGeom prst="rect">
            <a:avLst/>
          </a:prstGeom>
        </p:spPr>
      </p:pic>
      <p:pic>
        <p:nvPicPr>
          <p:cNvPr id="14" name="Grafik 13" descr="Fragezeichen mit einfarbiger Füllung">
            <a:extLst>
              <a:ext uri="{FF2B5EF4-FFF2-40B4-BE49-F238E27FC236}">
                <a16:creationId xmlns:a16="http://schemas.microsoft.com/office/drawing/2014/main" id="{8A313CF4-2A6E-B815-2BAF-9F3E41A513C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818524" y="936527"/>
            <a:ext cx="914400" cy="914400"/>
          </a:xfrm>
          <a:prstGeom prst="rect">
            <a:avLst/>
          </a:prstGeom>
        </p:spPr>
      </p:pic>
      <p:pic>
        <p:nvPicPr>
          <p:cNvPr id="16" name="Grafik 15" descr="Fragezeichen Silhouette">
            <a:extLst>
              <a:ext uri="{FF2B5EF4-FFF2-40B4-BE49-F238E27FC236}">
                <a16:creationId xmlns:a16="http://schemas.microsoft.com/office/drawing/2014/main" id="{8C031991-34E3-5F0D-32A9-1B0F9EE56B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105847" y="859696"/>
            <a:ext cx="914400" cy="914400"/>
          </a:xfrm>
          <a:prstGeom prst="rect">
            <a:avLst/>
          </a:prstGeom>
        </p:spPr>
      </p:pic>
      <p:pic>
        <p:nvPicPr>
          <p:cNvPr id="18" name="Grafik 17" descr="Post-it-Notizen mit einfarbiger Füllung">
            <a:extLst>
              <a:ext uri="{FF2B5EF4-FFF2-40B4-BE49-F238E27FC236}">
                <a16:creationId xmlns:a16="http://schemas.microsoft.com/office/drawing/2014/main" id="{CED4709A-F6C0-9770-AFB8-43F3F1888558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9525000" y="843988"/>
            <a:ext cx="2001253" cy="2001253"/>
          </a:xfrm>
          <a:prstGeom prst="rect">
            <a:avLst/>
          </a:prstGeom>
        </p:spPr>
      </p:pic>
      <p:sp>
        <p:nvSpPr>
          <p:cNvPr id="6" name="Rechteck 5">
            <a:extLst>
              <a:ext uri="{FF2B5EF4-FFF2-40B4-BE49-F238E27FC236}">
                <a16:creationId xmlns:a16="http://schemas.microsoft.com/office/drawing/2014/main" id="{0366BCC8-A7C6-F57E-52FA-FA734056C36B}"/>
              </a:ext>
            </a:extLst>
          </p:cNvPr>
          <p:cNvSpPr/>
          <p:nvPr/>
        </p:nvSpPr>
        <p:spPr>
          <a:xfrm>
            <a:off x="4843" y="1570082"/>
            <a:ext cx="7166610" cy="45719"/>
          </a:xfrm>
          <a:prstGeom prst="rect">
            <a:avLst/>
          </a:prstGeom>
          <a:solidFill>
            <a:srgbClr val="A9D18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2" name="Rechteck: abgerundete Ecken 1">
            <a:extLst>
              <a:ext uri="{FF2B5EF4-FFF2-40B4-BE49-F238E27FC236}">
                <a16:creationId xmlns:a16="http://schemas.microsoft.com/office/drawing/2014/main" id="{4D620128-296A-3A5D-9E2F-7216527FAA8F}"/>
              </a:ext>
            </a:extLst>
          </p:cNvPr>
          <p:cNvSpPr/>
          <p:nvPr/>
        </p:nvSpPr>
        <p:spPr>
          <a:xfrm>
            <a:off x="238461" y="3479434"/>
            <a:ext cx="1895271" cy="1036551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2400" dirty="0"/>
              <a:t>Konsum</a:t>
            </a:r>
            <a:endParaRPr lang="de-AT" dirty="0"/>
          </a:p>
        </p:txBody>
      </p:sp>
      <p:sp>
        <p:nvSpPr>
          <p:cNvPr id="22" name="Rechteck: abgerundete Ecken 21">
            <a:extLst>
              <a:ext uri="{FF2B5EF4-FFF2-40B4-BE49-F238E27FC236}">
                <a16:creationId xmlns:a16="http://schemas.microsoft.com/office/drawing/2014/main" id="{2B907648-C35F-3F51-0029-BCE39EE6E097}"/>
              </a:ext>
            </a:extLst>
          </p:cNvPr>
          <p:cNvSpPr/>
          <p:nvPr/>
        </p:nvSpPr>
        <p:spPr>
          <a:xfrm>
            <a:off x="2676701" y="3479434"/>
            <a:ext cx="1895271" cy="1036551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2400" dirty="0"/>
              <a:t>Arbeit</a:t>
            </a:r>
          </a:p>
        </p:txBody>
      </p:sp>
      <p:sp>
        <p:nvSpPr>
          <p:cNvPr id="43" name="Rechteck: abgerundete Ecken 42">
            <a:extLst>
              <a:ext uri="{FF2B5EF4-FFF2-40B4-BE49-F238E27FC236}">
                <a16:creationId xmlns:a16="http://schemas.microsoft.com/office/drawing/2014/main" id="{BB52DE2A-FCCD-08BF-F915-80C4857E4EAF}"/>
              </a:ext>
            </a:extLst>
          </p:cNvPr>
          <p:cNvSpPr/>
          <p:nvPr/>
        </p:nvSpPr>
        <p:spPr>
          <a:xfrm>
            <a:off x="5114941" y="3479434"/>
            <a:ext cx="1895271" cy="1036551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2400" dirty="0"/>
              <a:t>Bildung</a:t>
            </a:r>
          </a:p>
        </p:txBody>
      </p:sp>
      <p:sp>
        <p:nvSpPr>
          <p:cNvPr id="44" name="Rechteck: abgerundete Ecken 43">
            <a:extLst>
              <a:ext uri="{FF2B5EF4-FFF2-40B4-BE49-F238E27FC236}">
                <a16:creationId xmlns:a16="http://schemas.microsoft.com/office/drawing/2014/main" id="{D736569B-F5DF-FE32-C9DE-7F27ABD1B14E}"/>
              </a:ext>
            </a:extLst>
          </p:cNvPr>
          <p:cNvSpPr/>
          <p:nvPr/>
        </p:nvSpPr>
        <p:spPr>
          <a:xfrm>
            <a:off x="7553181" y="3479434"/>
            <a:ext cx="1895271" cy="1036551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2400" dirty="0"/>
              <a:t>Staat</a:t>
            </a:r>
          </a:p>
        </p:txBody>
      </p:sp>
      <p:sp>
        <p:nvSpPr>
          <p:cNvPr id="45" name="Rechteck: abgerundete Ecken 44">
            <a:extLst>
              <a:ext uri="{FF2B5EF4-FFF2-40B4-BE49-F238E27FC236}">
                <a16:creationId xmlns:a16="http://schemas.microsoft.com/office/drawing/2014/main" id="{788301DF-B750-0CCA-BDE0-7C8F8A3105EE}"/>
              </a:ext>
            </a:extLst>
          </p:cNvPr>
          <p:cNvSpPr/>
          <p:nvPr/>
        </p:nvSpPr>
        <p:spPr>
          <a:xfrm>
            <a:off x="9991420" y="3479434"/>
            <a:ext cx="1895271" cy="1036551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2400" dirty="0"/>
              <a:t>Steuern</a:t>
            </a:r>
          </a:p>
        </p:txBody>
      </p:sp>
    </p:spTree>
    <p:extLst>
      <p:ext uri="{BB962C8B-B14F-4D97-AF65-F5344CB8AC3E}">
        <p14:creationId xmlns:p14="http://schemas.microsoft.com/office/powerpoint/2010/main" val="23837671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Ellipse 29">
            <a:extLst>
              <a:ext uri="{FF2B5EF4-FFF2-40B4-BE49-F238E27FC236}">
                <a16:creationId xmlns:a16="http://schemas.microsoft.com/office/drawing/2014/main" id="{E9518373-651C-16EE-0F58-7C66B83F89D4}"/>
              </a:ext>
            </a:extLst>
          </p:cNvPr>
          <p:cNvSpPr/>
          <p:nvPr/>
        </p:nvSpPr>
        <p:spPr>
          <a:xfrm>
            <a:off x="106331" y="1836021"/>
            <a:ext cx="4320000" cy="4320000"/>
          </a:xfrm>
          <a:prstGeom prst="ellipse">
            <a:avLst/>
          </a:prstGeom>
          <a:solidFill>
            <a:srgbClr val="EAF4D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8" name="Ellipse 27">
            <a:extLst>
              <a:ext uri="{FF2B5EF4-FFF2-40B4-BE49-F238E27FC236}">
                <a16:creationId xmlns:a16="http://schemas.microsoft.com/office/drawing/2014/main" id="{7EA791CD-9F39-727F-3329-E8053C6A629C}"/>
              </a:ext>
            </a:extLst>
          </p:cNvPr>
          <p:cNvSpPr/>
          <p:nvPr/>
        </p:nvSpPr>
        <p:spPr>
          <a:xfrm>
            <a:off x="7765670" y="1836021"/>
            <a:ext cx="4320000" cy="4320000"/>
          </a:xfrm>
          <a:prstGeom prst="ellipse">
            <a:avLst/>
          </a:prstGeom>
          <a:solidFill>
            <a:srgbClr val="E8D8D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9" name="Ellipse 28">
            <a:extLst>
              <a:ext uri="{FF2B5EF4-FFF2-40B4-BE49-F238E27FC236}">
                <a16:creationId xmlns:a16="http://schemas.microsoft.com/office/drawing/2014/main" id="{FEBEA3ED-0C42-F04C-EF2E-3CA6EE0A0C27}"/>
              </a:ext>
            </a:extLst>
          </p:cNvPr>
          <p:cNvSpPr/>
          <p:nvPr/>
        </p:nvSpPr>
        <p:spPr>
          <a:xfrm>
            <a:off x="4097245" y="1299254"/>
            <a:ext cx="4320000" cy="4320000"/>
          </a:xfrm>
          <a:prstGeom prst="ellipse">
            <a:avLst/>
          </a:prstGeom>
          <a:solidFill>
            <a:srgbClr val="E7E7E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F565CD44-D717-F556-8263-C8055BAF1A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3125" y="821530"/>
            <a:ext cx="5964120" cy="807631"/>
          </a:xfrm>
        </p:spPr>
        <p:txBody>
          <a:bodyPr/>
          <a:lstStyle/>
          <a:p>
            <a:r>
              <a:rPr lang="de-DE" dirty="0"/>
              <a:t>Der Wirtschaftskreislauf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FF5AFDC5-BE75-AC73-72BC-35E5554A44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3</a:t>
            </a:fld>
            <a:endParaRPr lang="de-AT"/>
          </a:p>
        </p:txBody>
      </p:sp>
      <p:pic>
        <p:nvPicPr>
          <p:cNvPr id="1026" name="Picture 2" descr="Ein Bild, das Entwurf, Zeichnung, Diagramm, Text enthält.&#10;&#10;Automatisch generierte Beschreibung">
            <a:extLst>
              <a:ext uri="{FF2B5EF4-FFF2-40B4-BE49-F238E27FC236}">
                <a16:creationId xmlns:a16="http://schemas.microsoft.com/office/drawing/2014/main" id="{1D8AFB3B-EAF0-D844-53D2-18270D2845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7800" y="1681777"/>
            <a:ext cx="6884071" cy="5354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8" name="Gruppieren 47">
            <a:extLst>
              <a:ext uri="{FF2B5EF4-FFF2-40B4-BE49-F238E27FC236}">
                <a16:creationId xmlns:a16="http://schemas.microsoft.com/office/drawing/2014/main" id="{E8C428A6-34B3-ABE5-10FF-B76EFAE8BBE5}"/>
              </a:ext>
            </a:extLst>
          </p:cNvPr>
          <p:cNvGrpSpPr>
            <a:grpSpLocks noChangeAspect="1"/>
          </p:cNvGrpSpPr>
          <p:nvPr/>
        </p:nvGrpSpPr>
        <p:grpSpPr>
          <a:xfrm>
            <a:off x="9189435" y="3014664"/>
            <a:ext cx="1499876" cy="2520000"/>
            <a:chOff x="9875054" y="2607486"/>
            <a:chExt cx="1714144" cy="2880000"/>
          </a:xfrm>
        </p:grpSpPr>
        <p:grpSp>
          <p:nvGrpSpPr>
            <p:cNvPr id="20" name="Gruppieren 19">
              <a:extLst>
                <a:ext uri="{FF2B5EF4-FFF2-40B4-BE49-F238E27FC236}">
                  <a16:creationId xmlns:a16="http://schemas.microsoft.com/office/drawing/2014/main" id="{03796179-16B5-E3A8-E0B9-6D0A18E09468}"/>
                </a:ext>
              </a:extLst>
            </p:cNvPr>
            <p:cNvGrpSpPr>
              <a:grpSpLocks noChangeAspect="1"/>
            </p:cNvGrpSpPr>
            <p:nvPr/>
          </p:nvGrpSpPr>
          <p:grpSpPr>
            <a:xfrm flipH="1">
              <a:off x="10684900" y="2607486"/>
              <a:ext cx="904298" cy="2880000"/>
              <a:chOff x="10557354" y="2220136"/>
              <a:chExt cx="1390650" cy="4428930"/>
            </a:xfrm>
          </p:grpSpPr>
          <p:pic>
            <p:nvPicPr>
              <p:cNvPr id="21" name="Grafik 20" descr="Mann mit langen Ärmeln">
                <a:extLst>
                  <a:ext uri="{FF2B5EF4-FFF2-40B4-BE49-F238E27FC236}">
                    <a16:creationId xmlns:a16="http://schemas.microsoft.com/office/drawing/2014/main" id="{03EA9570-96DC-D70B-7FBC-E062873A2C1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10557354" y="2820016"/>
                <a:ext cx="1390650" cy="3829050"/>
              </a:xfrm>
              <a:prstGeom prst="rect">
                <a:avLst/>
              </a:prstGeom>
            </p:spPr>
          </p:pic>
          <p:pic>
            <p:nvPicPr>
              <p:cNvPr id="22" name="Grafik 21" descr="Junge mit dichtem Haar">
                <a:extLst>
                  <a:ext uri="{FF2B5EF4-FFF2-40B4-BE49-F238E27FC236}">
                    <a16:creationId xmlns:a16="http://schemas.microsoft.com/office/drawing/2014/main" id="{DA21E7A4-CB1F-EB38-7776-E3EB5C97441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10878324" y="2220136"/>
                <a:ext cx="723900" cy="790575"/>
              </a:xfrm>
              <a:prstGeom prst="rect">
                <a:avLst/>
              </a:prstGeom>
            </p:spPr>
          </p:pic>
          <p:pic>
            <p:nvPicPr>
              <p:cNvPr id="23" name="Grafik 22" descr="Ein lächelndes Gesicht">
                <a:extLst>
                  <a:ext uri="{FF2B5EF4-FFF2-40B4-BE49-F238E27FC236}">
                    <a16:creationId xmlns:a16="http://schemas.microsoft.com/office/drawing/2014/main" id="{E7B05B3D-C1EE-64B1-9E80-52F854F0F7C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11141703" y="2607486"/>
                <a:ext cx="304800" cy="314325"/>
              </a:xfrm>
              <a:prstGeom prst="rect">
                <a:avLst/>
              </a:prstGeom>
            </p:spPr>
          </p:pic>
        </p:grpSp>
        <p:grpSp>
          <p:nvGrpSpPr>
            <p:cNvPr id="24" name="Gruppieren 23">
              <a:extLst>
                <a:ext uri="{FF2B5EF4-FFF2-40B4-BE49-F238E27FC236}">
                  <a16:creationId xmlns:a16="http://schemas.microsoft.com/office/drawing/2014/main" id="{2AF5940D-3BFC-E86B-9248-CFCFD92B57C0}"/>
                </a:ext>
              </a:extLst>
            </p:cNvPr>
            <p:cNvGrpSpPr>
              <a:grpSpLocks noChangeAspect="1"/>
            </p:cNvGrpSpPr>
            <p:nvPr/>
          </p:nvGrpSpPr>
          <p:grpSpPr>
            <a:xfrm flipH="1">
              <a:off x="9875054" y="2607486"/>
              <a:ext cx="790343" cy="2880000"/>
              <a:chOff x="89713" y="1913231"/>
              <a:chExt cx="1269401" cy="4625681"/>
            </a:xfrm>
          </p:grpSpPr>
          <p:pic>
            <p:nvPicPr>
              <p:cNvPr id="25" name="Grafik 24" descr="Frau mit verschränkten Armen">
                <a:extLst>
                  <a:ext uri="{FF2B5EF4-FFF2-40B4-BE49-F238E27FC236}">
                    <a16:creationId xmlns:a16="http://schemas.microsoft.com/office/drawing/2014/main" id="{BA36B543-0C7A-C08D-0D3E-417B94BBE66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p:blipFill>
            <p:spPr>
              <a:xfrm>
                <a:off x="120864" y="2576512"/>
                <a:ext cx="1238250" cy="3962400"/>
              </a:xfrm>
              <a:prstGeom prst="rect">
                <a:avLst/>
              </a:prstGeom>
            </p:spPr>
          </p:pic>
          <p:pic>
            <p:nvPicPr>
              <p:cNvPr id="26" name="Grafik 25" descr="Frau mit langen lockigen Haaren">
                <a:extLst>
                  <a:ext uri="{FF2B5EF4-FFF2-40B4-BE49-F238E27FC236}">
                    <a16:creationId xmlns:a16="http://schemas.microsoft.com/office/drawing/2014/main" id="{62B89C54-1FB5-15BF-5D56-687E6370644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>
                <a:extLs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p:blipFill>
            <p:spPr>
              <a:xfrm>
                <a:off x="89713" y="1913231"/>
                <a:ext cx="1000125" cy="885825"/>
              </a:xfrm>
              <a:prstGeom prst="rect">
                <a:avLst/>
              </a:prstGeom>
            </p:spPr>
          </p:pic>
          <p:pic>
            <p:nvPicPr>
              <p:cNvPr id="27" name="Grafik 26" descr="Ein glückliches Gesicht">
                <a:extLst>
                  <a:ext uri="{FF2B5EF4-FFF2-40B4-BE49-F238E27FC236}">
                    <a16:creationId xmlns:a16="http://schemas.microsoft.com/office/drawing/2014/main" id="{CDE351F9-4BF4-BCA7-2658-A54576FA8D0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>
                <a:extLst>
                  <a:ext uri="{96DAC541-7B7A-43D3-8B79-37D633B846F1}">
                    <asvg:svgBlip xmlns:asvg="http://schemas.microsoft.com/office/drawing/2016/SVG/main" r:embed="rId14"/>
                  </a:ext>
                </a:extLst>
              </a:blip>
              <a:stretch>
                <a:fillRect/>
              </a:stretch>
            </p:blipFill>
            <p:spPr>
              <a:xfrm>
                <a:off x="522508" y="2341082"/>
                <a:ext cx="304800" cy="314325"/>
              </a:xfrm>
              <a:prstGeom prst="rect">
                <a:avLst/>
              </a:prstGeom>
            </p:spPr>
          </p:pic>
        </p:grpSp>
      </p:grpSp>
      <p:grpSp>
        <p:nvGrpSpPr>
          <p:cNvPr id="47" name="Gruppieren 46">
            <a:extLst>
              <a:ext uri="{FF2B5EF4-FFF2-40B4-BE49-F238E27FC236}">
                <a16:creationId xmlns:a16="http://schemas.microsoft.com/office/drawing/2014/main" id="{C6131944-68CC-660D-1FE3-B740AD1844B2}"/>
              </a:ext>
            </a:extLst>
          </p:cNvPr>
          <p:cNvGrpSpPr>
            <a:grpSpLocks noChangeAspect="1"/>
          </p:cNvGrpSpPr>
          <p:nvPr/>
        </p:nvGrpSpPr>
        <p:grpSpPr>
          <a:xfrm>
            <a:off x="675627" y="3014664"/>
            <a:ext cx="2546551" cy="2520000"/>
            <a:chOff x="1622786" y="1742629"/>
            <a:chExt cx="4435191" cy="4388949"/>
          </a:xfrm>
        </p:grpSpPr>
        <p:grpSp>
          <p:nvGrpSpPr>
            <p:cNvPr id="31" name="Gruppieren 30">
              <a:extLst>
                <a:ext uri="{FF2B5EF4-FFF2-40B4-BE49-F238E27FC236}">
                  <a16:creationId xmlns:a16="http://schemas.microsoft.com/office/drawing/2014/main" id="{BDB1794F-904A-AEC5-046E-D0AE30EC22D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100599" y="2282337"/>
              <a:ext cx="1957378" cy="3509840"/>
              <a:chOff x="5822533" y="301819"/>
              <a:chExt cx="2133600" cy="3825829"/>
            </a:xfrm>
          </p:grpSpPr>
          <p:pic>
            <p:nvPicPr>
              <p:cNvPr id="32" name="Grafik 31" descr="Ein Junge, der nach oben zeigt">
                <a:extLst>
                  <a:ext uri="{FF2B5EF4-FFF2-40B4-BE49-F238E27FC236}">
                    <a16:creationId xmlns:a16="http://schemas.microsoft.com/office/drawing/2014/main" id="{345E5CC9-0E7E-CF51-F705-F3F58ECCB25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>
                <a:extLst>
                  <a:ext uri="{96DAC541-7B7A-43D3-8B79-37D633B846F1}">
                    <asvg:svgBlip xmlns:asvg="http://schemas.microsoft.com/office/drawing/2016/SVG/main" r:embed="rId16"/>
                  </a:ext>
                </a:extLst>
              </a:blip>
              <a:stretch>
                <a:fillRect/>
              </a:stretch>
            </p:blipFill>
            <p:spPr>
              <a:xfrm>
                <a:off x="5822533" y="403372"/>
                <a:ext cx="2133600" cy="3724276"/>
              </a:xfrm>
              <a:prstGeom prst="rect">
                <a:avLst/>
              </a:prstGeom>
            </p:spPr>
          </p:pic>
          <p:pic>
            <p:nvPicPr>
              <p:cNvPr id="33" name="Grafik 32" descr="Mann mit welligem Haar">
                <a:extLst>
                  <a:ext uri="{FF2B5EF4-FFF2-40B4-BE49-F238E27FC236}">
                    <a16:creationId xmlns:a16="http://schemas.microsoft.com/office/drawing/2014/main" id="{41485F74-9273-A37C-8896-E36BCC7A232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>
                <a:extLst>
                  <a:ext uri="{96DAC541-7B7A-43D3-8B79-37D633B846F1}">
                    <asvg:svgBlip xmlns:asvg="http://schemas.microsoft.com/office/drawing/2016/SVG/main" r:embed="rId18"/>
                  </a:ext>
                </a:extLst>
              </a:blip>
              <a:stretch>
                <a:fillRect/>
              </a:stretch>
            </p:blipFill>
            <p:spPr>
              <a:xfrm>
                <a:off x="6542403" y="301819"/>
                <a:ext cx="581025" cy="809624"/>
              </a:xfrm>
              <a:prstGeom prst="rect">
                <a:avLst/>
              </a:prstGeom>
            </p:spPr>
          </p:pic>
          <p:pic>
            <p:nvPicPr>
              <p:cNvPr id="34" name="Grafik 33" descr="Ein lächelndes Gesicht">
                <a:extLst>
                  <a:ext uri="{FF2B5EF4-FFF2-40B4-BE49-F238E27FC236}">
                    <a16:creationId xmlns:a16="http://schemas.microsoft.com/office/drawing/2014/main" id="{FB22210A-9D00-4D63-AB3D-A1ACBD2C6F5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6747461" y="689464"/>
                <a:ext cx="304799" cy="314326"/>
              </a:xfrm>
              <a:prstGeom prst="rect">
                <a:avLst/>
              </a:prstGeom>
            </p:spPr>
          </p:pic>
        </p:grpSp>
        <p:grpSp>
          <p:nvGrpSpPr>
            <p:cNvPr id="43" name="Gruppieren 42">
              <a:extLst>
                <a:ext uri="{FF2B5EF4-FFF2-40B4-BE49-F238E27FC236}">
                  <a16:creationId xmlns:a16="http://schemas.microsoft.com/office/drawing/2014/main" id="{E17EDABF-97E9-580E-A2FC-E3A3F24062D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503366" y="1742629"/>
              <a:ext cx="1395540" cy="4320000"/>
              <a:chOff x="9065768" y="2297666"/>
              <a:chExt cx="1428750" cy="4422837"/>
            </a:xfrm>
          </p:grpSpPr>
          <p:pic>
            <p:nvPicPr>
              <p:cNvPr id="44" name="Grafik 43" descr="Mann mit Händen in der Tasche">
                <a:extLst>
                  <a:ext uri="{FF2B5EF4-FFF2-40B4-BE49-F238E27FC236}">
                    <a16:creationId xmlns:a16="http://schemas.microsoft.com/office/drawing/2014/main" id="{E9776E97-0769-E548-D8F0-4C131FAF196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9">
                <a:extLst>
                  <a:ext uri="{96DAC541-7B7A-43D3-8B79-37D633B846F1}">
                    <asvg:svgBlip xmlns:asvg="http://schemas.microsoft.com/office/drawing/2016/SVG/main" r:embed="rId20"/>
                  </a:ext>
                </a:extLst>
              </a:blip>
              <a:stretch>
                <a:fillRect/>
              </a:stretch>
            </p:blipFill>
            <p:spPr>
              <a:xfrm>
                <a:off x="9065768" y="2748578"/>
                <a:ext cx="1428750" cy="3971925"/>
              </a:xfrm>
              <a:prstGeom prst="rect">
                <a:avLst/>
              </a:prstGeom>
            </p:spPr>
          </p:pic>
          <p:pic>
            <p:nvPicPr>
              <p:cNvPr id="45" name="Grafik 44" descr="Kind mit kurzen Haaren">
                <a:extLst>
                  <a:ext uri="{FF2B5EF4-FFF2-40B4-BE49-F238E27FC236}">
                    <a16:creationId xmlns:a16="http://schemas.microsoft.com/office/drawing/2014/main" id="{546F127E-C48B-FE4E-54E7-CCDDE86D5C6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1">
                <a:extLst>
                  <a:ext uri="{96DAC541-7B7A-43D3-8B79-37D633B846F1}">
                    <asvg:svgBlip xmlns:asvg="http://schemas.microsoft.com/office/drawing/2016/SVG/main" r:embed="rId22"/>
                  </a:ext>
                </a:extLst>
              </a:blip>
              <a:stretch>
                <a:fillRect/>
              </a:stretch>
            </p:blipFill>
            <p:spPr>
              <a:xfrm>
                <a:off x="9691687" y="2297666"/>
                <a:ext cx="581025" cy="676275"/>
              </a:xfrm>
              <a:prstGeom prst="rect">
                <a:avLst/>
              </a:prstGeom>
            </p:spPr>
          </p:pic>
          <p:pic>
            <p:nvPicPr>
              <p:cNvPr id="46" name="Grafik 45" descr="Gesicht eines alten Mannes">
                <a:extLst>
                  <a:ext uri="{FF2B5EF4-FFF2-40B4-BE49-F238E27FC236}">
                    <a16:creationId xmlns:a16="http://schemas.microsoft.com/office/drawing/2014/main" id="{B97E4755-0970-9DAE-B9B3-43C1F934937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3">
                <a:extLst>
                  <a:ext uri="{96DAC541-7B7A-43D3-8B79-37D633B846F1}">
                    <asvg:svgBlip xmlns:asvg="http://schemas.microsoft.com/office/drawing/2016/SVG/main" r:embed="rId24"/>
                  </a:ext>
                </a:extLst>
              </a:blip>
              <a:stretch>
                <a:fillRect/>
              </a:stretch>
            </p:blipFill>
            <p:spPr>
              <a:xfrm>
                <a:off x="9876775" y="2566875"/>
                <a:ext cx="314325" cy="304800"/>
              </a:xfrm>
              <a:prstGeom prst="rect">
                <a:avLst/>
              </a:prstGeom>
            </p:spPr>
          </p:pic>
        </p:grpSp>
        <p:grpSp>
          <p:nvGrpSpPr>
            <p:cNvPr id="35" name="Gruppieren 34">
              <a:extLst>
                <a:ext uri="{FF2B5EF4-FFF2-40B4-BE49-F238E27FC236}">
                  <a16:creationId xmlns:a16="http://schemas.microsoft.com/office/drawing/2014/main" id="{B77DB2A8-0C00-67E0-0E34-58955AB2C1F1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400255" y="2322202"/>
              <a:ext cx="1513290" cy="3600000"/>
              <a:chOff x="4590302" y="393772"/>
              <a:chExt cx="1600200" cy="3806752"/>
            </a:xfrm>
          </p:grpSpPr>
          <p:pic>
            <p:nvPicPr>
              <p:cNvPr id="36" name="Grafik 35" descr="Mädchen mit Kleid">
                <a:extLst>
                  <a:ext uri="{FF2B5EF4-FFF2-40B4-BE49-F238E27FC236}">
                    <a16:creationId xmlns:a16="http://schemas.microsoft.com/office/drawing/2014/main" id="{0DD4B05A-0948-080F-B75D-BD29DB46BD5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5">
                <a:extLst>
                  <a:ext uri="{96DAC541-7B7A-43D3-8B79-37D633B846F1}">
                    <asvg:svgBlip xmlns:asvg="http://schemas.microsoft.com/office/drawing/2016/SVG/main" r:embed="rId26"/>
                  </a:ext>
                </a:extLst>
              </a:blip>
              <a:stretch>
                <a:fillRect/>
              </a:stretch>
            </p:blipFill>
            <p:spPr>
              <a:xfrm>
                <a:off x="4590302" y="952499"/>
                <a:ext cx="1600200" cy="3248025"/>
              </a:xfrm>
              <a:prstGeom prst="rect">
                <a:avLst/>
              </a:prstGeom>
            </p:spPr>
          </p:pic>
          <p:pic>
            <p:nvPicPr>
              <p:cNvPr id="37" name="Grafik 36" descr="Eine Frau mit anliegend geflochtenen Zöpfen">
                <a:extLst>
                  <a:ext uri="{FF2B5EF4-FFF2-40B4-BE49-F238E27FC236}">
                    <a16:creationId xmlns:a16="http://schemas.microsoft.com/office/drawing/2014/main" id="{756A6C0D-821E-917E-D604-F485295D007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7">
                <a:extLst>
                  <a:ext uri="{96DAC541-7B7A-43D3-8B79-37D633B846F1}">
                    <asvg:svgBlip xmlns:asvg="http://schemas.microsoft.com/office/drawing/2016/SVG/main" r:embed="rId28"/>
                  </a:ext>
                </a:extLst>
              </a:blip>
              <a:stretch>
                <a:fillRect/>
              </a:stretch>
            </p:blipFill>
            <p:spPr>
              <a:xfrm>
                <a:off x="4938869" y="393772"/>
                <a:ext cx="695325" cy="866775"/>
              </a:xfrm>
              <a:prstGeom prst="rect">
                <a:avLst/>
              </a:prstGeom>
            </p:spPr>
          </p:pic>
          <p:pic>
            <p:nvPicPr>
              <p:cNvPr id="38" name="Grafik 37" descr="Das Gesicht einer Frau">
                <a:extLst>
                  <a:ext uri="{FF2B5EF4-FFF2-40B4-BE49-F238E27FC236}">
                    <a16:creationId xmlns:a16="http://schemas.microsoft.com/office/drawing/2014/main" id="{B89D83D7-C8EE-E041-A05B-AD31E9E35D2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9">
                <a:extLst>
                  <a:ext uri="{96DAC541-7B7A-43D3-8B79-37D633B846F1}">
                    <asvg:svgBlip xmlns:asvg="http://schemas.microsoft.com/office/drawing/2016/SVG/main" r:embed="rId30"/>
                  </a:ext>
                </a:extLst>
              </a:blip>
              <a:stretch>
                <a:fillRect/>
              </a:stretch>
            </p:blipFill>
            <p:spPr>
              <a:xfrm>
                <a:off x="5275169" y="712823"/>
                <a:ext cx="304800" cy="323850"/>
              </a:xfrm>
              <a:prstGeom prst="rect">
                <a:avLst/>
              </a:prstGeom>
            </p:spPr>
          </p:pic>
        </p:grpSp>
        <p:grpSp>
          <p:nvGrpSpPr>
            <p:cNvPr id="39" name="Gruppieren 38">
              <a:extLst>
                <a:ext uri="{FF2B5EF4-FFF2-40B4-BE49-F238E27FC236}">
                  <a16:creationId xmlns:a16="http://schemas.microsoft.com/office/drawing/2014/main" id="{D5C76D01-3090-E3B9-A334-CD48446F608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622786" y="1811578"/>
              <a:ext cx="1296462" cy="4320000"/>
              <a:chOff x="1406857" y="2253278"/>
              <a:chExt cx="1333500" cy="4443413"/>
            </a:xfrm>
          </p:grpSpPr>
          <p:pic>
            <p:nvPicPr>
              <p:cNvPr id="40" name="Grafik 39" descr="Frau mit einem Gehstock">
                <a:extLst>
                  <a:ext uri="{FF2B5EF4-FFF2-40B4-BE49-F238E27FC236}">
                    <a16:creationId xmlns:a16="http://schemas.microsoft.com/office/drawing/2014/main" id="{009B4D11-CBF7-4A77-7C9C-7964D4DF57B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1">
                <a:extLst>
                  <a:ext uri="{96DAC541-7B7A-43D3-8B79-37D633B846F1}">
                    <asvg:svgBlip xmlns:asvg="http://schemas.microsoft.com/office/drawing/2016/SVG/main" r:embed="rId32"/>
                  </a:ext>
                </a:extLst>
              </a:blip>
              <a:stretch>
                <a:fillRect/>
              </a:stretch>
            </p:blipFill>
            <p:spPr>
              <a:xfrm>
                <a:off x="1406857" y="2820016"/>
                <a:ext cx="1333500" cy="3876675"/>
              </a:xfrm>
              <a:prstGeom prst="rect">
                <a:avLst/>
              </a:prstGeom>
            </p:spPr>
          </p:pic>
          <p:pic>
            <p:nvPicPr>
              <p:cNvPr id="41" name="Grafik 40" descr="Eine Frau mit Ponyfrisur">
                <a:extLst>
                  <a:ext uri="{FF2B5EF4-FFF2-40B4-BE49-F238E27FC236}">
                    <a16:creationId xmlns:a16="http://schemas.microsoft.com/office/drawing/2014/main" id="{A9C6C3EC-BFBE-4F2F-1227-F1AEE945731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3">
                <a:extLst>
                  <a:ext uri="{96DAC541-7B7A-43D3-8B79-37D633B846F1}">
                    <asvg:svgBlip xmlns:asvg="http://schemas.microsoft.com/office/drawing/2016/SVG/main" r:embed="rId34"/>
                  </a:ext>
                </a:extLst>
              </a:blip>
              <a:stretch>
                <a:fillRect/>
              </a:stretch>
            </p:blipFill>
            <p:spPr>
              <a:xfrm>
                <a:off x="1933898" y="2253278"/>
                <a:ext cx="742950" cy="857250"/>
              </a:xfrm>
              <a:prstGeom prst="rect">
                <a:avLst/>
              </a:prstGeom>
            </p:spPr>
          </p:pic>
          <p:pic>
            <p:nvPicPr>
              <p:cNvPr id="42" name="Grafik 41" descr="Eine lächelnde Frau">
                <a:extLst>
                  <a:ext uri="{FF2B5EF4-FFF2-40B4-BE49-F238E27FC236}">
                    <a16:creationId xmlns:a16="http://schemas.microsoft.com/office/drawing/2014/main" id="{6E3D1F34-9C19-F39C-767F-315A6A70422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5">
                <a:extLst>
                  <a:ext uri="{96DAC541-7B7A-43D3-8B79-37D633B846F1}">
                    <asvg:svgBlip xmlns:asvg="http://schemas.microsoft.com/office/drawing/2016/SVG/main" r:embed="rId36"/>
                  </a:ext>
                </a:extLst>
              </a:blip>
              <a:stretch>
                <a:fillRect/>
              </a:stretch>
            </p:blipFill>
            <p:spPr>
              <a:xfrm>
                <a:off x="2247180" y="2602465"/>
                <a:ext cx="304800" cy="333375"/>
              </a:xfrm>
              <a:prstGeom prst="rect">
                <a:avLst/>
              </a:prstGeom>
            </p:spPr>
          </p:pic>
        </p:grpSp>
      </p:grpSp>
      <p:pic>
        <p:nvPicPr>
          <p:cNvPr id="1040" name="Grafik 1039" descr="Roboterhand Silhouette">
            <a:extLst>
              <a:ext uri="{FF2B5EF4-FFF2-40B4-BE49-F238E27FC236}">
                <a16:creationId xmlns:a16="http://schemas.microsoft.com/office/drawing/2014/main" id="{AC38414A-B551-5E47-058F-76FBB39D0843}"/>
              </a:ext>
            </a:extLst>
          </p:cNvPr>
          <p:cNvPicPr>
            <a:picLocks noChangeAspect="1"/>
          </p:cNvPicPr>
          <p:nvPr/>
        </p:nvPicPr>
        <p:blipFill>
          <a:blip r:embed="rId37">
            <a:extLst>
              <a:ext uri="{96DAC541-7B7A-43D3-8B79-37D633B846F1}">
                <asvg:svgBlip xmlns:asvg="http://schemas.microsoft.com/office/drawing/2016/SVG/main" r:embed="rId38"/>
              </a:ext>
            </a:extLst>
          </a:blip>
          <a:stretch>
            <a:fillRect/>
          </a:stretch>
        </p:blipFill>
        <p:spPr>
          <a:xfrm>
            <a:off x="9154255" y="2027973"/>
            <a:ext cx="684000" cy="684000"/>
          </a:xfrm>
          <a:prstGeom prst="rect">
            <a:avLst/>
          </a:prstGeom>
        </p:spPr>
      </p:pic>
      <p:pic>
        <p:nvPicPr>
          <p:cNvPr id="1042" name="Grafik 1041" descr="Produktion Silhouette">
            <a:extLst>
              <a:ext uri="{FF2B5EF4-FFF2-40B4-BE49-F238E27FC236}">
                <a16:creationId xmlns:a16="http://schemas.microsoft.com/office/drawing/2014/main" id="{1A52E0B4-DDB1-5805-870C-5B16F05881E2}"/>
              </a:ext>
            </a:extLst>
          </p:cNvPr>
          <p:cNvPicPr>
            <a:picLocks noChangeAspect="1"/>
          </p:cNvPicPr>
          <p:nvPr/>
        </p:nvPicPr>
        <p:blipFill>
          <a:blip r:embed="rId39">
            <a:extLst>
              <a:ext uri="{96DAC541-7B7A-43D3-8B79-37D633B846F1}">
                <asvg:svgBlip xmlns:asvg="http://schemas.microsoft.com/office/drawing/2016/SVG/main" r:embed="rId40"/>
              </a:ext>
            </a:extLst>
          </a:blip>
          <a:stretch>
            <a:fillRect/>
          </a:stretch>
        </p:blipFill>
        <p:spPr>
          <a:xfrm>
            <a:off x="11105516" y="4647178"/>
            <a:ext cx="576000" cy="576000"/>
          </a:xfrm>
          <a:prstGeom prst="rect">
            <a:avLst/>
          </a:prstGeom>
        </p:spPr>
      </p:pic>
      <p:pic>
        <p:nvPicPr>
          <p:cNvPr id="1044" name="Grafik 1043" descr="Schlägel und Eisen Silhouette">
            <a:extLst>
              <a:ext uri="{FF2B5EF4-FFF2-40B4-BE49-F238E27FC236}">
                <a16:creationId xmlns:a16="http://schemas.microsoft.com/office/drawing/2014/main" id="{224A6B40-434B-4192-E8A6-3E36C002A7E6}"/>
              </a:ext>
            </a:extLst>
          </p:cNvPr>
          <p:cNvPicPr>
            <a:picLocks noChangeAspect="1"/>
          </p:cNvPicPr>
          <p:nvPr/>
        </p:nvPicPr>
        <p:blipFill>
          <a:blip r:embed="rId41">
            <a:extLst>
              <a:ext uri="{96DAC541-7B7A-43D3-8B79-37D633B846F1}">
                <asvg:svgBlip xmlns:asvg="http://schemas.microsoft.com/office/drawing/2016/SVG/main" r:embed="rId42"/>
              </a:ext>
            </a:extLst>
          </a:blip>
          <a:stretch>
            <a:fillRect/>
          </a:stretch>
        </p:blipFill>
        <p:spPr>
          <a:xfrm>
            <a:off x="10559694" y="2202335"/>
            <a:ext cx="612000" cy="612000"/>
          </a:xfrm>
          <a:prstGeom prst="rect">
            <a:avLst/>
          </a:prstGeom>
        </p:spPr>
      </p:pic>
      <p:pic>
        <p:nvPicPr>
          <p:cNvPr id="1046" name="Grafik 1045" descr="Warenkorb Silhouette">
            <a:extLst>
              <a:ext uri="{FF2B5EF4-FFF2-40B4-BE49-F238E27FC236}">
                <a16:creationId xmlns:a16="http://schemas.microsoft.com/office/drawing/2014/main" id="{680461D9-FCD2-C34B-1AA1-8BB1EA60419A}"/>
              </a:ext>
            </a:extLst>
          </p:cNvPr>
          <p:cNvPicPr>
            <a:picLocks noChangeAspect="1"/>
          </p:cNvPicPr>
          <p:nvPr/>
        </p:nvPicPr>
        <p:blipFill>
          <a:blip r:embed="rId43">
            <a:extLst>
              <a:ext uri="{96DAC541-7B7A-43D3-8B79-37D633B846F1}">
                <asvg:svgBlip xmlns:asvg="http://schemas.microsoft.com/office/drawing/2016/SVG/main" r:embed="rId44"/>
              </a:ext>
            </a:extLst>
          </a:blip>
          <a:stretch>
            <a:fillRect/>
          </a:stretch>
        </p:blipFill>
        <p:spPr>
          <a:xfrm>
            <a:off x="11274575" y="3338931"/>
            <a:ext cx="612000" cy="612000"/>
          </a:xfrm>
          <a:prstGeom prst="rect">
            <a:avLst/>
          </a:prstGeom>
        </p:spPr>
      </p:pic>
      <p:pic>
        <p:nvPicPr>
          <p:cNvPr id="1048" name="Grafik 1047" descr="Steuer Silhouette">
            <a:extLst>
              <a:ext uri="{FF2B5EF4-FFF2-40B4-BE49-F238E27FC236}">
                <a16:creationId xmlns:a16="http://schemas.microsoft.com/office/drawing/2014/main" id="{6556B802-3F57-5865-14F1-D596EF8CEDDA}"/>
              </a:ext>
            </a:extLst>
          </p:cNvPr>
          <p:cNvPicPr>
            <a:picLocks noChangeAspect="1"/>
          </p:cNvPicPr>
          <p:nvPr/>
        </p:nvPicPr>
        <p:blipFill>
          <a:blip r:embed="rId45">
            <a:extLst>
              <a:ext uri="{96DAC541-7B7A-43D3-8B79-37D633B846F1}">
                <asvg:svgBlip xmlns:asvg="http://schemas.microsoft.com/office/drawing/2016/SVG/main" r:embed="rId46"/>
              </a:ext>
            </a:extLst>
          </a:blip>
          <a:srcRect/>
          <a:stretch/>
        </p:blipFill>
        <p:spPr>
          <a:xfrm>
            <a:off x="5948472" y="1380502"/>
            <a:ext cx="504000" cy="504000"/>
          </a:xfrm>
          <a:prstGeom prst="rect">
            <a:avLst/>
          </a:prstGeom>
        </p:spPr>
      </p:pic>
      <p:pic>
        <p:nvPicPr>
          <p:cNvPr id="1050" name="Grafik 1049" descr="Transfer1 Silhouette">
            <a:extLst>
              <a:ext uri="{FF2B5EF4-FFF2-40B4-BE49-F238E27FC236}">
                <a16:creationId xmlns:a16="http://schemas.microsoft.com/office/drawing/2014/main" id="{B07E198C-1375-3367-8804-C572428159EF}"/>
              </a:ext>
            </a:extLst>
          </p:cNvPr>
          <p:cNvPicPr>
            <a:picLocks noChangeAspect="1"/>
          </p:cNvPicPr>
          <p:nvPr/>
        </p:nvPicPr>
        <p:blipFill>
          <a:blip r:embed="rId47">
            <a:extLst>
              <a:ext uri="{96DAC541-7B7A-43D3-8B79-37D633B846F1}">
                <asvg:svgBlip xmlns:asvg="http://schemas.microsoft.com/office/drawing/2016/SVG/main" r:embed="rId48"/>
              </a:ext>
            </a:extLst>
          </a:blip>
          <a:stretch>
            <a:fillRect/>
          </a:stretch>
        </p:blipFill>
        <p:spPr>
          <a:xfrm>
            <a:off x="4435889" y="1740816"/>
            <a:ext cx="540000" cy="540000"/>
          </a:xfrm>
          <a:prstGeom prst="rect">
            <a:avLst/>
          </a:prstGeom>
        </p:spPr>
      </p:pic>
      <p:pic>
        <p:nvPicPr>
          <p:cNvPr id="1052" name="Grafik 1051" descr="Transfer1 Silhouette">
            <a:extLst>
              <a:ext uri="{FF2B5EF4-FFF2-40B4-BE49-F238E27FC236}">
                <a16:creationId xmlns:a16="http://schemas.microsoft.com/office/drawing/2014/main" id="{C00FC85F-EF88-B637-7122-F56EDAABFD87}"/>
              </a:ext>
            </a:extLst>
          </p:cNvPr>
          <p:cNvPicPr>
            <a:picLocks noChangeAspect="1"/>
          </p:cNvPicPr>
          <p:nvPr/>
        </p:nvPicPr>
        <p:blipFill>
          <a:blip r:embed="rId49">
            <a:extLst>
              <a:ext uri="{96DAC541-7B7A-43D3-8B79-37D633B846F1}">
                <asvg:svgBlip xmlns:asvg="http://schemas.microsoft.com/office/drawing/2016/SVG/main" r:embed="rId50"/>
              </a:ext>
            </a:extLst>
          </a:blip>
          <a:stretch>
            <a:fillRect/>
          </a:stretch>
        </p:blipFill>
        <p:spPr>
          <a:xfrm>
            <a:off x="7431740" y="1570773"/>
            <a:ext cx="540000" cy="540000"/>
          </a:xfrm>
          <a:prstGeom prst="rect">
            <a:avLst/>
          </a:prstGeom>
        </p:spPr>
      </p:pic>
      <p:pic>
        <p:nvPicPr>
          <p:cNvPr id="1053" name="Grafik 1052" descr="Transfer1 Silhouette">
            <a:extLst>
              <a:ext uri="{FF2B5EF4-FFF2-40B4-BE49-F238E27FC236}">
                <a16:creationId xmlns:a16="http://schemas.microsoft.com/office/drawing/2014/main" id="{69F07B26-C6ED-9015-6356-11B576F75093}"/>
              </a:ext>
            </a:extLst>
          </p:cNvPr>
          <p:cNvPicPr>
            <a:picLocks noChangeAspect="1"/>
          </p:cNvPicPr>
          <p:nvPr/>
        </p:nvPicPr>
        <p:blipFill>
          <a:blip r:embed="rId49">
            <a:extLst>
              <a:ext uri="{96DAC541-7B7A-43D3-8B79-37D633B846F1}">
                <asvg:svgBlip xmlns:asvg="http://schemas.microsoft.com/office/drawing/2016/SVG/main" r:embed="rId50"/>
              </a:ext>
            </a:extLst>
          </a:blip>
          <a:stretch>
            <a:fillRect/>
          </a:stretch>
        </p:blipFill>
        <p:spPr>
          <a:xfrm>
            <a:off x="3648433" y="2280816"/>
            <a:ext cx="540000" cy="540000"/>
          </a:xfrm>
          <a:prstGeom prst="rect">
            <a:avLst/>
          </a:prstGeom>
        </p:spPr>
      </p:pic>
      <p:pic>
        <p:nvPicPr>
          <p:cNvPr id="1054" name="Grafik 1053" descr="Transfer1 Silhouette">
            <a:extLst>
              <a:ext uri="{FF2B5EF4-FFF2-40B4-BE49-F238E27FC236}">
                <a16:creationId xmlns:a16="http://schemas.microsoft.com/office/drawing/2014/main" id="{A7A020DD-4C9B-EB5A-D179-E3D199161235}"/>
              </a:ext>
            </a:extLst>
          </p:cNvPr>
          <p:cNvPicPr>
            <a:picLocks noChangeAspect="1"/>
          </p:cNvPicPr>
          <p:nvPr/>
        </p:nvPicPr>
        <p:blipFill>
          <a:blip r:embed="rId47">
            <a:extLst>
              <a:ext uri="{96DAC541-7B7A-43D3-8B79-37D633B846F1}">
                <asvg:svgBlip xmlns:asvg="http://schemas.microsoft.com/office/drawing/2016/SVG/main" r:embed="rId48"/>
              </a:ext>
            </a:extLst>
          </a:blip>
          <a:stretch>
            <a:fillRect/>
          </a:stretch>
        </p:blipFill>
        <p:spPr>
          <a:xfrm>
            <a:off x="8003824" y="2090824"/>
            <a:ext cx="540000" cy="540000"/>
          </a:xfrm>
          <a:prstGeom prst="rect">
            <a:avLst/>
          </a:prstGeom>
        </p:spPr>
      </p:pic>
      <p:pic>
        <p:nvPicPr>
          <p:cNvPr id="1055" name="Grafik 1054" descr="Bank Silhouette">
            <a:extLst>
              <a:ext uri="{FF2B5EF4-FFF2-40B4-BE49-F238E27FC236}">
                <a16:creationId xmlns:a16="http://schemas.microsoft.com/office/drawing/2014/main" id="{59617494-CE3B-1330-1F4D-D6DFD38997DC}"/>
              </a:ext>
            </a:extLst>
          </p:cNvPr>
          <p:cNvPicPr>
            <a:picLocks noChangeAspect="1"/>
          </p:cNvPicPr>
          <p:nvPr/>
        </p:nvPicPr>
        <p:blipFill>
          <a:blip r:embed="rId51">
            <a:extLst>
              <a:ext uri="{96DAC541-7B7A-43D3-8B79-37D633B846F1}">
                <asvg:svgBlip xmlns:asvg="http://schemas.microsoft.com/office/drawing/2016/SVG/main" r:embed="rId52"/>
              </a:ext>
            </a:extLst>
          </a:blip>
          <a:stretch>
            <a:fillRect/>
          </a:stretch>
        </p:blipFill>
        <p:spPr>
          <a:xfrm>
            <a:off x="6326978" y="1368407"/>
            <a:ext cx="479813" cy="479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2891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ieren 26">
            <a:extLst>
              <a:ext uri="{FF2B5EF4-FFF2-40B4-BE49-F238E27FC236}">
                <a16:creationId xmlns:a16="http://schemas.microsoft.com/office/drawing/2014/main" id="{FB2E4C23-4959-6475-5BA7-1550D917FBCB}"/>
              </a:ext>
            </a:extLst>
          </p:cNvPr>
          <p:cNvGrpSpPr/>
          <p:nvPr/>
        </p:nvGrpSpPr>
        <p:grpSpPr>
          <a:xfrm>
            <a:off x="783460" y="2154924"/>
            <a:ext cx="1903333" cy="2690129"/>
            <a:chOff x="823825" y="2299081"/>
            <a:chExt cx="2268673" cy="2896967"/>
          </a:xfrm>
        </p:grpSpPr>
        <p:sp>
          <p:nvSpPr>
            <p:cNvPr id="22" name="Rechteck 21">
              <a:extLst>
                <a:ext uri="{FF2B5EF4-FFF2-40B4-BE49-F238E27FC236}">
                  <a16:creationId xmlns:a16="http://schemas.microsoft.com/office/drawing/2014/main" id="{E2E00A53-1DE1-CECB-6AAA-51F4BAFCAE0B}"/>
                </a:ext>
              </a:extLst>
            </p:cNvPr>
            <p:cNvSpPr/>
            <p:nvPr/>
          </p:nvSpPr>
          <p:spPr>
            <a:xfrm rot="21420000">
              <a:off x="823825" y="2611565"/>
              <a:ext cx="2268673" cy="2584483"/>
            </a:xfrm>
            <a:custGeom>
              <a:avLst/>
              <a:gdLst>
                <a:gd name="connsiteX0" fmla="*/ 0 w 2268673"/>
                <a:gd name="connsiteY0" fmla="*/ 0 h 2584483"/>
                <a:gd name="connsiteX1" fmla="*/ 544482 w 2268673"/>
                <a:gd name="connsiteY1" fmla="*/ 0 h 2584483"/>
                <a:gd name="connsiteX2" fmla="*/ 1134337 w 2268673"/>
                <a:gd name="connsiteY2" fmla="*/ 0 h 2584483"/>
                <a:gd name="connsiteX3" fmla="*/ 1656131 w 2268673"/>
                <a:gd name="connsiteY3" fmla="*/ 0 h 2584483"/>
                <a:gd name="connsiteX4" fmla="*/ 2268673 w 2268673"/>
                <a:gd name="connsiteY4" fmla="*/ 0 h 2584483"/>
                <a:gd name="connsiteX5" fmla="*/ 2268673 w 2268673"/>
                <a:gd name="connsiteY5" fmla="*/ 491052 h 2584483"/>
                <a:gd name="connsiteX6" fmla="*/ 2268673 w 2268673"/>
                <a:gd name="connsiteY6" fmla="*/ 956259 h 2584483"/>
                <a:gd name="connsiteX7" fmla="*/ 2268673 w 2268673"/>
                <a:gd name="connsiteY7" fmla="*/ 1395621 h 2584483"/>
                <a:gd name="connsiteX8" fmla="*/ 2268673 w 2268673"/>
                <a:gd name="connsiteY8" fmla="*/ 1912517 h 2584483"/>
                <a:gd name="connsiteX9" fmla="*/ 2268673 w 2268673"/>
                <a:gd name="connsiteY9" fmla="*/ 2584483 h 2584483"/>
                <a:gd name="connsiteX10" fmla="*/ 1656131 w 2268673"/>
                <a:gd name="connsiteY10" fmla="*/ 2584483 h 2584483"/>
                <a:gd name="connsiteX11" fmla="*/ 1134337 w 2268673"/>
                <a:gd name="connsiteY11" fmla="*/ 2584483 h 2584483"/>
                <a:gd name="connsiteX12" fmla="*/ 635228 w 2268673"/>
                <a:gd name="connsiteY12" fmla="*/ 2584483 h 2584483"/>
                <a:gd name="connsiteX13" fmla="*/ 0 w 2268673"/>
                <a:gd name="connsiteY13" fmla="*/ 2584483 h 2584483"/>
                <a:gd name="connsiteX14" fmla="*/ 0 w 2268673"/>
                <a:gd name="connsiteY14" fmla="*/ 2119276 h 2584483"/>
                <a:gd name="connsiteX15" fmla="*/ 0 w 2268673"/>
                <a:gd name="connsiteY15" fmla="*/ 1628224 h 2584483"/>
                <a:gd name="connsiteX16" fmla="*/ 0 w 2268673"/>
                <a:gd name="connsiteY16" fmla="*/ 1111328 h 2584483"/>
                <a:gd name="connsiteX17" fmla="*/ 0 w 2268673"/>
                <a:gd name="connsiteY17" fmla="*/ 542741 h 2584483"/>
                <a:gd name="connsiteX18" fmla="*/ 0 w 2268673"/>
                <a:gd name="connsiteY18" fmla="*/ 0 h 2584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68673" h="2584483" fill="none" extrusionOk="0">
                  <a:moveTo>
                    <a:pt x="0" y="0"/>
                  </a:moveTo>
                  <a:cubicBezTo>
                    <a:pt x="149010" y="-30621"/>
                    <a:pt x="432909" y="26887"/>
                    <a:pt x="544482" y="0"/>
                  </a:cubicBezTo>
                  <a:cubicBezTo>
                    <a:pt x="656055" y="-26887"/>
                    <a:pt x="925173" y="37461"/>
                    <a:pt x="1134337" y="0"/>
                  </a:cubicBezTo>
                  <a:cubicBezTo>
                    <a:pt x="1343502" y="-37461"/>
                    <a:pt x="1520924" y="13150"/>
                    <a:pt x="1656131" y="0"/>
                  </a:cubicBezTo>
                  <a:cubicBezTo>
                    <a:pt x="1791338" y="-13150"/>
                    <a:pt x="2045934" y="71285"/>
                    <a:pt x="2268673" y="0"/>
                  </a:cubicBezTo>
                  <a:cubicBezTo>
                    <a:pt x="2316275" y="159090"/>
                    <a:pt x="2266390" y="363090"/>
                    <a:pt x="2268673" y="491052"/>
                  </a:cubicBezTo>
                  <a:cubicBezTo>
                    <a:pt x="2270956" y="619014"/>
                    <a:pt x="2233998" y="794728"/>
                    <a:pt x="2268673" y="956259"/>
                  </a:cubicBezTo>
                  <a:cubicBezTo>
                    <a:pt x="2303348" y="1117790"/>
                    <a:pt x="2244594" y="1219818"/>
                    <a:pt x="2268673" y="1395621"/>
                  </a:cubicBezTo>
                  <a:cubicBezTo>
                    <a:pt x="2292752" y="1571424"/>
                    <a:pt x="2213994" y="1773280"/>
                    <a:pt x="2268673" y="1912517"/>
                  </a:cubicBezTo>
                  <a:cubicBezTo>
                    <a:pt x="2323352" y="2051754"/>
                    <a:pt x="2262594" y="2303201"/>
                    <a:pt x="2268673" y="2584483"/>
                  </a:cubicBezTo>
                  <a:cubicBezTo>
                    <a:pt x="2019392" y="2587427"/>
                    <a:pt x="1939912" y="2535570"/>
                    <a:pt x="1656131" y="2584483"/>
                  </a:cubicBezTo>
                  <a:cubicBezTo>
                    <a:pt x="1372350" y="2633396"/>
                    <a:pt x="1333736" y="2545577"/>
                    <a:pt x="1134337" y="2584483"/>
                  </a:cubicBezTo>
                  <a:cubicBezTo>
                    <a:pt x="934938" y="2623389"/>
                    <a:pt x="744675" y="2567308"/>
                    <a:pt x="635228" y="2584483"/>
                  </a:cubicBezTo>
                  <a:cubicBezTo>
                    <a:pt x="525781" y="2601658"/>
                    <a:pt x="199627" y="2535328"/>
                    <a:pt x="0" y="2584483"/>
                  </a:cubicBezTo>
                  <a:cubicBezTo>
                    <a:pt x="-6339" y="2362305"/>
                    <a:pt x="20413" y="2351396"/>
                    <a:pt x="0" y="2119276"/>
                  </a:cubicBezTo>
                  <a:cubicBezTo>
                    <a:pt x="-20413" y="1887156"/>
                    <a:pt x="45197" y="1770215"/>
                    <a:pt x="0" y="1628224"/>
                  </a:cubicBezTo>
                  <a:cubicBezTo>
                    <a:pt x="-45197" y="1486233"/>
                    <a:pt x="22377" y="1356036"/>
                    <a:pt x="0" y="1111328"/>
                  </a:cubicBezTo>
                  <a:cubicBezTo>
                    <a:pt x="-22377" y="866620"/>
                    <a:pt x="20184" y="738657"/>
                    <a:pt x="0" y="542741"/>
                  </a:cubicBezTo>
                  <a:cubicBezTo>
                    <a:pt x="-20184" y="346825"/>
                    <a:pt x="1531" y="259955"/>
                    <a:pt x="0" y="0"/>
                  </a:cubicBezTo>
                  <a:close/>
                </a:path>
                <a:path w="2268673" h="2584483" stroke="0" extrusionOk="0">
                  <a:moveTo>
                    <a:pt x="0" y="0"/>
                  </a:moveTo>
                  <a:cubicBezTo>
                    <a:pt x="168800" y="-24972"/>
                    <a:pt x="354267" y="11211"/>
                    <a:pt x="589855" y="0"/>
                  </a:cubicBezTo>
                  <a:cubicBezTo>
                    <a:pt x="825443" y="-11211"/>
                    <a:pt x="965385" y="52063"/>
                    <a:pt x="1088963" y="0"/>
                  </a:cubicBezTo>
                  <a:cubicBezTo>
                    <a:pt x="1212541" y="-52063"/>
                    <a:pt x="1460746" y="61233"/>
                    <a:pt x="1633445" y="0"/>
                  </a:cubicBezTo>
                  <a:cubicBezTo>
                    <a:pt x="1806144" y="-61233"/>
                    <a:pt x="2072539" y="12011"/>
                    <a:pt x="2268673" y="0"/>
                  </a:cubicBezTo>
                  <a:cubicBezTo>
                    <a:pt x="2330426" y="188812"/>
                    <a:pt x="2228865" y="343697"/>
                    <a:pt x="2268673" y="542741"/>
                  </a:cubicBezTo>
                  <a:cubicBezTo>
                    <a:pt x="2308481" y="741785"/>
                    <a:pt x="2235750" y="809186"/>
                    <a:pt x="2268673" y="982104"/>
                  </a:cubicBezTo>
                  <a:cubicBezTo>
                    <a:pt x="2301596" y="1155022"/>
                    <a:pt x="2226232" y="1281633"/>
                    <a:pt x="2268673" y="1421466"/>
                  </a:cubicBezTo>
                  <a:cubicBezTo>
                    <a:pt x="2311114" y="1561299"/>
                    <a:pt x="2247324" y="1772634"/>
                    <a:pt x="2268673" y="1912517"/>
                  </a:cubicBezTo>
                  <a:cubicBezTo>
                    <a:pt x="2290022" y="2052400"/>
                    <a:pt x="2246720" y="2356277"/>
                    <a:pt x="2268673" y="2584483"/>
                  </a:cubicBezTo>
                  <a:cubicBezTo>
                    <a:pt x="2028966" y="2655771"/>
                    <a:pt x="1934949" y="2565861"/>
                    <a:pt x="1656131" y="2584483"/>
                  </a:cubicBezTo>
                  <a:cubicBezTo>
                    <a:pt x="1377313" y="2603105"/>
                    <a:pt x="1316989" y="2556928"/>
                    <a:pt x="1134337" y="2584483"/>
                  </a:cubicBezTo>
                  <a:cubicBezTo>
                    <a:pt x="951685" y="2612038"/>
                    <a:pt x="731238" y="2525346"/>
                    <a:pt x="612542" y="2584483"/>
                  </a:cubicBezTo>
                  <a:cubicBezTo>
                    <a:pt x="493846" y="2643620"/>
                    <a:pt x="278933" y="2523804"/>
                    <a:pt x="0" y="2584483"/>
                  </a:cubicBezTo>
                  <a:cubicBezTo>
                    <a:pt x="-56468" y="2445499"/>
                    <a:pt x="58392" y="2212668"/>
                    <a:pt x="0" y="2093431"/>
                  </a:cubicBezTo>
                  <a:cubicBezTo>
                    <a:pt x="-58392" y="1974194"/>
                    <a:pt x="12691" y="1833870"/>
                    <a:pt x="0" y="1654069"/>
                  </a:cubicBezTo>
                  <a:cubicBezTo>
                    <a:pt x="-12691" y="1474268"/>
                    <a:pt x="59059" y="1240090"/>
                    <a:pt x="0" y="1111328"/>
                  </a:cubicBezTo>
                  <a:cubicBezTo>
                    <a:pt x="-59059" y="982566"/>
                    <a:pt x="25668" y="791916"/>
                    <a:pt x="0" y="620276"/>
                  </a:cubicBezTo>
                  <a:cubicBezTo>
                    <a:pt x="-25668" y="448636"/>
                    <a:pt x="68657" y="138204"/>
                    <a:pt x="0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20000"/>
                  <a:lumOff val="80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502897090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de-DE" sz="1100" b="1" dirty="0">
                <a:solidFill>
                  <a:schemeClr val="tx1"/>
                </a:solidFill>
              </a:endParaRPr>
            </a:p>
            <a:p>
              <a:pPr algn="ctr"/>
              <a:r>
                <a:rPr lang="de-DE" sz="2000" b="1" dirty="0">
                  <a:solidFill>
                    <a:schemeClr val="tx1"/>
                  </a:solidFill>
                </a:rPr>
                <a:t>Konsum</a:t>
              </a:r>
            </a:p>
          </p:txBody>
        </p:sp>
        <p:grpSp>
          <p:nvGrpSpPr>
            <p:cNvPr id="21" name="Gruppieren 20">
              <a:extLst>
                <a:ext uri="{FF2B5EF4-FFF2-40B4-BE49-F238E27FC236}">
                  <a16:creationId xmlns:a16="http://schemas.microsoft.com/office/drawing/2014/main" id="{744F88B5-7646-7A8F-4DE5-48839484649E}"/>
                </a:ext>
              </a:extLst>
            </p:cNvPr>
            <p:cNvGrpSpPr/>
            <p:nvPr/>
          </p:nvGrpSpPr>
          <p:grpSpPr>
            <a:xfrm>
              <a:off x="2784012" y="2299081"/>
              <a:ext cx="180000" cy="471289"/>
              <a:chOff x="2784012" y="2299081"/>
              <a:chExt cx="180000" cy="471289"/>
            </a:xfrm>
          </p:grpSpPr>
          <p:sp>
            <p:nvSpPr>
              <p:cNvPr id="15" name="Ellipse 14">
                <a:extLst>
                  <a:ext uri="{FF2B5EF4-FFF2-40B4-BE49-F238E27FC236}">
                    <a16:creationId xmlns:a16="http://schemas.microsoft.com/office/drawing/2014/main" id="{7642ED6D-2D64-A580-7107-6866E0BEF37F}"/>
                  </a:ext>
                </a:extLst>
              </p:cNvPr>
              <p:cNvSpPr/>
              <p:nvPr/>
            </p:nvSpPr>
            <p:spPr>
              <a:xfrm>
                <a:off x="2784012" y="2590370"/>
                <a:ext cx="180000" cy="1800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" name="Freihandform: Form 19">
                <a:extLst>
                  <a:ext uri="{FF2B5EF4-FFF2-40B4-BE49-F238E27FC236}">
                    <a16:creationId xmlns:a16="http://schemas.microsoft.com/office/drawing/2014/main" id="{A46604C2-9635-4C8E-B0B7-89A95ABE9597}"/>
                  </a:ext>
                </a:extLst>
              </p:cNvPr>
              <p:cNvSpPr/>
              <p:nvPr/>
            </p:nvSpPr>
            <p:spPr>
              <a:xfrm>
                <a:off x="2838011" y="2299081"/>
                <a:ext cx="72000" cy="424042"/>
              </a:xfrm>
              <a:custGeom>
                <a:avLst/>
                <a:gdLst>
                  <a:gd name="connsiteX0" fmla="*/ 86733 w 122828"/>
                  <a:gd name="connsiteY0" fmla="*/ 276522 h 424042"/>
                  <a:gd name="connsiteX1" fmla="*/ 74701 w 122828"/>
                  <a:gd name="connsiteY1" fmla="*/ 384807 h 424042"/>
                  <a:gd name="connsiteX2" fmla="*/ 2512 w 122828"/>
                  <a:gd name="connsiteY2" fmla="*/ 396838 h 424042"/>
                  <a:gd name="connsiteX3" fmla="*/ 26575 w 122828"/>
                  <a:gd name="connsiteY3" fmla="*/ 35891 h 424042"/>
                  <a:gd name="connsiteX4" fmla="*/ 122828 w 122828"/>
                  <a:gd name="connsiteY4" fmla="*/ 23859 h 424042"/>
                  <a:gd name="connsiteX5" fmla="*/ 122828 w 122828"/>
                  <a:gd name="connsiteY5" fmla="*/ 132144 h 424042"/>
                  <a:gd name="connsiteX6" fmla="*/ 74701 w 122828"/>
                  <a:gd name="connsiteY6" fmla="*/ 156207 h 424042"/>
                  <a:gd name="connsiteX7" fmla="*/ 62670 w 122828"/>
                  <a:gd name="connsiteY7" fmla="*/ 120112 h 4240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2828" h="424042">
                    <a:moveTo>
                      <a:pt x="86733" y="276522"/>
                    </a:moveTo>
                    <a:cubicBezTo>
                      <a:pt x="87735" y="320638"/>
                      <a:pt x="88738" y="364754"/>
                      <a:pt x="74701" y="384807"/>
                    </a:cubicBezTo>
                    <a:cubicBezTo>
                      <a:pt x="60664" y="404860"/>
                      <a:pt x="10533" y="454991"/>
                      <a:pt x="2512" y="396838"/>
                    </a:cubicBezTo>
                    <a:cubicBezTo>
                      <a:pt x="-5509" y="338685"/>
                      <a:pt x="6522" y="98054"/>
                      <a:pt x="26575" y="35891"/>
                    </a:cubicBezTo>
                    <a:cubicBezTo>
                      <a:pt x="46628" y="-26272"/>
                      <a:pt x="106786" y="7817"/>
                      <a:pt x="122828" y="23859"/>
                    </a:cubicBezTo>
                    <a:lnTo>
                      <a:pt x="122828" y="132144"/>
                    </a:lnTo>
                    <a:cubicBezTo>
                      <a:pt x="114807" y="154202"/>
                      <a:pt x="74701" y="156207"/>
                      <a:pt x="74701" y="156207"/>
                    </a:cubicBezTo>
                    <a:cubicBezTo>
                      <a:pt x="64675" y="154202"/>
                      <a:pt x="63672" y="137157"/>
                      <a:pt x="62670" y="120112"/>
                    </a:cubicBezTo>
                  </a:path>
                </a:pathLst>
              </a:custGeom>
              <a:noFill/>
              <a:ln w="19050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</p:grpSp>
      </p:grpSp>
      <p:sp>
        <p:nvSpPr>
          <p:cNvPr id="2" name="Titel 1">
            <a:extLst>
              <a:ext uri="{FF2B5EF4-FFF2-40B4-BE49-F238E27FC236}">
                <a16:creationId xmlns:a16="http://schemas.microsoft.com/office/drawing/2014/main" id="{D28F9791-8DB1-0629-C216-98EA0F2EFE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Bereiche der Wirtschaft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2F1C7A5-160C-8640-3AC1-9F26017FED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4</a:t>
            </a:fld>
            <a:endParaRPr lang="de-AT"/>
          </a:p>
        </p:txBody>
      </p:sp>
      <p:sp>
        <p:nvSpPr>
          <p:cNvPr id="12" name="Freihandform: Form 11">
            <a:extLst>
              <a:ext uri="{FF2B5EF4-FFF2-40B4-BE49-F238E27FC236}">
                <a16:creationId xmlns:a16="http://schemas.microsoft.com/office/drawing/2014/main" id="{F7D797FB-AB4B-CC9A-E1C8-E7CC3C8B00E9}"/>
              </a:ext>
            </a:extLst>
          </p:cNvPr>
          <p:cNvSpPr/>
          <p:nvPr/>
        </p:nvSpPr>
        <p:spPr>
          <a:xfrm flipV="1">
            <a:off x="0" y="1991602"/>
            <a:ext cx="12192000" cy="365124"/>
          </a:xfrm>
          <a:custGeom>
            <a:avLst/>
            <a:gdLst>
              <a:gd name="connsiteX0" fmla="*/ 0 w 3669631"/>
              <a:gd name="connsiteY0" fmla="*/ 67185 h 214909"/>
              <a:gd name="connsiteX1" fmla="*/ 842210 w 3669631"/>
              <a:gd name="connsiteY1" fmla="*/ 7027 h 214909"/>
              <a:gd name="connsiteX2" fmla="*/ 1852863 w 3669631"/>
              <a:gd name="connsiteY2" fmla="*/ 211564 h 214909"/>
              <a:gd name="connsiteX3" fmla="*/ 2779295 w 3669631"/>
              <a:gd name="connsiteY3" fmla="*/ 139374 h 214909"/>
              <a:gd name="connsiteX4" fmla="*/ 3669631 w 3669631"/>
              <a:gd name="connsiteY4" fmla="*/ 211564 h 214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69631" h="214909">
                <a:moveTo>
                  <a:pt x="0" y="67185"/>
                </a:moveTo>
                <a:cubicBezTo>
                  <a:pt x="266700" y="25074"/>
                  <a:pt x="533400" y="-17036"/>
                  <a:pt x="842210" y="7027"/>
                </a:cubicBezTo>
                <a:cubicBezTo>
                  <a:pt x="1151020" y="31090"/>
                  <a:pt x="1530016" y="189506"/>
                  <a:pt x="1852863" y="211564"/>
                </a:cubicBezTo>
                <a:cubicBezTo>
                  <a:pt x="2175710" y="233622"/>
                  <a:pt x="2476500" y="139374"/>
                  <a:pt x="2779295" y="139374"/>
                </a:cubicBezTo>
                <a:cubicBezTo>
                  <a:pt x="3082090" y="139374"/>
                  <a:pt x="3375860" y="175469"/>
                  <a:pt x="3669631" y="211564"/>
                </a:cubicBezTo>
              </a:path>
            </a:pathLst>
          </a:cu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36" name="Gruppieren 35">
            <a:extLst>
              <a:ext uri="{FF2B5EF4-FFF2-40B4-BE49-F238E27FC236}">
                <a16:creationId xmlns:a16="http://schemas.microsoft.com/office/drawing/2014/main" id="{C6E3E7A8-13E8-8977-7145-11A0502A5C6F}"/>
              </a:ext>
            </a:extLst>
          </p:cNvPr>
          <p:cNvGrpSpPr/>
          <p:nvPr/>
        </p:nvGrpSpPr>
        <p:grpSpPr>
          <a:xfrm>
            <a:off x="3833095" y="2139839"/>
            <a:ext cx="1903333" cy="2626539"/>
            <a:chOff x="552987" y="2262967"/>
            <a:chExt cx="2268673" cy="2828487"/>
          </a:xfrm>
        </p:grpSpPr>
        <p:sp>
          <p:nvSpPr>
            <p:cNvPr id="39" name="Rechteck 38">
              <a:extLst>
                <a:ext uri="{FF2B5EF4-FFF2-40B4-BE49-F238E27FC236}">
                  <a16:creationId xmlns:a16="http://schemas.microsoft.com/office/drawing/2014/main" id="{39BE69ED-6B12-E121-077B-B19F600A29BA}"/>
                </a:ext>
              </a:extLst>
            </p:cNvPr>
            <p:cNvSpPr/>
            <p:nvPr/>
          </p:nvSpPr>
          <p:spPr>
            <a:xfrm rot="180000">
              <a:off x="552987" y="2506971"/>
              <a:ext cx="2268673" cy="2584483"/>
            </a:xfrm>
            <a:custGeom>
              <a:avLst/>
              <a:gdLst>
                <a:gd name="connsiteX0" fmla="*/ 0 w 2268673"/>
                <a:gd name="connsiteY0" fmla="*/ 0 h 2584483"/>
                <a:gd name="connsiteX1" fmla="*/ 544482 w 2268673"/>
                <a:gd name="connsiteY1" fmla="*/ 0 h 2584483"/>
                <a:gd name="connsiteX2" fmla="*/ 1134337 w 2268673"/>
                <a:gd name="connsiteY2" fmla="*/ 0 h 2584483"/>
                <a:gd name="connsiteX3" fmla="*/ 1656131 w 2268673"/>
                <a:gd name="connsiteY3" fmla="*/ 0 h 2584483"/>
                <a:gd name="connsiteX4" fmla="*/ 2268673 w 2268673"/>
                <a:gd name="connsiteY4" fmla="*/ 0 h 2584483"/>
                <a:gd name="connsiteX5" fmla="*/ 2268673 w 2268673"/>
                <a:gd name="connsiteY5" fmla="*/ 491052 h 2584483"/>
                <a:gd name="connsiteX6" fmla="*/ 2268673 w 2268673"/>
                <a:gd name="connsiteY6" fmla="*/ 956259 h 2584483"/>
                <a:gd name="connsiteX7" fmla="*/ 2268673 w 2268673"/>
                <a:gd name="connsiteY7" fmla="*/ 1395621 h 2584483"/>
                <a:gd name="connsiteX8" fmla="*/ 2268673 w 2268673"/>
                <a:gd name="connsiteY8" fmla="*/ 1912517 h 2584483"/>
                <a:gd name="connsiteX9" fmla="*/ 2268673 w 2268673"/>
                <a:gd name="connsiteY9" fmla="*/ 2584483 h 2584483"/>
                <a:gd name="connsiteX10" fmla="*/ 1656131 w 2268673"/>
                <a:gd name="connsiteY10" fmla="*/ 2584483 h 2584483"/>
                <a:gd name="connsiteX11" fmla="*/ 1134337 w 2268673"/>
                <a:gd name="connsiteY11" fmla="*/ 2584483 h 2584483"/>
                <a:gd name="connsiteX12" fmla="*/ 635228 w 2268673"/>
                <a:gd name="connsiteY12" fmla="*/ 2584483 h 2584483"/>
                <a:gd name="connsiteX13" fmla="*/ 0 w 2268673"/>
                <a:gd name="connsiteY13" fmla="*/ 2584483 h 2584483"/>
                <a:gd name="connsiteX14" fmla="*/ 0 w 2268673"/>
                <a:gd name="connsiteY14" fmla="*/ 2119276 h 2584483"/>
                <a:gd name="connsiteX15" fmla="*/ 0 w 2268673"/>
                <a:gd name="connsiteY15" fmla="*/ 1628224 h 2584483"/>
                <a:gd name="connsiteX16" fmla="*/ 0 w 2268673"/>
                <a:gd name="connsiteY16" fmla="*/ 1111328 h 2584483"/>
                <a:gd name="connsiteX17" fmla="*/ 0 w 2268673"/>
                <a:gd name="connsiteY17" fmla="*/ 542741 h 2584483"/>
                <a:gd name="connsiteX18" fmla="*/ 0 w 2268673"/>
                <a:gd name="connsiteY18" fmla="*/ 0 h 2584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68673" h="2584483" fill="none" extrusionOk="0">
                  <a:moveTo>
                    <a:pt x="0" y="0"/>
                  </a:moveTo>
                  <a:cubicBezTo>
                    <a:pt x="149010" y="-30621"/>
                    <a:pt x="432909" y="26887"/>
                    <a:pt x="544482" y="0"/>
                  </a:cubicBezTo>
                  <a:cubicBezTo>
                    <a:pt x="656055" y="-26887"/>
                    <a:pt x="925173" y="37461"/>
                    <a:pt x="1134337" y="0"/>
                  </a:cubicBezTo>
                  <a:cubicBezTo>
                    <a:pt x="1343502" y="-37461"/>
                    <a:pt x="1520924" y="13150"/>
                    <a:pt x="1656131" y="0"/>
                  </a:cubicBezTo>
                  <a:cubicBezTo>
                    <a:pt x="1791338" y="-13150"/>
                    <a:pt x="2045934" y="71285"/>
                    <a:pt x="2268673" y="0"/>
                  </a:cubicBezTo>
                  <a:cubicBezTo>
                    <a:pt x="2316275" y="159090"/>
                    <a:pt x="2266390" y="363090"/>
                    <a:pt x="2268673" y="491052"/>
                  </a:cubicBezTo>
                  <a:cubicBezTo>
                    <a:pt x="2270956" y="619014"/>
                    <a:pt x="2233998" y="794728"/>
                    <a:pt x="2268673" y="956259"/>
                  </a:cubicBezTo>
                  <a:cubicBezTo>
                    <a:pt x="2303348" y="1117790"/>
                    <a:pt x="2244594" y="1219818"/>
                    <a:pt x="2268673" y="1395621"/>
                  </a:cubicBezTo>
                  <a:cubicBezTo>
                    <a:pt x="2292752" y="1571424"/>
                    <a:pt x="2213994" y="1773280"/>
                    <a:pt x="2268673" y="1912517"/>
                  </a:cubicBezTo>
                  <a:cubicBezTo>
                    <a:pt x="2323352" y="2051754"/>
                    <a:pt x="2262594" y="2303201"/>
                    <a:pt x="2268673" y="2584483"/>
                  </a:cubicBezTo>
                  <a:cubicBezTo>
                    <a:pt x="2019392" y="2587427"/>
                    <a:pt x="1939912" y="2535570"/>
                    <a:pt x="1656131" y="2584483"/>
                  </a:cubicBezTo>
                  <a:cubicBezTo>
                    <a:pt x="1372350" y="2633396"/>
                    <a:pt x="1333736" y="2545577"/>
                    <a:pt x="1134337" y="2584483"/>
                  </a:cubicBezTo>
                  <a:cubicBezTo>
                    <a:pt x="934938" y="2623389"/>
                    <a:pt x="744675" y="2567308"/>
                    <a:pt x="635228" y="2584483"/>
                  </a:cubicBezTo>
                  <a:cubicBezTo>
                    <a:pt x="525781" y="2601658"/>
                    <a:pt x="199627" y="2535328"/>
                    <a:pt x="0" y="2584483"/>
                  </a:cubicBezTo>
                  <a:cubicBezTo>
                    <a:pt x="-6339" y="2362305"/>
                    <a:pt x="20413" y="2351396"/>
                    <a:pt x="0" y="2119276"/>
                  </a:cubicBezTo>
                  <a:cubicBezTo>
                    <a:pt x="-20413" y="1887156"/>
                    <a:pt x="45197" y="1770215"/>
                    <a:pt x="0" y="1628224"/>
                  </a:cubicBezTo>
                  <a:cubicBezTo>
                    <a:pt x="-45197" y="1486233"/>
                    <a:pt x="22377" y="1356036"/>
                    <a:pt x="0" y="1111328"/>
                  </a:cubicBezTo>
                  <a:cubicBezTo>
                    <a:pt x="-22377" y="866620"/>
                    <a:pt x="20184" y="738657"/>
                    <a:pt x="0" y="542741"/>
                  </a:cubicBezTo>
                  <a:cubicBezTo>
                    <a:pt x="-20184" y="346825"/>
                    <a:pt x="1531" y="259955"/>
                    <a:pt x="0" y="0"/>
                  </a:cubicBezTo>
                  <a:close/>
                </a:path>
                <a:path w="2268673" h="2584483" stroke="0" extrusionOk="0">
                  <a:moveTo>
                    <a:pt x="0" y="0"/>
                  </a:moveTo>
                  <a:cubicBezTo>
                    <a:pt x="168800" y="-24972"/>
                    <a:pt x="354267" y="11211"/>
                    <a:pt x="589855" y="0"/>
                  </a:cubicBezTo>
                  <a:cubicBezTo>
                    <a:pt x="825443" y="-11211"/>
                    <a:pt x="965385" y="52063"/>
                    <a:pt x="1088963" y="0"/>
                  </a:cubicBezTo>
                  <a:cubicBezTo>
                    <a:pt x="1212541" y="-52063"/>
                    <a:pt x="1460746" y="61233"/>
                    <a:pt x="1633445" y="0"/>
                  </a:cubicBezTo>
                  <a:cubicBezTo>
                    <a:pt x="1806144" y="-61233"/>
                    <a:pt x="2072539" y="12011"/>
                    <a:pt x="2268673" y="0"/>
                  </a:cubicBezTo>
                  <a:cubicBezTo>
                    <a:pt x="2330426" y="188812"/>
                    <a:pt x="2228865" y="343697"/>
                    <a:pt x="2268673" y="542741"/>
                  </a:cubicBezTo>
                  <a:cubicBezTo>
                    <a:pt x="2308481" y="741785"/>
                    <a:pt x="2235750" y="809186"/>
                    <a:pt x="2268673" y="982104"/>
                  </a:cubicBezTo>
                  <a:cubicBezTo>
                    <a:pt x="2301596" y="1155022"/>
                    <a:pt x="2226232" y="1281633"/>
                    <a:pt x="2268673" y="1421466"/>
                  </a:cubicBezTo>
                  <a:cubicBezTo>
                    <a:pt x="2311114" y="1561299"/>
                    <a:pt x="2247324" y="1772634"/>
                    <a:pt x="2268673" y="1912517"/>
                  </a:cubicBezTo>
                  <a:cubicBezTo>
                    <a:pt x="2290022" y="2052400"/>
                    <a:pt x="2246720" y="2356277"/>
                    <a:pt x="2268673" y="2584483"/>
                  </a:cubicBezTo>
                  <a:cubicBezTo>
                    <a:pt x="2028966" y="2655771"/>
                    <a:pt x="1934949" y="2565861"/>
                    <a:pt x="1656131" y="2584483"/>
                  </a:cubicBezTo>
                  <a:cubicBezTo>
                    <a:pt x="1377313" y="2603105"/>
                    <a:pt x="1316989" y="2556928"/>
                    <a:pt x="1134337" y="2584483"/>
                  </a:cubicBezTo>
                  <a:cubicBezTo>
                    <a:pt x="951685" y="2612038"/>
                    <a:pt x="731238" y="2525346"/>
                    <a:pt x="612542" y="2584483"/>
                  </a:cubicBezTo>
                  <a:cubicBezTo>
                    <a:pt x="493846" y="2643620"/>
                    <a:pt x="278933" y="2523804"/>
                    <a:pt x="0" y="2584483"/>
                  </a:cubicBezTo>
                  <a:cubicBezTo>
                    <a:pt x="-56468" y="2445499"/>
                    <a:pt x="58392" y="2212668"/>
                    <a:pt x="0" y="2093431"/>
                  </a:cubicBezTo>
                  <a:cubicBezTo>
                    <a:pt x="-58392" y="1974194"/>
                    <a:pt x="12691" y="1833870"/>
                    <a:pt x="0" y="1654069"/>
                  </a:cubicBezTo>
                  <a:cubicBezTo>
                    <a:pt x="-12691" y="1474268"/>
                    <a:pt x="59059" y="1240090"/>
                    <a:pt x="0" y="1111328"/>
                  </a:cubicBezTo>
                  <a:cubicBezTo>
                    <a:pt x="-59059" y="982566"/>
                    <a:pt x="25668" y="791916"/>
                    <a:pt x="0" y="620276"/>
                  </a:cubicBezTo>
                  <a:cubicBezTo>
                    <a:pt x="-25668" y="448636"/>
                    <a:pt x="68657" y="138204"/>
                    <a:pt x="0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20000"/>
                  <a:lumOff val="80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502897090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de-DE" sz="1100" b="1" dirty="0">
                <a:solidFill>
                  <a:schemeClr val="tx1"/>
                </a:solidFill>
              </a:endParaRPr>
            </a:p>
            <a:p>
              <a:pPr algn="ctr"/>
              <a:r>
                <a:rPr lang="de-DE" sz="2000" b="1" dirty="0">
                  <a:solidFill>
                    <a:schemeClr val="tx1"/>
                  </a:solidFill>
                </a:rPr>
                <a:t>Arbeit</a:t>
              </a:r>
            </a:p>
          </p:txBody>
        </p:sp>
        <p:grpSp>
          <p:nvGrpSpPr>
            <p:cNvPr id="38" name="Gruppieren 37">
              <a:extLst>
                <a:ext uri="{FF2B5EF4-FFF2-40B4-BE49-F238E27FC236}">
                  <a16:creationId xmlns:a16="http://schemas.microsoft.com/office/drawing/2014/main" id="{68D372E3-6ABC-EACF-4F05-197B24FF06E8}"/>
                </a:ext>
              </a:extLst>
            </p:cNvPr>
            <p:cNvGrpSpPr/>
            <p:nvPr/>
          </p:nvGrpSpPr>
          <p:grpSpPr>
            <a:xfrm>
              <a:off x="797594" y="2262967"/>
              <a:ext cx="180000" cy="464580"/>
              <a:chOff x="797594" y="2262967"/>
              <a:chExt cx="180000" cy="464580"/>
            </a:xfrm>
          </p:grpSpPr>
          <p:sp>
            <p:nvSpPr>
              <p:cNvPr id="41" name="Ellipse 40">
                <a:extLst>
                  <a:ext uri="{FF2B5EF4-FFF2-40B4-BE49-F238E27FC236}">
                    <a16:creationId xmlns:a16="http://schemas.microsoft.com/office/drawing/2014/main" id="{D6DEE372-A863-F63D-23E9-780933D8FEA6}"/>
                  </a:ext>
                </a:extLst>
              </p:cNvPr>
              <p:cNvSpPr/>
              <p:nvPr/>
            </p:nvSpPr>
            <p:spPr>
              <a:xfrm>
                <a:off x="797594" y="2547547"/>
                <a:ext cx="180000" cy="1800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2" name="Freihandform: Form 41">
                <a:extLst>
                  <a:ext uri="{FF2B5EF4-FFF2-40B4-BE49-F238E27FC236}">
                    <a16:creationId xmlns:a16="http://schemas.microsoft.com/office/drawing/2014/main" id="{1870AFAB-350E-8EC6-AE43-31D8825EB6F9}"/>
                  </a:ext>
                </a:extLst>
              </p:cNvPr>
              <p:cNvSpPr/>
              <p:nvPr/>
            </p:nvSpPr>
            <p:spPr>
              <a:xfrm>
                <a:off x="862185" y="2262967"/>
                <a:ext cx="72000" cy="424042"/>
              </a:xfrm>
              <a:custGeom>
                <a:avLst/>
                <a:gdLst>
                  <a:gd name="connsiteX0" fmla="*/ 86733 w 122828"/>
                  <a:gd name="connsiteY0" fmla="*/ 276522 h 424042"/>
                  <a:gd name="connsiteX1" fmla="*/ 74701 w 122828"/>
                  <a:gd name="connsiteY1" fmla="*/ 384807 h 424042"/>
                  <a:gd name="connsiteX2" fmla="*/ 2512 w 122828"/>
                  <a:gd name="connsiteY2" fmla="*/ 396838 h 424042"/>
                  <a:gd name="connsiteX3" fmla="*/ 26575 w 122828"/>
                  <a:gd name="connsiteY3" fmla="*/ 35891 h 424042"/>
                  <a:gd name="connsiteX4" fmla="*/ 122828 w 122828"/>
                  <a:gd name="connsiteY4" fmla="*/ 23859 h 424042"/>
                  <a:gd name="connsiteX5" fmla="*/ 122828 w 122828"/>
                  <a:gd name="connsiteY5" fmla="*/ 132144 h 424042"/>
                  <a:gd name="connsiteX6" fmla="*/ 74701 w 122828"/>
                  <a:gd name="connsiteY6" fmla="*/ 156207 h 424042"/>
                  <a:gd name="connsiteX7" fmla="*/ 62670 w 122828"/>
                  <a:gd name="connsiteY7" fmla="*/ 120112 h 4240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2828" h="424042">
                    <a:moveTo>
                      <a:pt x="86733" y="276522"/>
                    </a:moveTo>
                    <a:cubicBezTo>
                      <a:pt x="87735" y="320638"/>
                      <a:pt x="88738" y="364754"/>
                      <a:pt x="74701" y="384807"/>
                    </a:cubicBezTo>
                    <a:cubicBezTo>
                      <a:pt x="60664" y="404860"/>
                      <a:pt x="10533" y="454991"/>
                      <a:pt x="2512" y="396838"/>
                    </a:cubicBezTo>
                    <a:cubicBezTo>
                      <a:pt x="-5509" y="338685"/>
                      <a:pt x="6522" y="98054"/>
                      <a:pt x="26575" y="35891"/>
                    </a:cubicBezTo>
                    <a:cubicBezTo>
                      <a:pt x="46628" y="-26272"/>
                      <a:pt x="106786" y="7817"/>
                      <a:pt x="122828" y="23859"/>
                    </a:cubicBezTo>
                    <a:lnTo>
                      <a:pt x="122828" y="132144"/>
                    </a:lnTo>
                    <a:cubicBezTo>
                      <a:pt x="114807" y="154202"/>
                      <a:pt x="74701" y="156207"/>
                      <a:pt x="74701" y="156207"/>
                    </a:cubicBezTo>
                    <a:cubicBezTo>
                      <a:pt x="64675" y="154202"/>
                      <a:pt x="63672" y="137157"/>
                      <a:pt x="62670" y="120112"/>
                    </a:cubicBezTo>
                  </a:path>
                </a:pathLst>
              </a:custGeom>
              <a:noFill/>
              <a:ln w="19050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grpSp>
        <p:nvGrpSpPr>
          <p:cNvPr id="60" name="Gruppieren 59">
            <a:extLst>
              <a:ext uri="{FF2B5EF4-FFF2-40B4-BE49-F238E27FC236}">
                <a16:creationId xmlns:a16="http://schemas.microsoft.com/office/drawing/2014/main" id="{DF615DAD-0EE0-1555-8475-D84FBEDDEA1C}"/>
              </a:ext>
            </a:extLst>
          </p:cNvPr>
          <p:cNvGrpSpPr/>
          <p:nvPr/>
        </p:nvGrpSpPr>
        <p:grpSpPr>
          <a:xfrm>
            <a:off x="6795269" y="1911369"/>
            <a:ext cx="1903333" cy="2690661"/>
            <a:chOff x="857574" y="2305790"/>
            <a:chExt cx="2268673" cy="2897540"/>
          </a:xfrm>
        </p:grpSpPr>
        <p:sp>
          <p:nvSpPr>
            <p:cNvPr id="63" name="Rechteck 62">
              <a:extLst>
                <a:ext uri="{FF2B5EF4-FFF2-40B4-BE49-F238E27FC236}">
                  <a16:creationId xmlns:a16="http://schemas.microsoft.com/office/drawing/2014/main" id="{237BC999-933F-C4A5-7CCE-0FAD91B37DA1}"/>
                </a:ext>
              </a:extLst>
            </p:cNvPr>
            <p:cNvSpPr/>
            <p:nvPr/>
          </p:nvSpPr>
          <p:spPr>
            <a:xfrm rot="21420000">
              <a:off x="857574" y="2618847"/>
              <a:ext cx="2268673" cy="2584483"/>
            </a:xfrm>
            <a:custGeom>
              <a:avLst/>
              <a:gdLst>
                <a:gd name="connsiteX0" fmla="*/ 0 w 2268673"/>
                <a:gd name="connsiteY0" fmla="*/ 0 h 2584483"/>
                <a:gd name="connsiteX1" fmla="*/ 544482 w 2268673"/>
                <a:gd name="connsiteY1" fmla="*/ 0 h 2584483"/>
                <a:gd name="connsiteX2" fmla="*/ 1134337 w 2268673"/>
                <a:gd name="connsiteY2" fmla="*/ 0 h 2584483"/>
                <a:gd name="connsiteX3" fmla="*/ 1656131 w 2268673"/>
                <a:gd name="connsiteY3" fmla="*/ 0 h 2584483"/>
                <a:gd name="connsiteX4" fmla="*/ 2268673 w 2268673"/>
                <a:gd name="connsiteY4" fmla="*/ 0 h 2584483"/>
                <a:gd name="connsiteX5" fmla="*/ 2268673 w 2268673"/>
                <a:gd name="connsiteY5" fmla="*/ 491052 h 2584483"/>
                <a:gd name="connsiteX6" fmla="*/ 2268673 w 2268673"/>
                <a:gd name="connsiteY6" fmla="*/ 956259 h 2584483"/>
                <a:gd name="connsiteX7" fmla="*/ 2268673 w 2268673"/>
                <a:gd name="connsiteY7" fmla="*/ 1395621 h 2584483"/>
                <a:gd name="connsiteX8" fmla="*/ 2268673 w 2268673"/>
                <a:gd name="connsiteY8" fmla="*/ 1912517 h 2584483"/>
                <a:gd name="connsiteX9" fmla="*/ 2268673 w 2268673"/>
                <a:gd name="connsiteY9" fmla="*/ 2584483 h 2584483"/>
                <a:gd name="connsiteX10" fmla="*/ 1656131 w 2268673"/>
                <a:gd name="connsiteY10" fmla="*/ 2584483 h 2584483"/>
                <a:gd name="connsiteX11" fmla="*/ 1134337 w 2268673"/>
                <a:gd name="connsiteY11" fmla="*/ 2584483 h 2584483"/>
                <a:gd name="connsiteX12" fmla="*/ 635228 w 2268673"/>
                <a:gd name="connsiteY12" fmla="*/ 2584483 h 2584483"/>
                <a:gd name="connsiteX13" fmla="*/ 0 w 2268673"/>
                <a:gd name="connsiteY13" fmla="*/ 2584483 h 2584483"/>
                <a:gd name="connsiteX14" fmla="*/ 0 w 2268673"/>
                <a:gd name="connsiteY14" fmla="*/ 2119276 h 2584483"/>
                <a:gd name="connsiteX15" fmla="*/ 0 w 2268673"/>
                <a:gd name="connsiteY15" fmla="*/ 1628224 h 2584483"/>
                <a:gd name="connsiteX16" fmla="*/ 0 w 2268673"/>
                <a:gd name="connsiteY16" fmla="*/ 1111328 h 2584483"/>
                <a:gd name="connsiteX17" fmla="*/ 0 w 2268673"/>
                <a:gd name="connsiteY17" fmla="*/ 542741 h 2584483"/>
                <a:gd name="connsiteX18" fmla="*/ 0 w 2268673"/>
                <a:gd name="connsiteY18" fmla="*/ 0 h 2584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68673" h="2584483" fill="none" extrusionOk="0">
                  <a:moveTo>
                    <a:pt x="0" y="0"/>
                  </a:moveTo>
                  <a:cubicBezTo>
                    <a:pt x="149010" y="-30621"/>
                    <a:pt x="432909" y="26887"/>
                    <a:pt x="544482" y="0"/>
                  </a:cubicBezTo>
                  <a:cubicBezTo>
                    <a:pt x="656055" y="-26887"/>
                    <a:pt x="925173" y="37461"/>
                    <a:pt x="1134337" y="0"/>
                  </a:cubicBezTo>
                  <a:cubicBezTo>
                    <a:pt x="1343502" y="-37461"/>
                    <a:pt x="1520924" y="13150"/>
                    <a:pt x="1656131" y="0"/>
                  </a:cubicBezTo>
                  <a:cubicBezTo>
                    <a:pt x="1791338" y="-13150"/>
                    <a:pt x="2045934" y="71285"/>
                    <a:pt x="2268673" y="0"/>
                  </a:cubicBezTo>
                  <a:cubicBezTo>
                    <a:pt x="2316275" y="159090"/>
                    <a:pt x="2266390" y="363090"/>
                    <a:pt x="2268673" y="491052"/>
                  </a:cubicBezTo>
                  <a:cubicBezTo>
                    <a:pt x="2270956" y="619014"/>
                    <a:pt x="2233998" y="794728"/>
                    <a:pt x="2268673" y="956259"/>
                  </a:cubicBezTo>
                  <a:cubicBezTo>
                    <a:pt x="2303348" y="1117790"/>
                    <a:pt x="2244594" y="1219818"/>
                    <a:pt x="2268673" y="1395621"/>
                  </a:cubicBezTo>
                  <a:cubicBezTo>
                    <a:pt x="2292752" y="1571424"/>
                    <a:pt x="2213994" y="1773280"/>
                    <a:pt x="2268673" y="1912517"/>
                  </a:cubicBezTo>
                  <a:cubicBezTo>
                    <a:pt x="2323352" y="2051754"/>
                    <a:pt x="2262594" y="2303201"/>
                    <a:pt x="2268673" y="2584483"/>
                  </a:cubicBezTo>
                  <a:cubicBezTo>
                    <a:pt x="2019392" y="2587427"/>
                    <a:pt x="1939912" y="2535570"/>
                    <a:pt x="1656131" y="2584483"/>
                  </a:cubicBezTo>
                  <a:cubicBezTo>
                    <a:pt x="1372350" y="2633396"/>
                    <a:pt x="1333736" y="2545577"/>
                    <a:pt x="1134337" y="2584483"/>
                  </a:cubicBezTo>
                  <a:cubicBezTo>
                    <a:pt x="934938" y="2623389"/>
                    <a:pt x="744675" y="2567308"/>
                    <a:pt x="635228" y="2584483"/>
                  </a:cubicBezTo>
                  <a:cubicBezTo>
                    <a:pt x="525781" y="2601658"/>
                    <a:pt x="199627" y="2535328"/>
                    <a:pt x="0" y="2584483"/>
                  </a:cubicBezTo>
                  <a:cubicBezTo>
                    <a:pt x="-6339" y="2362305"/>
                    <a:pt x="20413" y="2351396"/>
                    <a:pt x="0" y="2119276"/>
                  </a:cubicBezTo>
                  <a:cubicBezTo>
                    <a:pt x="-20413" y="1887156"/>
                    <a:pt x="45197" y="1770215"/>
                    <a:pt x="0" y="1628224"/>
                  </a:cubicBezTo>
                  <a:cubicBezTo>
                    <a:pt x="-45197" y="1486233"/>
                    <a:pt x="22377" y="1356036"/>
                    <a:pt x="0" y="1111328"/>
                  </a:cubicBezTo>
                  <a:cubicBezTo>
                    <a:pt x="-22377" y="866620"/>
                    <a:pt x="20184" y="738657"/>
                    <a:pt x="0" y="542741"/>
                  </a:cubicBezTo>
                  <a:cubicBezTo>
                    <a:pt x="-20184" y="346825"/>
                    <a:pt x="1531" y="259955"/>
                    <a:pt x="0" y="0"/>
                  </a:cubicBezTo>
                  <a:close/>
                </a:path>
                <a:path w="2268673" h="2584483" stroke="0" extrusionOk="0">
                  <a:moveTo>
                    <a:pt x="0" y="0"/>
                  </a:moveTo>
                  <a:cubicBezTo>
                    <a:pt x="168800" y="-24972"/>
                    <a:pt x="354267" y="11211"/>
                    <a:pt x="589855" y="0"/>
                  </a:cubicBezTo>
                  <a:cubicBezTo>
                    <a:pt x="825443" y="-11211"/>
                    <a:pt x="965385" y="52063"/>
                    <a:pt x="1088963" y="0"/>
                  </a:cubicBezTo>
                  <a:cubicBezTo>
                    <a:pt x="1212541" y="-52063"/>
                    <a:pt x="1460746" y="61233"/>
                    <a:pt x="1633445" y="0"/>
                  </a:cubicBezTo>
                  <a:cubicBezTo>
                    <a:pt x="1806144" y="-61233"/>
                    <a:pt x="2072539" y="12011"/>
                    <a:pt x="2268673" y="0"/>
                  </a:cubicBezTo>
                  <a:cubicBezTo>
                    <a:pt x="2330426" y="188812"/>
                    <a:pt x="2228865" y="343697"/>
                    <a:pt x="2268673" y="542741"/>
                  </a:cubicBezTo>
                  <a:cubicBezTo>
                    <a:pt x="2308481" y="741785"/>
                    <a:pt x="2235750" y="809186"/>
                    <a:pt x="2268673" y="982104"/>
                  </a:cubicBezTo>
                  <a:cubicBezTo>
                    <a:pt x="2301596" y="1155022"/>
                    <a:pt x="2226232" y="1281633"/>
                    <a:pt x="2268673" y="1421466"/>
                  </a:cubicBezTo>
                  <a:cubicBezTo>
                    <a:pt x="2311114" y="1561299"/>
                    <a:pt x="2247324" y="1772634"/>
                    <a:pt x="2268673" y="1912517"/>
                  </a:cubicBezTo>
                  <a:cubicBezTo>
                    <a:pt x="2290022" y="2052400"/>
                    <a:pt x="2246720" y="2356277"/>
                    <a:pt x="2268673" y="2584483"/>
                  </a:cubicBezTo>
                  <a:cubicBezTo>
                    <a:pt x="2028966" y="2655771"/>
                    <a:pt x="1934949" y="2565861"/>
                    <a:pt x="1656131" y="2584483"/>
                  </a:cubicBezTo>
                  <a:cubicBezTo>
                    <a:pt x="1377313" y="2603105"/>
                    <a:pt x="1316989" y="2556928"/>
                    <a:pt x="1134337" y="2584483"/>
                  </a:cubicBezTo>
                  <a:cubicBezTo>
                    <a:pt x="951685" y="2612038"/>
                    <a:pt x="731238" y="2525346"/>
                    <a:pt x="612542" y="2584483"/>
                  </a:cubicBezTo>
                  <a:cubicBezTo>
                    <a:pt x="493846" y="2643620"/>
                    <a:pt x="278933" y="2523804"/>
                    <a:pt x="0" y="2584483"/>
                  </a:cubicBezTo>
                  <a:cubicBezTo>
                    <a:pt x="-56468" y="2445499"/>
                    <a:pt x="58392" y="2212668"/>
                    <a:pt x="0" y="2093431"/>
                  </a:cubicBezTo>
                  <a:cubicBezTo>
                    <a:pt x="-58392" y="1974194"/>
                    <a:pt x="12691" y="1833870"/>
                    <a:pt x="0" y="1654069"/>
                  </a:cubicBezTo>
                  <a:cubicBezTo>
                    <a:pt x="-12691" y="1474268"/>
                    <a:pt x="59059" y="1240090"/>
                    <a:pt x="0" y="1111328"/>
                  </a:cubicBezTo>
                  <a:cubicBezTo>
                    <a:pt x="-59059" y="982566"/>
                    <a:pt x="25668" y="791916"/>
                    <a:pt x="0" y="620276"/>
                  </a:cubicBezTo>
                  <a:cubicBezTo>
                    <a:pt x="-25668" y="448636"/>
                    <a:pt x="68657" y="138204"/>
                    <a:pt x="0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20000"/>
                  <a:lumOff val="80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502897090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de-DE" sz="1100" b="1" dirty="0">
                <a:solidFill>
                  <a:schemeClr val="tx1"/>
                </a:solidFill>
              </a:endParaRPr>
            </a:p>
            <a:p>
              <a:pPr algn="ctr"/>
              <a:r>
                <a:rPr lang="de-DE" sz="2000" b="1" dirty="0">
                  <a:solidFill>
                    <a:schemeClr val="tx1"/>
                  </a:solidFill>
                </a:rPr>
                <a:t>Produktion</a:t>
              </a:r>
            </a:p>
          </p:txBody>
        </p:sp>
        <p:grpSp>
          <p:nvGrpSpPr>
            <p:cNvPr id="62" name="Gruppieren 61">
              <a:extLst>
                <a:ext uri="{FF2B5EF4-FFF2-40B4-BE49-F238E27FC236}">
                  <a16:creationId xmlns:a16="http://schemas.microsoft.com/office/drawing/2014/main" id="{660DEF51-ADB9-6BF3-E1B1-FDDAC9865C5A}"/>
                </a:ext>
              </a:extLst>
            </p:cNvPr>
            <p:cNvGrpSpPr/>
            <p:nvPr/>
          </p:nvGrpSpPr>
          <p:grpSpPr>
            <a:xfrm>
              <a:off x="2784012" y="2305790"/>
              <a:ext cx="180000" cy="464580"/>
              <a:chOff x="2784012" y="2305790"/>
              <a:chExt cx="180000" cy="464580"/>
            </a:xfrm>
          </p:grpSpPr>
          <p:sp>
            <p:nvSpPr>
              <p:cNvPr id="65" name="Ellipse 64">
                <a:extLst>
                  <a:ext uri="{FF2B5EF4-FFF2-40B4-BE49-F238E27FC236}">
                    <a16:creationId xmlns:a16="http://schemas.microsoft.com/office/drawing/2014/main" id="{7A4989D2-19F5-8BD4-F208-7DBDAA0DCF47}"/>
                  </a:ext>
                </a:extLst>
              </p:cNvPr>
              <p:cNvSpPr/>
              <p:nvPr/>
            </p:nvSpPr>
            <p:spPr>
              <a:xfrm>
                <a:off x="2784012" y="2590370"/>
                <a:ext cx="180000" cy="1800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6" name="Freihandform: Form 65">
                <a:extLst>
                  <a:ext uri="{FF2B5EF4-FFF2-40B4-BE49-F238E27FC236}">
                    <a16:creationId xmlns:a16="http://schemas.microsoft.com/office/drawing/2014/main" id="{B6838C1E-8F13-5317-17BF-BE40DBFBEA1A}"/>
                  </a:ext>
                </a:extLst>
              </p:cNvPr>
              <p:cNvSpPr/>
              <p:nvPr/>
            </p:nvSpPr>
            <p:spPr>
              <a:xfrm>
                <a:off x="2848603" y="2305790"/>
                <a:ext cx="72000" cy="424042"/>
              </a:xfrm>
              <a:custGeom>
                <a:avLst/>
                <a:gdLst>
                  <a:gd name="connsiteX0" fmla="*/ 86733 w 122828"/>
                  <a:gd name="connsiteY0" fmla="*/ 276522 h 424042"/>
                  <a:gd name="connsiteX1" fmla="*/ 74701 w 122828"/>
                  <a:gd name="connsiteY1" fmla="*/ 384807 h 424042"/>
                  <a:gd name="connsiteX2" fmla="*/ 2512 w 122828"/>
                  <a:gd name="connsiteY2" fmla="*/ 396838 h 424042"/>
                  <a:gd name="connsiteX3" fmla="*/ 26575 w 122828"/>
                  <a:gd name="connsiteY3" fmla="*/ 35891 h 424042"/>
                  <a:gd name="connsiteX4" fmla="*/ 122828 w 122828"/>
                  <a:gd name="connsiteY4" fmla="*/ 23859 h 424042"/>
                  <a:gd name="connsiteX5" fmla="*/ 122828 w 122828"/>
                  <a:gd name="connsiteY5" fmla="*/ 132144 h 424042"/>
                  <a:gd name="connsiteX6" fmla="*/ 74701 w 122828"/>
                  <a:gd name="connsiteY6" fmla="*/ 156207 h 424042"/>
                  <a:gd name="connsiteX7" fmla="*/ 62670 w 122828"/>
                  <a:gd name="connsiteY7" fmla="*/ 120112 h 4240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2828" h="424042">
                    <a:moveTo>
                      <a:pt x="86733" y="276522"/>
                    </a:moveTo>
                    <a:cubicBezTo>
                      <a:pt x="87735" y="320638"/>
                      <a:pt x="88738" y="364754"/>
                      <a:pt x="74701" y="384807"/>
                    </a:cubicBezTo>
                    <a:cubicBezTo>
                      <a:pt x="60664" y="404860"/>
                      <a:pt x="10533" y="454991"/>
                      <a:pt x="2512" y="396838"/>
                    </a:cubicBezTo>
                    <a:cubicBezTo>
                      <a:pt x="-5509" y="338685"/>
                      <a:pt x="6522" y="98054"/>
                      <a:pt x="26575" y="35891"/>
                    </a:cubicBezTo>
                    <a:cubicBezTo>
                      <a:pt x="46628" y="-26272"/>
                      <a:pt x="106786" y="7817"/>
                      <a:pt x="122828" y="23859"/>
                    </a:cubicBezTo>
                    <a:lnTo>
                      <a:pt x="122828" y="132144"/>
                    </a:lnTo>
                    <a:cubicBezTo>
                      <a:pt x="114807" y="154202"/>
                      <a:pt x="74701" y="156207"/>
                      <a:pt x="74701" y="156207"/>
                    </a:cubicBezTo>
                    <a:cubicBezTo>
                      <a:pt x="64675" y="154202"/>
                      <a:pt x="63672" y="137157"/>
                      <a:pt x="62670" y="120112"/>
                    </a:cubicBezTo>
                  </a:path>
                </a:pathLst>
              </a:custGeom>
              <a:noFill/>
              <a:ln w="19050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grpSp>
        <p:nvGrpSpPr>
          <p:cNvPr id="68" name="Gruppieren 67">
            <a:extLst>
              <a:ext uri="{FF2B5EF4-FFF2-40B4-BE49-F238E27FC236}">
                <a16:creationId xmlns:a16="http://schemas.microsoft.com/office/drawing/2014/main" id="{D6A7DC74-14AD-CE72-A4C8-A3F1DE3BF7CA}"/>
              </a:ext>
            </a:extLst>
          </p:cNvPr>
          <p:cNvGrpSpPr/>
          <p:nvPr/>
        </p:nvGrpSpPr>
        <p:grpSpPr>
          <a:xfrm>
            <a:off x="9543560" y="2087545"/>
            <a:ext cx="1903333" cy="2615891"/>
            <a:chOff x="502998" y="2262967"/>
            <a:chExt cx="2268673" cy="2817021"/>
          </a:xfrm>
        </p:grpSpPr>
        <p:sp>
          <p:nvSpPr>
            <p:cNvPr id="71" name="Rechteck 70">
              <a:extLst>
                <a:ext uri="{FF2B5EF4-FFF2-40B4-BE49-F238E27FC236}">
                  <a16:creationId xmlns:a16="http://schemas.microsoft.com/office/drawing/2014/main" id="{198F5AA9-CBDB-CA87-1654-33D747FA4BFB}"/>
                </a:ext>
              </a:extLst>
            </p:cNvPr>
            <p:cNvSpPr/>
            <p:nvPr/>
          </p:nvSpPr>
          <p:spPr>
            <a:xfrm rot="180000">
              <a:off x="502998" y="2495505"/>
              <a:ext cx="2268673" cy="2584483"/>
            </a:xfrm>
            <a:custGeom>
              <a:avLst/>
              <a:gdLst>
                <a:gd name="connsiteX0" fmla="*/ 0 w 2268673"/>
                <a:gd name="connsiteY0" fmla="*/ 0 h 2584483"/>
                <a:gd name="connsiteX1" fmla="*/ 544482 w 2268673"/>
                <a:gd name="connsiteY1" fmla="*/ 0 h 2584483"/>
                <a:gd name="connsiteX2" fmla="*/ 1134337 w 2268673"/>
                <a:gd name="connsiteY2" fmla="*/ 0 h 2584483"/>
                <a:gd name="connsiteX3" fmla="*/ 1656131 w 2268673"/>
                <a:gd name="connsiteY3" fmla="*/ 0 h 2584483"/>
                <a:gd name="connsiteX4" fmla="*/ 2268673 w 2268673"/>
                <a:gd name="connsiteY4" fmla="*/ 0 h 2584483"/>
                <a:gd name="connsiteX5" fmla="*/ 2268673 w 2268673"/>
                <a:gd name="connsiteY5" fmla="*/ 491052 h 2584483"/>
                <a:gd name="connsiteX6" fmla="*/ 2268673 w 2268673"/>
                <a:gd name="connsiteY6" fmla="*/ 956259 h 2584483"/>
                <a:gd name="connsiteX7" fmla="*/ 2268673 w 2268673"/>
                <a:gd name="connsiteY7" fmla="*/ 1395621 h 2584483"/>
                <a:gd name="connsiteX8" fmla="*/ 2268673 w 2268673"/>
                <a:gd name="connsiteY8" fmla="*/ 1912517 h 2584483"/>
                <a:gd name="connsiteX9" fmla="*/ 2268673 w 2268673"/>
                <a:gd name="connsiteY9" fmla="*/ 2584483 h 2584483"/>
                <a:gd name="connsiteX10" fmla="*/ 1656131 w 2268673"/>
                <a:gd name="connsiteY10" fmla="*/ 2584483 h 2584483"/>
                <a:gd name="connsiteX11" fmla="*/ 1134337 w 2268673"/>
                <a:gd name="connsiteY11" fmla="*/ 2584483 h 2584483"/>
                <a:gd name="connsiteX12" fmla="*/ 635228 w 2268673"/>
                <a:gd name="connsiteY12" fmla="*/ 2584483 h 2584483"/>
                <a:gd name="connsiteX13" fmla="*/ 0 w 2268673"/>
                <a:gd name="connsiteY13" fmla="*/ 2584483 h 2584483"/>
                <a:gd name="connsiteX14" fmla="*/ 0 w 2268673"/>
                <a:gd name="connsiteY14" fmla="*/ 2119276 h 2584483"/>
                <a:gd name="connsiteX15" fmla="*/ 0 w 2268673"/>
                <a:gd name="connsiteY15" fmla="*/ 1628224 h 2584483"/>
                <a:gd name="connsiteX16" fmla="*/ 0 w 2268673"/>
                <a:gd name="connsiteY16" fmla="*/ 1111328 h 2584483"/>
                <a:gd name="connsiteX17" fmla="*/ 0 w 2268673"/>
                <a:gd name="connsiteY17" fmla="*/ 542741 h 2584483"/>
                <a:gd name="connsiteX18" fmla="*/ 0 w 2268673"/>
                <a:gd name="connsiteY18" fmla="*/ 0 h 2584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68673" h="2584483" fill="none" extrusionOk="0">
                  <a:moveTo>
                    <a:pt x="0" y="0"/>
                  </a:moveTo>
                  <a:cubicBezTo>
                    <a:pt x="149010" y="-30621"/>
                    <a:pt x="432909" y="26887"/>
                    <a:pt x="544482" y="0"/>
                  </a:cubicBezTo>
                  <a:cubicBezTo>
                    <a:pt x="656055" y="-26887"/>
                    <a:pt x="925173" y="37461"/>
                    <a:pt x="1134337" y="0"/>
                  </a:cubicBezTo>
                  <a:cubicBezTo>
                    <a:pt x="1343502" y="-37461"/>
                    <a:pt x="1520924" y="13150"/>
                    <a:pt x="1656131" y="0"/>
                  </a:cubicBezTo>
                  <a:cubicBezTo>
                    <a:pt x="1791338" y="-13150"/>
                    <a:pt x="2045934" y="71285"/>
                    <a:pt x="2268673" y="0"/>
                  </a:cubicBezTo>
                  <a:cubicBezTo>
                    <a:pt x="2316275" y="159090"/>
                    <a:pt x="2266390" y="363090"/>
                    <a:pt x="2268673" y="491052"/>
                  </a:cubicBezTo>
                  <a:cubicBezTo>
                    <a:pt x="2270956" y="619014"/>
                    <a:pt x="2233998" y="794728"/>
                    <a:pt x="2268673" y="956259"/>
                  </a:cubicBezTo>
                  <a:cubicBezTo>
                    <a:pt x="2303348" y="1117790"/>
                    <a:pt x="2244594" y="1219818"/>
                    <a:pt x="2268673" y="1395621"/>
                  </a:cubicBezTo>
                  <a:cubicBezTo>
                    <a:pt x="2292752" y="1571424"/>
                    <a:pt x="2213994" y="1773280"/>
                    <a:pt x="2268673" y="1912517"/>
                  </a:cubicBezTo>
                  <a:cubicBezTo>
                    <a:pt x="2323352" y="2051754"/>
                    <a:pt x="2262594" y="2303201"/>
                    <a:pt x="2268673" y="2584483"/>
                  </a:cubicBezTo>
                  <a:cubicBezTo>
                    <a:pt x="2019392" y="2587427"/>
                    <a:pt x="1939912" y="2535570"/>
                    <a:pt x="1656131" y="2584483"/>
                  </a:cubicBezTo>
                  <a:cubicBezTo>
                    <a:pt x="1372350" y="2633396"/>
                    <a:pt x="1333736" y="2545577"/>
                    <a:pt x="1134337" y="2584483"/>
                  </a:cubicBezTo>
                  <a:cubicBezTo>
                    <a:pt x="934938" y="2623389"/>
                    <a:pt x="744675" y="2567308"/>
                    <a:pt x="635228" y="2584483"/>
                  </a:cubicBezTo>
                  <a:cubicBezTo>
                    <a:pt x="525781" y="2601658"/>
                    <a:pt x="199627" y="2535328"/>
                    <a:pt x="0" y="2584483"/>
                  </a:cubicBezTo>
                  <a:cubicBezTo>
                    <a:pt x="-6339" y="2362305"/>
                    <a:pt x="20413" y="2351396"/>
                    <a:pt x="0" y="2119276"/>
                  </a:cubicBezTo>
                  <a:cubicBezTo>
                    <a:pt x="-20413" y="1887156"/>
                    <a:pt x="45197" y="1770215"/>
                    <a:pt x="0" y="1628224"/>
                  </a:cubicBezTo>
                  <a:cubicBezTo>
                    <a:pt x="-45197" y="1486233"/>
                    <a:pt x="22377" y="1356036"/>
                    <a:pt x="0" y="1111328"/>
                  </a:cubicBezTo>
                  <a:cubicBezTo>
                    <a:pt x="-22377" y="866620"/>
                    <a:pt x="20184" y="738657"/>
                    <a:pt x="0" y="542741"/>
                  </a:cubicBezTo>
                  <a:cubicBezTo>
                    <a:pt x="-20184" y="346825"/>
                    <a:pt x="1531" y="259955"/>
                    <a:pt x="0" y="0"/>
                  </a:cubicBezTo>
                  <a:close/>
                </a:path>
                <a:path w="2268673" h="2584483" stroke="0" extrusionOk="0">
                  <a:moveTo>
                    <a:pt x="0" y="0"/>
                  </a:moveTo>
                  <a:cubicBezTo>
                    <a:pt x="168800" y="-24972"/>
                    <a:pt x="354267" y="11211"/>
                    <a:pt x="589855" y="0"/>
                  </a:cubicBezTo>
                  <a:cubicBezTo>
                    <a:pt x="825443" y="-11211"/>
                    <a:pt x="965385" y="52063"/>
                    <a:pt x="1088963" y="0"/>
                  </a:cubicBezTo>
                  <a:cubicBezTo>
                    <a:pt x="1212541" y="-52063"/>
                    <a:pt x="1460746" y="61233"/>
                    <a:pt x="1633445" y="0"/>
                  </a:cubicBezTo>
                  <a:cubicBezTo>
                    <a:pt x="1806144" y="-61233"/>
                    <a:pt x="2072539" y="12011"/>
                    <a:pt x="2268673" y="0"/>
                  </a:cubicBezTo>
                  <a:cubicBezTo>
                    <a:pt x="2330426" y="188812"/>
                    <a:pt x="2228865" y="343697"/>
                    <a:pt x="2268673" y="542741"/>
                  </a:cubicBezTo>
                  <a:cubicBezTo>
                    <a:pt x="2308481" y="741785"/>
                    <a:pt x="2235750" y="809186"/>
                    <a:pt x="2268673" y="982104"/>
                  </a:cubicBezTo>
                  <a:cubicBezTo>
                    <a:pt x="2301596" y="1155022"/>
                    <a:pt x="2226232" y="1281633"/>
                    <a:pt x="2268673" y="1421466"/>
                  </a:cubicBezTo>
                  <a:cubicBezTo>
                    <a:pt x="2311114" y="1561299"/>
                    <a:pt x="2247324" y="1772634"/>
                    <a:pt x="2268673" y="1912517"/>
                  </a:cubicBezTo>
                  <a:cubicBezTo>
                    <a:pt x="2290022" y="2052400"/>
                    <a:pt x="2246720" y="2356277"/>
                    <a:pt x="2268673" y="2584483"/>
                  </a:cubicBezTo>
                  <a:cubicBezTo>
                    <a:pt x="2028966" y="2655771"/>
                    <a:pt x="1934949" y="2565861"/>
                    <a:pt x="1656131" y="2584483"/>
                  </a:cubicBezTo>
                  <a:cubicBezTo>
                    <a:pt x="1377313" y="2603105"/>
                    <a:pt x="1316989" y="2556928"/>
                    <a:pt x="1134337" y="2584483"/>
                  </a:cubicBezTo>
                  <a:cubicBezTo>
                    <a:pt x="951685" y="2612038"/>
                    <a:pt x="731238" y="2525346"/>
                    <a:pt x="612542" y="2584483"/>
                  </a:cubicBezTo>
                  <a:cubicBezTo>
                    <a:pt x="493846" y="2643620"/>
                    <a:pt x="278933" y="2523804"/>
                    <a:pt x="0" y="2584483"/>
                  </a:cubicBezTo>
                  <a:cubicBezTo>
                    <a:pt x="-56468" y="2445499"/>
                    <a:pt x="58392" y="2212668"/>
                    <a:pt x="0" y="2093431"/>
                  </a:cubicBezTo>
                  <a:cubicBezTo>
                    <a:pt x="-58392" y="1974194"/>
                    <a:pt x="12691" y="1833870"/>
                    <a:pt x="0" y="1654069"/>
                  </a:cubicBezTo>
                  <a:cubicBezTo>
                    <a:pt x="-12691" y="1474268"/>
                    <a:pt x="59059" y="1240090"/>
                    <a:pt x="0" y="1111328"/>
                  </a:cubicBezTo>
                  <a:cubicBezTo>
                    <a:pt x="-59059" y="982566"/>
                    <a:pt x="25668" y="791916"/>
                    <a:pt x="0" y="620276"/>
                  </a:cubicBezTo>
                  <a:cubicBezTo>
                    <a:pt x="-25668" y="448636"/>
                    <a:pt x="68657" y="138204"/>
                    <a:pt x="0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20000"/>
                  <a:lumOff val="80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502897090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de-DE" sz="1100" b="1" dirty="0">
                <a:solidFill>
                  <a:schemeClr val="tx1"/>
                </a:solidFill>
              </a:endParaRPr>
            </a:p>
            <a:p>
              <a:pPr algn="ctr"/>
              <a:r>
                <a:rPr lang="de-DE" sz="2000" b="1" dirty="0">
                  <a:solidFill>
                    <a:schemeClr val="tx1"/>
                  </a:solidFill>
                </a:rPr>
                <a:t>Steuern</a:t>
              </a:r>
            </a:p>
          </p:txBody>
        </p:sp>
        <p:grpSp>
          <p:nvGrpSpPr>
            <p:cNvPr id="70" name="Gruppieren 69">
              <a:extLst>
                <a:ext uri="{FF2B5EF4-FFF2-40B4-BE49-F238E27FC236}">
                  <a16:creationId xmlns:a16="http://schemas.microsoft.com/office/drawing/2014/main" id="{972FF2B9-DB87-B22C-2A07-3426D8DC8712}"/>
                </a:ext>
              </a:extLst>
            </p:cNvPr>
            <p:cNvGrpSpPr/>
            <p:nvPr/>
          </p:nvGrpSpPr>
          <p:grpSpPr>
            <a:xfrm>
              <a:off x="797594" y="2262967"/>
              <a:ext cx="180000" cy="464580"/>
              <a:chOff x="797594" y="2262967"/>
              <a:chExt cx="180000" cy="464580"/>
            </a:xfrm>
          </p:grpSpPr>
          <p:sp>
            <p:nvSpPr>
              <p:cNvPr id="73" name="Ellipse 72">
                <a:extLst>
                  <a:ext uri="{FF2B5EF4-FFF2-40B4-BE49-F238E27FC236}">
                    <a16:creationId xmlns:a16="http://schemas.microsoft.com/office/drawing/2014/main" id="{EA72AA41-3D36-29BB-1360-3742EC8BB77F}"/>
                  </a:ext>
                </a:extLst>
              </p:cNvPr>
              <p:cNvSpPr/>
              <p:nvPr/>
            </p:nvSpPr>
            <p:spPr>
              <a:xfrm>
                <a:off x="797594" y="2547547"/>
                <a:ext cx="180000" cy="1800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4" name="Freihandform: Form 73">
                <a:extLst>
                  <a:ext uri="{FF2B5EF4-FFF2-40B4-BE49-F238E27FC236}">
                    <a16:creationId xmlns:a16="http://schemas.microsoft.com/office/drawing/2014/main" id="{08484C63-BE75-DC3F-1FC5-25B596204535}"/>
                  </a:ext>
                </a:extLst>
              </p:cNvPr>
              <p:cNvSpPr/>
              <p:nvPr/>
            </p:nvSpPr>
            <p:spPr>
              <a:xfrm>
                <a:off x="862185" y="2262967"/>
                <a:ext cx="72000" cy="424042"/>
              </a:xfrm>
              <a:custGeom>
                <a:avLst/>
                <a:gdLst>
                  <a:gd name="connsiteX0" fmla="*/ 86733 w 122828"/>
                  <a:gd name="connsiteY0" fmla="*/ 276522 h 424042"/>
                  <a:gd name="connsiteX1" fmla="*/ 74701 w 122828"/>
                  <a:gd name="connsiteY1" fmla="*/ 384807 h 424042"/>
                  <a:gd name="connsiteX2" fmla="*/ 2512 w 122828"/>
                  <a:gd name="connsiteY2" fmla="*/ 396838 h 424042"/>
                  <a:gd name="connsiteX3" fmla="*/ 26575 w 122828"/>
                  <a:gd name="connsiteY3" fmla="*/ 35891 h 424042"/>
                  <a:gd name="connsiteX4" fmla="*/ 122828 w 122828"/>
                  <a:gd name="connsiteY4" fmla="*/ 23859 h 424042"/>
                  <a:gd name="connsiteX5" fmla="*/ 122828 w 122828"/>
                  <a:gd name="connsiteY5" fmla="*/ 132144 h 424042"/>
                  <a:gd name="connsiteX6" fmla="*/ 74701 w 122828"/>
                  <a:gd name="connsiteY6" fmla="*/ 156207 h 424042"/>
                  <a:gd name="connsiteX7" fmla="*/ 62670 w 122828"/>
                  <a:gd name="connsiteY7" fmla="*/ 120112 h 4240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2828" h="424042">
                    <a:moveTo>
                      <a:pt x="86733" y="276522"/>
                    </a:moveTo>
                    <a:cubicBezTo>
                      <a:pt x="87735" y="320638"/>
                      <a:pt x="88738" y="364754"/>
                      <a:pt x="74701" y="384807"/>
                    </a:cubicBezTo>
                    <a:cubicBezTo>
                      <a:pt x="60664" y="404860"/>
                      <a:pt x="10533" y="454991"/>
                      <a:pt x="2512" y="396838"/>
                    </a:cubicBezTo>
                    <a:cubicBezTo>
                      <a:pt x="-5509" y="338685"/>
                      <a:pt x="6522" y="98054"/>
                      <a:pt x="26575" y="35891"/>
                    </a:cubicBezTo>
                    <a:cubicBezTo>
                      <a:pt x="46628" y="-26272"/>
                      <a:pt x="106786" y="7817"/>
                      <a:pt x="122828" y="23859"/>
                    </a:cubicBezTo>
                    <a:lnTo>
                      <a:pt x="122828" y="132144"/>
                    </a:lnTo>
                    <a:cubicBezTo>
                      <a:pt x="114807" y="154202"/>
                      <a:pt x="74701" y="156207"/>
                      <a:pt x="74701" y="156207"/>
                    </a:cubicBezTo>
                    <a:cubicBezTo>
                      <a:pt x="64675" y="154202"/>
                      <a:pt x="63672" y="137157"/>
                      <a:pt x="62670" y="120112"/>
                    </a:cubicBezTo>
                  </a:path>
                </a:pathLst>
              </a:custGeom>
              <a:noFill/>
              <a:ln w="19050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pic>
        <p:nvPicPr>
          <p:cNvPr id="5" name="Grafik 4" descr="Produktion Silhouette">
            <a:extLst>
              <a:ext uri="{FF2B5EF4-FFF2-40B4-BE49-F238E27FC236}">
                <a16:creationId xmlns:a16="http://schemas.microsoft.com/office/drawing/2014/main" id="{56F0ECF2-FBFF-4F91-04C9-E8E9FE5198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21399186">
            <a:off x="7003787" y="2890236"/>
            <a:ext cx="1580014" cy="1580014"/>
          </a:xfrm>
          <a:prstGeom prst="rect">
            <a:avLst/>
          </a:prstGeom>
        </p:spPr>
      </p:pic>
      <p:pic>
        <p:nvPicPr>
          <p:cNvPr id="7" name="Grafik 6" descr="Steuer Silhouette">
            <a:extLst>
              <a:ext uri="{FF2B5EF4-FFF2-40B4-BE49-F238E27FC236}">
                <a16:creationId xmlns:a16="http://schemas.microsoft.com/office/drawing/2014/main" id="{96E6D162-5DA0-E88F-F38A-3A780B63517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265909">
            <a:off x="9829174" y="3006234"/>
            <a:ext cx="1394385" cy="1394385"/>
          </a:xfrm>
          <a:prstGeom prst="rect">
            <a:avLst/>
          </a:prstGeom>
        </p:spPr>
      </p:pic>
      <p:pic>
        <p:nvPicPr>
          <p:cNvPr id="9" name="Grafik 8" descr="Warenkorb Silhouette">
            <a:extLst>
              <a:ext uri="{FF2B5EF4-FFF2-40B4-BE49-F238E27FC236}">
                <a16:creationId xmlns:a16="http://schemas.microsoft.com/office/drawing/2014/main" id="{5DD5F4BA-1480-9A7C-8002-98FD425F2F1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21435289">
            <a:off x="1164236" y="3225521"/>
            <a:ext cx="1192337" cy="1192337"/>
          </a:xfrm>
          <a:prstGeom prst="rect">
            <a:avLst/>
          </a:prstGeom>
        </p:spPr>
      </p:pic>
      <p:pic>
        <p:nvPicPr>
          <p:cNvPr id="11" name="Grafik 10" descr="Bauarbeiterin Silhouette">
            <a:extLst>
              <a:ext uri="{FF2B5EF4-FFF2-40B4-BE49-F238E27FC236}">
                <a16:creationId xmlns:a16="http://schemas.microsoft.com/office/drawing/2014/main" id="{03BA6F1D-50CD-67C1-5704-F4C10A85A31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288385">
            <a:off x="4084864" y="3180881"/>
            <a:ext cx="1296028" cy="1296028"/>
          </a:xfrm>
          <a:prstGeom prst="rect">
            <a:avLst/>
          </a:prstGeom>
        </p:spPr>
      </p:pic>
      <p:sp>
        <p:nvSpPr>
          <p:cNvPr id="17" name="Textfeld 16">
            <a:extLst>
              <a:ext uri="{FF2B5EF4-FFF2-40B4-BE49-F238E27FC236}">
                <a16:creationId xmlns:a16="http://schemas.microsoft.com/office/drawing/2014/main" id="{A29DB76B-520E-F8C2-90CB-F3AB8EA13A33}"/>
              </a:ext>
            </a:extLst>
          </p:cNvPr>
          <p:cNvSpPr txBox="1"/>
          <p:nvPr/>
        </p:nvSpPr>
        <p:spPr>
          <a:xfrm>
            <a:off x="838200" y="5038886"/>
            <a:ext cx="21310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b="1" dirty="0">
                <a:highlight>
                  <a:srgbClr val="EAF4DF"/>
                </a:highlight>
              </a:rPr>
              <a:t>Haushalte</a:t>
            </a:r>
            <a:r>
              <a:rPr lang="de-AT" dirty="0"/>
              <a:t> kaufen Produkte von </a:t>
            </a:r>
            <a:r>
              <a:rPr lang="de-AT" b="1" dirty="0">
                <a:highlight>
                  <a:srgbClr val="E8D8D1"/>
                </a:highlight>
              </a:rPr>
              <a:t>Unternehmen</a:t>
            </a:r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ECE3F407-BD35-E226-2366-3346140F0528}"/>
              </a:ext>
            </a:extLst>
          </p:cNvPr>
          <p:cNvSpPr txBox="1"/>
          <p:nvPr/>
        </p:nvSpPr>
        <p:spPr>
          <a:xfrm>
            <a:off x="3707934" y="5038886"/>
            <a:ext cx="21310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b="1" dirty="0">
                <a:highlight>
                  <a:srgbClr val="EAF4DF"/>
                </a:highlight>
              </a:rPr>
              <a:t>Haushalte</a:t>
            </a:r>
            <a:r>
              <a:rPr lang="de-AT" dirty="0"/>
              <a:t> bieten Arbeitskraft an </a:t>
            </a:r>
            <a:r>
              <a:rPr lang="de-AT" b="1" dirty="0">
                <a:highlight>
                  <a:srgbClr val="E8D8D1"/>
                </a:highlight>
              </a:rPr>
              <a:t>Unternehmen</a:t>
            </a: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C32E735D-7D3F-C8D1-8BE3-C562AFC25382}"/>
              </a:ext>
            </a:extLst>
          </p:cNvPr>
          <p:cNvSpPr txBox="1"/>
          <p:nvPr/>
        </p:nvSpPr>
        <p:spPr>
          <a:xfrm>
            <a:off x="6577668" y="5038886"/>
            <a:ext cx="21310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b="1" dirty="0">
                <a:highlight>
                  <a:srgbClr val="E8D8D1"/>
                </a:highlight>
              </a:rPr>
              <a:t>Unternehmen</a:t>
            </a:r>
            <a:r>
              <a:rPr lang="de-AT" dirty="0"/>
              <a:t> stellen Produkte/ Dienstleistungen her</a:t>
            </a:r>
          </a:p>
        </p:txBody>
      </p:sp>
      <p:sp>
        <p:nvSpPr>
          <p:cNvPr id="23" name="Textfeld 22">
            <a:extLst>
              <a:ext uri="{FF2B5EF4-FFF2-40B4-BE49-F238E27FC236}">
                <a16:creationId xmlns:a16="http://schemas.microsoft.com/office/drawing/2014/main" id="{B44FF652-A0C1-B361-55BC-A484F1AB6686}"/>
              </a:ext>
            </a:extLst>
          </p:cNvPr>
          <p:cNvSpPr txBox="1"/>
          <p:nvPr/>
        </p:nvSpPr>
        <p:spPr>
          <a:xfrm>
            <a:off x="9447402" y="4900387"/>
            <a:ext cx="21310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b="1" dirty="0">
                <a:highlight>
                  <a:srgbClr val="EAF4DF"/>
                </a:highlight>
              </a:rPr>
              <a:t>Haushalte</a:t>
            </a:r>
            <a:r>
              <a:rPr lang="de-AT" dirty="0"/>
              <a:t> &amp; </a:t>
            </a:r>
            <a:r>
              <a:rPr lang="de-AT" b="1" dirty="0">
                <a:highlight>
                  <a:srgbClr val="E8D8D1"/>
                </a:highlight>
              </a:rPr>
              <a:t>Unternehmen</a:t>
            </a:r>
            <a:r>
              <a:rPr lang="de-AT" dirty="0"/>
              <a:t> zahlen Steuern an den Staat</a:t>
            </a:r>
          </a:p>
        </p:txBody>
      </p:sp>
    </p:spTree>
    <p:extLst>
      <p:ext uri="{BB962C8B-B14F-4D97-AF65-F5344CB8AC3E}">
        <p14:creationId xmlns:p14="http://schemas.microsoft.com/office/powerpoint/2010/main" val="1056672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D0AC1E9-D7BA-8DAE-41B4-95982CD676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Rollen in der Wirtschaft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4FDE3BC6-78AB-4089-F725-1816DF7139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5</a:t>
            </a:fld>
            <a:endParaRPr lang="de-AT"/>
          </a:p>
        </p:txBody>
      </p:sp>
      <p:grpSp>
        <p:nvGrpSpPr>
          <p:cNvPr id="25" name="Gruppieren 24">
            <a:extLst>
              <a:ext uri="{FF2B5EF4-FFF2-40B4-BE49-F238E27FC236}">
                <a16:creationId xmlns:a16="http://schemas.microsoft.com/office/drawing/2014/main" id="{CB22BB7E-1806-FA65-9490-30D065484CC7}"/>
              </a:ext>
            </a:extLst>
          </p:cNvPr>
          <p:cNvGrpSpPr/>
          <p:nvPr/>
        </p:nvGrpSpPr>
        <p:grpSpPr>
          <a:xfrm>
            <a:off x="2112851" y="1872354"/>
            <a:ext cx="2402958" cy="2762249"/>
            <a:chOff x="552893" y="2676967"/>
            <a:chExt cx="2402958" cy="2762249"/>
          </a:xfrm>
        </p:grpSpPr>
        <p:sp>
          <p:nvSpPr>
            <p:cNvPr id="3" name="Rechteck 2">
              <a:extLst>
                <a:ext uri="{FF2B5EF4-FFF2-40B4-BE49-F238E27FC236}">
                  <a16:creationId xmlns:a16="http://schemas.microsoft.com/office/drawing/2014/main" id="{3B52CD81-9A6C-5137-E445-72CA08E49059}"/>
                </a:ext>
              </a:extLst>
            </p:cNvPr>
            <p:cNvSpPr/>
            <p:nvPr/>
          </p:nvSpPr>
          <p:spPr>
            <a:xfrm>
              <a:off x="552893" y="2676967"/>
              <a:ext cx="2402958" cy="2056958"/>
            </a:xfrm>
            <a:prstGeom prst="rect">
              <a:avLst/>
            </a:prstGeom>
            <a:solidFill>
              <a:srgbClr val="D1DDCC"/>
            </a:solidFill>
            <a:ln>
              <a:solidFill>
                <a:srgbClr val="94B08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7" name="Rechteck 16">
              <a:extLst>
                <a:ext uri="{FF2B5EF4-FFF2-40B4-BE49-F238E27FC236}">
                  <a16:creationId xmlns:a16="http://schemas.microsoft.com/office/drawing/2014/main" id="{DDC041B0-1ECA-49BB-29C3-C6DA94DE6D14}"/>
                </a:ext>
              </a:extLst>
            </p:cNvPr>
            <p:cNvSpPr/>
            <p:nvPr/>
          </p:nvSpPr>
          <p:spPr>
            <a:xfrm>
              <a:off x="552893" y="4843905"/>
              <a:ext cx="2402958" cy="595311"/>
            </a:xfrm>
            <a:prstGeom prst="rect">
              <a:avLst/>
            </a:prstGeom>
            <a:solidFill>
              <a:srgbClr val="99B68C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AT" dirty="0"/>
                <a:t>Haushalte </a:t>
              </a:r>
            </a:p>
            <a:p>
              <a:pPr algn="ctr"/>
              <a:r>
                <a:rPr lang="de-AT" sz="1600" dirty="0"/>
                <a:t>(Familien, Privatpersonen)</a:t>
              </a:r>
            </a:p>
          </p:txBody>
        </p:sp>
      </p:grpSp>
      <p:grpSp>
        <p:nvGrpSpPr>
          <p:cNvPr id="26" name="Gruppieren 25">
            <a:extLst>
              <a:ext uri="{FF2B5EF4-FFF2-40B4-BE49-F238E27FC236}">
                <a16:creationId xmlns:a16="http://schemas.microsoft.com/office/drawing/2014/main" id="{124339E2-4000-EA14-468F-FD64C731B0CC}"/>
              </a:ext>
            </a:extLst>
          </p:cNvPr>
          <p:cNvGrpSpPr/>
          <p:nvPr/>
        </p:nvGrpSpPr>
        <p:grpSpPr>
          <a:xfrm>
            <a:off x="4891493" y="1872354"/>
            <a:ext cx="2402958" cy="2762249"/>
            <a:chOff x="3331535" y="2676967"/>
            <a:chExt cx="2402958" cy="2762249"/>
          </a:xfrm>
        </p:grpSpPr>
        <p:sp>
          <p:nvSpPr>
            <p:cNvPr id="13" name="Rechteck 12">
              <a:extLst>
                <a:ext uri="{FF2B5EF4-FFF2-40B4-BE49-F238E27FC236}">
                  <a16:creationId xmlns:a16="http://schemas.microsoft.com/office/drawing/2014/main" id="{0807F588-72F4-3D48-D7E2-CCECFE6FF363}"/>
                </a:ext>
              </a:extLst>
            </p:cNvPr>
            <p:cNvSpPr/>
            <p:nvPr/>
          </p:nvSpPr>
          <p:spPr>
            <a:xfrm>
              <a:off x="3331535" y="2676967"/>
              <a:ext cx="2402958" cy="2056958"/>
            </a:xfrm>
            <a:prstGeom prst="rect">
              <a:avLst/>
            </a:prstGeom>
            <a:solidFill>
              <a:srgbClr val="D1DDCC"/>
            </a:solidFill>
            <a:ln>
              <a:solidFill>
                <a:srgbClr val="94B08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9" name="Rechteck 18">
              <a:extLst>
                <a:ext uri="{FF2B5EF4-FFF2-40B4-BE49-F238E27FC236}">
                  <a16:creationId xmlns:a16="http://schemas.microsoft.com/office/drawing/2014/main" id="{D3B91D71-0015-0894-FB9D-FA08868E3F1B}"/>
                </a:ext>
              </a:extLst>
            </p:cNvPr>
            <p:cNvSpPr/>
            <p:nvPr/>
          </p:nvSpPr>
          <p:spPr>
            <a:xfrm>
              <a:off x="3331535" y="4843905"/>
              <a:ext cx="2402958" cy="595311"/>
            </a:xfrm>
            <a:prstGeom prst="rect">
              <a:avLst/>
            </a:prstGeom>
            <a:solidFill>
              <a:srgbClr val="99B68C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AT" dirty="0"/>
                <a:t>Unternehmen</a:t>
              </a:r>
            </a:p>
          </p:txBody>
        </p:sp>
      </p:grpSp>
      <p:grpSp>
        <p:nvGrpSpPr>
          <p:cNvPr id="27" name="Gruppieren 26">
            <a:extLst>
              <a:ext uri="{FF2B5EF4-FFF2-40B4-BE49-F238E27FC236}">
                <a16:creationId xmlns:a16="http://schemas.microsoft.com/office/drawing/2014/main" id="{F1D58283-4BCE-CC1C-2FE0-5AEAFB87092A}"/>
              </a:ext>
            </a:extLst>
          </p:cNvPr>
          <p:cNvGrpSpPr/>
          <p:nvPr/>
        </p:nvGrpSpPr>
        <p:grpSpPr>
          <a:xfrm>
            <a:off x="7687613" y="1872354"/>
            <a:ext cx="2402958" cy="2762249"/>
            <a:chOff x="6127655" y="2676967"/>
            <a:chExt cx="2402958" cy="2762249"/>
          </a:xfrm>
        </p:grpSpPr>
        <p:sp>
          <p:nvSpPr>
            <p:cNvPr id="15" name="Rechteck 14">
              <a:extLst>
                <a:ext uri="{FF2B5EF4-FFF2-40B4-BE49-F238E27FC236}">
                  <a16:creationId xmlns:a16="http://schemas.microsoft.com/office/drawing/2014/main" id="{068357D9-7D3A-A138-0399-9620C5D21803}"/>
                </a:ext>
              </a:extLst>
            </p:cNvPr>
            <p:cNvSpPr/>
            <p:nvPr/>
          </p:nvSpPr>
          <p:spPr>
            <a:xfrm>
              <a:off x="6127655" y="2676967"/>
              <a:ext cx="2402958" cy="2056958"/>
            </a:xfrm>
            <a:prstGeom prst="rect">
              <a:avLst/>
            </a:prstGeom>
            <a:solidFill>
              <a:srgbClr val="D1DDCC"/>
            </a:solidFill>
            <a:ln>
              <a:solidFill>
                <a:srgbClr val="94B08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0" name="Rechteck 19">
              <a:extLst>
                <a:ext uri="{FF2B5EF4-FFF2-40B4-BE49-F238E27FC236}">
                  <a16:creationId xmlns:a16="http://schemas.microsoft.com/office/drawing/2014/main" id="{E6443361-3F41-D0F0-311B-353DB4C8C319}"/>
                </a:ext>
              </a:extLst>
            </p:cNvPr>
            <p:cNvSpPr/>
            <p:nvPr/>
          </p:nvSpPr>
          <p:spPr>
            <a:xfrm>
              <a:off x="6127655" y="4843905"/>
              <a:ext cx="2402958" cy="595311"/>
            </a:xfrm>
            <a:prstGeom prst="rect">
              <a:avLst/>
            </a:prstGeom>
            <a:solidFill>
              <a:srgbClr val="99B68C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AT" dirty="0"/>
                <a:t>Staat</a:t>
              </a:r>
            </a:p>
          </p:txBody>
        </p:sp>
      </p:grpSp>
      <p:pic>
        <p:nvPicPr>
          <p:cNvPr id="2050" name="Picture 2" descr="340+ Grafiken, lizenzfreie Vektorgrafiken und Clipart zu ...">
            <a:extLst>
              <a:ext uri="{FF2B5EF4-FFF2-40B4-BE49-F238E27FC236}">
                <a16:creationId xmlns:a16="http://schemas.microsoft.com/office/drawing/2014/main" id="{C110755B-B0EC-7723-DD4B-4CFC889718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7366" y="1694714"/>
            <a:ext cx="2029901" cy="2412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164.200+ Grafiken, lizenzfreie Vektorgrafiken und Clipart zu ...">
            <a:extLst>
              <a:ext uri="{FF2B5EF4-FFF2-40B4-BE49-F238E27FC236}">
                <a16:creationId xmlns:a16="http://schemas.microsoft.com/office/drawing/2014/main" id="{7955AF9D-D56E-A703-180D-2CE99DAA7A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4371" y="1757749"/>
            <a:ext cx="3017096" cy="2415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parlament Staat Struktur Gebäude Farbe Symbol Vektor Illustration  Stock-Vektorgrafik - Alamy">
            <a:extLst>
              <a:ext uri="{FF2B5EF4-FFF2-40B4-BE49-F238E27FC236}">
                <a16:creationId xmlns:a16="http://schemas.microsoft.com/office/drawing/2014/main" id="{0183BDEC-5429-E078-C620-8DA8D7873B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13" b="90000" l="3607" r="96066">
                        <a14:foregroundMark x1="4918" y1="82500" x2="8525" y2="43125"/>
                        <a14:foregroundMark x1="8525" y1="43125" x2="31475" y2="30625"/>
                        <a14:foregroundMark x1="31475" y1="30625" x2="40984" y2="8750"/>
                        <a14:foregroundMark x1="40984" y1="8750" x2="62623" y2="15625"/>
                        <a14:foregroundMark x1="62623" y1="15625" x2="67541" y2="33438"/>
                        <a14:foregroundMark x1="67541" y1="33438" x2="86230" y2="44688"/>
                        <a14:foregroundMark x1="86230" y1="44688" x2="91803" y2="74688"/>
                        <a14:foregroundMark x1="91803" y1="74688" x2="11803" y2="84063"/>
                        <a14:foregroundMark x1="11803" y1="84063" x2="3934" y2="75625"/>
                        <a14:foregroundMark x1="33770" y1="48125" x2="15738" y2="72813"/>
                        <a14:foregroundMark x1="15738" y1="72813" x2="46557" y2="65938"/>
                        <a14:foregroundMark x1="46557" y1="65938" x2="60328" y2="35938"/>
                        <a14:foregroundMark x1="60328" y1="35938" x2="45574" y2="26250"/>
                        <a14:foregroundMark x1="45574" y1="26250" x2="45574" y2="35313"/>
                        <a14:foregroundMark x1="46230" y1="32188" x2="34754" y2="47500"/>
                        <a14:foregroundMark x1="34754" y1="47500" x2="43607" y2="68125"/>
                        <a14:foregroundMark x1="43607" y1="68125" x2="65902" y2="61563"/>
                        <a14:foregroundMark x1="65902" y1="61563" x2="47213" y2="55313"/>
                        <a14:foregroundMark x1="47213" y1="55313" x2="61311" y2="43750"/>
                        <a14:foregroundMark x1="61311" y1="43750" x2="65246" y2="26250"/>
                        <a14:foregroundMark x1="65246" y1="26250" x2="51803" y2="18750"/>
                        <a14:foregroundMark x1="51803" y1="18750" x2="33770" y2="32500"/>
                        <a14:foregroundMark x1="33770" y1="32500" x2="52131" y2="14063"/>
                        <a14:foregroundMark x1="52131" y1="14063" x2="44918" y2="17500"/>
                        <a14:foregroundMark x1="51148" y1="39375" x2="49836" y2="57813"/>
                        <a14:foregroundMark x1="49836" y1="57813" x2="56066" y2="72188"/>
                        <a14:foregroundMark x1="56066" y1="72188" x2="71148" y2="60313"/>
                        <a14:foregroundMark x1="71148" y1="60313" x2="69508" y2="40938"/>
                        <a14:foregroundMark x1="69508" y1="40938" x2="49180" y2="44688"/>
                        <a14:foregroundMark x1="49180" y1="44688" x2="49180" y2="54688"/>
                        <a14:foregroundMark x1="50164" y1="58125" x2="70164" y2="48125"/>
                        <a14:foregroundMark x1="70164" y1="48125" x2="66885" y2="55625"/>
                        <a14:foregroundMark x1="90820" y1="60938" x2="96393" y2="76563"/>
                        <a14:foregroundMark x1="96393" y1="76563" x2="94426" y2="84063"/>
                        <a14:foregroundMark x1="94426" y1="84063" x2="73770" y2="62187"/>
                        <a14:foregroundMark x1="73770" y1="62187" x2="35082" y2="86250"/>
                        <a14:foregroundMark x1="35082" y1="86250" x2="14426" y2="70000"/>
                        <a14:foregroundMark x1="14426" y1="70000" x2="22623" y2="62813"/>
                        <a14:foregroundMark x1="30820" y1="66875" x2="43279" y2="76250"/>
                        <a14:foregroundMark x1="50492" y1="10000" x2="51475" y2="313"/>
                        <a14:foregroundMark x1="48852" y1="14688" x2="36066" y2="27187"/>
                        <a14:foregroundMark x1="36066" y1="27187" x2="16721" y2="76563"/>
                        <a14:foregroundMark x1="16721" y1="76563" x2="40328" y2="77500"/>
                        <a14:foregroundMark x1="40328" y1="77500" x2="65246" y2="77188"/>
                        <a14:foregroundMark x1="65246" y1="77188" x2="90492" y2="54688"/>
                        <a14:foregroundMark x1="90492" y1="54688" x2="74098" y2="32500"/>
                        <a14:foregroundMark x1="74098" y1="32500" x2="47213" y2="14063"/>
                        <a14:foregroundMark x1="47213" y1="14063" x2="21967" y2="63750"/>
                        <a14:foregroundMark x1="21967" y1="63750" x2="16393" y2="47188"/>
                        <a14:foregroundMark x1="16393" y1="47188" x2="87869" y2="78750"/>
                        <a14:foregroundMark x1="87869" y1="78750" x2="55082" y2="81875"/>
                        <a14:foregroundMark x1="55082" y1="81875" x2="74426" y2="54688"/>
                        <a14:foregroundMark x1="74426" y1="54688" x2="53770" y2="22500"/>
                        <a14:foregroundMark x1="53770" y1="22500" x2="39016" y2="57188"/>
                        <a14:foregroundMark x1="39016" y1="57188" x2="48197" y2="40938"/>
                        <a14:foregroundMark x1="48197" y1="40938" x2="64918" y2="51250"/>
                        <a14:foregroundMark x1="64918" y1="51250" x2="81311" y2="52812"/>
                        <a14:foregroundMark x1="81311" y1="52812" x2="78033" y2="59688"/>
                        <a14:foregroundMark x1="78033" y1="59688" x2="46557" y2="30000"/>
                        <a14:foregroundMark x1="46557" y1="30000" x2="35738" y2="52188"/>
                        <a14:foregroundMark x1="35738" y1="52188" x2="14098" y2="57500"/>
                        <a14:foregroundMark x1="14098" y1="57500" x2="49836" y2="74063"/>
                        <a14:foregroundMark x1="49836" y1="74063" x2="75082" y2="76563"/>
                        <a14:foregroundMark x1="75082" y1="76563" x2="78033" y2="58125"/>
                        <a14:foregroundMark x1="78033" y1="58125" x2="76393" y2="56875"/>
                        <a14:foregroundMark x1="76393" y1="56875" x2="43934" y2="60938"/>
                        <a14:foregroundMark x1="43934" y1="60938" x2="24590" y2="58438"/>
                        <a14:foregroundMark x1="24590" y1="58438" x2="49836" y2="243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9435" y="2098743"/>
            <a:ext cx="2011974" cy="2110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CFE372F0-2CD9-82EA-7CA6-5CA5FBD361DD}"/>
              </a:ext>
            </a:extLst>
          </p:cNvPr>
          <p:cNvSpPr txBox="1"/>
          <p:nvPr/>
        </p:nvSpPr>
        <p:spPr>
          <a:xfrm>
            <a:off x="623685" y="4823982"/>
            <a:ext cx="10944630" cy="14296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de-AT" sz="2000" dirty="0"/>
              <a:t>In welchen Rollen bist du?</a:t>
            </a:r>
          </a:p>
          <a:p>
            <a:pPr algn="ctr">
              <a:lnSpc>
                <a:spcPct val="150000"/>
              </a:lnSpc>
            </a:pPr>
            <a:r>
              <a:rPr lang="de-DE" sz="2000" dirty="0"/>
              <a:t>Was leisten wir für die Wirtschaft oder die Gesellschaft?</a:t>
            </a:r>
            <a:endParaRPr lang="de-AT" sz="2000" dirty="0"/>
          </a:p>
          <a:p>
            <a:pPr algn="ctr">
              <a:lnSpc>
                <a:spcPct val="150000"/>
              </a:lnSpc>
            </a:pPr>
            <a:r>
              <a:rPr lang="de-AT" sz="2000" dirty="0"/>
              <a:t>Welche Güter erhalten wir?</a:t>
            </a:r>
          </a:p>
        </p:txBody>
      </p:sp>
      <p:pic>
        <p:nvPicPr>
          <p:cNvPr id="6" name="Grafik 5" descr="Fragezeichen Silhouette">
            <a:extLst>
              <a:ext uri="{FF2B5EF4-FFF2-40B4-BE49-F238E27FC236}">
                <a16:creationId xmlns:a16="http://schemas.microsoft.com/office/drawing/2014/main" id="{45C69B3A-354B-2230-A7E8-F38DA9D00DB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312471" y="4876669"/>
            <a:ext cx="914400" cy="914400"/>
          </a:xfrm>
          <a:prstGeom prst="rect">
            <a:avLst/>
          </a:prstGeom>
        </p:spPr>
      </p:pic>
      <p:pic>
        <p:nvPicPr>
          <p:cNvPr id="7" name="Grafik 6" descr="Hilfe mit einfarbiger Füllung">
            <a:extLst>
              <a:ext uri="{FF2B5EF4-FFF2-40B4-BE49-F238E27FC236}">
                <a16:creationId xmlns:a16="http://schemas.microsoft.com/office/drawing/2014/main" id="{CA94D16C-332A-7900-64F4-B848AE4BA4B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0332263" y="4959721"/>
            <a:ext cx="914400" cy="914400"/>
          </a:xfrm>
          <a:prstGeom prst="rect">
            <a:avLst/>
          </a:prstGeom>
        </p:spPr>
      </p:pic>
      <p:pic>
        <p:nvPicPr>
          <p:cNvPr id="8" name="Grafik 7" descr="Fragezeichen mit einfarbiger Füllung">
            <a:extLst>
              <a:ext uri="{FF2B5EF4-FFF2-40B4-BE49-F238E27FC236}">
                <a16:creationId xmlns:a16="http://schemas.microsoft.com/office/drawing/2014/main" id="{370B6530-E424-DB2F-1BE1-54BAD7B9C8C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8965129" y="4793740"/>
            <a:ext cx="914400" cy="914400"/>
          </a:xfrm>
          <a:prstGeom prst="rect">
            <a:avLst/>
          </a:prstGeom>
        </p:spPr>
      </p:pic>
      <p:pic>
        <p:nvPicPr>
          <p:cNvPr id="9" name="Grafik 8" descr="Hilfe Silhouette">
            <a:extLst>
              <a:ext uri="{FF2B5EF4-FFF2-40B4-BE49-F238E27FC236}">
                <a16:creationId xmlns:a16="http://schemas.microsoft.com/office/drawing/2014/main" id="{412DF546-2492-E05E-D0D2-A6576375FA1D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9558062" y="5444340"/>
            <a:ext cx="914400" cy="914400"/>
          </a:xfrm>
          <a:prstGeom prst="rect">
            <a:avLst/>
          </a:prstGeom>
        </p:spPr>
      </p:pic>
      <p:pic>
        <p:nvPicPr>
          <p:cNvPr id="10" name="Grafik 9" descr="Hilfe mit einfarbiger Füllung">
            <a:extLst>
              <a:ext uri="{FF2B5EF4-FFF2-40B4-BE49-F238E27FC236}">
                <a16:creationId xmlns:a16="http://schemas.microsoft.com/office/drawing/2014/main" id="{D5C9E613-2B90-080C-4E9D-7F72083FE17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620998" y="544195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7620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811EC2C-C677-C377-803E-62B1567A7A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Soziale Ungleichheit – was ist das?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8E9A99F6-FE3E-B9CA-C76B-9B88BA7348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6</a:t>
            </a:fld>
            <a:endParaRPr lang="de-AT"/>
          </a:p>
        </p:txBody>
      </p:sp>
      <p:sp>
        <p:nvSpPr>
          <p:cNvPr id="5" name="Rechteck: abgerundete Ecken 4">
            <a:extLst>
              <a:ext uri="{FF2B5EF4-FFF2-40B4-BE49-F238E27FC236}">
                <a16:creationId xmlns:a16="http://schemas.microsoft.com/office/drawing/2014/main" id="{1C8F153D-368E-A30F-6F68-60F818A26CD7}"/>
              </a:ext>
            </a:extLst>
          </p:cNvPr>
          <p:cNvSpPr/>
          <p:nvPr/>
        </p:nvSpPr>
        <p:spPr>
          <a:xfrm>
            <a:off x="1155700" y="1765301"/>
            <a:ext cx="4413532" cy="3124406"/>
          </a:xfrm>
          <a:custGeom>
            <a:avLst/>
            <a:gdLst>
              <a:gd name="connsiteX0" fmla="*/ 0 w 4413532"/>
              <a:gd name="connsiteY0" fmla="*/ 520745 h 3124406"/>
              <a:gd name="connsiteX1" fmla="*/ 520745 w 4413532"/>
              <a:gd name="connsiteY1" fmla="*/ 0 h 3124406"/>
              <a:gd name="connsiteX2" fmla="*/ 1093992 w 4413532"/>
              <a:gd name="connsiteY2" fmla="*/ 0 h 3124406"/>
              <a:gd name="connsiteX3" fmla="*/ 1667239 w 4413532"/>
              <a:gd name="connsiteY3" fmla="*/ 0 h 3124406"/>
              <a:gd name="connsiteX4" fmla="*/ 2375368 w 4413532"/>
              <a:gd name="connsiteY4" fmla="*/ 0 h 3124406"/>
              <a:gd name="connsiteX5" fmla="*/ 3117217 w 4413532"/>
              <a:gd name="connsiteY5" fmla="*/ 0 h 3124406"/>
              <a:gd name="connsiteX6" fmla="*/ 3892787 w 4413532"/>
              <a:gd name="connsiteY6" fmla="*/ 0 h 3124406"/>
              <a:gd name="connsiteX7" fmla="*/ 4413532 w 4413532"/>
              <a:gd name="connsiteY7" fmla="*/ 520745 h 3124406"/>
              <a:gd name="connsiteX8" fmla="*/ 4413532 w 4413532"/>
              <a:gd name="connsiteY8" fmla="*/ 1194221 h 3124406"/>
              <a:gd name="connsiteX9" fmla="*/ 4413532 w 4413532"/>
              <a:gd name="connsiteY9" fmla="*/ 1846868 h 3124406"/>
              <a:gd name="connsiteX10" fmla="*/ 4413532 w 4413532"/>
              <a:gd name="connsiteY10" fmla="*/ 2603661 h 3124406"/>
              <a:gd name="connsiteX11" fmla="*/ 3892787 w 4413532"/>
              <a:gd name="connsiteY11" fmla="*/ 3124406 h 3124406"/>
              <a:gd name="connsiteX12" fmla="*/ 3285819 w 4413532"/>
              <a:gd name="connsiteY12" fmla="*/ 3124406 h 3124406"/>
              <a:gd name="connsiteX13" fmla="*/ 2577691 w 4413532"/>
              <a:gd name="connsiteY13" fmla="*/ 3124406 h 3124406"/>
              <a:gd name="connsiteX14" fmla="*/ 1970723 w 4413532"/>
              <a:gd name="connsiteY14" fmla="*/ 3124406 h 3124406"/>
              <a:gd name="connsiteX15" fmla="*/ 1363755 w 4413532"/>
              <a:gd name="connsiteY15" fmla="*/ 3124406 h 3124406"/>
              <a:gd name="connsiteX16" fmla="*/ 520745 w 4413532"/>
              <a:gd name="connsiteY16" fmla="*/ 3124406 h 3124406"/>
              <a:gd name="connsiteX17" fmla="*/ 0 w 4413532"/>
              <a:gd name="connsiteY17" fmla="*/ 2603661 h 3124406"/>
              <a:gd name="connsiteX18" fmla="*/ 0 w 4413532"/>
              <a:gd name="connsiteY18" fmla="*/ 1971843 h 3124406"/>
              <a:gd name="connsiteX19" fmla="*/ 0 w 4413532"/>
              <a:gd name="connsiteY19" fmla="*/ 1256709 h 3124406"/>
              <a:gd name="connsiteX20" fmla="*/ 0 w 4413532"/>
              <a:gd name="connsiteY20" fmla="*/ 520745 h 31244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13532" h="3124406" fill="none" extrusionOk="0">
                <a:moveTo>
                  <a:pt x="0" y="520745"/>
                </a:moveTo>
                <a:cubicBezTo>
                  <a:pt x="-3489" y="240893"/>
                  <a:pt x="179676" y="-15083"/>
                  <a:pt x="520745" y="0"/>
                </a:cubicBezTo>
                <a:cubicBezTo>
                  <a:pt x="793239" y="591"/>
                  <a:pt x="822967" y="-12151"/>
                  <a:pt x="1093992" y="0"/>
                </a:cubicBezTo>
                <a:cubicBezTo>
                  <a:pt x="1365017" y="12151"/>
                  <a:pt x="1491002" y="-28235"/>
                  <a:pt x="1667239" y="0"/>
                </a:cubicBezTo>
                <a:cubicBezTo>
                  <a:pt x="1843476" y="28235"/>
                  <a:pt x="2214117" y="-10151"/>
                  <a:pt x="2375368" y="0"/>
                </a:cubicBezTo>
                <a:cubicBezTo>
                  <a:pt x="2536619" y="10151"/>
                  <a:pt x="2864255" y="-14366"/>
                  <a:pt x="3117217" y="0"/>
                </a:cubicBezTo>
                <a:cubicBezTo>
                  <a:pt x="3370179" y="14366"/>
                  <a:pt x="3543543" y="5193"/>
                  <a:pt x="3892787" y="0"/>
                </a:cubicBezTo>
                <a:cubicBezTo>
                  <a:pt x="4147377" y="-13089"/>
                  <a:pt x="4404789" y="202671"/>
                  <a:pt x="4413532" y="520745"/>
                </a:cubicBezTo>
                <a:cubicBezTo>
                  <a:pt x="4419293" y="750533"/>
                  <a:pt x="4421395" y="965374"/>
                  <a:pt x="4413532" y="1194221"/>
                </a:cubicBezTo>
                <a:cubicBezTo>
                  <a:pt x="4405669" y="1423068"/>
                  <a:pt x="4387357" y="1693911"/>
                  <a:pt x="4413532" y="1846868"/>
                </a:cubicBezTo>
                <a:cubicBezTo>
                  <a:pt x="4439707" y="1999825"/>
                  <a:pt x="4436946" y="2408461"/>
                  <a:pt x="4413532" y="2603661"/>
                </a:cubicBezTo>
                <a:cubicBezTo>
                  <a:pt x="4446240" y="2887756"/>
                  <a:pt x="4239774" y="3133197"/>
                  <a:pt x="3892787" y="3124406"/>
                </a:cubicBezTo>
                <a:cubicBezTo>
                  <a:pt x="3760217" y="3127863"/>
                  <a:pt x="3424452" y="3113396"/>
                  <a:pt x="3285819" y="3124406"/>
                </a:cubicBezTo>
                <a:cubicBezTo>
                  <a:pt x="3147186" y="3135416"/>
                  <a:pt x="2890755" y="3153941"/>
                  <a:pt x="2577691" y="3124406"/>
                </a:cubicBezTo>
                <a:cubicBezTo>
                  <a:pt x="2264627" y="3094871"/>
                  <a:pt x="2130150" y="3149338"/>
                  <a:pt x="1970723" y="3124406"/>
                </a:cubicBezTo>
                <a:cubicBezTo>
                  <a:pt x="1811296" y="3099474"/>
                  <a:pt x="1561722" y="3149408"/>
                  <a:pt x="1363755" y="3124406"/>
                </a:cubicBezTo>
                <a:cubicBezTo>
                  <a:pt x="1165788" y="3099404"/>
                  <a:pt x="905118" y="3107115"/>
                  <a:pt x="520745" y="3124406"/>
                </a:cubicBezTo>
                <a:cubicBezTo>
                  <a:pt x="249286" y="3144183"/>
                  <a:pt x="-16865" y="2827016"/>
                  <a:pt x="0" y="2603661"/>
                </a:cubicBezTo>
                <a:cubicBezTo>
                  <a:pt x="-22528" y="2446253"/>
                  <a:pt x="21633" y="2118087"/>
                  <a:pt x="0" y="1971843"/>
                </a:cubicBezTo>
                <a:cubicBezTo>
                  <a:pt x="-21633" y="1825599"/>
                  <a:pt x="18263" y="1461994"/>
                  <a:pt x="0" y="1256709"/>
                </a:cubicBezTo>
                <a:cubicBezTo>
                  <a:pt x="-18263" y="1051424"/>
                  <a:pt x="-29663" y="872498"/>
                  <a:pt x="0" y="520745"/>
                </a:cubicBezTo>
                <a:close/>
              </a:path>
              <a:path w="4413532" h="3124406" stroke="0" extrusionOk="0">
                <a:moveTo>
                  <a:pt x="0" y="520745"/>
                </a:moveTo>
                <a:cubicBezTo>
                  <a:pt x="33116" y="180546"/>
                  <a:pt x="244738" y="49360"/>
                  <a:pt x="520745" y="0"/>
                </a:cubicBezTo>
                <a:cubicBezTo>
                  <a:pt x="773021" y="-3593"/>
                  <a:pt x="972712" y="22890"/>
                  <a:pt x="1161433" y="0"/>
                </a:cubicBezTo>
                <a:cubicBezTo>
                  <a:pt x="1350154" y="-22890"/>
                  <a:pt x="1490548" y="14394"/>
                  <a:pt x="1802121" y="0"/>
                </a:cubicBezTo>
                <a:cubicBezTo>
                  <a:pt x="2113694" y="-14394"/>
                  <a:pt x="2202092" y="3898"/>
                  <a:pt x="2375368" y="0"/>
                </a:cubicBezTo>
                <a:cubicBezTo>
                  <a:pt x="2548644" y="-3898"/>
                  <a:pt x="2877465" y="-20722"/>
                  <a:pt x="3016056" y="0"/>
                </a:cubicBezTo>
                <a:cubicBezTo>
                  <a:pt x="3154647" y="20722"/>
                  <a:pt x="3475046" y="-34882"/>
                  <a:pt x="3892787" y="0"/>
                </a:cubicBezTo>
                <a:cubicBezTo>
                  <a:pt x="4159894" y="-33980"/>
                  <a:pt x="4399925" y="247358"/>
                  <a:pt x="4413532" y="520745"/>
                </a:cubicBezTo>
                <a:cubicBezTo>
                  <a:pt x="4434675" y="880457"/>
                  <a:pt x="4398360" y="914695"/>
                  <a:pt x="4413532" y="1256709"/>
                </a:cubicBezTo>
                <a:cubicBezTo>
                  <a:pt x="4428704" y="1598723"/>
                  <a:pt x="4386067" y="1621323"/>
                  <a:pt x="4413532" y="1971843"/>
                </a:cubicBezTo>
                <a:cubicBezTo>
                  <a:pt x="4440997" y="2322363"/>
                  <a:pt x="4383151" y="2356752"/>
                  <a:pt x="4413532" y="2603661"/>
                </a:cubicBezTo>
                <a:cubicBezTo>
                  <a:pt x="4445517" y="2855416"/>
                  <a:pt x="4241518" y="3109783"/>
                  <a:pt x="3892787" y="3124406"/>
                </a:cubicBezTo>
                <a:cubicBezTo>
                  <a:pt x="3641509" y="3118098"/>
                  <a:pt x="3419385" y="3147289"/>
                  <a:pt x="3218379" y="3124406"/>
                </a:cubicBezTo>
                <a:cubicBezTo>
                  <a:pt x="3017373" y="3101523"/>
                  <a:pt x="2854976" y="3093643"/>
                  <a:pt x="2543970" y="3124406"/>
                </a:cubicBezTo>
                <a:cubicBezTo>
                  <a:pt x="2232964" y="3155169"/>
                  <a:pt x="2119985" y="3136997"/>
                  <a:pt x="1802121" y="3124406"/>
                </a:cubicBezTo>
                <a:cubicBezTo>
                  <a:pt x="1484257" y="3111815"/>
                  <a:pt x="856306" y="3184498"/>
                  <a:pt x="520745" y="3124406"/>
                </a:cubicBezTo>
                <a:cubicBezTo>
                  <a:pt x="178811" y="3144923"/>
                  <a:pt x="-6166" y="2900638"/>
                  <a:pt x="0" y="2603661"/>
                </a:cubicBezTo>
                <a:cubicBezTo>
                  <a:pt x="4958" y="2317770"/>
                  <a:pt x="-29950" y="2249495"/>
                  <a:pt x="0" y="1951014"/>
                </a:cubicBezTo>
                <a:cubicBezTo>
                  <a:pt x="29950" y="1652533"/>
                  <a:pt x="-6126" y="1616876"/>
                  <a:pt x="0" y="1319196"/>
                </a:cubicBezTo>
                <a:cubicBezTo>
                  <a:pt x="6126" y="1021516"/>
                  <a:pt x="2845" y="722193"/>
                  <a:pt x="0" y="520745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>
            <a:solidFill>
              <a:srgbClr val="FFB93B"/>
            </a:solidFill>
            <a:extLst>
              <a:ext uri="{C807C97D-BFC1-408E-A445-0C87EB9F89A2}">
                <ask:lineSketchStyleProps xmlns:ask="http://schemas.microsoft.com/office/drawing/2018/sketchyshapes" sd="665742208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6" name="Rechteck: abgerundete Ecken 5">
            <a:extLst>
              <a:ext uri="{FF2B5EF4-FFF2-40B4-BE49-F238E27FC236}">
                <a16:creationId xmlns:a16="http://schemas.microsoft.com/office/drawing/2014/main" id="{48A9B216-75DB-B5BE-DAD1-C4215C62A983}"/>
              </a:ext>
            </a:extLst>
          </p:cNvPr>
          <p:cNvSpPr/>
          <p:nvPr/>
        </p:nvSpPr>
        <p:spPr>
          <a:xfrm>
            <a:off x="6381750" y="1751014"/>
            <a:ext cx="4864100" cy="3138694"/>
          </a:xfrm>
          <a:custGeom>
            <a:avLst/>
            <a:gdLst>
              <a:gd name="connsiteX0" fmla="*/ 0 w 4864100"/>
              <a:gd name="connsiteY0" fmla="*/ 523126 h 3138694"/>
              <a:gd name="connsiteX1" fmla="*/ 523126 w 4864100"/>
              <a:gd name="connsiteY1" fmla="*/ 0 h 3138694"/>
              <a:gd name="connsiteX2" fmla="*/ 1121256 w 4864100"/>
              <a:gd name="connsiteY2" fmla="*/ 0 h 3138694"/>
              <a:gd name="connsiteX3" fmla="*/ 1643028 w 4864100"/>
              <a:gd name="connsiteY3" fmla="*/ 0 h 3138694"/>
              <a:gd name="connsiteX4" fmla="*/ 2164801 w 4864100"/>
              <a:gd name="connsiteY4" fmla="*/ 0 h 3138694"/>
              <a:gd name="connsiteX5" fmla="*/ 2724752 w 4864100"/>
              <a:gd name="connsiteY5" fmla="*/ 0 h 3138694"/>
              <a:gd name="connsiteX6" fmla="*/ 3284703 w 4864100"/>
              <a:gd name="connsiteY6" fmla="*/ 0 h 3138694"/>
              <a:gd name="connsiteX7" fmla="*/ 4340974 w 4864100"/>
              <a:gd name="connsiteY7" fmla="*/ 0 h 3138694"/>
              <a:gd name="connsiteX8" fmla="*/ 4864100 w 4864100"/>
              <a:gd name="connsiteY8" fmla="*/ 523126 h 3138694"/>
              <a:gd name="connsiteX9" fmla="*/ 4864100 w 4864100"/>
              <a:gd name="connsiteY9" fmla="*/ 1220607 h 3138694"/>
              <a:gd name="connsiteX10" fmla="*/ 4864100 w 4864100"/>
              <a:gd name="connsiteY10" fmla="*/ 1897163 h 3138694"/>
              <a:gd name="connsiteX11" fmla="*/ 4864100 w 4864100"/>
              <a:gd name="connsiteY11" fmla="*/ 2615568 h 3138694"/>
              <a:gd name="connsiteX12" fmla="*/ 4340974 w 4864100"/>
              <a:gd name="connsiteY12" fmla="*/ 3138694 h 3138694"/>
              <a:gd name="connsiteX13" fmla="*/ 3666488 w 4864100"/>
              <a:gd name="connsiteY13" fmla="*/ 3138694 h 3138694"/>
              <a:gd name="connsiteX14" fmla="*/ 2953823 w 4864100"/>
              <a:gd name="connsiteY14" fmla="*/ 3138694 h 3138694"/>
              <a:gd name="connsiteX15" fmla="*/ 2317515 w 4864100"/>
              <a:gd name="connsiteY15" fmla="*/ 3138694 h 3138694"/>
              <a:gd name="connsiteX16" fmla="*/ 1795742 w 4864100"/>
              <a:gd name="connsiteY16" fmla="*/ 3138694 h 3138694"/>
              <a:gd name="connsiteX17" fmla="*/ 1273969 w 4864100"/>
              <a:gd name="connsiteY17" fmla="*/ 3138694 h 3138694"/>
              <a:gd name="connsiteX18" fmla="*/ 523126 w 4864100"/>
              <a:gd name="connsiteY18" fmla="*/ 3138694 h 3138694"/>
              <a:gd name="connsiteX19" fmla="*/ 0 w 4864100"/>
              <a:gd name="connsiteY19" fmla="*/ 2615568 h 3138694"/>
              <a:gd name="connsiteX20" fmla="*/ 0 w 4864100"/>
              <a:gd name="connsiteY20" fmla="*/ 1959936 h 3138694"/>
              <a:gd name="connsiteX21" fmla="*/ 0 w 4864100"/>
              <a:gd name="connsiteY21" fmla="*/ 1262456 h 3138694"/>
              <a:gd name="connsiteX22" fmla="*/ 0 w 4864100"/>
              <a:gd name="connsiteY22" fmla="*/ 523126 h 3138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4864100" h="3138694" fill="none" extrusionOk="0">
                <a:moveTo>
                  <a:pt x="0" y="523126"/>
                </a:moveTo>
                <a:cubicBezTo>
                  <a:pt x="10399" y="178281"/>
                  <a:pt x="205552" y="57385"/>
                  <a:pt x="523126" y="0"/>
                </a:cubicBezTo>
                <a:cubicBezTo>
                  <a:pt x="761127" y="15701"/>
                  <a:pt x="899422" y="-11212"/>
                  <a:pt x="1121256" y="0"/>
                </a:cubicBezTo>
                <a:cubicBezTo>
                  <a:pt x="1343090" y="11212"/>
                  <a:pt x="1501955" y="-15480"/>
                  <a:pt x="1643028" y="0"/>
                </a:cubicBezTo>
                <a:cubicBezTo>
                  <a:pt x="1784101" y="15480"/>
                  <a:pt x="1975416" y="-5342"/>
                  <a:pt x="2164801" y="0"/>
                </a:cubicBezTo>
                <a:cubicBezTo>
                  <a:pt x="2354186" y="5342"/>
                  <a:pt x="2507493" y="21251"/>
                  <a:pt x="2724752" y="0"/>
                </a:cubicBezTo>
                <a:cubicBezTo>
                  <a:pt x="2942011" y="-21251"/>
                  <a:pt x="3028882" y="-22011"/>
                  <a:pt x="3284703" y="0"/>
                </a:cubicBezTo>
                <a:cubicBezTo>
                  <a:pt x="3540524" y="22011"/>
                  <a:pt x="3953702" y="1815"/>
                  <a:pt x="4340974" y="0"/>
                </a:cubicBezTo>
                <a:cubicBezTo>
                  <a:pt x="4668789" y="54628"/>
                  <a:pt x="4818540" y="227206"/>
                  <a:pt x="4864100" y="523126"/>
                </a:cubicBezTo>
                <a:cubicBezTo>
                  <a:pt x="4863365" y="732509"/>
                  <a:pt x="4880676" y="1024681"/>
                  <a:pt x="4864100" y="1220607"/>
                </a:cubicBezTo>
                <a:cubicBezTo>
                  <a:pt x="4847524" y="1416533"/>
                  <a:pt x="4831136" y="1630112"/>
                  <a:pt x="4864100" y="1897163"/>
                </a:cubicBezTo>
                <a:cubicBezTo>
                  <a:pt x="4897064" y="2164214"/>
                  <a:pt x="4843501" y="2393510"/>
                  <a:pt x="4864100" y="2615568"/>
                </a:cubicBezTo>
                <a:cubicBezTo>
                  <a:pt x="4860897" y="2890927"/>
                  <a:pt x="4700286" y="3132749"/>
                  <a:pt x="4340974" y="3138694"/>
                </a:cubicBezTo>
                <a:cubicBezTo>
                  <a:pt x="4098070" y="3134888"/>
                  <a:pt x="3815789" y="3113400"/>
                  <a:pt x="3666488" y="3138694"/>
                </a:cubicBezTo>
                <a:cubicBezTo>
                  <a:pt x="3517187" y="3163988"/>
                  <a:pt x="3144881" y="3115692"/>
                  <a:pt x="2953823" y="3138694"/>
                </a:cubicBezTo>
                <a:cubicBezTo>
                  <a:pt x="2762765" y="3161696"/>
                  <a:pt x="2529382" y="3139640"/>
                  <a:pt x="2317515" y="3138694"/>
                </a:cubicBezTo>
                <a:cubicBezTo>
                  <a:pt x="2105648" y="3137748"/>
                  <a:pt x="2011263" y="3133506"/>
                  <a:pt x="1795742" y="3138694"/>
                </a:cubicBezTo>
                <a:cubicBezTo>
                  <a:pt x="1580221" y="3143882"/>
                  <a:pt x="1412911" y="3153869"/>
                  <a:pt x="1273969" y="3138694"/>
                </a:cubicBezTo>
                <a:cubicBezTo>
                  <a:pt x="1135027" y="3123519"/>
                  <a:pt x="895345" y="3107057"/>
                  <a:pt x="523126" y="3138694"/>
                </a:cubicBezTo>
                <a:cubicBezTo>
                  <a:pt x="252906" y="3197995"/>
                  <a:pt x="-124" y="2921736"/>
                  <a:pt x="0" y="2615568"/>
                </a:cubicBezTo>
                <a:cubicBezTo>
                  <a:pt x="15243" y="2448646"/>
                  <a:pt x="14727" y="2102201"/>
                  <a:pt x="0" y="1959936"/>
                </a:cubicBezTo>
                <a:cubicBezTo>
                  <a:pt x="-14727" y="1817671"/>
                  <a:pt x="20562" y="1440962"/>
                  <a:pt x="0" y="1262456"/>
                </a:cubicBezTo>
                <a:cubicBezTo>
                  <a:pt x="-20562" y="1083950"/>
                  <a:pt x="-13243" y="802862"/>
                  <a:pt x="0" y="523126"/>
                </a:cubicBezTo>
                <a:close/>
              </a:path>
              <a:path w="4864100" h="3138694" stroke="0" extrusionOk="0">
                <a:moveTo>
                  <a:pt x="0" y="523126"/>
                </a:moveTo>
                <a:cubicBezTo>
                  <a:pt x="18523" y="200294"/>
                  <a:pt x="259480" y="-63343"/>
                  <a:pt x="523126" y="0"/>
                </a:cubicBezTo>
                <a:cubicBezTo>
                  <a:pt x="712195" y="-11400"/>
                  <a:pt x="904689" y="21634"/>
                  <a:pt x="1159434" y="0"/>
                </a:cubicBezTo>
                <a:cubicBezTo>
                  <a:pt x="1414179" y="-21634"/>
                  <a:pt x="1479840" y="-13044"/>
                  <a:pt x="1757564" y="0"/>
                </a:cubicBezTo>
                <a:cubicBezTo>
                  <a:pt x="2035288" y="13044"/>
                  <a:pt x="2219508" y="-31317"/>
                  <a:pt x="2470228" y="0"/>
                </a:cubicBezTo>
                <a:cubicBezTo>
                  <a:pt x="2720948" y="31317"/>
                  <a:pt x="2758135" y="-23204"/>
                  <a:pt x="2992001" y="0"/>
                </a:cubicBezTo>
                <a:cubicBezTo>
                  <a:pt x="3225867" y="23204"/>
                  <a:pt x="3537667" y="-21629"/>
                  <a:pt x="3704666" y="0"/>
                </a:cubicBezTo>
                <a:cubicBezTo>
                  <a:pt x="3871666" y="21629"/>
                  <a:pt x="4142196" y="19022"/>
                  <a:pt x="4340974" y="0"/>
                </a:cubicBezTo>
                <a:cubicBezTo>
                  <a:pt x="4616706" y="-521"/>
                  <a:pt x="4839591" y="218881"/>
                  <a:pt x="4864100" y="523126"/>
                </a:cubicBezTo>
                <a:cubicBezTo>
                  <a:pt x="4890699" y="674747"/>
                  <a:pt x="4847817" y="858837"/>
                  <a:pt x="4864100" y="1178758"/>
                </a:cubicBezTo>
                <a:cubicBezTo>
                  <a:pt x="4880383" y="1498679"/>
                  <a:pt x="4873980" y="1718961"/>
                  <a:pt x="4864100" y="1855314"/>
                </a:cubicBezTo>
                <a:cubicBezTo>
                  <a:pt x="4854220" y="1991667"/>
                  <a:pt x="4847940" y="2432529"/>
                  <a:pt x="4864100" y="2615568"/>
                </a:cubicBezTo>
                <a:cubicBezTo>
                  <a:pt x="4829865" y="2927534"/>
                  <a:pt x="4582631" y="3117222"/>
                  <a:pt x="4340974" y="3138694"/>
                </a:cubicBezTo>
                <a:cubicBezTo>
                  <a:pt x="4169456" y="3129752"/>
                  <a:pt x="4057891" y="3149553"/>
                  <a:pt x="3781023" y="3138694"/>
                </a:cubicBezTo>
                <a:cubicBezTo>
                  <a:pt x="3504155" y="3127835"/>
                  <a:pt x="3349966" y="3151210"/>
                  <a:pt x="3106536" y="3138694"/>
                </a:cubicBezTo>
                <a:cubicBezTo>
                  <a:pt x="2863106" y="3126178"/>
                  <a:pt x="2741432" y="3135533"/>
                  <a:pt x="2584764" y="3138694"/>
                </a:cubicBezTo>
                <a:cubicBezTo>
                  <a:pt x="2428096" y="3141855"/>
                  <a:pt x="2159645" y="3128714"/>
                  <a:pt x="2024813" y="3138694"/>
                </a:cubicBezTo>
                <a:cubicBezTo>
                  <a:pt x="1889981" y="3148674"/>
                  <a:pt x="1620385" y="3125329"/>
                  <a:pt x="1426683" y="3138694"/>
                </a:cubicBezTo>
                <a:cubicBezTo>
                  <a:pt x="1232981" y="3152060"/>
                  <a:pt x="860040" y="3099166"/>
                  <a:pt x="523126" y="3138694"/>
                </a:cubicBezTo>
                <a:cubicBezTo>
                  <a:pt x="274482" y="3168462"/>
                  <a:pt x="-9741" y="2934394"/>
                  <a:pt x="0" y="2615568"/>
                </a:cubicBezTo>
                <a:cubicBezTo>
                  <a:pt x="-31516" y="2409835"/>
                  <a:pt x="18047" y="2189373"/>
                  <a:pt x="0" y="1918087"/>
                </a:cubicBezTo>
                <a:cubicBezTo>
                  <a:pt x="-18047" y="1646801"/>
                  <a:pt x="9344" y="1336067"/>
                  <a:pt x="0" y="1178758"/>
                </a:cubicBezTo>
                <a:cubicBezTo>
                  <a:pt x="-9344" y="1021449"/>
                  <a:pt x="-443" y="709198"/>
                  <a:pt x="0" y="523126"/>
                </a:cubicBezTo>
                <a:close/>
              </a:path>
            </a:pathLst>
          </a:custGeom>
          <a:solidFill>
            <a:schemeClr val="bg2"/>
          </a:solidFill>
          <a:ln>
            <a:solidFill>
              <a:schemeClr val="bg1">
                <a:lumMod val="50000"/>
              </a:schemeClr>
            </a:solidFill>
            <a:extLst>
              <a:ext uri="{C807C97D-BFC1-408E-A445-0C87EB9F89A2}">
                <ask:lineSketchStyleProps xmlns:ask="http://schemas.microsoft.com/office/drawing/2018/sketchyshapes" sd="15010234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pic>
        <p:nvPicPr>
          <p:cNvPr id="6148" name="Picture 4" descr="Sonne PNG, Sonne Clipart, Sonne Clip Art, digitaler Download">
            <a:extLst>
              <a:ext uri="{FF2B5EF4-FFF2-40B4-BE49-F238E27FC236}">
                <a16:creationId xmlns:a16="http://schemas.microsoft.com/office/drawing/2014/main" id="{AC539AF8-5538-CF42-D8FA-8F0928C603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28" y="1308100"/>
            <a:ext cx="1716170" cy="1596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Graue Wolke Kostenlos Png, Flaches Design, Wolkiges Wetter, Wolken PNG Bild  und Clipart zum kostenlosen Download">
            <a:extLst>
              <a:ext uri="{FF2B5EF4-FFF2-40B4-BE49-F238E27FC236}">
                <a16:creationId xmlns:a16="http://schemas.microsoft.com/office/drawing/2014/main" id="{E760A629-9AED-02D3-4000-6136F3D66C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5622" y="752336"/>
            <a:ext cx="2997478" cy="2997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8EC41A44-D20D-8FDF-8F65-8A17D7187B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63708" y="1996883"/>
            <a:ext cx="2537880" cy="2537880"/>
          </a:xfrm>
          <a:prstGeom prst="rect">
            <a:avLst/>
          </a:prstGeom>
        </p:spPr>
      </p:pic>
      <p:pic>
        <p:nvPicPr>
          <p:cNvPr id="6156" name="Picture 12" descr="Seite 18 | Wohnung Clipart Bilder - Kostenloser Download auf Freepik">
            <a:extLst>
              <a:ext uri="{FF2B5EF4-FFF2-40B4-BE49-F238E27FC236}">
                <a16:creationId xmlns:a16="http://schemas.microsoft.com/office/drawing/2014/main" id="{3004CCA6-7596-C2ED-964B-5B645C062F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8514" r="92027">
                        <a14:foregroundMark x1="9730" y1="59595" x2="8514" y2="26216"/>
                        <a14:foregroundMark x1="8514" y1="26216" x2="11892" y2="39054"/>
                        <a14:foregroundMark x1="11892" y1="39054" x2="17432" y2="44730"/>
                        <a14:foregroundMark x1="17432" y1="44730" x2="17703" y2="36081"/>
                        <a14:foregroundMark x1="17703" y1="36081" x2="23514" y2="24730"/>
                        <a14:foregroundMark x1="23514" y1="24730" x2="25270" y2="31622"/>
                        <a14:foregroundMark x1="25270" y1="31622" x2="33784" y2="33784"/>
                        <a14:foregroundMark x1="33784" y1="33784" x2="39595" y2="43514"/>
                        <a14:foregroundMark x1="39595" y1="43514" x2="39595" y2="46351"/>
                        <a14:foregroundMark x1="90541" y1="67838" x2="94054" y2="32973"/>
                        <a14:foregroundMark x1="94054" y1="32973" x2="90541" y2="39459"/>
                        <a14:foregroundMark x1="90541" y1="39459" x2="88919" y2="64865"/>
                        <a14:foregroundMark x1="88919" y1="64865" x2="92027" y2="6729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9658" y="1455552"/>
            <a:ext cx="2288252" cy="2288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 descr="Kleine Kinder Machen Dinge Auf Ihren Eigenen Vektor Illustrationen Set  Vektor Abbildung - Illustration von ansammlung, haushalt: 164618499">
            <a:extLst>
              <a:ext uri="{FF2B5EF4-FFF2-40B4-BE49-F238E27FC236}">
                <a16:creationId xmlns:a16="http://schemas.microsoft.com/office/drawing/2014/main" id="{16AFE11C-75C6-5242-0A83-89F457672E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163" y="2080325"/>
            <a:ext cx="2860227" cy="2903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8" name="Picture 14" descr="Strand Urlaub Clip Art mit Schlinge Stuhl, Sonnenschirm, trinken,  Hausschuhe auf das Sand Küste. bunt Sommer- Design. desing zum Postkarten  und Banner. Vektor Illustration im eben Stil 21509770 Vektor Kunst bei  Vecteezy">
            <a:extLst>
              <a:ext uri="{FF2B5EF4-FFF2-40B4-BE49-F238E27FC236}">
                <a16:creationId xmlns:a16="http://schemas.microsoft.com/office/drawing/2014/main" id="{B8D4BD00-4F29-482E-854D-D3F3027297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3733" y="3332232"/>
            <a:ext cx="1413983" cy="1413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0" name="Picture 16" descr="Laptop Clipart-Vektoren – Lade kostenlose, hochwertige Vektoren von Freepik  herunter | Freepik">
            <a:extLst>
              <a:ext uri="{FF2B5EF4-FFF2-40B4-BE49-F238E27FC236}">
                <a16:creationId xmlns:a16="http://schemas.microsoft.com/office/drawing/2014/main" id="{07E8DE58-EB9A-D240-DAFD-BCB3F6573D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7027" r="94189">
                        <a14:foregroundMark x1="10541" y1="61486" x2="6216" y2="67973"/>
                        <a14:foregroundMark x1="6216" y1="67973" x2="11892" y2="62027"/>
                        <a14:foregroundMark x1="11892" y1="62027" x2="9324" y2="61892"/>
                        <a14:foregroundMark x1="10270" y1="70676" x2="6081" y2="63243"/>
                        <a14:foregroundMark x1="6081" y1="63243" x2="7297" y2="70405"/>
                        <a14:foregroundMark x1="7297" y1="70405" x2="7162" y2="70541"/>
                        <a14:foregroundMark x1="33514" y1="47162" x2="42703" y2="17973"/>
                        <a14:foregroundMark x1="42703" y1="17973" x2="52973" y2="12973"/>
                        <a14:foregroundMark x1="52973" y1="12973" x2="94865" y2="26486"/>
                        <a14:foregroundMark x1="94865" y1="26486" x2="94189" y2="36081"/>
                        <a14:foregroundMark x1="94189" y1="36081" x2="85270" y2="59595"/>
                        <a14:foregroundMark x1="85270" y1="59595" x2="69324" y2="40541"/>
                        <a14:foregroundMark x1="69324" y1="40541" x2="36622" y2="36622"/>
                        <a14:foregroundMark x1="36622" y1="36622" x2="37432" y2="40135"/>
                        <a14:foregroundMark x1="37568" y1="30811" x2="42568" y2="11622"/>
                        <a14:foregroundMark x1="42568" y1="11622" x2="50541" y2="10135"/>
                        <a14:foregroundMark x1="50541" y1="10135" x2="55811" y2="14595"/>
                        <a14:foregroundMark x1="50676" y1="90000" x2="59324" y2="89865"/>
                        <a14:foregroundMark x1="59324" y1="89865" x2="60405" y2="8905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4255" y="3795919"/>
            <a:ext cx="1041672" cy="1041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2" name="Picture 18" descr="Kaputtes Haus Vektorgrafiken, Cliparts und Illustrationen Kaufen - 123RF">
            <a:extLst>
              <a:ext uri="{FF2B5EF4-FFF2-40B4-BE49-F238E27FC236}">
                <a16:creationId xmlns:a16="http://schemas.microsoft.com/office/drawing/2014/main" id="{0C29C4A2-494B-F3C3-0AD4-E14D2089B3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90000" l="10000" r="90000">
                        <a14:foregroundMark x1="15778" y1="79167" x2="45111" y2="84444"/>
                        <a14:foregroundMark x1="45111" y1="84444" x2="81556" y2="82778"/>
                        <a14:foregroundMark x1="81556" y1="82778" x2="77556" y2="78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947" y="1870076"/>
            <a:ext cx="2572828" cy="2058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4" name="Picture 20" descr="Kein laptop - Kostenlose computer-Icons">
            <a:extLst>
              <a:ext uri="{FF2B5EF4-FFF2-40B4-BE49-F238E27FC236}">
                <a16:creationId xmlns:a16="http://schemas.microsoft.com/office/drawing/2014/main" id="{8630904D-BA8A-F8EE-142B-016338AC24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65263" y="3407184"/>
            <a:ext cx="1339031" cy="1339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feld 9">
            <a:extLst>
              <a:ext uri="{FF2B5EF4-FFF2-40B4-BE49-F238E27FC236}">
                <a16:creationId xmlns:a16="http://schemas.microsoft.com/office/drawing/2014/main" id="{63A35DCA-190F-F7A2-99AD-04D43C4C9453}"/>
              </a:ext>
            </a:extLst>
          </p:cNvPr>
          <p:cNvSpPr txBox="1"/>
          <p:nvPr/>
        </p:nvSpPr>
        <p:spPr>
          <a:xfrm>
            <a:off x="2974255" y="4956341"/>
            <a:ext cx="6096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de-DE" sz="2000" b="1" dirty="0"/>
              <a:t>Nicht alle Menschen haben die gleichen Chancen!</a:t>
            </a:r>
          </a:p>
        </p:txBody>
      </p:sp>
      <p:sp>
        <p:nvSpPr>
          <p:cNvPr id="11" name="Rechteck: abgerundete Ecken 10">
            <a:extLst>
              <a:ext uri="{FF2B5EF4-FFF2-40B4-BE49-F238E27FC236}">
                <a16:creationId xmlns:a16="http://schemas.microsoft.com/office/drawing/2014/main" id="{CEF15A7E-96EF-16AA-49AC-F3B81D6B77CA}"/>
              </a:ext>
            </a:extLst>
          </p:cNvPr>
          <p:cNvSpPr/>
          <p:nvPr/>
        </p:nvSpPr>
        <p:spPr>
          <a:xfrm>
            <a:off x="602163" y="5420857"/>
            <a:ext cx="3420000" cy="792000"/>
          </a:xfrm>
          <a:custGeom>
            <a:avLst/>
            <a:gdLst>
              <a:gd name="connsiteX0" fmla="*/ 0 w 3420000"/>
              <a:gd name="connsiteY0" fmla="*/ 132003 h 792000"/>
              <a:gd name="connsiteX1" fmla="*/ 132003 w 3420000"/>
              <a:gd name="connsiteY1" fmla="*/ 0 h 792000"/>
              <a:gd name="connsiteX2" fmla="*/ 668522 w 3420000"/>
              <a:gd name="connsiteY2" fmla="*/ 0 h 792000"/>
              <a:gd name="connsiteX3" fmla="*/ 1205041 w 3420000"/>
              <a:gd name="connsiteY3" fmla="*/ 0 h 792000"/>
              <a:gd name="connsiteX4" fmla="*/ 1867800 w 3420000"/>
              <a:gd name="connsiteY4" fmla="*/ 0 h 792000"/>
              <a:gd name="connsiteX5" fmla="*/ 2404319 w 3420000"/>
              <a:gd name="connsiteY5" fmla="*/ 0 h 792000"/>
              <a:gd name="connsiteX6" fmla="*/ 3287997 w 3420000"/>
              <a:gd name="connsiteY6" fmla="*/ 0 h 792000"/>
              <a:gd name="connsiteX7" fmla="*/ 3420000 w 3420000"/>
              <a:gd name="connsiteY7" fmla="*/ 132003 h 792000"/>
              <a:gd name="connsiteX8" fmla="*/ 3420000 w 3420000"/>
              <a:gd name="connsiteY8" fmla="*/ 659997 h 792000"/>
              <a:gd name="connsiteX9" fmla="*/ 3287997 w 3420000"/>
              <a:gd name="connsiteY9" fmla="*/ 792000 h 792000"/>
              <a:gd name="connsiteX10" fmla="*/ 2625238 w 3420000"/>
              <a:gd name="connsiteY10" fmla="*/ 792000 h 792000"/>
              <a:gd name="connsiteX11" fmla="*/ 1962480 w 3420000"/>
              <a:gd name="connsiteY11" fmla="*/ 792000 h 792000"/>
              <a:gd name="connsiteX12" fmla="*/ 1268161 w 3420000"/>
              <a:gd name="connsiteY12" fmla="*/ 792000 h 792000"/>
              <a:gd name="connsiteX13" fmla="*/ 132003 w 3420000"/>
              <a:gd name="connsiteY13" fmla="*/ 792000 h 792000"/>
              <a:gd name="connsiteX14" fmla="*/ 0 w 3420000"/>
              <a:gd name="connsiteY14" fmla="*/ 659997 h 792000"/>
              <a:gd name="connsiteX15" fmla="*/ 0 w 3420000"/>
              <a:gd name="connsiteY15" fmla="*/ 132003 h 7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420000" h="792000" fill="none" extrusionOk="0">
                <a:moveTo>
                  <a:pt x="0" y="132003"/>
                </a:moveTo>
                <a:cubicBezTo>
                  <a:pt x="8627" y="67355"/>
                  <a:pt x="60046" y="-5550"/>
                  <a:pt x="132003" y="0"/>
                </a:cubicBezTo>
                <a:cubicBezTo>
                  <a:pt x="393362" y="-5947"/>
                  <a:pt x="528071" y="11548"/>
                  <a:pt x="668522" y="0"/>
                </a:cubicBezTo>
                <a:cubicBezTo>
                  <a:pt x="808973" y="-11548"/>
                  <a:pt x="1031223" y="1071"/>
                  <a:pt x="1205041" y="0"/>
                </a:cubicBezTo>
                <a:cubicBezTo>
                  <a:pt x="1378859" y="-1071"/>
                  <a:pt x="1566006" y="10912"/>
                  <a:pt x="1867800" y="0"/>
                </a:cubicBezTo>
                <a:cubicBezTo>
                  <a:pt x="2169594" y="-10912"/>
                  <a:pt x="2146244" y="12013"/>
                  <a:pt x="2404319" y="0"/>
                </a:cubicBezTo>
                <a:cubicBezTo>
                  <a:pt x="2662394" y="-12013"/>
                  <a:pt x="3021906" y="17369"/>
                  <a:pt x="3287997" y="0"/>
                </a:cubicBezTo>
                <a:cubicBezTo>
                  <a:pt x="3351904" y="5300"/>
                  <a:pt x="3420387" y="44442"/>
                  <a:pt x="3420000" y="132003"/>
                </a:cubicBezTo>
                <a:cubicBezTo>
                  <a:pt x="3442216" y="264886"/>
                  <a:pt x="3412031" y="396146"/>
                  <a:pt x="3420000" y="659997"/>
                </a:cubicBezTo>
                <a:cubicBezTo>
                  <a:pt x="3417840" y="729158"/>
                  <a:pt x="3358089" y="797897"/>
                  <a:pt x="3287997" y="792000"/>
                </a:cubicBezTo>
                <a:cubicBezTo>
                  <a:pt x="2960803" y="769635"/>
                  <a:pt x="2792056" y="807124"/>
                  <a:pt x="2625238" y="792000"/>
                </a:cubicBezTo>
                <a:cubicBezTo>
                  <a:pt x="2458420" y="776876"/>
                  <a:pt x="2145095" y="770463"/>
                  <a:pt x="1962480" y="792000"/>
                </a:cubicBezTo>
                <a:cubicBezTo>
                  <a:pt x="1779865" y="813537"/>
                  <a:pt x="1512566" y="794308"/>
                  <a:pt x="1268161" y="792000"/>
                </a:cubicBezTo>
                <a:cubicBezTo>
                  <a:pt x="1023756" y="789692"/>
                  <a:pt x="407644" y="767054"/>
                  <a:pt x="132003" y="792000"/>
                </a:cubicBezTo>
                <a:cubicBezTo>
                  <a:pt x="65085" y="792776"/>
                  <a:pt x="87" y="740850"/>
                  <a:pt x="0" y="659997"/>
                </a:cubicBezTo>
                <a:cubicBezTo>
                  <a:pt x="-17910" y="441540"/>
                  <a:pt x="18524" y="300587"/>
                  <a:pt x="0" y="132003"/>
                </a:cubicBezTo>
                <a:close/>
              </a:path>
              <a:path w="3420000" h="792000" stroke="0" extrusionOk="0">
                <a:moveTo>
                  <a:pt x="0" y="132003"/>
                </a:moveTo>
                <a:cubicBezTo>
                  <a:pt x="2302" y="63863"/>
                  <a:pt x="55427" y="-4931"/>
                  <a:pt x="132003" y="0"/>
                </a:cubicBezTo>
                <a:cubicBezTo>
                  <a:pt x="387924" y="19349"/>
                  <a:pt x="558168" y="25149"/>
                  <a:pt x="763202" y="0"/>
                </a:cubicBezTo>
                <a:cubicBezTo>
                  <a:pt x="968236" y="-25149"/>
                  <a:pt x="1095004" y="21238"/>
                  <a:pt x="1331281" y="0"/>
                </a:cubicBezTo>
                <a:cubicBezTo>
                  <a:pt x="1567558" y="-21238"/>
                  <a:pt x="1682708" y="-13457"/>
                  <a:pt x="1930920" y="0"/>
                </a:cubicBezTo>
                <a:cubicBezTo>
                  <a:pt x="2179132" y="13457"/>
                  <a:pt x="2263820" y="-28546"/>
                  <a:pt x="2593678" y="0"/>
                </a:cubicBezTo>
                <a:cubicBezTo>
                  <a:pt x="2923536" y="28546"/>
                  <a:pt x="2962106" y="26017"/>
                  <a:pt x="3287997" y="0"/>
                </a:cubicBezTo>
                <a:cubicBezTo>
                  <a:pt x="3355763" y="7416"/>
                  <a:pt x="3418435" y="68346"/>
                  <a:pt x="3420000" y="132003"/>
                </a:cubicBezTo>
                <a:cubicBezTo>
                  <a:pt x="3441987" y="282706"/>
                  <a:pt x="3432808" y="470000"/>
                  <a:pt x="3420000" y="659997"/>
                </a:cubicBezTo>
                <a:cubicBezTo>
                  <a:pt x="3422862" y="741952"/>
                  <a:pt x="3362449" y="795121"/>
                  <a:pt x="3287997" y="792000"/>
                </a:cubicBezTo>
                <a:cubicBezTo>
                  <a:pt x="3018208" y="785074"/>
                  <a:pt x="2859902" y="804631"/>
                  <a:pt x="2719918" y="792000"/>
                </a:cubicBezTo>
                <a:cubicBezTo>
                  <a:pt x="2579934" y="779369"/>
                  <a:pt x="2331363" y="814137"/>
                  <a:pt x="2183399" y="792000"/>
                </a:cubicBezTo>
                <a:cubicBezTo>
                  <a:pt x="2035435" y="769863"/>
                  <a:pt x="1757471" y="789067"/>
                  <a:pt x="1583760" y="792000"/>
                </a:cubicBezTo>
                <a:cubicBezTo>
                  <a:pt x="1410049" y="794933"/>
                  <a:pt x="1122414" y="772913"/>
                  <a:pt x="921002" y="792000"/>
                </a:cubicBezTo>
                <a:cubicBezTo>
                  <a:pt x="719590" y="811087"/>
                  <a:pt x="517232" y="807146"/>
                  <a:pt x="132003" y="792000"/>
                </a:cubicBezTo>
                <a:cubicBezTo>
                  <a:pt x="57664" y="778792"/>
                  <a:pt x="-1676" y="731575"/>
                  <a:pt x="0" y="659997"/>
                </a:cubicBezTo>
                <a:cubicBezTo>
                  <a:pt x="2934" y="471804"/>
                  <a:pt x="13033" y="354802"/>
                  <a:pt x="0" y="132003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extLst>
              <a:ext uri="{C807C97D-BFC1-408E-A445-0C87EB9F89A2}">
                <ask:lineSketchStyleProps xmlns:ask="http://schemas.microsoft.com/office/drawing/2018/sketchyshapes" sd="682769175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Manche Familien haben viel Geld, andere sehr wenig.</a:t>
            </a:r>
          </a:p>
        </p:txBody>
      </p:sp>
      <p:sp>
        <p:nvSpPr>
          <p:cNvPr id="12" name="Rechteck: abgerundete Ecken 11">
            <a:extLst>
              <a:ext uri="{FF2B5EF4-FFF2-40B4-BE49-F238E27FC236}">
                <a16:creationId xmlns:a16="http://schemas.microsoft.com/office/drawing/2014/main" id="{914A3452-538E-36CE-5E67-CE2AF41DFF21}"/>
              </a:ext>
            </a:extLst>
          </p:cNvPr>
          <p:cNvSpPr/>
          <p:nvPr/>
        </p:nvSpPr>
        <p:spPr>
          <a:xfrm>
            <a:off x="4364400" y="5420857"/>
            <a:ext cx="3420000" cy="792000"/>
          </a:xfrm>
          <a:custGeom>
            <a:avLst/>
            <a:gdLst>
              <a:gd name="connsiteX0" fmla="*/ 0 w 3420000"/>
              <a:gd name="connsiteY0" fmla="*/ 132003 h 792000"/>
              <a:gd name="connsiteX1" fmla="*/ 132003 w 3420000"/>
              <a:gd name="connsiteY1" fmla="*/ 0 h 792000"/>
              <a:gd name="connsiteX2" fmla="*/ 668522 w 3420000"/>
              <a:gd name="connsiteY2" fmla="*/ 0 h 792000"/>
              <a:gd name="connsiteX3" fmla="*/ 1205041 w 3420000"/>
              <a:gd name="connsiteY3" fmla="*/ 0 h 792000"/>
              <a:gd name="connsiteX4" fmla="*/ 1773120 w 3420000"/>
              <a:gd name="connsiteY4" fmla="*/ 0 h 792000"/>
              <a:gd name="connsiteX5" fmla="*/ 2435879 w 3420000"/>
              <a:gd name="connsiteY5" fmla="*/ 0 h 792000"/>
              <a:gd name="connsiteX6" fmla="*/ 3287997 w 3420000"/>
              <a:gd name="connsiteY6" fmla="*/ 0 h 792000"/>
              <a:gd name="connsiteX7" fmla="*/ 3420000 w 3420000"/>
              <a:gd name="connsiteY7" fmla="*/ 132003 h 792000"/>
              <a:gd name="connsiteX8" fmla="*/ 3420000 w 3420000"/>
              <a:gd name="connsiteY8" fmla="*/ 659997 h 792000"/>
              <a:gd name="connsiteX9" fmla="*/ 3287997 w 3420000"/>
              <a:gd name="connsiteY9" fmla="*/ 792000 h 792000"/>
              <a:gd name="connsiteX10" fmla="*/ 2656798 w 3420000"/>
              <a:gd name="connsiteY10" fmla="*/ 792000 h 792000"/>
              <a:gd name="connsiteX11" fmla="*/ 2025599 w 3420000"/>
              <a:gd name="connsiteY11" fmla="*/ 792000 h 792000"/>
              <a:gd name="connsiteX12" fmla="*/ 1489080 w 3420000"/>
              <a:gd name="connsiteY12" fmla="*/ 792000 h 792000"/>
              <a:gd name="connsiteX13" fmla="*/ 889442 w 3420000"/>
              <a:gd name="connsiteY13" fmla="*/ 792000 h 792000"/>
              <a:gd name="connsiteX14" fmla="*/ 132003 w 3420000"/>
              <a:gd name="connsiteY14" fmla="*/ 792000 h 792000"/>
              <a:gd name="connsiteX15" fmla="*/ 0 w 3420000"/>
              <a:gd name="connsiteY15" fmla="*/ 659997 h 792000"/>
              <a:gd name="connsiteX16" fmla="*/ 0 w 3420000"/>
              <a:gd name="connsiteY16" fmla="*/ 132003 h 7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420000" h="792000" fill="none" extrusionOk="0">
                <a:moveTo>
                  <a:pt x="0" y="132003"/>
                </a:moveTo>
                <a:cubicBezTo>
                  <a:pt x="5445" y="67487"/>
                  <a:pt x="65703" y="-13203"/>
                  <a:pt x="132003" y="0"/>
                </a:cubicBezTo>
                <a:cubicBezTo>
                  <a:pt x="305708" y="-9279"/>
                  <a:pt x="522554" y="24798"/>
                  <a:pt x="668522" y="0"/>
                </a:cubicBezTo>
                <a:cubicBezTo>
                  <a:pt x="814490" y="-24798"/>
                  <a:pt x="947883" y="-13987"/>
                  <a:pt x="1205041" y="0"/>
                </a:cubicBezTo>
                <a:cubicBezTo>
                  <a:pt x="1462199" y="13987"/>
                  <a:pt x="1579367" y="20839"/>
                  <a:pt x="1773120" y="0"/>
                </a:cubicBezTo>
                <a:cubicBezTo>
                  <a:pt x="1966873" y="-20839"/>
                  <a:pt x="2271613" y="29930"/>
                  <a:pt x="2435879" y="0"/>
                </a:cubicBezTo>
                <a:cubicBezTo>
                  <a:pt x="2600145" y="-29930"/>
                  <a:pt x="2913795" y="-12559"/>
                  <a:pt x="3287997" y="0"/>
                </a:cubicBezTo>
                <a:cubicBezTo>
                  <a:pt x="3360286" y="-14239"/>
                  <a:pt x="3418809" y="76496"/>
                  <a:pt x="3420000" y="132003"/>
                </a:cubicBezTo>
                <a:cubicBezTo>
                  <a:pt x="3440995" y="323166"/>
                  <a:pt x="3412639" y="511360"/>
                  <a:pt x="3420000" y="659997"/>
                </a:cubicBezTo>
                <a:cubicBezTo>
                  <a:pt x="3421405" y="730768"/>
                  <a:pt x="3376465" y="788079"/>
                  <a:pt x="3287997" y="792000"/>
                </a:cubicBezTo>
                <a:cubicBezTo>
                  <a:pt x="3146977" y="760449"/>
                  <a:pt x="2900798" y="798690"/>
                  <a:pt x="2656798" y="792000"/>
                </a:cubicBezTo>
                <a:cubicBezTo>
                  <a:pt x="2412798" y="785310"/>
                  <a:pt x="2196603" y="778539"/>
                  <a:pt x="2025599" y="792000"/>
                </a:cubicBezTo>
                <a:cubicBezTo>
                  <a:pt x="1854595" y="805461"/>
                  <a:pt x="1631442" y="813423"/>
                  <a:pt x="1489080" y="792000"/>
                </a:cubicBezTo>
                <a:cubicBezTo>
                  <a:pt x="1346718" y="770577"/>
                  <a:pt x="1028489" y="798566"/>
                  <a:pt x="889442" y="792000"/>
                </a:cubicBezTo>
                <a:cubicBezTo>
                  <a:pt x="750395" y="785434"/>
                  <a:pt x="322668" y="819157"/>
                  <a:pt x="132003" y="792000"/>
                </a:cubicBezTo>
                <a:cubicBezTo>
                  <a:pt x="60282" y="797044"/>
                  <a:pt x="-6332" y="735600"/>
                  <a:pt x="0" y="659997"/>
                </a:cubicBezTo>
                <a:cubicBezTo>
                  <a:pt x="-25574" y="492249"/>
                  <a:pt x="17098" y="282306"/>
                  <a:pt x="0" y="132003"/>
                </a:cubicBezTo>
                <a:close/>
              </a:path>
              <a:path w="3420000" h="792000" stroke="0" extrusionOk="0">
                <a:moveTo>
                  <a:pt x="0" y="132003"/>
                </a:moveTo>
                <a:cubicBezTo>
                  <a:pt x="-5856" y="61111"/>
                  <a:pt x="56396" y="1138"/>
                  <a:pt x="132003" y="0"/>
                </a:cubicBezTo>
                <a:cubicBezTo>
                  <a:pt x="439444" y="2289"/>
                  <a:pt x="526126" y="-5610"/>
                  <a:pt x="763202" y="0"/>
                </a:cubicBezTo>
                <a:cubicBezTo>
                  <a:pt x="1000278" y="5610"/>
                  <a:pt x="1169033" y="17220"/>
                  <a:pt x="1457520" y="0"/>
                </a:cubicBezTo>
                <a:cubicBezTo>
                  <a:pt x="1746007" y="-17220"/>
                  <a:pt x="2001147" y="-19555"/>
                  <a:pt x="2151839" y="0"/>
                </a:cubicBezTo>
                <a:cubicBezTo>
                  <a:pt x="2302531" y="19555"/>
                  <a:pt x="2800242" y="47255"/>
                  <a:pt x="3287997" y="0"/>
                </a:cubicBezTo>
                <a:cubicBezTo>
                  <a:pt x="3363926" y="-5555"/>
                  <a:pt x="3423325" y="74589"/>
                  <a:pt x="3420000" y="132003"/>
                </a:cubicBezTo>
                <a:cubicBezTo>
                  <a:pt x="3431649" y="298245"/>
                  <a:pt x="3418869" y="459437"/>
                  <a:pt x="3420000" y="659997"/>
                </a:cubicBezTo>
                <a:cubicBezTo>
                  <a:pt x="3410662" y="743979"/>
                  <a:pt x="3359656" y="806948"/>
                  <a:pt x="3287997" y="792000"/>
                </a:cubicBezTo>
                <a:cubicBezTo>
                  <a:pt x="3101225" y="812861"/>
                  <a:pt x="2983951" y="804802"/>
                  <a:pt x="2688358" y="792000"/>
                </a:cubicBezTo>
                <a:cubicBezTo>
                  <a:pt x="2392765" y="779198"/>
                  <a:pt x="2175630" y="799436"/>
                  <a:pt x="2025599" y="792000"/>
                </a:cubicBezTo>
                <a:cubicBezTo>
                  <a:pt x="1875568" y="784564"/>
                  <a:pt x="1695290" y="822837"/>
                  <a:pt x="1394401" y="792000"/>
                </a:cubicBezTo>
                <a:cubicBezTo>
                  <a:pt x="1093512" y="761163"/>
                  <a:pt x="936100" y="769162"/>
                  <a:pt x="763202" y="792000"/>
                </a:cubicBezTo>
                <a:cubicBezTo>
                  <a:pt x="590304" y="814838"/>
                  <a:pt x="261640" y="823449"/>
                  <a:pt x="132003" y="792000"/>
                </a:cubicBezTo>
                <a:cubicBezTo>
                  <a:pt x="50586" y="790621"/>
                  <a:pt x="605" y="744034"/>
                  <a:pt x="0" y="659997"/>
                </a:cubicBezTo>
                <a:cubicBezTo>
                  <a:pt x="7666" y="481825"/>
                  <a:pt x="-2" y="278025"/>
                  <a:pt x="0" y="132003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extLst>
              <a:ext uri="{C807C97D-BFC1-408E-A445-0C87EB9F89A2}">
                <ask:lineSketchStyleProps xmlns:ask="http://schemas.microsoft.com/office/drawing/2018/sketchyshapes" sd="3809399912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Das beeinflusst z. B. Freizeit, Technik, Nachhilfe, Bildung</a:t>
            </a:r>
          </a:p>
        </p:txBody>
      </p:sp>
      <p:sp>
        <p:nvSpPr>
          <p:cNvPr id="13" name="Rechteck: abgerundete Ecken 12">
            <a:extLst>
              <a:ext uri="{FF2B5EF4-FFF2-40B4-BE49-F238E27FC236}">
                <a16:creationId xmlns:a16="http://schemas.microsoft.com/office/drawing/2014/main" id="{9AD38BD4-FFFB-A2C9-E9AB-E3513787FDC2}"/>
              </a:ext>
            </a:extLst>
          </p:cNvPr>
          <p:cNvSpPr/>
          <p:nvPr/>
        </p:nvSpPr>
        <p:spPr>
          <a:xfrm>
            <a:off x="8126637" y="5420857"/>
            <a:ext cx="3420000" cy="792000"/>
          </a:xfrm>
          <a:custGeom>
            <a:avLst/>
            <a:gdLst>
              <a:gd name="connsiteX0" fmla="*/ 0 w 3420000"/>
              <a:gd name="connsiteY0" fmla="*/ 132003 h 792000"/>
              <a:gd name="connsiteX1" fmla="*/ 132003 w 3420000"/>
              <a:gd name="connsiteY1" fmla="*/ 0 h 792000"/>
              <a:gd name="connsiteX2" fmla="*/ 794762 w 3420000"/>
              <a:gd name="connsiteY2" fmla="*/ 0 h 792000"/>
              <a:gd name="connsiteX3" fmla="*/ 1394401 w 3420000"/>
              <a:gd name="connsiteY3" fmla="*/ 0 h 792000"/>
              <a:gd name="connsiteX4" fmla="*/ 2057159 w 3420000"/>
              <a:gd name="connsiteY4" fmla="*/ 0 h 792000"/>
              <a:gd name="connsiteX5" fmla="*/ 2625238 w 3420000"/>
              <a:gd name="connsiteY5" fmla="*/ 0 h 792000"/>
              <a:gd name="connsiteX6" fmla="*/ 3287997 w 3420000"/>
              <a:gd name="connsiteY6" fmla="*/ 0 h 792000"/>
              <a:gd name="connsiteX7" fmla="*/ 3420000 w 3420000"/>
              <a:gd name="connsiteY7" fmla="*/ 132003 h 792000"/>
              <a:gd name="connsiteX8" fmla="*/ 3420000 w 3420000"/>
              <a:gd name="connsiteY8" fmla="*/ 659997 h 792000"/>
              <a:gd name="connsiteX9" fmla="*/ 3287997 w 3420000"/>
              <a:gd name="connsiteY9" fmla="*/ 792000 h 792000"/>
              <a:gd name="connsiteX10" fmla="*/ 2688358 w 3420000"/>
              <a:gd name="connsiteY10" fmla="*/ 792000 h 792000"/>
              <a:gd name="connsiteX11" fmla="*/ 2120279 w 3420000"/>
              <a:gd name="connsiteY11" fmla="*/ 792000 h 792000"/>
              <a:gd name="connsiteX12" fmla="*/ 1552200 w 3420000"/>
              <a:gd name="connsiteY12" fmla="*/ 792000 h 792000"/>
              <a:gd name="connsiteX13" fmla="*/ 1015681 w 3420000"/>
              <a:gd name="connsiteY13" fmla="*/ 792000 h 792000"/>
              <a:gd name="connsiteX14" fmla="*/ 132003 w 3420000"/>
              <a:gd name="connsiteY14" fmla="*/ 792000 h 792000"/>
              <a:gd name="connsiteX15" fmla="*/ 0 w 3420000"/>
              <a:gd name="connsiteY15" fmla="*/ 659997 h 792000"/>
              <a:gd name="connsiteX16" fmla="*/ 0 w 3420000"/>
              <a:gd name="connsiteY16" fmla="*/ 132003 h 7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420000" h="792000" fill="none" extrusionOk="0">
                <a:moveTo>
                  <a:pt x="0" y="132003"/>
                </a:moveTo>
                <a:cubicBezTo>
                  <a:pt x="1452" y="53222"/>
                  <a:pt x="56330" y="-13620"/>
                  <a:pt x="132003" y="0"/>
                </a:cubicBezTo>
                <a:cubicBezTo>
                  <a:pt x="400474" y="-21812"/>
                  <a:pt x="546576" y="11332"/>
                  <a:pt x="794762" y="0"/>
                </a:cubicBezTo>
                <a:cubicBezTo>
                  <a:pt x="1042948" y="-11332"/>
                  <a:pt x="1224766" y="27317"/>
                  <a:pt x="1394401" y="0"/>
                </a:cubicBezTo>
                <a:cubicBezTo>
                  <a:pt x="1564036" y="-27317"/>
                  <a:pt x="1839621" y="-4282"/>
                  <a:pt x="2057159" y="0"/>
                </a:cubicBezTo>
                <a:cubicBezTo>
                  <a:pt x="2274697" y="4282"/>
                  <a:pt x="2404782" y="-11256"/>
                  <a:pt x="2625238" y="0"/>
                </a:cubicBezTo>
                <a:cubicBezTo>
                  <a:pt x="2845694" y="11256"/>
                  <a:pt x="3036883" y="-19622"/>
                  <a:pt x="3287997" y="0"/>
                </a:cubicBezTo>
                <a:cubicBezTo>
                  <a:pt x="3353007" y="-10936"/>
                  <a:pt x="3420556" y="65996"/>
                  <a:pt x="3420000" y="132003"/>
                </a:cubicBezTo>
                <a:cubicBezTo>
                  <a:pt x="3432529" y="381868"/>
                  <a:pt x="3435180" y="402775"/>
                  <a:pt x="3420000" y="659997"/>
                </a:cubicBezTo>
                <a:cubicBezTo>
                  <a:pt x="3413682" y="720616"/>
                  <a:pt x="3363163" y="795057"/>
                  <a:pt x="3287997" y="792000"/>
                </a:cubicBezTo>
                <a:cubicBezTo>
                  <a:pt x="3016953" y="764231"/>
                  <a:pt x="2955085" y="797635"/>
                  <a:pt x="2688358" y="792000"/>
                </a:cubicBezTo>
                <a:cubicBezTo>
                  <a:pt x="2421631" y="786365"/>
                  <a:pt x="2317042" y="773429"/>
                  <a:pt x="2120279" y="792000"/>
                </a:cubicBezTo>
                <a:cubicBezTo>
                  <a:pt x="1923516" y="810571"/>
                  <a:pt x="1805856" y="784381"/>
                  <a:pt x="1552200" y="792000"/>
                </a:cubicBezTo>
                <a:cubicBezTo>
                  <a:pt x="1298544" y="799619"/>
                  <a:pt x="1267747" y="774592"/>
                  <a:pt x="1015681" y="792000"/>
                </a:cubicBezTo>
                <a:cubicBezTo>
                  <a:pt x="763615" y="809408"/>
                  <a:pt x="412575" y="784733"/>
                  <a:pt x="132003" y="792000"/>
                </a:cubicBezTo>
                <a:cubicBezTo>
                  <a:pt x="61022" y="799856"/>
                  <a:pt x="3656" y="740272"/>
                  <a:pt x="0" y="659997"/>
                </a:cubicBezTo>
                <a:cubicBezTo>
                  <a:pt x="9654" y="493431"/>
                  <a:pt x="-17387" y="239754"/>
                  <a:pt x="0" y="132003"/>
                </a:cubicBezTo>
                <a:close/>
              </a:path>
              <a:path w="3420000" h="792000" stroke="0" extrusionOk="0">
                <a:moveTo>
                  <a:pt x="0" y="132003"/>
                </a:moveTo>
                <a:cubicBezTo>
                  <a:pt x="-6375" y="61684"/>
                  <a:pt x="53270" y="-1447"/>
                  <a:pt x="132003" y="0"/>
                </a:cubicBezTo>
                <a:cubicBezTo>
                  <a:pt x="340503" y="27906"/>
                  <a:pt x="590124" y="-13847"/>
                  <a:pt x="763202" y="0"/>
                </a:cubicBezTo>
                <a:cubicBezTo>
                  <a:pt x="936280" y="13847"/>
                  <a:pt x="1124510" y="-5822"/>
                  <a:pt x="1425961" y="0"/>
                </a:cubicBezTo>
                <a:cubicBezTo>
                  <a:pt x="1727412" y="5822"/>
                  <a:pt x="1872011" y="13513"/>
                  <a:pt x="2120279" y="0"/>
                </a:cubicBezTo>
                <a:cubicBezTo>
                  <a:pt x="2368547" y="-13513"/>
                  <a:pt x="2527636" y="5553"/>
                  <a:pt x="2688358" y="0"/>
                </a:cubicBezTo>
                <a:cubicBezTo>
                  <a:pt x="2849080" y="-5553"/>
                  <a:pt x="3072412" y="-23087"/>
                  <a:pt x="3287997" y="0"/>
                </a:cubicBezTo>
                <a:cubicBezTo>
                  <a:pt x="3364490" y="-12767"/>
                  <a:pt x="3419864" y="61011"/>
                  <a:pt x="3420000" y="132003"/>
                </a:cubicBezTo>
                <a:cubicBezTo>
                  <a:pt x="3417619" y="280893"/>
                  <a:pt x="3393683" y="453589"/>
                  <a:pt x="3420000" y="659997"/>
                </a:cubicBezTo>
                <a:cubicBezTo>
                  <a:pt x="3416174" y="733779"/>
                  <a:pt x="3348521" y="784228"/>
                  <a:pt x="3287997" y="792000"/>
                </a:cubicBezTo>
                <a:cubicBezTo>
                  <a:pt x="3069460" y="818797"/>
                  <a:pt x="2994604" y="775315"/>
                  <a:pt x="2719918" y="792000"/>
                </a:cubicBezTo>
                <a:cubicBezTo>
                  <a:pt x="2445232" y="808685"/>
                  <a:pt x="2192250" y="796173"/>
                  <a:pt x="2057159" y="792000"/>
                </a:cubicBezTo>
                <a:cubicBezTo>
                  <a:pt x="1922068" y="787827"/>
                  <a:pt x="1777029" y="784208"/>
                  <a:pt x="1520640" y="792000"/>
                </a:cubicBezTo>
                <a:cubicBezTo>
                  <a:pt x="1264251" y="799792"/>
                  <a:pt x="1109200" y="763717"/>
                  <a:pt x="857882" y="792000"/>
                </a:cubicBezTo>
                <a:cubicBezTo>
                  <a:pt x="606564" y="820283"/>
                  <a:pt x="483317" y="812288"/>
                  <a:pt x="132003" y="792000"/>
                </a:cubicBezTo>
                <a:cubicBezTo>
                  <a:pt x="60958" y="779391"/>
                  <a:pt x="9789" y="725336"/>
                  <a:pt x="0" y="659997"/>
                </a:cubicBezTo>
                <a:cubicBezTo>
                  <a:pt x="8944" y="515707"/>
                  <a:pt x="-8137" y="289880"/>
                  <a:pt x="0" y="132003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extLst>
              <a:ext uri="{C807C97D-BFC1-408E-A445-0C87EB9F89A2}">
                <ask:lineSketchStyleProps xmlns:ask="http://schemas.microsoft.com/office/drawing/2018/sketchyshapes" sd="3241278611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Diese Unterschiede nennt man </a:t>
            </a:r>
          </a:p>
          <a:p>
            <a:pPr algn="ctr"/>
            <a:r>
              <a:rPr lang="de-DE" b="1" dirty="0"/>
              <a:t>soziale Ungleichheit</a:t>
            </a:r>
          </a:p>
        </p:txBody>
      </p:sp>
    </p:spTree>
    <p:extLst>
      <p:ext uri="{BB962C8B-B14F-4D97-AF65-F5344CB8AC3E}">
        <p14:creationId xmlns:p14="http://schemas.microsoft.com/office/powerpoint/2010/main" val="32692129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AF4E898-AE0D-6E8F-1738-3F1BA1B0CE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Was macht der Staat dagegen?</a:t>
            </a:r>
          </a:p>
        </p:txBody>
      </p:sp>
      <p:pic>
        <p:nvPicPr>
          <p:cNvPr id="7" name="Inhaltsplatzhalter 6" descr="Hospital Silhouette">
            <a:extLst>
              <a:ext uri="{FF2B5EF4-FFF2-40B4-BE49-F238E27FC236}">
                <a16:creationId xmlns:a16="http://schemas.microsoft.com/office/drawing/2014/main" id="{82E9632A-1CE9-AA75-2D75-D21AA521193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25701" y="4319198"/>
            <a:ext cx="914400" cy="914400"/>
          </a:xfrm>
        </p:spPr>
      </p:pic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7A8C1DF-F4C4-ABE9-588E-D92DC4BF8F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7</a:t>
            </a:fld>
            <a:endParaRPr lang="de-AT"/>
          </a:p>
        </p:txBody>
      </p:sp>
      <p:pic>
        <p:nvPicPr>
          <p:cNvPr id="5" name="Grafik 4" descr="Steuer Silhouette">
            <a:extLst>
              <a:ext uri="{FF2B5EF4-FFF2-40B4-BE49-F238E27FC236}">
                <a16:creationId xmlns:a16="http://schemas.microsoft.com/office/drawing/2014/main" id="{97CD4700-BCDF-9A24-D13C-7B0377F4FD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398807" y="1469005"/>
            <a:ext cx="1394385" cy="1394385"/>
          </a:xfrm>
          <a:prstGeom prst="rect">
            <a:avLst/>
          </a:prstGeom>
        </p:spPr>
      </p:pic>
      <p:pic>
        <p:nvPicPr>
          <p:cNvPr id="9" name="Grafik 8" descr="Stationär Silhouette">
            <a:extLst>
              <a:ext uri="{FF2B5EF4-FFF2-40B4-BE49-F238E27FC236}">
                <a16:creationId xmlns:a16="http://schemas.microsoft.com/office/drawing/2014/main" id="{D7EED4A1-F2DB-18C8-97C1-09B0B1BA7A4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119133" y="3568268"/>
            <a:ext cx="769068" cy="769068"/>
          </a:xfrm>
          <a:prstGeom prst="rect">
            <a:avLst/>
          </a:prstGeom>
        </p:spPr>
      </p:pic>
      <p:pic>
        <p:nvPicPr>
          <p:cNvPr id="11" name="Grafik 10" descr="Bücher Silhouette">
            <a:extLst>
              <a:ext uri="{FF2B5EF4-FFF2-40B4-BE49-F238E27FC236}">
                <a16:creationId xmlns:a16="http://schemas.microsoft.com/office/drawing/2014/main" id="{1336448B-CE76-B7B1-5EA2-EE8DBCD6EEE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019660" y="3617173"/>
            <a:ext cx="769067" cy="769067"/>
          </a:xfrm>
          <a:prstGeom prst="rect">
            <a:avLst/>
          </a:prstGeom>
        </p:spPr>
      </p:pic>
      <p:pic>
        <p:nvPicPr>
          <p:cNvPr id="13" name="Grafik 12" descr="Bus Silhouette">
            <a:extLst>
              <a:ext uri="{FF2B5EF4-FFF2-40B4-BE49-F238E27FC236}">
                <a16:creationId xmlns:a16="http://schemas.microsoft.com/office/drawing/2014/main" id="{F275E230-98E9-13C3-2F10-C5F8156F923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8311566" y="4351961"/>
            <a:ext cx="769066" cy="769066"/>
          </a:xfrm>
          <a:prstGeom prst="rect">
            <a:avLst/>
          </a:prstGeom>
        </p:spPr>
      </p:pic>
      <p:pic>
        <p:nvPicPr>
          <p:cNvPr id="15" name="Grafik 14" descr="Feuerwehrmann Silhouette">
            <a:extLst>
              <a:ext uri="{FF2B5EF4-FFF2-40B4-BE49-F238E27FC236}">
                <a16:creationId xmlns:a16="http://schemas.microsoft.com/office/drawing/2014/main" id="{4B590E5F-7D91-5F64-4677-5FFB6F241C4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7503667" y="4735548"/>
            <a:ext cx="798999" cy="798999"/>
          </a:xfrm>
          <a:prstGeom prst="rect">
            <a:avLst/>
          </a:prstGeom>
        </p:spPr>
      </p:pic>
      <p:pic>
        <p:nvPicPr>
          <p:cNvPr id="17" name="Grafik 16" descr="Bank Silhouette">
            <a:extLst>
              <a:ext uri="{FF2B5EF4-FFF2-40B4-BE49-F238E27FC236}">
                <a16:creationId xmlns:a16="http://schemas.microsoft.com/office/drawing/2014/main" id="{E1D8645C-4277-5116-A566-0277B692C972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3686213" y="3638739"/>
            <a:ext cx="1285791" cy="1285791"/>
          </a:xfrm>
          <a:prstGeom prst="rect">
            <a:avLst/>
          </a:prstGeom>
        </p:spPr>
      </p:pic>
      <p:sp>
        <p:nvSpPr>
          <p:cNvPr id="18" name="Textfeld 17">
            <a:extLst>
              <a:ext uri="{FF2B5EF4-FFF2-40B4-BE49-F238E27FC236}">
                <a16:creationId xmlns:a16="http://schemas.microsoft.com/office/drawing/2014/main" id="{38228770-7AB4-354A-F972-F2B9047C619C}"/>
              </a:ext>
            </a:extLst>
          </p:cNvPr>
          <p:cNvSpPr txBox="1"/>
          <p:nvPr/>
        </p:nvSpPr>
        <p:spPr>
          <a:xfrm>
            <a:off x="5101614" y="2749695"/>
            <a:ext cx="22288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2400" b="1" dirty="0"/>
              <a:t>Steuern</a:t>
            </a:r>
            <a:endParaRPr lang="de-AT" b="1" dirty="0"/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F5D5B333-E600-903F-0D89-8A5DDAD42286}"/>
              </a:ext>
            </a:extLst>
          </p:cNvPr>
          <p:cNvSpPr txBox="1"/>
          <p:nvPr/>
        </p:nvSpPr>
        <p:spPr>
          <a:xfrm>
            <a:off x="9124950" y="4365026"/>
            <a:ext cx="22288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2400" b="1" dirty="0"/>
              <a:t>Öffentliche Leistungen für alle</a:t>
            </a:r>
            <a:endParaRPr lang="de-AT" b="1" dirty="0"/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B567C890-D640-B715-C4E4-47559FF5E9C0}"/>
              </a:ext>
            </a:extLst>
          </p:cNvPr>
          <p:cNvSpPr txBox="1"/>
          <p:nvPr/>
        </p:nvSpPr>
        <p:spPr>
          <a:xfrm>
            <a:off x="3208193" y="4833718"/>
            <a:ext cx="22288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2400" b="1" dirty="0"/>
              <a:t>Staat</a:t>
            </a:r>
            <a:endParaRPr lang="de-AT" b="1" dirty="0"/>
          </a:p>
        </p:txBody>
      </p:sp>
      <p:pic>
        <p:nvPicPr>
          <p:cNvPr id="5122" name="Picture 2" descr="Pfeil Symbol Geschenk Lustig Ich bin das Clipart' Thermobecher | Spreadshirt">
            <a:extLst>
              <a:ext uri="{FF2B5EF4-FFF2-40B4-BE49-F238E27FC236}">
                <a16:creationId xmlns:a16="http://schemas.microsoft.com/office/drawing/2014/main" id="{EEAB114C-1D76-31DF-9B4F-6855835658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813832">
            <a:off x="4086403" y="2312246"/>
            <a:ext cx="1169225" cy="1161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Pfeil Symbol Geschenk Lustig Ich bin das Clipart' Thermobecher | Spreadshirt">
            <a:extLst>
              <a:ext uri="{FF2B5EF4-FFF2-40B4-BE49-F238E27FC236}">
                <a16:creationId xmlns:a16="http://schemas.microsoft.com/office/drawing/2014/main" id="{68FB34FA-2D98-8E95-A0BA-3CA2A5329E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29217">
            <a:off x="5264240" y="4665668"/>
            <a:ext cx="1169225" cy="1161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Pfeil Symbol Geschenk Lustig Ich bin das Clipart' Thermobecher | Spreadshirt">
            <a:extLst>
              <a:ext uri="{FF2B5EF4-FFF2-40B4-BE49-F238E27FC236}">
                <a16:creationId xmlns:a16="http://schemas.microsoft.com/office/drawing/2014/main" id="{6857F1A4-DCF5-46F8-22C9-2E21B7EA0D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705832">
            <a:off x="6815702" y="2241004"/>
            <a:ext cx="1169225" cy="1161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Sprechblase: rechteckig mit abgerundeten Ecken 22">
            <a:extLst>
              <a:ext uri="{FF2B5EF4-FFF2-40B4-BE49-F238E27FC236}">
                <a16:creationId xmlns:a16="http://schemas.microsoft.com/office/drawing/2014/main" id="{BE125179-72FE-A97C-08A1-BB91990A78BD}"/>
              </a:ext>
            </a:extLst>
          </p:cNvPr>
          <p:cNvSpPr/>
          <p:nvPr/>
        </p:nvSpPr>
        <p:spPr>
          <a:xfrm>
            <a:off x="150092" y="4361403"/>
            <a:ext cx="3147138" cy="1550247"/>
          </a:xfrm>
          <a:custGeom>
            <a:avLst/>
            <a:gdLst>
              <a:gd name="connsiteX0" fmla="*/ 0 w 3147138"/>
              <a:gd name="connsiteY0" fmla="*/ 258380 h 1550247"/>
              <a:gd name="connsiteX1" fmla="*/ 258380 w 3147138"/>
              <a:gd name="connsiteY1" fmla="*/ 0 h 1550247"/>
              <a:gd name="connsiteX2" fmla="*/ 784197 w 3147138"/>
              <a:gd name="connsiteY2" fmla="*/ 0 h 1550247"/>
              <a:gd name="connsiteX3" fmla="*/ 1341563 w 3147138"/>
              <a:gd name="connsiteY3" fmla="*/ 0 h 1550247"/>
              <a:gd name="connsiteX4" fmla="*/ 1835831 w 3147138"/>
              <a:gd name="connsiteY4" fmla="*/ 0 h 1550247"/>
              <a:gd name="connsiteX5" fmla="*/ 1835831 w 3147138"/>
              <a:gd name="connsiteY5" fmla="*/ 0 h 1550247"/>
              <a:gd name="connsiteX6" fmla="*/ 2221355 w 3147138"/>
              <a:gd name="connsiteY6" fmla="*/ 0 h 1550247"/>
              <a:gd name="connsiteX7" fmla="*/ 2622615 w 3147138"/>
              <a:gd name="connsiteY7" fmla="*/ 0 h 1550247"/>
              <a:gd name="connsiteX8" fmla="*/ 2888758 w 3147138"/>
              <a:gd name="connsiteY8" fmla="*/ 0 h 1550247"/>
              <a:gd name="connsiteX9" fmla="*/ 3147138 w 3147138"/>
              <a:gd name="connsiteY9" fmla="*/ 258380 h 1550247"/>
              <a:gd name="connsiteX10" fmla="*/ 3147138 w 3147138"/>
              <a:gd name="connsiteY10" fmla="*/ 258375 h 1550247"/>
              <a:gd name="connsiteX11" fmla="*/ 3645582 w 3147138"/>
              <a:gd name="connsiteY11" fmla="*/ 87170 h 1550247"/>
              <a:gd name="connsiteX12" fmla="*/ 3386391 w 3147138"/>
              <a:gd name="connsiteY12" fmla="*/ 377728 h 1550247"/>
              <a:gd name="connsiteX13" fmla="*/ 3147138 w 3147138"/>
              <a:gd name="connsiteY13" fmla="*/ 645936 h 1550247"/>
              <a:gd name="connsiteX14" fmla="*/ 3147138 w 3147138"/>
              <a:gd name="connsiteY14" fmla="*/ 1291867 h 1550247"/>
              <a:gd name="connsiteX15" fmla="*/ 2888758 w 3147138"/>
              <a:gd name="connsiteY15" fmla="*/ 1550247 h 1550247"/>
              <a:gd name="connsiteX16" fmla="*/ 2622615 w 3147138"/>
              <a:gd name="connsiteY16" fmla="*/ 1550247 h 1550247"/>
              <a:gd name="connsiteX17" fmla="*/ 2221355 w 3147138"/>
              <a:gd name="connsiteY17" fmla="*/ 1550247 h 1550247"/>
              <a:gd name="connsiteX18" fmla="*/ 1835831 w 3147138"/>
              <a:gd name="connsiteY18" fmla="*/ 1550247 h 1550247"/>
              <a:gd name="connsiteX19" fmla="*/ 1835831 w 3147138"/>
              <a:gd name="connsiteY19" fmla="*/ 1550247 h 1550247"/>
              <a:gd name="connsiteX20" fmla="*/ 1310014 w 3147138"/>
              <a:gd name="connsiteY20" fmla="*/ 1550247 h 1550247"/>
              <a:gd name="connsiteX21" fmla="*/ 784197 w 3147138"/>
              <a:gd name="connsiteY21" fmla="*/ 1550247 h 1550247"/>
              <a:gd name="connsiteX22" fmla="*/ 258380 w 3147138"/>
              <a:gd name="connsiteY22" fmla="*/ 1550247 h 1550247"/>
              <a:gd name="connsiteX23" fmla="*/ 0 w 3147138"/>
              <a:gd name="connsiteY23" fmla="*/ 1291867 h 1550247"/>
              <a:gd name="connsiteX24" fmla="*/ 0 w 3147138"/>
              <a:gd name="connsiteY24" fmla="*/ 645936 h 1550247"/>
              <a:gd name="connsiteX25" fmla="*/ 0 w 3147138"/>
              <a:gd name="connsiteY25" fmla="*/ 258375 h 1550247"/>
              <a:gd name="connsiteX26" fmla="*/ 0 w 3147138"/>
              <a:gd name="connsiteY26" fmla="*/ 258375 h 1550247"/>
              <a:gd name="connsiteX27" fmla="*/ 0 w 3147138"/>
              <a:gd name="connsiteY27" fmla="*/ 258380 h 1550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147138" h="1550247" fill="none" extrusionOk="0">
                <a:moveTo>
                  <a:pt x="0" y="258380"/>
                </a:moveTo>
                <a:cubicBezTo>
                  <a:pt x="465" y="146052"/>
                  <a:pt x="126414" y="-3114"/>
                  <a:pt x="258380" y="0"/>
                </a:cubicBezTo>
                <a:cubicBezTo>
                  <a:pt x="413269" y="3336"/>
                  <a:pt x="543203" y="18357"/>
                  <a:pt x="784197" y="0"/>
                </a:cubicBezTo>
                <a:cubicBezTo>
                  <a:pt x="1025191" y="-18357"/>
                  <a:pt x="1129653" y="-19426"/>
                  <a:pt x="1341563" y="0"/>
                </a:cubicBezTo>
                <a:cubicBezTo>
                  <a:pt x="1553473" y="19426"/>
                  <a:pt x="1593692" y="21862"/>
                  <a:pt x="1835831" y="0"/>
                </a:cubicBezTo>
                <a:lnTo>
                  <a:pt x="1835831" y="0"/>
                </a:lnTo>
                <a:cubicBezTo>
                  <a:pt x="2017108" y="-13118"/>
                  <a:pt x="2121987" y="13114"/>
                  <a:pt x="2221355" y="0"/>
                </a:cubicBezTo>
                <a:cubicBezTo>
                  <a:pt x="2320723" y="-13114"/>
                  <a:pt x="2508191" y="10954"/>
                  <a:pt x="2622615" y="0"/>
                </a:cubicBezTo>
                <a:cubicBezTo>
                  <a:pt x="2695676" y="-3241"/>
                  <a:pt x="2780302" y="-7609"/>
                  <a:pt x="2888758" y="0"/>
                </a:cubicBezTo>
                <a:cubicBezTo>
                  <a:pt x="3049635" y="-21793"/>
                  <a:pt x="3171347" y="96297"/>
                  <a:pt x="3147138" y="258380"/>
                </a:cubicBezTo>
                <a:lnTo>
                  <a:pt x="3147138" y="258375"/>
                </a:lnTo>
                <a:cubicBezTo>
                  <a:pt x="3263972" y="219020"/>
                  <a:pt x="3537956" y="101847"/>
                  <a:pt x="3645582" y="87170"/>
                </a:cubicBezTo>
                <a:cubicBezTo>
                  <a:pt x="3579848" y="159465"/>
                  <a:pt x="3486368" y="267851"/>
                  <a:pt x="3386391" y="377728"/>
                </a:cubicBezTo>
                <a:cubicBezTo>
                  <a:pt x="3286415" y="487605"/>
                  <a:pt x="3208581" y="579320"/>
                  <a:pt x="3147138" y="645936"/>
                </a:cubicBezTo>
                <a:cubicBezTo>
                  <a:pt x="3154101" y="783585"/>
                  <a:pt x="3147383" y="1127671"/>
                  <a:pt x="3147138" y="1291867"/>
                </a:cubicBezTo>
                <a:cubicBezTo>
                  <a:pt x="3166093" y="1431310"/>
                  <a:pt x="3000098" y="1565375"/>
                  <a:pt x="2888758" y="1550247"/>
                </a:cubicBezTo>
                <a:cubicBezTo>
                  <a:pt x="2808934" y="1559500"/>
                  <a:pt x="2721128" y="1544596"/>
                  <a:pt x="2622615" y="1550247"/>
                </a:cubicBezTo>
                <a:cubicBezTo>
                  <a:pt x="2447163" y="1558796"/>
                  <a:pt x="2366109" y="1543059"/>
                  <a:pt x="2221355" y="1550247"/>
                </a:cubicBezTo>
                <a:cubicBezTo>
                  <a:pt x="2076601" y="1557435"/>
                  <a:pt x="2005737" y="1549396"/>
                  <a:pt x="1835831" y="1550247"/>
                </a:cubicBezTo>
                <a:lnTo>
                  <a:pt x="1835831" y="1550247"/>
                </a:lnTo>
                <a:cubicBezTo>
                  <a:pt x="1604698" y="1554139"/>
                  <a:pt x="1553967" y="1565555"/>
                  <a:pt x="1310014" y="1550247"/>
                </a:cubicBezTo>
                <a:cubicBezTo>
                  <a:pt x="1066061" y="1534939"/>
                  <a:pt x="1014078" y="1545929"/>
                  <a:pt x="784197" y="1550247"/>
                </a:cubicBezTo>
                <a:cubicBezTo>
                  <a:pt x="554316" y="1554565"/>
                  <a:pt x="482892" y="1527954"/>
                  <a:pt x="258380" y="1550247"/>
                </a:cubicBezTo>
                <a:cubicBezTo>
                  <a:pt x="111366" y="1553995"/>
                  <a:pt x="-22959" y="1459096"/>
                  <a:pt x="0" y="1291867"/>
                </a:cubicBezTo>
                <a:cubicBezTo>
                  <a:pt x="27334" y="1109840"/>
                  <a:pt x="-8585" y="824846"/>
                  <a:pt x="0" y="645936"/>
                </a:cubicBezTo>
                <a:cubicBezTo>
                  <a:pt x="-14709" y="495864"/>
                  <a:pt x="2785" y="414081"/>
                  <a:pt x="0" y="258375"/>
                </a:cubicBezTo>
                <a:lnTo>
                  <a:pt x="0" y="258375"/>
                </a:lnTo>
                <a:lnTo>
                  <a:pt x="0" y="258380"/>
                </a:lnTo>
                <a:close/>
              </a:path>
              <a:path w="3147138" h="1550247" stroke="0" extrusionOk="0">
                <a:moveTo>
                  <a:pt x="0" y="258380"/>
                </a:moveTo>
                <a:cubicBezTo>
                  <a:pt x="8764" y="105230"/>
                  <a:pt x="111116" y="-34307"/>
                  <a:pt x="258380" y="0"/>
                </a:cubicBezTo>
                <a:cubicBezTo>
                  <a:pt x="386867" y="9963"/>
                  <a:pt x="613711" y="23857"/>
                  <a:pt x="736873" y="0"/>
                </a:cubicBezTo>
                <a:cubicBezTo>
                  <a:pt x="860035" y="-23857"/>
                  <a:pt x="1014896" y="4841"/>
                  <a:pt x="1215367" y="0"/>
                </a:cubicBezTo>
                <a:cubicBezTo>
                  <a:pt x="1415838" y="-4841"/>
                  <a:pt x="1566586" y="-379"/>
                  <a:pt x="1835831" y="0"/>
                </a:cubicBezTo>
                <a:lnTo>
                  <a:pt x="1835831" y="0"/>
                </a:lnTo>
                <a:cubicBezTo>
                  <a:pt x="1955902" y="14175"/>
                  <a:pt x="2111536" y="4240"/>
                  <a:pt x="2213487" y="0"/>
                </a:cubicBezTo>
                <a:cubicBezTo>
                  <a:pt x="2315438" y="-4240"/>
                  <a:pt x="2457038" y="-2131"/>
                  <a:pt x="2622615" y="0"/>
                </a:cubicBezTo>
                <a:cubicBezTo>
                  <a:pt x="2737618" y="-4125"/>
                  <a:pt x="2814535" y="3645"/>
                  <a:pt x="2888758" y="0"/>
                </a:cubicBezTo>
                <a:cubicBezTo>
                  <a:pt x="3014464" y="-13629"/>
                  <a:pt x="3158903" y="123675"/>
                  <a:pt x="3147138" y="258380"/>
                </a:cubicBezTo>
                <a:lnTo>
                  <a:pt x="3147138" y="258375"/>
                </a:lnTo>
                <a:cubicBezTo>
                  <a:pt x="3387534" y="182447"/>
                  <a:pt x="3462903" y="163512"/>
                  <a:pt x="3645582" y="87170"/>
                </a:cubicBezTo>
                <a:cubicBezTo>
                  <a:pt x="3534981" y="230558"/>
                  <a:pt x="3476115" y="280019"/>
                  <a:pt x="3396360" y="366553"/>
                </a:cubicBezTo>
                <a:cubicBezTo>
                  <a:pt x="3316605" y="453087"/>
                  <a:pt x="3195113" y="577136"/>
                  <a:pt x="3147138" y="645936"/>
                </a:cubicBezTo>
                <a:cubicBezTo>
                  <a:pt x="3121867" y="854149"/>
                  <a:pt x="3153060" y="979589"/>
                  <a:pt x="3147138" y="1291867"/>
                </a:cubicBezTo>
                <a:cubicBezTo>
                  <a:pt x="3152827" y="1445836"/>
                  <a:pt x="3033311" y="1565941"/>
                  <a:pt x="2888758" y="1550247"/>
                </a:cubicBezTo>
                <a:cubicBezTo>
                  <a:pt x="2792989" y="1543306"/>
                  <a:pt x="2693771" y="1538021"/>
                  <a:pt x="2622615" y="1550247"/>
                </a:cubicBezTo>
                <a:cubicBezTo>
                  <a:pt x="2516754" y="1560215"/>
                  <a:pt x="2398500" y="1555682"/>
                  <a:pt x="2213487" y="1550247"/>
                </a:cubicBezTo>
                <a:cubicBezTo>
                  <a:pt x="2028474" y="1544812"/>
                  <a:pt x="1999242" y="1565269"/>
                  <a:pt x="1835831" y="1550247"/>
                </a:cubicBezTo>
                <a:lnTo>
                  <a:pt x="1835831" y="1550247"/>
                </a:lnTo>
                <a:cubicBezTo>
                  <a:pt x="1715052" y="1557856"/>
                  <a:pt x="1493354" y="1571490"/>
                  <a:pt x="1357338" y="1550247"/>
                </a:cubicBezTo>
                <a:cubicBezTo>
                  <a:pt x="1221322" y="1529004"/>
                  <a:pt x="1020212" y="1562909"/>
                  <a:pt x="847295" y="1550247"/>
                </a:cubicBezTo>
                <a:cubicBezTo>
                  <a:pt x="674378" y="1537585"/>
                  <a:pt x="381891" y="1526470"/>
                  <a:pt x="258380" y="1550247"/>
                </a:cubicBezTo>
                <a:cubicBezTo>
                  <a:pt x="119157" y="1566067"/>
                  <a:pt x="-9128" y="1440227"/>
                  <a:pt x="0" y="1291867"/>
                </a:cubicBezTo>
                <a:cubicBezTo>
                  <a:pt x="-873" y="1155637"/>
                  <a:pt x="10093" y="801961"/>
                  <a:pt x="0" y="645936"/>
                </a:cubicBezTo>
                <a:cubicBezTo>
                  <a:pt x="15893" y="504466"/>
                  <a:pt x="-10823" y="402307"/>
                  <a:pt x="0" y="258375"/>
                </a:cubicBezTo>
                <a:lnTo>
                  <a:pt x="0" y="258375"/>
                </a:lnTo>
                <a:lnTo>
                  <a:pt x="0" y="258380"/>
                </a:lnTo>
                <a:close/>
              </a:path>
            </a:pathLst>
          </a:custGeom>
          <a:solidFill>
            <a:srgbClr val="EAF4DF"/>
          </a:solidFill>
          <a:ln>
            <a:solidFill>
              <a:schemeClr val="bg1">
                <a:lumMod val="65000"/>
              </a:schemeClr>
            </a:solidFill>
            <a:extLst>
              <a:ext uri="{C807C97D-BFC1-408E-A445-0C87EB9F89A2}">
                <ask:lineSketchStyleProps xmlns:ask="http://schemas.microsoft.com/office/drawing/2018/sketchyshapes" sd="814172875">
                  <a:prstGeom prst="wedgeRoundRectCallout">
                    <a:avLst>
                      <a:gd name="adj1" fmla="val 65838"/>
                      <a:gd name="adj2" fmla="val -44377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200" b="1" dirty="0">
                <a:solidFill>
                  <a:schemeClr val="tx1"/>
                </a:solidFill>
              </a:rPr>
              <a:t>Der Staat will gleiche Chancen für alle </a:t>
            </a:r>
          </a:p>
          <a:p>
            <a:pPr algn="ctr"/>
            <a:r>
              <a:rPr lang="de-DE" sz="2200" b="1" dirty="0">
                <a:solidFill>
                  <a:schemeClr val="tx1"/>
                </a:solidFill>
              </a:rPr>
              <a:t>– dafür braucht er Geld.</a:t>
            </a:r>
            <a:endParaRPr lang="de-AT" sz="2200" b="1" dirty="0">
              <a:solidFill>
                <a:schemeClr val="tx1"/>
              </a:solidFill>
            </a:endParaRPr>
          </a:p>
        </p:txBody>
      </p:sp>
      <p:sp>
        <p:nvSpPr>
          <p:cNvPr id="24" name="Sprechblase: rechteckig mit abgerundeten Ecken 23">
            <a:extLst>
              <a:ext uri="{FF2B5EF4-FFF2-40B4-BE49-F238E27FC236}">
                <a16:creationId xmlns:a16="http://schemas.microsoft.com/office/drawing/2014/main" id="{4E20293E-9FFB-9186-14FE-19151A8F3F05}"/>
              </a:ext>
            </a:extLst>
          </p:cNvPr>
          <p:cNvSpPr/>
          <p:nvPr/>
        </p:nvSpPr>
        <p:spPr>
          <a:xfrm>
            <a:off x="8686697" y="1896727"/>
            <a:ext cx="3105356" cy="1603025"/>
          </a:xfrm>
          <a:custGeom>
            <a:avLst/>
            <a:gdLst>
              <a:gd name="connsiteX0" fmla="*/ 0 w 3105356"/>
              <a:gd name="connsiteY0" fmla="*/ 267176 h 1603025"/>
              <a:gd name="connsiteX1" fmla="*/ 267176 w 3105356"/>
              <a:gd name="connsiteY1" fmla="*/ 0 h 1603025"/>
              <a:gd name="connsiteX2" fmla="*/ 781937 w 3105356"/>
              <a:gd name="connsiteY2" fmla="*/ 0 h 1603025"/>
              <a:gd name="connsiteX3" fmla="*/ 1327583 w 3105356"/>
              <a:gd name="connsiteY3" fmla="*/ 0 h 1603025"/>
              <a:gd name="connsiteX4" fmla="*/ 1811458 w 3105356"/>
              <a:gd name="connsiteY4" fmla="*/ 0 h 1603025"/>
              <a:gd name="connsiteX5" fmla="*/ 1811458 w 3105356"/>
              <a:gd name="connsiteY5" fmla="*/ 0 h 1603025"/>
              <a:gd name="connsiteX6" fmla="*/ 2191864 w 3105356"/>
              <a:gd name="connsiteY6" fmla="*/ 0 h 1603025"/>
              <a:gd name="connsiteX7" fmla="*/ 2587797 w 3105356"/>
              <a:gd name="connsiteY7" fmla="*/ 0 h 1603025"/>
              <a:gd name="connsiteX8" fmla="*/ 2838180 w 3105356"/>
              <a:gd name="connsiteY8" fmla="*/ 0 h 1603025"/>
              <a:gd name="connsiteX9" fmla="*/ 3105356 w 3105356"/>
              <a:gd name="connsiteY9" fmla="*/ 267176 h 1603025"/>
              <a:gd name="connsiteX10" fmla="*/ 3105356 w 3105356"/>
              <a:gd name="connsiteY10" fmla="*/ 935098 h 1603025"/>
              <a:gd name="connsiteX11" fmla="*/ 3105356 w 3105356"/>
              <a:gd name="connsiteY11" fmla="*/ 935098 h 1603025"/>
              <a:gd name="connsiteX12" fmla="*/ 3105356 w 3105356"/>
              <a:gd name="connsiteY12" fmla="*/ 1335854 h 1603025"/>
              <a:gd name="connsiteX13" fmla="*/ 3105356 w 3105356"/>
              <a:gd name="connsiteY13" fmla="*/ 1335849 h 1603025"/>
              <a:gd name="connsiteX14" fmla="*/ 2838180 w 3105356"/>
              <a:gd name="connsiteY14" fmla="*/ 1603025 h 1603025"/>
              <a:gd name="connsiteX15" fmla="*/ 2587797 w 3105356"/>
              <a:gd name="connsiteY15" fmla="*/ 1603025 h 1603025"/>
              <a:gd name="connsiteX16" fmla="*/ 2122494 w 3105356"/>
              <a:gd name="connsiteY16" fmla="*/ 1974935 h 1603025"/>
              <a:gd name="connsiteX17" fmla="*/ 1638200 w 3105356"/>
              <a:gd name="connsiteY17" fmla="*/ 2362025 h 1603025"/>
              <a:gd name="connsiteX18" fmla="*/ 1726562 w 3105356"/>
              <a:gd name="connsiteY18" fmla="*/ 1974935 h 1603025"/>
              <a:gd name="connsiteX19" fmla="*/ 1811458 w 3105356"/>
              <a:gd name="connsiteY19" fmla="*/ 1603025 h 1603025"/>
              <a:gd name="connsiteX20" fmla="*/ 1296697 w 3105356"/>
              <a:gd name="connsiteY20" fmla="*/ 1603025 h 1603025"/>
              <a:gd name="connsiteX21" fmla="*/ 781937 w 3105356"/>
              <a:gd name="connsiteY21" fmla="*/ 1603025 h 1603025"/>
              <a:gd name="connsiteX22" fmla="*/ 267176 w 3105356"/>
              <a:gd name="connsiteY22" fmla="*/ 1603025 h 1603025"/>
              <a:gd name="connsiteX23" fmla="*/ 0 w 3105356"/>
              <a:gd name="connsiteY23" fmla="*/ 1335849 h 1603025"/>
              <a:gd name="connsiteX24" fmla="*/ 0 w 3105356"/>
              <a:gd name="connsiteY24" fmla="*/ 1335854 h 1603025"/>
              <a:gd name="connsiteX25" fmla="*/ 0 w 3105356"/>
              <a:gd name="connsiteY25" fmla="*/ 935098 h 1603025"/>
              <a:gd name="connsiteX26" fmla="*/ 0 w 3105356"/>
              <a:gd name="connsiteY26" fmla="*/ 935098 h 1603025"/>
              <a:gd name="connsiteX27" fmla="*/ 0 w 3105356"/>
              <a:gd name="connsiteY27" fmla="*/ 267176 h 160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105356" h="1603025" fill="none" extrusionOk="0">
                <a:moveTo>
                  <a:pt x="0" y="267176"/>
                </a:moveTo>
                <a:cubicBezTo>
                  <a:pt x="348" y="142358"/>
                  <a:pt x="149110" y="-8556"/>
                  <a:pt x="267176" y="0"/>
                </a:cubicBezTo>
                <a:cubicBezTo>
                  <a:pt x="404742" y="-22263"/>
                  <a:pt x="608325" y="4714"/>
                  <a:pt x="781937" y="0"/>
                </a:cubicBezTo>
                <a:cubicBezTo>
                  <a:pt x="955549" y="-4714"/>
                  <a:pt x="1100059" y="2274"/>
                  <a:pt x="1327583" y="0"/>
                </a:cubicBezTo>
                <a:cubicBezTo>
                  <a:pt x="1555107" y="-2274"/>
                  <a:pt x="1665850" y="-18070"/>
                  <a:pt x="1811458" y="0"/>
                </a:cubicBezTo>
                <a:lnTo>
                  <a:pt x="1811458" y="0"/>
                </a:lnTo>
                <a:cubicBezTo>
                  <a:pt x="1960074" y="10448"/>
                  <a:pt x="2023097" y="458"/>
                  <a:pt x="2191864" y="0"/>
                </a:cubicBezTo>
                <a:cubicBezTo>
                  <a:pt x="2360631" y="-458"/>
                  <a:pt x="2413271" y="-10944"/>
                  <a:pt x="2587797" y="0"/>
                </a:cubicBezTo>
                <a:cubicBezTo>
                  <a:pt x="2671704" y="-12506"/>
                  <a:pt x="2779315" y="1671"/>
                  <a:pt x="2838180" y="0"/>
                </a:cubicBezTo>
                <a:cubicBezTo>
                  <a:pt x="2996186" y="-12527"/>
                  <a:pt x="3119506" y="108289"/>
                  <a:pt x="3105356" y="267176"/>
                </a:cubicBezTo>
                <a:cubicBezTo>
                  <a:pt x="3090648" y="537448"/>
                  <a:pt x="3104975" y="618767"/>
                  <a:pt x="3105356" y="935098"/>
                </a:cubicBezTo>
                <a:lnTo>
                  <a:pt x="3105356" y="935098"/>
                </a:lnTo>
                <a:cubicBezTo>
                  <a:pt x="3098304" y="1042873"/>
                  <a:pt x="3106209" y="1239169"/>
                  <a:pt x="3105356" y="1335854"/>
                </a:cubicBezTo>
                <a:lnTo>
                  <a:pt x="3105356" y="1335849"/>
                </a:lnTo>
                <a:cubicBezTo>
                  <a:pt x="3086404" y="1476620"/>
                  <a:pt x="3009339" y="1600019"/>
                  <a:pt x="2838180" y="1603025"/>
                </a:cubicBezTo>
                <a:cubicBezTo>
                  <a:pt x="2780507" y="1612418"/>
                  <a:pt x="2682869" y="1599929"/>
                  <a:pt x="2587797" y="1603025"/>
                </a:cubicBezTo>
                <a:cubicBezTo>
                  <a:pt x="2465036" y="1693275"/>
                  <a:pt x="2317657" y="1852488"/>
                  <a:pt x="2122494" y="1974935"/>
                </a:cubicBezTo>
                <a:cubicBezTo>
                  <a:pt x="1927331" y="2097382"/>
                  <a:pt x="1774741" y="2255806"/>
                  <a:pt x="1638200" y="2362025"/>
                </a:cubicBezTo>
                <a:cubicBezTo>
                  <a:pt x="1661488" y="2203045"/>
                  <a:pt x="1686541" y="2150890"/>
                  <a:pt x="1726562" y="1974935"/>
                </a:cubicBezTo>
                <a:cubicBezTo>
                  <a:pt x="1766583" y="1798980"/>
                  <a:pt x="1771399" y="1788477"/>
                  <a:pt x="1811458" y="1603025"/>
                </a:cubicBezTo>
                <a:cubicBezTo>
                  <a:pt x="1619337" y="1623472"/>
                  <a:pt x="1552803" y="1582198"/>
                  <a:pt x="1296697" y="1603025"/>
                </a:cubicBezTo>
                <a:cubicBezTo>
                  <a:pt x="1040591" y="1623852"/>
                  <a:pt x="918113" y="1591464"/>
                  <a:pt x="781937" y="1603025"/>
                </a:cubicBezTo>
                <a:cubicBezTo>
                  <a:pt x="645761" y="1614586"/>
                  <a:pt x="467674" y="1610357"/>
                  <a:pt x="267176" y="1603025"/>
                </a:cubicBezTo>
                <a:cubicBezTo>
                  <a:pt x="101367" y="1618877"/>
                  <a:pt x="-2840" y="1486441"/>
                  <a:pt x="0" y="1335849"/>
                </a:cubicBezTo>
                <a:lnTo>
                  <a:pt x="0" y="1335854"/>
                </a:lnTo>
                <a:cubicBezTo>
                  <a:pt x="-19079" y="1179344"/>
                  <a:pt x="7961" y="1044508"/>
                  <a:pt x="0" y="935098"/>
                </a:cubicBezTo>
                <a:lnTo>
                  <a:pt x="0" y="935098"/>
                </a:lnTo>
                <a:cubicBezTo>
                  <a:pt x="7510" y="632567"/>
                  <a:pt x="28714" y="431719"/>
                  <a:pt x="0" y="267176"/>
                </a:cubicBezTo>
                <a:close/>
              </a:path>
              <a:path w="3105356" h="1603025" stroke="0" extrusionOk="0">
                <a:moveTo>
                  <a:pt x="0" y="267176"/>
                </a:moveTo>
                <a:cubicBezTo>
                  <a:pt x="14931" y="101814"/>
                  <a:pt x="117956" y="-12498"/>
                  <a:pt x="267176" y="0"/>
                </a:cubicBezTo>
                <a:cubicBezTo>
                  <a:pt x="377410" y="4301"/>
                  <a:pt x="537030" y="17963"/>
                  <a:pt x="735608" y="0"/>
                </a:cubicBezTo>
                <a:cubicBezTo>
                  <a:pt x="934186" y="-17963"/>
                  <a:pt x="1069808" y="23088"/>
                  <a:pt x="1204040" y="0"/>
                </a:cubicBezTo>
                <a:cubicBezTo>
                  <a:pt x="1338272" y="-23088"/>
                  <a:pt x="1528898" y="-3227"/>
                  <a:pt x="1811458" y="0"/>
                </a:cubicBezTo>
                <a:lnTo>
                  <a:pt x="1811458" y="0"/>
                </a:lnTo>
                <a:cubicBezTo>
                  <a:pt x="1911088" y="-403"/>
                  <a:pt x="2108555" y="-3016"/>
                  <a:pt x="2184101" y="0"/>
                </a:cubicBezTo>
                <a:cubicBezTo>
                  <a:pt x="2259647" y="3016"/>
                  <a:pt x="2465422" y="-9475"/>
                  <a:pt x="2587797" y="0"/>
                </a:cubicBezTo>
                <a:cubicBezTo>
                  <a:pt x="2689797" y="-7236"/>
                  <a:pt x="2755470" y="-6548"/>
                  <a:pt x="2838180" y="0"/>
                </a:cubicBezTo>
                <a:cubicBezTo>
                  <a:pt x="2965681" y="-16085"/>
                  <a:pt x="3115003" y="126174"/>
                  <a:pt x="3105356" y="267176"/>
                </a:cubicBezTo>
                <a:cubicBezTo>
                  <a:pt x="3125323" y="446415"/>
                  <a:pt x="3079688" y="771955"/>
                  <a:pt x="3105356" y="935098"/>
                </a:cubicBezTo>
                <a:lnTo>
                  <a:pt x="3105356" y="935098"/>
                </a:lnTo>
                <a:cubicBezTo>
                  <a:pt x="3097493" y="1065934"/>
                  <a:pt x="3095073" y="1219125"/>
                  <a:pt x="3105356" y="1335854"/>
                </a:cubicBezTo>
                <a:lnTo>
                  <a:pt x="3105356" y="1335849"/>
                </a:lnTo>
                <a:cubicBezTo>
                  <a:pt x="3099682" y="1488075"/>
                  <a:pt x="2965378" y="1604079"/>
                  <a:pt x="2838180" y="1603025"/>
                </a:cubicBezTo>
                <a:cubicBezTo>
                  <a:pt x="2729468" y="1607790"/>
                  <a:pt x="2674504" y="1590561"/>
                  <a:pt x="2587797" y="1603025"/>
                </a:cubicBezTo>
                <a:cubicBezTo>
                  <a:pt x="2428141" y="1716725"/>
                  <a:pt x="2338035" y="1832246"/>
                  <a:pt x="2141486" y="1959755"/>
                </a:cubicBezTo>
                <a:cubicBezTo>
                  <a:pt x="1944937" y="2087265"/>
                  <a:pt x="1725581" y="2262616"/>
                  <a:pt x="1638200" y="2362025"/>
                </a:cubicBezTo>
                <a:cubicBezTo>
                  <a:pt x="1668183" y="2161960"/>
                  <a:pt x="1678536" y="2099276"/>
                  <a:pt x="1728294" y="1967345"/>
                </a:cubicBezTo>
                <a:cubicBezTo>
                  <a:pt x="1778052" y="1835414"/>
                  <a:pt x="1764690" y="1773737"/>
                  <a:pt x="1811458" y="1603025"/>
                </a:cubicBezTo>
                <a:cubicBezTo>
                  <a:pt x="1666819" y="1624764"/>
                  <a:pt x="1440555" y="1581107"/>
                  <a:pt x="1343026" y="1603025"/>
                </a:cubicBezTo>
                <a:cubicBezTo>
                  <a:pt x="1245497" y="1624943"/>
                  <a:pt x="1022123" y="1599764"/>
                  <a:pt x="843708" y="1603025"/>
                </a:cubicBezTo>
                <a:cubicBezTo>
                  <a:pt x="665293" y="1606286"/>
                  <a:pt x="501622" y="1584583"/>
                  <a:pt x="267176" y="1603025"/>
                </a:cubicBezTo>
                <a:cubicBezTo>
                  <a:pt x="123708" y="1621634"/>
                  <a:pt x="-4152" y="1485981"/>
                  <a:pt x="0" y="1335849"/>
                </a:cubicBezTo>
                <a:lnTo>
                  <a:pt x="0" y="1335854"/>
                </a:lnTo>
                <a:cubicBezTo>
                  <a:pt x="-9967" y="1221226"/>
                  <a:pt x="-6013" y="1075538"/>
                  <a:pt x="0" y="935098"/>
                </a:cubicBezTo>
                <a:lnTo>
                  <a:pt x="0" y="935098"/>
                </a:lnTo>
                <a:cubicBezTo>
                  <a:pt x="21946" y="674986"/>
                  <a:pt x="11785" y="510818"/>
                  <a:pt x="0" y="267176"/>
                </a:cubicBezTo>
                <a:close/>
              </a:path>
            </a:pathLst>
          </a:custGeom>
          <a:solidFill>
            <a:srgbClr val="EAF4DF"/>
          </a:solidFill>
          <a:ln>
            <a:solidFill>
              <a:schemeClr val="bg1">
                <a:lumMod val="65000"/>
              </a:schemeClr>
            </a:solidFill>
            <a:extLst>
              <a:ext uri="{C807C97D-BFC1-408E-A445-0C87EB9F89A2}">
                <ask:lineSketchStyleProps xmlns:ask="http://schemas.microsoft.com/office/drawing/2018/sketchyshapes" sd="814172875">
                  <a:prstGeom prst="wedgeRoundRectCallout">
                    <a:avLst>
                      <a:gd name="adj1" fmla="val 2754"/>
                      <a:gd name="adj2" fmla="val 97348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b="1" dirty="0">
                <a:solidFill>
                  <a:schemeClr val="tx1"/>
                </a:solidFill>
              </a:rPr>
              <a:t>Alle zahlen etwas ein </a:t>
            </a:r>
          </a:p>
          <a:p>
            <a:pPr algn="ctr"/>
            <a:r>
              <a:rPr lang="de-DE" sz="2400" b="1" dirty="0">
                <a:solidFill>
                  <a:schemeClr val="tx1"/>
                </a:solidFill>
              </a:rPr>
              <a:t>– alle profitieren.</a:t>
            </a:r>
            <a:endParaRPr lang="de-AT" sz="2400" b="1" dirty="0">
              <a:solidFill>
                <a:schemeClr val="tx1"/>
              </a:solidFill>
            </a:endParaRPr>
          </a:p>
        </p:txBody>
      </p:sp>
      <p:pic>
        <p:nvPicPr>
          <p:cNvPr id="26" name="Picture 2" descr="340+ Grafiken, lizenzfreie Vektorgrafiken und Clipart zu ...">
            <a:extLst>
              <a:ext uri="{FF2B5EF4-FFF2-40B4-BE49-F238E27FC236}">
                <a16:creationId xmlns:a16="http://schemas.microsoft.com/office/drawing/2014/main" id="{4B1C4304-BB1C-F82E-9225-7103CC0113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826800"/>
            <a:ext cx="1011613" cy="1202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4" descr="164.200+ Grafiken, lizenzfreie Vektorgrafiken und Clipart zu ...">
            <a:extLst>
              <a:ext uri="{FF2B5EF4-FFF2-40B4-BE49-F238E27FC236}">
                <a16:creationId xmlns:a16="http://schemas.microsoft.com/office/drawing/2014/main" id="{AD04BA9B-11B6-B3E3-15BD-96C99DCE3E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8272" y="1819288"/>
            <a:ext cx="1503588" cy="1203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Textfeld 27">
            <a:extLst>
              <a:ext uri="{FF2B5EF4-FFF2-40B4-BE49-F238E27FC236}">
                <a16:creationId xmlns:a16="http://schemas.microsoft.com/office/drawing/2014/main" id="{0DF3CFB4-4B20-4A2C-91D1-03501EB6C5D0}"/>
              </a:ext>
            </a:extLst>
          </p:cNvPr>
          <p:cNvSpPr txBox="1"/>
          <p:nvPr/>
        </p:nvSpPr>
        <p:spPr>
          <a:xfrm>
            <a:off x="443894" y="2983396"/>
            <a:ext cx="31108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2000" b="1" dirty="0"/>
              <a:t>Haushalte &amp; Unternehmen</a:t>
            </a:r>
            <a:endParaRPr lang="de-AT" sz="1600" b="1" dirty="0"/>
          </a:p>
        </p:txBody>
      </p:sp>
      <p:pic>
        <p:nvPicPr>
          <p:cNvPr id="29" name="Picture 2" descr="Pfeil Symbol Geschenk Lustig Ich bin das Clipart' Thermobecher | Spreadshirt">
            <a:extLst>
              <a:ext uri="{FF2B5EF4-FFF2-40B4-BE49-F238E27FC236}">
                <a16:creationId xmlns:a16="http://schemas.microsoft.com/office/drawing/2014/main" id="{0017F063-0E83-D4E2-5DD1-B7A01D6396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>
            <a:off x="3144415" y="1644534"/>
            <a:ext cx="2345659" cy="1177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00845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2F99C5-2717-51B8-7747-04AB81CB25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0799F4D-B185-73BF-F8BE-41030DA645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8</a:t>
            </a:fld>
            <a:endParaRPr lang="de-AT"/>
          </a:p>
        </p:txBody>
      </p:sp>
      <p:sp>
        <p:nvSpPr>
          <p:cNvPr id="6" name="Titel 5">
            <a:extLst>
              <a:ext uri="{FF2B5EF4-FFF2-40B4-BE49-F238E27FC236}">
                <a16:creationId xmlns:a16="http://schemas.microsoft.com/office/drawing/2014/main" id="{56694F3B-E90D-AB01-07DB-FEBB91ABCD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Zukunftsimpuls</a:t>
            </a: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DA5CB480-F895-1EDD-9C55-DD2C0993C8C5}"/>
              </a:ext>
            </a:extLst>
          </p:cNvPr>
          <p:cNvSpPr/>
          <p:nvPr/>
        </p:nvSpPr>
        <p:spPr>
          <a:xfrm>
            <a:off x="1440280" y="1951384"/>
            <a:ext cx="9311440" cy="1060025"/>
          </a:xfrm>
          <a:custGeom>
            <a:avLst/>
            <a:gdLst>
              <a:gd name="connsiteX0" fmla="*/ 0 w 9311440"/>
              <a:gd name="connsiteY0" fmla="*/ 0 h 1060025"/>
              <a:gd name="connsiteX1" fmla="*/ 571988 w 9311440"/>
              <a:gd name="connsiteY1" fmla="*/ 0 h 1060025"/>
              <a:gd name="connsiteX2" fmla="*/ 1050863 w 9311440"/>
              <a:gd name="connsiteY2" fmla="*/ 0 h 1060025"/>
              <a:gd name="connsiteX3" fmla="*/ 1809080 w 9311440"/>
              <a:gd name="connsiteY3" fmla="*/ 0 h 1060025"/>
              <a:gd name="connsiteX4" fmla="*/ 2660411 w 9311440"/>
              <a:gd name="connsiteY4" fmla="*/ 0 h 1060025"/>
              <a:gd name="connsiteX5" fmla="*/ 3139285 w 9311440"/>
              <a:gd name="connsiteY5" fmla="*/ 0 h 1060025"/>
              <a:gd name="connsiteX6" fmla="*/ 3897503 w 9311440"/>
              <a:gd name="connsiteY6" fmla="*/ 0 h 1060025"/>
              <a:gd name="connsiteX7" fmla="*/ 4655720 w 9311440"/>
              <a:gd name="connsiteY7" fmla="*/ 0 h 1060025"/>
              <a:gd name="connsiteX8" fmla="*/ 5507052 w 9311440"/>
              <a:gd name="connsiteY8" fmla="*/ 0 h 1060025"/>
              <a:gd name="connsiteX9" fmla="*/ 5985926 w 9311440"/>
              <a:gd name="connsiteY9" fmla="*/ 0 h 1060025"/>
              <a:gd name="connsiteX10" fmla="*/ 6464800 w 9311440"/>
              <a:gd name="connsiteY10" fmla="*/ 0 h 1060025"/>
              <a:gd name="connsiteX11" fmla="*/ 6850559 w 9311440"/>
              <a:gd name="connsiteY11" fmla="*/ 0 h 1060025"/>
              <a:gd name="connsiteX12" fmla="*/ 7515662 w 9311440"/>
              <a:gd name="connsiteY12" fmla="*/ 0 h 1060025"/>
              <a:gd name="connsiteX13" fmla="*/ 8180765 w 9311440"/>
              <a:gd name="connsiteY13" fmla="*/ 0 h 1060025"/>
              <a:gd name="connsiteX14" fmla="*/ 8659639 w 9311440"/>
              <a:gd name="connsiteY14" fmla="*/ 0 h 1060025"/>
              <a:gd name="connsiteX15" fmla="*/ 9311440 w 9311440"/>
              <a:gd name="connsiteY15" fmla="*/ 0 h 1060025"/>
              <a:gd name="connsiteX16" fmla="*/ 9311440 w 9311440"/>
              <a:gd name="connsiteY16" fmla="*/ 508812 h 1060025"/>
              <a:gd name="connsiteX17" fmla="*/ 9311440 w 9311440"/>
              <a:gd name="connsiteY17" fmla="*/ 1060025 h 1060025"/>
              <a:gd name="connsiteX18" fmla="*/ 8460108 w 9311440"/>
              <a:gd name="connsiteY18" fmla="*/ 1060025 h 1060025"/>
              <a:gd name="connsiteX19" fmla="*/ 7795005 w 9311440"/>
              <a:gd name="connsiteY19" fmla="*/ 1060025 h 1060025"/>
              <a:gd name="connsiteX20" fmla="*/ 7036788 w 9311440"/>
              <a:gd name="connsiteY20" fmla="*/ 1060025 h 1060025"/>
              <a:gd name="connsiteX21" fmla="*/ 6464800 w 9311440"/>
              <a:gd name="connsiteY21" fmla="*/ 1060025 h 1060025"/>
              <a:gd name="connsiteX22" fmla="*/ 5706583 w 9311440"/>
              <a:gd name="connsiteY22" fmla="*/ 1060025 h 1060025"/>
              <a:gd name="connsiteX23" fmla="*/ 5041480 w 9311440"/>
              <a:gd name="connsiteY23" fmla="*/ 1060025 h 1060025"/>
              <a:gd name="connsiteX24" fmla="*/ 4283262 w 9311440"/>
              <a:gd name="connsiteY24" fmla="*/ 1060025 h 1060025"/>
              <a:gd name="connsiteX25" fmla="*/ 3618160 w 9311440"/>
              <a:gd name="connsiteY25" fmla="*/ 1060025 h 1060025"/>
              <a:gd name="connsiteX26" fmla="*/ 2953057 w 9311440"/>
              <a:gd name="connsiteY26" fmla="*/ 1060025 h 1060025"/>
              <a:gd name="connsiteX27" fmla="*/ 2381068 w 9311440"/>
              <a:gd name="connsiteY27" fmla="*/ 1060025 h 1060025"/>
              <a:gd name="connsiteX28" fmla="*/ 1995309 w 9311440"/>
              <a:gd name="connsiteY28" fmla="*/ 1060025 h 1060025"/>
              <a:gd name="connsiteX29" fmla="*/ 1330206 w 9311440"/>
              <a:gd name="connsiteY29" fmla="*/ 1060025 h 1060025"/>
              <a:gd name="connsiteX30" fmla="*/ 944446 w 9311440"/>
              <a:gd name="connsiteY30" fmla="*/ 1060025 h 1060025"/>
              <a:gd name="connsiteX31" fmla="*/ 0 w 9311440"/>
              <a:gd name="connsiteY31" fmla="*/ 1060025 h 1060025"/>
              <a:gd name="connsiteX32" fmla="*/ 0 w 9311440"/>
              <a:gd name="connsiteY32" fmla="*/ 508812 h 1060025"/>
              <a:gd name="connsiteX33" fmla="*/ 0 w 9311440"/>
              <a:gd name="connsiteY33" fmla="*/ 0 h 106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9311440" h="1060025" fill="none" extrusionOk="0">
                <a:moveTo>
                  <a:pt x="0" y="0"/>
                </a:moveTo>
                <a:cubicBezTo>
                  <a:pt x="119785" y="25172"/>
                  <a:pt x="367301" y="-15929"/>
                  <a:pt x="571988" y="0"/>
                </a:cubicBezTo>
                <a:cubicBezTo>
                  <a:pt x="776675" y="15929"/>
                  <a:pt x="948839" y="-18382"/>
                  <a:pt x="1050863" y="0"/>
                </a:cubicBezTo>
                <a:cubicBezTo>
                  <a:pt x="1152888" y="18382"/>
                  <a:pt x="1450481" y="-18286"/>
                  <a:pt x="1809080" y="0"/>
                </a:cubicBezTo>
                <a:cubicBezTo>
                  <a:pt x="2167679" y="18286"/>
                  <a:pt x="2321812" y="-29483"/>
                  <a:pt x="2660411" y="0"/>
                </a:cubicBezTo>
                <a:cubicBezTo>
                  <a:pt x="2999010" y="29483"/>
                  <a:pt x="2930537" y="15046"/>
                  <a:pt x="3139285" y="0"/>
                </a:cubicBezTo>
                <a:cubicBezTo>
                  <a:pt x="3348033" y="-15046"/>
                  <a:pt x="3606956" y="31628"/>
                  <a:pt x="3897503" y="0"/>
                </a:cubicBezTo>
                <a:cubicBezTo>
                  <a:pt x="4188050" y="-31628"/>
                  <a:pt x="4418796" y="10748"/>
                  <a:pt x="4655720" y="0"/>
                </a:cubicBezTo>
                <a:cubicBezTo>
                  <a:pt x="4892644" y="-10748"/>
                  <a:pt x="5110271" y="32893"/>
                  <a:pt x="5507052" y="0"/>
                </a:cubicBezTo>
                <a:cubicBezTo>
                  <a:pt x="5903833" y="-32893"/>
                  <a:pt x="5844235" y="-6445"/>
                  <a:pt x="5985926" y="0"/>
                </a:cubicBezTo>
                <a:cubicBezTo>
                  <a:pt x="6127617" y="6445"/>
                  <a:pt x="6225788" y="14887"/>
                  <a:pt x="6464800" y="0"/>
                </a:cubicBezTo>
                <a:cubicBezTo>
                  <a:pt x="6703812" y="-14887"/>
                  <a:pt x="6676463" y="-3112"/>
                  <a:pt x="6850559" y="0"/>
                </a:cubicBezTo>
                <a:cubicBezTo>
                  <a:pt x="7024655" y="3112"/>
                  <a:pt x="7296122" y="6510"/>
                  <a:pt x="7515662" y="0"/>
                </a:cubicBezTo>
                <a:cubicBezTo>
                  <a:pt x="7735202" y="-6510"/>
                  <a:pt x="8000749" y="23802"/>
                  <a:pt x="8180765" y="0"/>
                </a:cubicBezTo>
                <a:cubicBezTo>
                  <a:pt x="8360781" y="-23802"/>
                  <a:pt x="8493587" y="-5850"/>
                  <a:pt x="8659639" y="0"/>
                </a:cubicBezTo>
                <a:cubicBezTo>
                  <a:pt x="8825691" y="5850"/>
                  <a:pt x="9009826" y="6835"/>
                  <a:pt x="9311440" y="0"/>
                </a:cubicBezTo>
                <a:cubicBezTo>
                  <a:pt x="9324927" y="119538"/>
                  <a:pt x="9312126" y="304487"/>
                  <a:pt x="9311440" y="508812"/>
                </a:cubicBezTo>
                <a:cubicBezTo>
                  <a:pt x="9310754" y="713137"/>
                  <a:pt x="9328719" y="797363"/>
                  <a:pt x="9311440" y="1060025"/>
                </a:cubicBezTo>
                <a:cubicBezTo>
                  <a:pt x="9060849" y="1050178"/>
                  <a:pt x="8730616" y="1069357"/>
                  <a:pt x="8460108" y="1060025"/>
                </a:cubicBezTo>
                <a:cubicBezTo>
                  <a:pt x="8189600" y="1050693"/>
                  <a:pt x="8005828" y="1028650"/>
                  <a:pt x="7795005" y="1060025"/>
                </a:cubicBezTo>
                <a:cubicBezTo>
                  <a:pt x="7584182" y="1091400"/>
                  <a:pt x="7236577" y="1094655"/>
                  <a:pt x="7036788" y="1060025"/>
                </a:cubicBezTo>
                <a:cubicBezTo>
                  <a:pt x="6836999" y="1025395"/>
                  <a:pt x="6719060" y="1080977"/>
                  <a:pt x="6464800" y="1060025"/>
                </a:cubicBezTo>
                <a:cubicBezTo>
                  <a:pt x="6210540" y="1039073"/>
                  <a:pt x="6020072" y="1092620"/>
                  <a:pt x="5706583" y="1060025"/>
                </a:cubicBezTo>
                <a:cubicBezTo>
                  <a:pt x="5393094" y="1027430"/>
                  <a:pt x="5202831" y="1080841"/>
                  <a:pt x="5041480" y="1060025"/>
                </a:cubicBezTo>
                <a:cubicBezTo>
                  <a:pt x="4880129" y="1039209"/>
                  <a:pt x="4497776" y="1061949"/>
                  <a:pt x="4283262" y="1060025"/>
                </a:cubicBezTo>
                <a:cubicBezTo>
                  <a:pt x="4068748" y="1058101"/>
                  <a:pt x="3780058" y="1062237"/>
                  <a:pt x="3618160" y="1060025"/>
                </a:cubicBezTo>
                <a:cubicBezTo>
                  <a:pt x="3456262" y="1057813"/>
                  <a:pt x="3131165" y="1029264"/>
                  <a:pt x="2953057" y="1060025"/>
                </a:cubicBezTo>
                <a:cubicBezTo>
                  <a:pt x="2774949" y="1090786"/>
                  <a:pt x="2514721" y="1070523"/>
                  <a:pt x="2381068" y="1060025"/>
                </a:cubicBezTo>
                <a:cubicBezTo>
                  <a:pt x="2247415" y="1049527"/>
                  <a:pt x="2076873" y="1072526"/>
                  <a:pt x="1995309" y="1060025"/>
                </a:cubicBezTo>
                <a:cubicBezTo>
                  <a:pt x="1913745" y="1047524"/>
                  <a:pt x="1482407" y="1054061"/>
                  <a:pt x="1330206" y="1060025"/>
                </a:cubicBezTo>
                <a:cubicBezTo>
                  <a:pt x="1178005" y="1065989"/>
                  <a:pt x="1053558" y="1074777"/>
                  <a:pt x="944446" y="1060025"/>
                </a:cubicBezTo>
                <a:cubicBezTo>
                  <a:pt x="835334" y="1045273"/>
                  <a:pt x="286780" y="1017019"/>
                  <a:pt x="0" y="1060025"/>
                </a:cubicBezTo>
                <a:cubicBezTo>
                  <a:pt x="-2899" y="915965"/>
                  <a:pt x="-23261" y="706573"/>
                  <a:pt x="0" y="508812"/>
                </a:cubicBezTo>
                <a:cubicBezTo>
                  <a:pt x="23261" y="311051"/>
                  <a:pt x="5022" y="147170"/>
                  <a:pt x="0" y="0"/>
                </a:cubicBezTo>
                <a:close/>
              </a:path>
              <a:path w="9311440" h="1060025" stroke="0" extrusionOk="0">
                <a:moveTo>
                  <a:pt x="0" y="0"/>
                </a:moveTo>
                <a:cubicBezTo>
                  <a:pt x="308790" y="15992"/>
                  <a:pt x="506061" y="-12874"/>
                  <a:pt x="758217" y="0"/>
                </a:cubicBezTo>
                <a:cubicBezTo>
                  <a:pt x="1010373" y="12874"/>
                  <a:pt x="1240233" y="25978"/>
                  <a:pt x="1609549" y="0"/>
                </a:cubicBezTo>
                <a:cubicBezTo>
                  <a:pt x="1978865" y="-25978"/>
                  <a:pt x="1915318" y="-19477"/>
                  <a:pt x="2181537" y="0"/>
                </a:cubicBezTo>
                <a:cubicBezTo>
                  <a:pt x="2447756" y="19477"/>
                  <a:pt x="2526660" y="-27122"/>
                  <a:pt x="2846640" y="0"/>
                </a:cubicBezTo>
                <a:cubicBezTo>
                  <a:pt x="3166620" y="27122"/>
                  <a:pt x="3383572" y="26013"/>
                  <a:pt x="3697972" y="0"/>
                </a:cubicBezTo>
                <a:cubicBezTo>
                  <a:pt x="4012372" y="-26013"/>
                  <a:pt x="4110517" y="28821"/>
                  <a:pt x="4456189" y="0"/>
                </a:cubicBezTo>
                <a:cubicBezTo>
                  <a:pt x="4801861" y="-28821"/>
                  <a:pt x="4734882" y="-3044"/>
                  <a:pt x="4935063" y="0"/>
                </a:cubicBezTo>
                <a:cubicBezTo>
                  <a:pt x="5135244" y="3044"/>
                  <a:pt x="5347504" y="9756"/>
                  <a:pt x="5600166" y="0"/>
                </a:cubicBezTo>
                <a:cubicBezTo>
                  <a:pt x="5852828" y="-9756"/>
                  <a:pt x="5801881" y="16744"/>
                  <a:pt x="5985926" y="0"/>
                </a:cubicBezTo>
                <a:cubicBezTo>
                  <a:pt x="6169971" y="-16744"/>
                  <a:pt x="6279073" y="1303"/>
                  <a:pt x="6464800" y="0"/>
                </a:cubicBezTo>
                <a:cubicBezTo>
                  <a:pt x="6650527" y="-1303"/>
                  <a:pt x="6922706" y="-26682"/>
                  <a:pt x="7223017" y="0"/>
                </a:cubicBezTo>
                <a:cubicBezTo>
                  <a:pt x="7523328" y="26682"/>
                  <a:pt x="7540692" y="1447"/>
                  <a:pt x="7795005" y="0"/>
                </a:cubicBezTo>
                <a:cubicBezTo>
                  <a:pt x="8049318" y="-1447"/>
                  <a:pt x="8082531" y="6965"/>
                  <a:pt x="8180765" y="0"/>
                </a:cubicBezTo>
                <a:cubicBezTo>
                  <a:pt x="8278999" y="-6965"/>
                  <a:pt x="9084063" y="24880"/>
                  <a:pt x="9311440" y="0"/>
                </a:cubicBezTo>
                <a:cubicBezTo>
                  <a:pt x="9325945" y="222791"/>
                  <a:pt x="9334549" y="310998"/>
                  <a:pt x="9311440" y="508812"/>
                </a:cubicBezTo>
                <a:cubicBezTo>
                  <a:pt x="9288331" y="706626"/>
                  <a:pt x="9316791" y="795338"/>
                  <a:pt x="9311440" y="1060025"/>
                </a:cubicBezTo>
                <a:cubicBezTo>
                  <a:pt x="9021853" y="1094234"/>
                  <a:pt x="8814982" y="1081490"/>
                  <a:pt x="8553223" y="1060025"/>
                </a:cubicBezTo>
                <a:cubicBezTo>
                  <a:pt x="8291464" y="1038560"/>
                  <a:pt x="8156762" y="1051717"/>
                  <a:pt x="7981234" y="1060025"/>
                </a:cubicBezTo>
                <a:cubicBezTo>
                  <a:pt x="7805706" y="1068333"/>
                  <a:pt x="7435105" y="1040669"/>
                  <a:pt x="7129903" y="1060025"/>
                </a:cubicBezTo>
                <a:cubicBezTo>
                  <a:pt x="6824701" y="1079381"/>
                  <a:pt x="6863246" y="1046099"/>
                  <a:pt x="6744143" y="1060025"/>
                </a:cubicBezTo>
                <a:cubicBezTo>
                  <a:pt x="6625040" y="1073951"/>
                  <a:pt x="6507444" y="1066991"/>
                  <a:pt x="6358383" y="1060025"/>
                </a:cubicBezTo>
                <a:cubicBezTo>
                  <a:pt x="6209322" y="1053059"/>
                  <a:pt x="6165320" y="1047408"/>
                  <a:pt x="5972624" y="1060025"/>
                </a:cubicBezTo>
                <a:cubicBezTo>
                  <a:pt x="5779928" y="1072642"/>
                  <a:pt x="5389089" y="1061325"/>
                  <a:pt x="5214406" y="1060025"/>
                </a:cubicBezTo>
                <a:cubicBezTo>
                  <a:pt x="5039723" y="1058725"/>
                  <a:pt x="4622054" y="1054353"/>
                  <a:pt x="4456189" y="1060025"/>
                </a:cubicBezTo>
                <a:cubicBezTo>
                  <a:pt x="4290324" y="1065697"/>
                  <a:pt x="3817121" y="1018690"/>
                  <a:pt x="3604857" y="1060025"/>
                </a:cubicBezTo>
                <a:cubicBezTo>
                  <a:pt x="3392593" y="1101360"/>
                  <a:pt x="3269352" y="1081772"/>
                  <a:pt x="2939755" y="1060025"/>
                </a:cubicBezTo>
                <a:cubicBezTo>
                  <a:pt x="2610158" y="1038278"/>
                  <a:pt x="2657330" y="1051144"/>
                  <a:pt x="2553995" y="1060025"/>
                </a:cubicBezTo>
                <a:cubicBezTo>
                  <a:pt x="2450660" y="1068906"/>
                  <a:pt x="2091168" y="1049833"/>
                  <a:pt x="1795778" y="1060025"/>
                </a:cubicBezTo>
                <a:cubicBezTo>
                  <a:pt x="1500388" y="1070217"/>
                  <a:pt x="1504110" y="1047550"/>
                  <a:pt x="1316904" y="1060025"/>
                </a:cubicBezTo>
                <a:cubicBezTo>
                  <a:pt x="1129698" y="1072500"/>
                  <a:pt x="434233" y="1060854"/>
                  <a:pt x="0" y="1060025"/>
                </a:cubicBezTo>
                <a:cubicBezTo>
                  <a:pt x="6448" y="789120"/>
                  <a:pt x="-4694" y="761894"/>
                  <a:pt x="0" y="508812"/>
                </a:cubicBezTo>
                <a:cubicBezTo>
                  <a:pt x="4694" y="255730"/>
                  <a:pt x="7073" y="107072"/>
                  <a:pt x="0" y="0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solidFill>
              <a:srgbClr val="70AD47"/>
            </a:solidFill>
            <a:extLst>
              <a:ext uri="{C807C97D-BFC1-408E-A445-0C87EB9F89A2}">
                <ask:lineSketchStyleProps xmlns:ask="http://schemas.microsoft.com/office/drawing/2018/sketchyshapes" sd="3397064757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200" b="1" dirty="0">
                <a:solidFill>
                  <a:sysClr val="windowText" lastClr="000000"/>
                </a:solidFill>
              </a:rPr>
              <a:t>Du hast dein Leben selbst in der Hand – gestalte es!</a:t>
            </a:r>
          </a:p>
        </p:txBody>
      </p:sp>
      <p:pic>
        <p:nvPicPr>
          <p:cNvPr id="15" name="Grafik 14" descr="Fragezeichen Silhouette">
            <a:extLst>
              <a:ext uri="{FF2B5EF4-FFF2-40B4-BE49-F238E27FC236}">
                <a16:creationId xmlns:a16="http://schemas.microsoft.com/office/drawing/2014/main" id="{173930DF-19F5-1263-693C-7C2FF4FB5A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85540" y="6059437"/>
            <a:ext cx="914400" cy="914400"/>
          </a:xfrm>
          <a:prstGeom prst="rect">
            <a:avLst/>
          </a:prstGeom>
        </p:spPr>
      </p:pic>
      <p:pic>
        <p:nvPicPr>
          <p:cNvPr id="17" name="Grafik 16" descr="Fragezeichen mit einfarbiger Füllung">
            <a:extLst>
              <a:ext uri="{FF2B5EF4-FFF2-40B4-BE49-F238E27FC236}">
                <a16:creationId xmlns:a16="http://schemas.microsoft.com/office/drawing/2014/main" id="{FE2FED39-E565-1FED-0315-0CD80833F84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-85540" y="4587474"/>
            <a:ext cx="914400" cy="914400"/>
          </a:xfrm>
          <a:prstGeom prst="rect">
            <a:avLst/>
          </a:prstGeom>
        </p:spPr>
      </p:pic>
      <p:pic>
        <p:nvPicPr>
          <p:cNvPr id="19" name="Grafik 18" descr="Marke Fragezeichen Silhouette">
            <a:extLst>
              <a:ext uri="{FF2B5EF4-FFF2-40B4-BE49-F238E27FC236}">
                <a16:creationId xmlns:a16="http://schemas.microsoft.com/office/drawing/2014/main" id="{34CFDC92-F440-2A93-31F7-CDA60E0DE68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15630" y="4691950"/>
            <a:ext cx="914400" cy="914400"/>
          </a:xfrm>
          <a:prstGeom prst="rect">
            <a:avLst/>
          </a:prstGeom>
        </p:spPr>
      </p:pic>
      <p:pic>
        <p:nvPicPr>
          <p:cNvPr id="21" name="Grafik 20" descr="Marke Fragezeichen mit einfarbiger Füllung">
            <a:extLst>
              <a:ext uri="{FF2B5EF4-FFF2-40B4-BE49-F238E27FC236}">
                <a16:creationId xmlns:a16="http://schemas.microsoft.com/office/drawing/2014/main" id="{DBD508DA-B026-1599-5B58-75120E8ED34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58976" y="5397398"/>
            <a:ext cx="914400" cy="914400"/>
          </a:xfrm>
          <a:prstGeom prst="rect">
            <a:avLst/>
          </a:prstGeom>
        </p:spPr>
      </p:pic>
      <p:pic>
        <p:nvPicPr>
          <p:cNvPr id="23" name="Grafik 22" descr="Fragezeichen mit einfarbiger Füllung">
            <a:extLst>
              <a:ext uri="{FF2B5EF4-FFF2-40B4-BE49-F238E27FC236}">
                <a16:creationId xmlns:a16="http://schemas.microsoft.com/office/drawing/2014/main" id="{15445B64-B412-6437-F946-C671420DD17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46448" y="5807075"/>
            <a:ext cx="914400" cy="914400"/>
          </a:xfrm>
          <a:prstGeom prst="rect">
            <a:avLst/>
          </a:prstGeom>
        </p:spPr>
      </p:pic>
      <p:pic>
        <p:nvPicPr>
          <p:cNvPr id="25" name="Grafik 24" descr="Fragezeichen Silhouette">
            <a:extLst>
              <a:ext uri="{FF2B5EF4-FFF2-40B4-BE49-F238E27FC236}">
                <a16:creationId xmlns:a16="http://schemas.microsoft.com/office/drawing/2014/main" id="{6C6D15FC-4BBD-8B51-5BF0-6CBE796B93C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638384" y="5405714"/>
            <a:ext cx="914400" cy="914400"/>
          </a:xfrm>
          <a:prstGeom prst="rect">
            <a:avLst/>
          </a:prstGeom>
        </p:spPr>
      </p:pic>
      <p:sp>
        <p:nvSpPr>
          <p:cNvPr id="5" name="Rectangle 1">
            <a:extLst>
              <a:ext uri="{FF2B5EF4-FFF2-40B4-BE49-F238E27FC236}">
                <a16:creationId xmlns:a16="http://schemas.microsoft.com/office/drawing/2014/main" id="{A741BC51-556E-AB66-2A40-D407CBB400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0280" y="3140040"/>
            <a:ext cx="9311440" cy="2435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altLang="de-DE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Schreibe </a:t>
            </a:r>
            <a:r>
              <a:rPr kumimoji="0" lang="de-DE" altLang="de-DE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einen kurzen Brief an dein </a:t>
            </a:r>
            <a:r>
              <a:rPr kumimoji="0" lang="de-DE" altLang="de-DE" sz="2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rPr>
              <a:t>zukünftiges Selbst</a:t>
            </a:r>
            <a:r>
              <a:rPr kumimoji="0" lang="de-DE" altLang="de-DE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: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altLang="de-DE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altLang="de-DE" sz="24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„Wie soll dein Leben in Zukunft aussehen?“</a:t>
            </a: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altLang="de-DE" sz="24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„Was willst du in 15 Jahren erreicht haben?“</a:t>
            </a: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altLang="de-DE" sz="24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„Was willst du zu Gerechtigkeit beitragen?“</a:t>
            </a:r>
            <a:endParaRPr kumimoji="0" lang="de-DE" altLang="de-DE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pic>
        <p:nvPicPr>
          <p:cNvPr id="8" name="Grafik 7" descr="Gedankenblase Silhouette">
            <a:extLst>
              <a:ext uri="{FF2B5EF4-FFF2-40B4-BE49-F238E27FC236}">
                <a16:creationId xmlns:a16="http://schemas.microsoft.com/office/drawing/2014/main" id="{DE6B5F70-2874-AB52-F911-8D92F366F137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 flipH="1">
            <a:off x="9531460" y="3272105"/>
            <a:ext cx="1579671" cy="1579671"/>
          </a:xfrm>
          <a:prstGeom prst="rect">
            <a:avLst/>
          </a:prstGeom>
        </p:spPr>
      </p:pic>
      <p:pic>
        <p:nvPicPr>
          <p:cNvPr id="10" name="Grafik 9" descr="Umschlag öffnen Silhouette">
            <a:extLst>
              <a:ext uri="{FF2B5EF4-FFF2-40B4-BE49-F238E27FC236}">
                <a16:creationId xmlns:a16="http://schemas.microsoft.com/office/drawing/2014/main" id="{6854E71B-F293-A0C0-039F-1103495F6B7C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0321296" y="4463286"/>
            <a:ext cx="1848512" cy="1848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487729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595324AF558A4644A44B7A3BBA3F768F" ma:contentTypeVersion="19" ma:contentTypeDescription="Ein neues Dokument erstellen." ma:contentTypeScope="" ma:versionID="eeb2563c9ed4a24bde4251b8a17ca6a3">
  <xsd:schema xmlns:xsd="http://www.w3.org/2001/XMLSchema" xmlns:xs="http://www.w3.org/2001/XMLSchema" xmlns:p="http://schemas.microsoft.com/office/2006/metadata/properties" xmlns:ns2="f799415d-695a-4815-bd71-e216a568b99c" xmlns:ns3="698a1803-52f3-4d4f-bff9-093c0d5dc281" targetNamespace="http://schemas.microsoft.com/office/2006/metadata/properties" ma:root="true" ma:fieldsID="c585a28cabfbde45d7a1aa6665072cec" ns2:_="" ns3:_="">
    <xsd:import namespace="f799415d-695a-4815-bd71-e216a568b99c"/>
    <xsd:import namespace="698a1803-52f3-4d4f-bff9-093c0d5dc28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799415d-695a-4815-bd71-e216a568b99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Bildmarkierungen" ma:readOnly="false" ma:fieldId="{5cf76f15-5ced-4ddc-b409-7134ff3c332f}" ma:taxonomyMulti="true" ma:sspId="20fdfe7a-b997-4e3a-99a3-6274e578001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98a1803-52f3-4d4f-bff9-093c0d5dc281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e0198f83-c038-448f-a28e-b8faf4838776}" ma:internalName="TaxCatchAll" ma:showField="CatchAllData" ma:web="698a1803-52f3-4d4f-bff9-093c0d5dc28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f799415d-695a-4815-bd71-e216a568b99c">
      <Terms xmlns="http://schemas.microsoft.com/office/infopath/2007/PartnerControls"/>
    </lcf76f155ced4ddcb4097134ff3c332f>
    <TaxCatchAll xmlns="698a1803-52f3-4d4f-bff9-093c0d5dc281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5CAC621-A7FE-4BB6-9394-D77E97A36759}"/>
</file>

<file path=customXml/itemProps2.xml><?xml version="1.0" encoding="utf-8"?>
<ds:datastoreItem xmlns:ds="http://schemas.openxmlformats.org/officeDocument/2006/customXml" ds:itemID="{FB66AF9F-FEF5-4530-8DE1-C59ECB42B2A7}">
  <ds:schemaRefs>
    <ds:schemaRef ds:uri="http://schemas.microsoft.com/office/2006/metadata/properties"/>
    <ds:schemaRef ds:uri="http://schemas.microsoft.com/office/infopath/2007/PartnerControls"/>
    <ds:schemaRef ds:uri="f799415d-695a-4815-bd71-e216a568b99c"/>
    <ds:schemaRef ds:uri="698a1803-52f3-4d4f-bff9-093c0d5dc281"/>
    <ds:schemaRef ds:uri="ddef0fd0-f7a0-46f6-88e2-570aff215751"/>
    <ds:schemaRef ds:uri="9b3acc60-b0dd-4309-89dc-e18f00e7e0ae"/>
  </ds:schemaRefs>
</ds:datastoreItem>
</file>

<file path=customXml/itemProps3.xml><?xml version="1.0" encoding="utf-8"?>
<ds:datastoreItem xmlns:ds="http://schemas.openxmlformats.org/officeDocument/2006/customXml" ds:itemID="{0FE5E3D1-18C0-44F3-BB14-92760DE55E4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238</Words>
  <Application>Microsoft Office PowerPoint</Application>
  <PresentationFormat>Breitbild</PresentationFormat>
  <Paragraphs>62</Paragraphs>
  <Slides>8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1_Office</vt:lpstr>
      <vt:lpstr>Lernstrecke 4 Wirtschaft in Österreich und der Welt</vt:lpstr>
      <vt:lpstr>PowerPoint-Präsentation</vt:lpstr>
      <vt:lpstr>Der Wirtschaftskreislauf</vt:lpstr>
      <vt:lpstr>Bereiche der Wirtschaft</vt:lpstr>
      <vt:lpstr>Rollen in der Wirtschaft</vt:lpstr>
      <vt:lpstr>Soziale Ungleichheit – was ist das?</vt:lpstr>
      <vt:lpstr>Was macht der Staat dagegen?</vt:lpstr>
      <vt:lpstr>Zukunftsimpuls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Degasperi, Tatjana</cp:lastModifiedBy>
  <cp:revision>3</cp:revision>
  <dcterms:created xsi:type="dcterms:W3CDTF">2025-06-01T22:26:27Z</dcterms:created>
  <dcterms:modified xsi:type="dcterms:W3CDTF">2025-09-22T12:36:30Z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0x010100595324AF558A4644A44B7A3BBA3F768F</vt:lpwstr>
  </property>
</Properties>
</file>