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62"/>
  </p:notesMasterIdLst>
  <p:sldIdLst>
    <p:sldId id="256" r:id="rId5"/>
    <p:sldId id="335" r:id="rId6"/>
    <p:sldId id="297" r:id="rId7"/>
    <p:sldId id="392" r:id="rId8"/>
    <p:sldId id="391" r:id="rId9"/>
    <p:sldId id="368" r:id="rId10"/>
    <p:sldId id="369" r:id="rId11"/>
    <p:sldId id="362" r:id="rId12"/>
    <p:sldId id="363" r:id="rId13"/>
    <p:sldId id="364" r:id="rId14"/>
    <p:sldId id="365" r:id="rId15"/>
    <p:sldId id="374" r:id="rId16"/>
    <p:sldId id="375" r:id="rId17"/>
    <p:sldId id="376" r:id="rId18"/>
    <p:sldId id="377" r:id="rId19"/>
    <p:sldId id="385" r:id="rId20"/>
    <p:sldId id="386" r:id="rId21"/>
    <p:sldId id="387" r:id="rId22"/>
    <p:sldId id="388" r:id="rId23"/>
    <p:sldId id="378" r:id="rId24"/>
    <p:sldId id="379" r:id="rId25"/>
    <p:sldId id="336" r:id="rId26"/>
    <p:sldId id="337" r:id="rId27"/>
    <p:sldId id="338" r:id="rId28"/>
    <p:sldId id="339" r:id="rId29"/>
    <p:sldId id="366" r:id="rId30"/>
    <p:sldId id="380" r:id="rId31"/>
    <p:sldId id="367" r:id="rId32"/>
    <p:sldId id="340" r:id="rId33"/>
    <p:sldId id="341" r:id="rId34"/>
    <p:sldId id="342" r:id="rId35"/>
    <p:sldId id="343" r:id="rId36"/>
    <p:sldId id="381" r:id="rId37"/>
    <p:sldId id="344" r:id="rId38"/>
    <p:sldId id="345" r:id="rId39"/>
    <p:sldId id="346" r:id="rId40"/>
    <p:sldId id="382" r:id="rId41"/>
    <p:sldId id="393" r:id="rId42"/>
    <p:sldId id="394" r:id="rId43"/>
    <p:sldId id="359" r:id="rId44"/>
    <p:sldId id="360" r:id="rId45"/>
    <p:sldId id="361" r:id="rId46"/>
    <p:sldId id="349" r:id="rId47"/>
    <p:sldId id="357" r:id="rId48"/>
    <p:sldId id="350" r:id="rId49"/>
    <p:sldId id="351" r:id="rId50"/>
    <p:sldId id="352" r:id="rId51"/>
    <p:sldId id="353" r:id="rId52"/>
    <p:sldId id="354" r:id="rId53"/>
    <p:sldId id="355" r:id="rId54"/>
    <p:sldId id="358" r:id="rId55"/>
    <p:sldId id="395" r:id="rId56"/>
    <p:sldId id="389" r:id="rId57"/>
    <p:sldId id="390" r:id="rId58"/>
    <p:sldId id="383" r:id="rId59"/>
    <p:sldId id="298" r:id="rId60"/>
    <p:sldId id="384" r:id="rId6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838233-B68A-160A-0849-9D10E4F99934}" name="HUBER Philipp" initials="PH" userId="S::hub@krottenbach365.at::0ac84cde-c05c-4c77-9d84-2b72ca4efb05" providerId="AD"/>
  <p188:author id="{C0D49976-9C2A-FF15-93C5-845B8A930C7C}" name="Anna Steinbauer" initials="AS" userId="S::anna.steinbauer@stiftung-wirtschaftsbildung.at::aa9e69c0-640f-4dee-88df-45dd0169f62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64AA"/>
    <a:srgbClr val="CB95AC"/>
    <a:srgbClr val="FBC2BA"/>
    <a:srgbClr val="FDE6E3"/>
    <a:srgbClr val="494848"/>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ABAE7C-C76E-41F7-9E01-78CCC30A8FF9}" v="426" dt="2025-09-02T09:48:17.698"/>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83048" autoAdjust="0"/>
  </p:normalViewPr>
  <p:slideViewPr>
    <p:cSldViewPr snapToGrid="0">
      <p:cViewPr varScale="1">
        <p:scale>
          <a:sx n="89" d="100"/>
          <a:sy n="89" d="100"/>
        </p:scale>
        <p:origin x="1434" y="90"/>
      </p:cViewPr>
      <p:guideLst/>
    </p:cSldViewPr>
  </p:slideViewPr>
  <p:outlineViewPr>
    <p:cViewPr>
      <p:scale>
        <a:sx n="33" d="100"/>
        <a:sy n="33" d="100"/>
      </p:scale>
      <p:origin x="0" y="-990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6804E88B-CD92-4EAD-A8F7-93D3EAA2212D}"/>
    <pc:docChg chg="custSel addSld delSld modSld sldOrd">
      <pc:chgData name="Anna Steinbauer" userId="aa9e69c0-640f-4dee-88df-45dd0169f62d" providerId="ADAL" clId="{6804E88B-CD92-4EAD-A8F7-93D3EAA2212D}" dt="2025-09-02T11:34:53.431" v="332"/>
      <pc:docMkLst>
        <pc:docMk/>
      </pc:docMkLst>
      <pc:sldChg chg="modSp mod">
        <pc:chgData name="Anna Steinbauer" userId="aa9e69c0-640f-4dee-88df-45dd0169f62d" providerId="ADAL" clId="{6804E88B-CD92-4EAD-A8F7-93D3EAA2212D}" dt="2025-09-02T11:34:45.774" v="331"/>
        <pc:sldMkLst>
          <pc:docMk/>
          <pc:sldMk cId="0" sldId="256"/>
        </pc:sldMkLst>
        <pc:spChg chg="mod">
          <ac:chgData name="Anna Steinbauer" userId="aa9e69c0-640f-4dee-88df-45dd0169f62d" providerId="ADAL" clId="{6804E88B-CD92-4EAD-A8F7-93D3EAA2212D}" dt="2025-09-02T11:34:45.774" v="331"/>
          <ac:spMkLst>
            <pc:docMk/>
            <pc:sldMk cId="0" sldId="256"/>
            <ac:spMk id="360" creationId="{00000000-0000-0000-0000-000000000000}"/>
          </ac:spMkLst>
        </pc:spChg>
      </pc:sldChg>
      <pc:sldChg chg="modSp mod modAnim">
        <pc:chgData name="Anna Steinbauer" userId="aa9e69c0-640f-4dee-88df-45dd0169f62d" providerId="ADAL" clId="{6804E88B-CD92-4EAD-A8F7-93D3EAA2212D}" dt="2025-09-02T09:34:33.989" v="142" actId="20577"/>
        <pc:sldMkLst>
          <pc:docMk/>
          <pc:sldMk cId="1450737912" sldId="344"/>
        </pc:sldMkLst>
        <pc:spChg chg="mod">
          <ac:chgData name="Anna Steinbauer" userId="aa9e69c0-640f-4dee-88df-45dd0169f62d" providerId="ADAL" clId="{6804E88B-CD92-4EAD-A8F7-93D3EAA2212D}" dt="2025-09-02T09:34:33.989" v="142" actId="20577"/>
          <ac:spMkLst>
            <pc:docMk/>
            <pc:sldMk cId="1450737912" sldId="344"/>
            <ac:spMk id="3" creationId="{597B2553-7E3C-91F8-25D5-0A5DAFD9602E}"/>
          </ac:spMkLst>
        </pc:spChg>
        <pc:picChg chg="mod">
          <ac:chgData name="Anna Steinbauer" userId="aa9e69c0-640f-4dee-88df-45dd0169f62d" providerId="ADAL" clId="{6804E88B-CD92-4EAD-A8F7-93D3EAA2212D}" dt="2025-09-02T09:32:24.937" v="108" actId="1076"/>
          <ac:picMkLst>
            <pc:docMk/>
            <pc:sldMk cId="1450737912" sldId="344"/>
            <ac:picMk id="5" creationId="{DCCBA1F3-78F8-772F-6265-D8BAE13B9FB3}"/>
          </ac:picMkLst>
        </pc:picChg>
        <pc:picChg chg="mod">
          <ac:chgData name="Anna Steinbauer" userId="aa9e69c0-640f-4dee-88df-45dd0169f62d" providerId="ADAL" clId="{6804E88B-CD92-4EAD-A8F7-93D3EAA2212D}" dt="2025-09-02T09:32:10.865" v="104" actId="1076"/>
          <ac:picMkLst>
            <pc:docMk/>
            <pc:sldMk cId="1450737912" sldId="344"/>
            <ac:picMk id="9" creationId="{88CF47BC-E9FA-5F99-ED62-0F6A7025890C}"/>
          </ac:picMkLst>
        </pc:picChg>
        <pc:picChg chg="mod">
          <ac:chgData name="Anna Steinbauer" userId="aa9e69c0-640f-4dee-88df-45dd0169f62d" providerId="ADAL" clId="{6804E88B-CD92-4EAD-A8F7-93D3EAA2212D}" dt="2025-09-02T09:32:37.166" v="114" actId="1076"/>
          <ac:picMkLst>
            <pc:docMk/>
            <pc:sldMk cId="1450737912" sldId="344"/>
            <ac:picMk id="13" creationId="{F509A81A-F029-7140-96D9-B77A3D3F8199}"/>
          </ac:picMkLst>
        </pc:picChg>
        <pc:picChg chg="mod">
          <ac:chgData name="Anna Steinbauer" userId="aa9e69c0-640f-4dee-88df-45dd0169f62d" providerId="ADAL" clId="{6804E88B-CD92-4EAD-A8F7-93D3EAA2212D}" dt="2025-09-02T09:32:05.011" v="102" actId="1076"/>
          <ac:picMkLst>
            <pc:docMk/>
            <pc:sldMk cId="1450737912" sldId="344"/>
            <ac:picMk id="15" creationId="{92BB8952-7B48-45BD-B772-210872A0A1E9}"/>
          </ac:picMkLst>
        </pc:picChg>
        <pc:picChg chg="mod">
          <ac:chgData name="Anna Steinbauer" userId="aa9e69c0-640f-4dee-88df-45dd0169f62d" providerId="ADAL" clId="{6804E88B-CD92-4EAD-A8F7-93D3EAA2212D}" dt="2025-09-02T09:32:21.868" v="106" actId="1076"/>
          <ac:picMkLst>
            <pc:docMk/>
            <pc:sldMk cId="1450737912" sldId="344"/>
            <ac:picMk id="16" creationId="{F1619B1C-AB05-C655-4706-C072DD8F6F44}"/>
          </ac:picMkLst>
        </pc:picChg>
        <pc:picChg chg="mod">
          <ac:chgData name="Anna Steinbauer" userId="aa9e69c0-640f-4dee-88df-45dd0169f62d" providerId="ADAL" clId="{6804E88B-CD92-4EAD-A8F7-93D3EAA2212D}" dt="2025-09-02T09:32:33.313" v="112" actId="1076"/>
          <ac:picMkLst>
            <pc:docMk/>
            <pc:sldMk cId="1450737912" sldId="344"/>
            <ac:picMk id="20" creationId="{9EDFAB4C-3CAB-4AB8-7505-FDA93B19F5A2}"/>
          </ac:picMkLst>
        </pc:picChg>
        <pc:picChg chg="mod">
          <ac:chgData name="Anna Steinbauer" userId="aa9e69c0-640f-4dee-88df-45dd0169f62d" providerId="ADAL" clId="{6804E88B-CD92-4EAD-A8F7-93D3EAA2212D}" dt="2025-09-02T09:32:34.975" v="113" actId="1076"/>
          <ac:picMkLst>
            <pc:docMk/>
            <pc:sldMk cId="1450737912" sldId="344"/>
            <ac:picMk id="21" creationId="{44C72BC9-772E-FF7A-B44B-14D1FEF258D3}"/>
          </ac:picMkLst>
        </pc:picChg>
        <pc:picChg chg="mod">
          <ac:chgData name="Anna Steinbauer" userId="aa9e69c0-640f-4dee-88df-45dd0169f62d" providerId="ADAL" clId="{6804E88B-CD92-4EAD-A8F7-93D3EAA2212D}" dt="2025-09-02T09:32:06.743" v="103" actId="1076"/>
          <ac:picMkLst>
            <pc:docMk/>
            <pc:sldMk cId="1450737912" sldId="344"/>
            <ac:picMk id="22" creationId="{7578356B-10AA-21C0-580F-80E00DAF4275}"/>
          </ac:picMkLst>
        </pc:picChg>
      </pc:sldChg>
      <pc:sldChg chg="modSp mod modAnim">
        <pc:chgData name="Anna Steinbauer" userId="aa9e69c0-640f-4dee-88df-45dd0169f62d" providerId="ADAL" clId="{6804E88B-CD92-4EAD-A8F7-93D3EAA2212D}" dt="2025-09-02T09:35:59.797" v="186"/>
        <pc:sldMkLst>
          <pc:docMk/>
          <pc:sldMk cId="2628618970" sldId="345"/>
        </pc:sldMkLst>
        <pc:spChg chg="mod">
          <ac:chgData name="Anna Steinbauer" userId="aa9e69c0-640f-4dee-88df-45dd0169f62d" providerId="ADAL" clId="{6804E88B-CD92-4EAD-A8F7-93D3EAA2212D}" dt="2025-09-02T09:35:42.026" v="184" actId="27636"/>
          <ac:spMkLst>
            <pc:docMk/>
            <pc:sldMk cId="2628618970" sldId="345"/>
            <ac:spMk id="3" creationId="{2E7A1B04-97C3-997E-70E9-343DAC5F1AA2}"/>
          </ac:spMkLst>
        </pc:spChg>
        <pc:picChg chg="mod">
          <ac:chgData name="Anna Steinbauer" userId="aa9e69c0-640f-4dee-88df-45dd0169f62d" providerId="ADAL" clId="{6804E88B-CD92-4EAD-A8F7-93D3EAA2212D}" dt="2025-09-02T09:35:00.199" v="148" actId="1076"/>
          <ac:picMkLst>
            <pc:docMk/>
            <pc:sldMk cId="2628618970" sldId="345"/>
            <ac:picMk id="9" creationId="{92832EA4-CF0C-4899-4006-9225597E5842}"/>
          </ac:picMkLst>
        </pc:picChg>
        <pc:picChg chg="mod">
          <ac:chgData name="Anna Steinbauer" userId="aa9e69c0-640f-4dee-88df-45dd0169f62d" providerId="ADAL" clId="{6804E88B-CD92-4EAD-A8F7-93D3EAA2212D}" dt="2025-09-02T09:34:54.259" v="146" actId="1076"/>
          <ac:picMkLst>
            <pc:docMk/>
            <pc:sldMk cId="2628618970" sldId="345"/>
            <ac:picMk id="15" creationId="{F7C48708-1275-4C61-6B7F-8F4C29DB01FC}"/>
          </ac:picMkLst>
        </pc:picChg>
        <pc:picChg chg="mod">
          <ac:chgData name="Anna Steinbauer" userId="aa9e69c0-640f-4dee-88df-45dd0169f62d" providerId="ADAL" clId="{6804E88B-CD92-4EAD-A8F7-93D3EAA2212D}" dt="2025-09-02T09:34:56.553" v="147" actId="1076"/>
          <ac:picMkLst>
            <pc:docMk/>
            <pc:sldMk cId="2628618970" sldId="345"/>
            <ac:picMk id="22" creationId="{5CE28D77-2A53-4F52-92F1-D25AADBC39A7}"/>
          </ac:picMkLst>
        </pc:picChg>
      </pc:sldChg>
      <pc:sldChg chg="modSp mod modAnim">
        <pc:chgData name="Anna Steinbauer" userId="aa9e69c0-640f-4dee-88df-45dd0169f62d" providerId="ADAL" clId="{6804E88B-CD92-4EAD-A8F7-93D3EAA2212D}" dt="2025-09-02T09:47:37.346" v="269" actId="20577"/>
        <pc:sldMkLst>
          <pc:docMk/>
          <pc:sldMk cId="4096357106" sldId="346"/>
        </pc:sldMkLst>
        <pc:spChg chg="mod">
          <ac:chgData name="Anna Steinbauer" userId="aa9e69c0-640f-4dee-88df-45dd0169f62d" providerId="ADAL" clId="{6804E88B-CD92-4EAD-A8F7-93D3EAA2212D}" dt="2025-09-02T09:47:37.346" v="269" actId="20577"/>
          <ac:spMkLst>
            <pc:docMk/>
            <pc:sldMk cId="4096357106" sldId="346"/>
            <ac:spMk id="3" creationId="{3CDF6CEC-9362-74BE-A3C8-9BD1EEA5B6F5}"/>
          </ac:spMkLst>
        </pc:spChg>
        <pc:picChg chg="mod">
          <ac:chgData name="Anna Steinbauer" userId="aa9e69c0-640f-4dee-88df-45dd0169f62d" providerId="ADAL" clId="{6804E88B-CD92-4EAD-A8F7-93D3EAA2212D}" dt="2025-09-02T09:46:59.867" v="213" actId="1076"/>
          <ac:picMkLst>
            <pc:docMk/>
            <pc:sldMk cId="4096357106" sldId="346"/>
            <ac:picMk id="5" creationId="{7140E9E1-2171-045A-02C6-CE42CDC08640}"/>
          </ac:picMkLst>
        </pc:picChg>
        <pc:picChg chg="mod">
          <ac:chgData name="Anna Steinbauer" userId="aa9e69c0-640f-4dee-88df-45dd0169f62d" providerId="ADAL" clId="{6804E88B-CD92-4EAD-A8F7-93D3EAA2212D}" dt="2025-09-02T09:47:06.507" v="215" actId="1076"/>
          <ac:picMkLst>
            <pc:docMk/>
            <pc:sldMk cId="4096357106" sldId="346"/>
            <ac:picMk id="13" creationId="{A8CC2D56-3EAC-31EE-13DA-2B0E9A630B66}"/>
          </ac:picMkLst>
        </pc:picChg>
        <pc:picChg chg="mod">
          <ac:chgData name="Anna Steinbauer" userId="aa9e69c0-640f-4dee-88df-45dd0169f62d" providerId="ADAL" clId="{6804E88B-CD92-4EAD-A8F7-93D3EAA2212D}" dt="2025-09-02T09:46:52.028" v="211" actId="1076"/>
          <ac:picMkLst>
            <pc:docMk/>
            <pc:sldMk cId="4096357106" sldId="346"/>
            <ac:picMk id="16" creationId="{342CD58F-F661-F682-259B-9D89DB4130F8}"/>
          </ac:picMkLst>
        </pc:picChg>
        <pc:picChg chg="mod">
          <ac:chgData name="Anna Steinbauer" userId="aa9e69c0-640f-4dee-88df-45dd0169f62d" providerId="ADAL" clId="{6804E88B-CD92-4EAD-A8F7-93D3EAA2212D}" dt="2025-09-02T09:46:53.857" v="212" actId="1076"/>
          <ac:picMkLst>
            <pc:docMk/>
            <pc:sldMk cId="4096357106" sldId="346"/>
            <ac:picMk id="20" creationId="{946FF0E3-8070-FACB-3AC8-C547BB3B929D}"/>
          </ac:picMkLst>
        </pc:picChg>
        <pc:picChg chg="mod">
          <ac:chgData name="Anna Steinbauer" userId="aa9e69c0-640f-4dee-88df-45dd0169f62d" providerId="ADAL" clId="{6804E88B-CD92-4EAD-A8F7-93D3EAA2212D}" dt="2025-09-02T09:47:03.873" v="214" actId="1076"/>
          <ac:picMkLst>
            <pc:docMk/>
            <pc:sldMk cId="4096357106" sldId="346"/>
            <ac:picMk id="21" creationId="{CA4BE0BC-9277-1372-6232-66272EFE885D}"/>
          </ac:picMkLst>
        </pc:picChg>
      </pc:sldChg>
      <pc:sldChg chg="modSp del mod ord">
        <pc:chgData name="Anna Steinbauer" userId="aa9e69c0-640f-4dee-88df-45dd0169f62d" providerId="ADAL" clId="{6804E88B-CD92-4EAD-A8F7-93D3EAA2212D}" dt="2025-09-02T09:48:36.646" v="274" actId="2696"/>
        <pc:sldMkLst>
          <pc:docMk/>
          <pc:sldMk cId="889598491" sldId="347"/>
        </pc:sldMkLst>
        <pc:spChg chg="mod">
          <ac:chgData name="Anna Steinbauer" userId="aa9e69c0-640f-4dee-88df-45dd0169f62d" providerId="ADAL" clId="{6804E88B-CD92-4EAD-A8F7-93D3EAA2212D}" dt="2025-09-02T09:47:48.443" v="270" actId="12"/>
          <ac:spMkLst>
            <pc:docMk/>
            <pc:sldMk cId="889598491" sldId="347"/>
            <ac:spMk id="3" creationId="{36785A4E-A344-DB4E-2699-6A764D85B6D2}"/>
          </ac:spMkLst>
        </pc:spChg>
      </pc:sldChg>
      <pc:sldChg chg="del">
        <pc:chgData name="Anna Steinbauer" userId="aa9e69c0-640f-4dee-88df-45dd0169f62d" providerId="ADAL" clId="{6804E88B-CD92-4EAD-A8F7-93D3EAA2212D}" dt="2025-09-02T09:48:52.395" v="275" actId="2696"/>
        <pc:sldMkLst>
          <pc:docMk/>
          <pc:sldMk cId="289924696" sldId="348"/>
        </pc:sldMkLst>
      </pc:sldChg>
      <pc:sldChg chg="modSp mod">
        <pc:chgData name="Anna Steinbauer" userId="aa9e69c0-640f-4dee-88df-45dd0169f62d" providerId="ADAL" clId="{6804E88B-CD92-4EAD-A8F7-93D3EAA2212D}" dt="2025-09-02T10:13:22.571" v="330" actId="20577"/>
        <pc:sldMkLst>
          <pc:docMk/>
          <pc:sldMk cId="888170792" sldId="351"/>
        </pc:sldMkLst>
        <pc:spChg chg="mod">
          <ac:chgData name="Anna Steinbauer" userId="aa9e69c0-640f-4dee-88df-45dd0169f62d" providerId="ADAL" clId="{6804E88B-CD92-4EAD-A8F7-93D3EAA2212D}" dt="2025-09-02T10:13:18.196" v="327" actId="20577"/>
          <ac:spMkLst>
            <pc:docMk/>
            <pc:sldMk cId="888170792" sldId="351"/>
            <ac:spMk id="8" creationId="{D356EF1E-E2F9-FCDE-A7AA-1598CA4087DD}"/>
          </ac:spMkLst>
        </pc:spChg>
        <pc:spChg chg="mod">
          <ac:chgData name="Anna Steinbauer" userId="aa9e69c0-640f-4dee-88df-45dd0169f62d" providerId="ADAL" clId="{6804E88B-CD92-4EAD-A8F7-93D3EAA2212D}" dt="2025-09-02T10:13:21.298" v="329" actId="20577"/>
          <ac:spMkLst>
            <pc:docMk/>
            <pc:sldMk cId="888170792" sldId="351"/>
            <ac:spMk id="11" creationId="{98AA6126-B086-FE67-BD9A-E3F326896382}"/>
          </ac:spMkLst>
        </pc:spChg>
        <pc:spChg chg="mod">
          <ac:chgData name="Anna Steinbauer" userId="aa9e69c0-640f-4dee-88df-45dd0169f62d" providerId="ADAL" clId="{6804E88B-CD92-4EAD-A8F7-93D3EAA2212D}" dt="2025-09-02T10:13:20.524" v="328" actId="20577"/>
          <ac:spMkLst>
            <pc:docMk/>
            <pc:sldMk cId="888170792" sldId="351"/>
            <ac:spMk id="15" creationId="{264BA380-DC61-43F2-0EF3-F2D7B4C3D955}"/>
          </ac:spMkLst>
        </pc:spChg>
        <pc:spChg chg="mod">
          <ac:chgData name="Anna Steinbauer" userId="aa9e69c0-640f-4dee-88df-45dd0169f62d" providerId="ADAL" clId="{6804E88B-CD92-4EAD-A8F7-93D3EAA2212D}" dt="2025-09-02T10:13:22.571" v="330" actId="20577"/>
          <ac:spMkLst>
            <pc:docMk/>
            <pc:sldMk cId="888170792" sldId="351"/>
            <ac:spMk id="19" creationId="{2871C7B6-CE00-44C4-D9B5-908374885A38}"/>
          </ac:spMkLst>
        </pc:spChg>
      </pc:sldChg>
      <pc:sldChg chg="modSp mod">
        <pc:chgData name="Anna Steinbauer" userId="aa9e69c0-640f-4dee-88df-45dd0169f62d" providerId="ADAL" clId="{6804E88B-CD92-4EAD-A8F7-93D3EAA2212D}" dt="2025-09-02T09:49:53.718" v="285" actId="20577"/>
        <pc:sldMkLst>
          <pc:docMk/>
          <pc:sldMk cId="644533567" sldId="353"/>
        </pc:sldMkLst>
        <pc:spChg chg="mod">
          <ac:chgData name="Anna Steinbauer" userId="aa9e69c0-640f-4dee-88df-45dd0169f62d" providerId="ADAL" clId="{6804E88B-CD92-4EAD-A8F7-93D3EAA2212D}" dt="2025-09-02T09:49:53.718" v="285" actId="20577"/>
          <ac:spMkLst>
            <pc:docMk/>
            <pc:sldMk cId="644533567" sldId="353"/>
            <ac:spMk id="8" creationId="{3E3F1B4D-16A0-ACBB-9D08-B7DC16C6783D}"/>
          </ac:spMkLst>
        </pc:spChg>
        <pc:spChg chg="mod">
          <ac:chgData name="Anna Steinbauer" userId="aa9e69c0-640f-4dee-88df-45dd0169f62d" providerId="ADAL" clId="{6804E88B-CD92-4EAD-A8F7-93D3EAA2212D}" dt="2025-09-02T09:49:33.534" v="276" actId="20577"/>
          <ac:spMkLst>
            <pc:docMk/>
            <pc:sldMk cId="644533567" sldId="353"/>
            <ac:spMk id="11" creationId="{5EA211EF-ACD4-4F86-809A-BB3A84DBCCF0}"/>
          </ac:spMkLst>
        </pc:spChg>
        <pc:spChg chg="mod">
          <ac:chgData name="Anna Steinbauer" userId="aa9e69c0-640f-4dee-88df-45dd0169f62d" providerId="ADAL" clId="{6804E88B-CD92-4EAD-A8F7-93D3EAA2212D}" dt="2025-09-02T09:49:35.321" v="277" actId="20577"/>
          <ac:spMkLst>
            <pc:docMk/>
            <pc:sldMk cId="644533567" sldId="353"/>
            <ac:spMk id="15" creationId="{959AB7B6-154A-2C2C-DE41-587DC2A47716}"/>
          </ac:spMkLst>
        </pc:spChg>
        <pc:spChg chg="mod">
          <ac:chgData name="Anna Steinbauer" userId="aa9e69c0-640f-4dee-88df-45dd0169f62d" providerId="ADAL" clId="{6804E88B-CD92-4EAD-A8F7-93D3EAA2212D}" dt="2025-09-02T09:49:37.024" v="278" actId="20577"/>
          <ac:spMkLst>
            <pc:docMk/>
            <pc:sldMk cId="644533567" sldId="353"/>
            <ac:spMk id="19" creationId="{78BEB341-35D5-0141-9E9F-1150D193BBA0}"/>
          </ac:spMkLst>
        </pc:spChg>
      </pc:sldChg>
      <pc:sldChg chg="modSp mod">
        <pc:chgData name="Anna Steinbauer" userId="aa9e69c0-640f-4dee-88df-45dd0169f62d" providerId="ADAL" clId="{6804E88B-CD92-4EAD-A8F7-93D3EAA2212D}" dt="2025-09-02T09:50:08.891" v="293" actId="5793"/>
        <pc:sldMkLst>
          <pc:docMk/>
          <pc:sldMk cId="1519373678" sldId="354"/>
        </pc:sldMkLst>
        <pc:spChg chg="mod">
          <ac:chgData name="Anna Steinbauer" userId="aa9e69c0-640f-4dee-88df-45dd0169f62d" providerId="ADAL" clId="{6804E88B-CD92-4EAD-A8F7-93D3EAA2212D}" dt="2025-09-02T09:50:08.891" v="293" actId="5793"/>
          <ac:spMkLst>
            <pc:docMk/>
            <pc:sldMk cId="1519373678" sldId="354"/>
            <ac:spMk id="8" creationId="{701B1338-2DFE-A02A-087F-6EA0EA24C70F}"/>
          </ac:spMkLst>
        </pc:spChg>
      </pc:sldChg>
      <pc:sldChg chg="modSp mod">
        <pc:chgData name="Anna Steinbauer" userId="aa9e69c0-640f-4dee-88df-45dd0169f62d" providerId="ADAL" clId="{6804E88B-CD92-4EAD-A8F7-93D3EAA2212D}" dt="2025-09-02T09:49:57.592" v="286" actId="20577"/>
        <pc:sldMkLst>
          <pc:docMk/>
          <pc:sldMk cId="2979371130" sldId="355"/>
        </pc:sldMkLst>
        <pc:spChg chg="mod">
          <ac:chgData name="Anna Steinbauer" userId="aa9e69c0-640f-4dee-88df-45dd0169f62d" providerId="ADAL" clId="{6804E88B-CD92-4EAD-A8F7-93D3EAA2212D}" dt="2025-09-02T09:49:57.592" v="286" actId="20577"/>
          <ac:spMkLst>
            <pc:docMk/>
            <pc:sldMk cId="2979371130" sldId="355"/>
            <ac:spMk id="8" creationId="{721C18C9-96B4-C498-B7FA-BE634640AA04}"/>
          </ac:spMkLst>
        </pc:spChg>
      </pc:sldChg>
      <pc:sldChg chg="modSp mod">
        <pc:chgData name="Anna Steinbauer" userId="aa9e69c0-640f-4dee-88df-45dd0169f62d" providerId="ADAL" clId="{6804E88B-CD92-4EAD-A8F7-93D3EAA2212D}" dt="2025-09-02T09:50:03.027" v="287" actId="20577"/>
        <pc:sldMkLst>
          <pc:docMk/>
          <pc:sldMk cId="1474619892" sldId="358"/>
        </pc:sldMkLst>
        <pc:spChg chg="mod">
          <ac:chgData name="Anna Steinbauer" userId="aa9e69c0-640f-4dee-88df-45dd0169f62d" providerId="ADAL" clId="{6804E88B-CD92-4EAD-A8F7-93D3EAA2212D}" dt="2025-09-02T09:50:03.027" v="287" actId="20577"/>
          <ac:spMkLst>
            <pc:docMk/>
            <pc:sldMk cId="1474619892" sldId="358"/>
            <ac:spMk id="8" creationId="{381F32C2-5E2F-DCCD-DF1A-365F4C60E0C4}"/>
          </ac:spMkLst>
        </pc:spChg>
      </pc:sldChg>
      <pc:sldChg chg="modSp mod">
        <pc:chgData name="Anna Steinbauer" userId="aa9e69c0-640f-4dee-88df-45dd0169f62d" providerId="ADAL" clId="{6804E88B-CD92-4EAD-A8F7-93D3EAA2212D}" dt="2025-09-02T10:13:06.585" v="319" actId="113"/>
        <pc:sldMkLst>
          <pc:docMk/>
          <pc:sldMk cId="817062555" sldId="377"/>
        </pc:sldMkLst>
        <pc:spChg chg="mod">
          <ac:chgData name="Anna Steinbauer" userId="aa9e69c0-640f-4dee-88df-45dd0169f62d" providerId="ADAL" clId="{6804E88B-CD92-4EAD-A8F7-93D3EAA2212D}" dt="2025-09-02T10:13:06.585" v="319" actId="113"/>
          <ac:spMkLst>
            <pc:docMk/>
            <pc:sldMk cId="817062555" sldId="377"/>
            <ac:spMk id="3" creationId="{B964933A-6099-E290-33B5-1453867D6C3C}"/>
          </ac:spMkLst>
        </pc:spChg>
      </pc:sldChg>
      <pc:sldChg chg="modSp mod">
        <pc:chgData name="Anna Steinbauer" userId="aa9e69c0-640f-4dee-88df-45dd0169f62d" providerId="ADAL" clId="{6804E88B-CD92-4EAD-A8F7-93D3EAA2212D}" dt="2025-09-02T11:34:53.431" v="332"/>
        <pc:sldMkLst>
          <pc:docMk/>
          <pc:sldMk cId="2928826121" sldId="384"/>
        </pc:sldMkLst>
        <pc:spChg chg="mod">
          <ac:chgData name="Anna Steinbauer" userId="aa9e69c0-640f-4dee-88df-45dd0169f62d" providerId="ADAL" clId="{6804E88B-CD92-4EAD-A8F7-93D3EAA2212D}" dt="2025-09-02T11:34:53.431" v="332"/>
          <ac:spMkLst>
            <pc:docMk/>
            <pc:sldMk cId="2928826121" sldId="384"/>
            <ac:spMk id="3" creationId="{5458406A-D156-7B30-F971-7443E33ECA23}"/>
          </ac:spMkLst>
        </pc:spChg>
      </pc:sldChg>
      <pc:sldChg chg="add">
        <pc:chgData name="Anna Steinbauer" userId="aa9e69c0-640f-4dee-88df-45dd0169f62d" providerId="ADAL" clId="{6804E88B-CD92-4EAD-A8F7-93D3EAA2212D}" dt="2025-09-02T09:48:17.694" v="271"/>
        <pc:sldMkLst>
          <pc:docMk/>
          <pc:sldMk cId="1333902124" sldId="393"/>
        </pc:sldMkLst>
      </pc:sldChg>
      <pc:sldChg chg="add">
        <pc:chgData name="Anna Steinbauer" userId="aa9e69c0-640f-4dee-88df-45dd0169f62d" providerId="ADAL" clId="{6804E88B-CD92-4EAD-A8F7-93D3EAA2212D}" dt="2025-09-02T09:48:17.694" v="271"/>
        <pc:sldMkLst>
          <pc:docMk/>
          <pc:sldMk cId="3658579967" sldId="394"/>
        </pc:sldMkLst>
      </pc:sldChg>
      <pc:sldChg chg="modSp add mod ord">
        <pc:chgData name="Anna Steinbauer" userId="aa9e69c0-640f-4dee-88df-45dd0169f62d" providerId="ADAL" clId="{6804E88B-CD92-4EAD-A8F7-93D3EAA2212D}" dt="2025-09-02T09:56:03.931" v="312" actId="20577"/>
        <pc:sldMkLst>
          <pc:docMk/>
          <pc:sldMk cId="1836243216" sldId="395"/>
        </pc:sldMkLst>
        <pc:spChg chg="mod">
          <ac:chgData name="Anna Steinbauer" userId="aa9e69c0-640f-4dee-88df-45dd0169f62d" providerId="ADAL" clId="{6804E88B-CD92-4EAD-A8F7-93D3EAA2212D}" dt="2025-09-02T09:56:03.931" v="312" actId="20577"/>
          <ac:spMkLst>
            <pc:docMk/>
            <pc:sldMk cId="1836243216" sldId="395"/>
            <ac:spMk id="362" creationId="{ACBE0552-3FB6-B300-5DE4-9D30A6CE23AB}"/>
          </ac:spMkLst>
        </pc:spChg>
      </pc:sldChg>
    </pc:docChg>
  </pc:docChgLst>
  <pc:docChgLst>
    <pc:chgData name="Anna Steinbauer" userId="aa9e69c0-640f-4dee-88df-45dd0169f62d" providerId="ADAL" clId="{73ABAE7C-C76E-41F7-9E01-78CCC30A8FF9}"/>
    <pc:docChg chg="undo custSel addSld modSld sldOrd">
      <pc:chgData name="Anna Steinbauer" userId="aa9e69c0-640f-4dee-88df-45dd0169f62d" providerId="ADAL" clId="{73ABAE7C-C76E-41F7-9E01-78CCC30A8FF9}" dt="2025-09-02T08:23:20.709" v="4243" actId="208"/>
      <pc:docMkLst>
        <pc:docMk/>
      </pc:docMkLst>
      <pc:sldChg chg="modSp mod modShow">
        <pc:chgData name="Anna Steinbauer" userId="aa9e69c0-640f-4dee-88df-45dd0169f62d" providerId="ADAL" clId="{73ABAE7C-C76E-41F7-9E01-78CCC30A8FF9}" dt="2025-09-02T07:27:06.902" v="789" actId="20577"/>
        <pc:sldMkLst>
          <pc:docMk/>
          <pc:sldMk cId="135668739" sldId="297"/>
        </pc:sldMkLst>
        <pc:spChg chg="mod">
          <ac:chgData name="Anna Steinbauer" userId="aa9e69c0-640f-4dee-88df-45dd0169f62d" providerId="ADAL" clId="{73ABAE7C-C76E-41F7-9E01-78CCC30A8FF9}" dt="2025-09-02T07:27:06.902" v="789" actId="20577"/>
          <ac:spMkLst>
            <pc:docMk/>
            <pc:sldMk cId="135668739" sldId="297"/>
            <ac:spMk id="3" creationId="{953620C0-EDBC-B362-789B-778753A90EDB}"/>
          </ac:spMkLst>
        </pc:spChg>
      </pc:sldChg>
      <pc:sldChg chg="modSp mod">
        <pc:chgData name="Anna Steinbauer" userId="aa9e69c0-640f-4dee-88df-45dd0169f62d" providerId="ADAL" clId="{73ABAE7C-C76E-41F7-9E01-78CCC30A8FF9}" dt="2025-09-02T08:17:33.454" v="3993" actId="20577"/>
        <pc:sldMkLst>
          <pc:docMk/>
          <pc:sldMk cId="0" sldId="298"/>
        </pc:sldMkLst>
        <pc:spChg chg="mod">
          <ac:chgData name="Anna Steinbauer" userId="aa9e69c0-640f-4dee-88df-45dd0169f62d" providerId="ADAL" clId="{73ABAE7C-C76E-41F7-9E01-78CCC30A8FF9}" dt="2025-09-02T08:17:33.454" v="3993" actId="20577"/>
          <ac:spMkLst>
            <pc:docMk/>
            <pc:sldMk cId="0" sldId="298"/>
            <ac:spMk id="487" creationId="{00000000-0000-0000-0000-000000000000}"/>
          </ac:spMkLst>
        </pc:spChg>
      </pc:sldChg>
      <pc:sldChg chg="mod modShow">
        <pc:chgData name="Anna Steinbauer" userId="aa9e69c0-640f-4dee-88df-45dd0169f62d" providerId="ADAL" clId="{73ABAE7C-C76E-41F7-9E01-78CCC30A8FF9}" dt="2025-09-01T20:49:21.524" v="0" actId="729"/>
        <pc:sldMkLst>
          <pc:docMk/>
          <pc:sldMk cId="0" sldId="335"/>
        </pc:sldMkLst>
      </pc:sldChg>
      <pc:sldChg chg="addSp delSp modSp mod">
        <pc:chgData name="Anna Steinbauer" userId="aa9e69c0-640f-4dee-88df-45dd0169f62d" providerId="ADAL" clId="{73ABAE7C-C76E-41F7-9E01-78CCC30A8FF9}" dt="2025-09-02T07:36:04.435" v="1543" actId="20577"/>
        <pc:sldMkLst>
          <pc:docMk/>
          <pc:sldMk cId="510504545" sldId="336"/>
        </pc:sldMkLst>
        <pc:spChg chg="mod">
          <ac:chgData name="Anna Steinbauer" userId="aa9e69c0-640f-4dee-88df-45dd0169f62d" providerId="ADAL" clId="{73ABAE7C-C76E-41F7-9E01-78CCC30A8FF9}" dt="2025-09-02T07:36:04.435" v="1543" actId="20577"/>
          <ac:spMkLst>
            <pc:docMk/>
            <pc:sldMk cId="510504545" sldId="336"/>
            <ac:spMk id="3" creationId="{55B6B012-0BD3-A249-84C8-2B7232E51A80}"/>
          </ac:spMkLst>
        </pc:spChg>
        <pc:graphicFrameChg chg="del">
          <ac:chgData name="Anna Steinbauer" userId="aa9e69c0-640f-4dee-88df-45dd0169f62d" providerId="ADAL" clId="{73ABAE7C-C76E-41F7-9E01-78CCC30A8FF9}" dt="2025-09-02T07:34:44.266" v="1523" actId="478"/>
          <ac:graphicFrameMkLst>
            <pc:docMk/>
            <pc:sldMk cId="510504545" sldId="336"/>
            <ac:graphicFrameMk id="4" creationId="{1D76CC0F-CDDC-411B-DD30-A1F8C357CF03}"/>
          </ac:graphicFrameMkLst>
        </pc:graphicFrameChg>
        <pc:graphicFrameChg chg="add mod">
          <ac:chgData name="Anna Steinbauer" userId="aa9e69c0-640f-4dee-88df-45dd0169f62d" providerId="ADAL" clId="{73ABAE7C-C76E-41F7-9E01-78CCC30A8FF9}" dt="2025-09-02T07:35:08.393" v="1531" actId="113"/>
          <ac:graphicFrameMkLst>
            <pc:docMk/>
            <pc:sldMk cId="510504545" sldId="336"/>
            <ac:graphicFrameMk id="5" creationId="{D0C188B4-B6C2-5681-0D98-3052C4104EA9}"/>
          </ac:graphicFrameMkLst>
        </pc:graphicFrameChg>
      </pc:sldChg>
      <pc:sldChg chg="addSp delSp modSp mod modAnim">
        <pc:chgData name="Anna Steinbauer" userId="aa9e69c0-640f-4dee-88df-45dd0169f62d" providerId="ADAL" clId="{73ABAE7C-C76E-41F7-9E01-78CCC30A8FF9}" dt="2025-09-02T07:37:43.224" v="1729"/>
        <pc:sldMkLst>
          <pc:docMk/>
          <pc:sldMk cId="1731397794" sldId="337"/>
        </pc:sldMkLst>
        <pc:spChg chg="mod">
          <ac:chgData name="Anna Steinbauer" userId="aa9e69c0-640f-4dee-88df-45dd0169f62d" providerId="ADAL" clId="{73ABAE7C-C76E-41F7-9E01-78CCC30A8FF9}" dt="2025-09-02T07:37:04.711" v="1716" actId="6549"/>
          <ac:spMkLst>
            <pc:docMk/>
            <pc:sldMk cId="1731397794" sldId="337"/>
            <ac:spMk id="3" creationId="{42F33F1F-B377-71DF-E975-5F1F380C6F8A}"/>
          </ac:spMkLst>
        </pc:spChg>
        <pc:spChg chg="mod">
          <ac:chgData name="Anna Steinbauer" userId="aa9e69c0-640f-4dee-88df-45dd0169f62d" providerId="ADAL" clId="{73ABAE7C-C76E-41F7-9E01-78CCC30A8FF9}" dt="2025-09-02T07:37:25.895" v="1725" actId="1076"/>
          <ac:spMkLst>
            <pc:docMk/>
            <pc:sldMk cId="1731397794" sldId="337"/>
            <ac:spMk id="6" creationId="{8AAD324E-F8C3-9D7E-AD25-C4191F27BD7C}"/>
          </ac:spMkLst>
        </pc:spChg>
        <pc:spChg chg="mod">
          <ac:chgData name="Anna Steinbauer" userId="aa9e69c0-640f-4dee-88df-45dd0169f62d" providerId="ADAL" clId="{73ABAE7C-C76E-41F7-9E01-78CCC30A8FF9}" dt="2025-09-02T07:37:31.262" v="1727" actId="1076"/>
          <ac:spMkLst>
            <pc:docMk/>
            <pc:sldMk cId="1731397794" sldId="337"/>
            <ac:spMk id="7" creationId="{D1CF0DFA-69BD-980D-22F8-763A6E1AD0FC}"/>
          </ac:spMkLst>
        </pc:spChg>
        <pc:graphicFrameChg chg="del">
          <ac:chgData name="Anna Steinbauer" userId="aa9e69c0-640f-4dee-88df-45dd0169f62d" providerId="ADAL" clId="{73ABAE7C-C76E-41F7-9E01-78CCC30A8FF9}" dt="2025-09-02T07:34:50.980" v="1525" actId="478"/>
          <ac:graphicFrameMkLst>
            <pc:docMk/>
            <pc:sldMk cId="1731397794" sldId="337"/>
            <ac:graphicFrameMk id="4" creationId="{4B202C77-9B47-84BA-1964-C77E079F07A5}"/>
          </ac:graphicFrameMkLst>
        </pc:graphicFrameChg>
        <pc:graphicFrameChg chg="add mod">
          <ac:chgData name="Anna Steinbauer" userId="aa9e69c0-640f-4dee-88df-45dd0169f62d" providerId="ADAL" clId="{73ABAE7C-C76E-41F7-9E01-78CCC30A8FF9}" dt="2025-09-02T07:34:55.268" v="1528" actId="113"/>
          <ac:graphicFrameMkLst>
            <pc:docMk/>
            <pc:sldMk cId="1731397794" sldId="337"/>
            <ac:graphicFrameMk id="5" creationId="{52083632-B772-841C-3B1C-AFD303C1E1EA}"/>
          </ac:graphicFrameMkLst>
        </pc:graphicFrameChg>
      </pc:sldChg>
      <pc:sldChg chg="addSp delSp modSp mod">
        <pc:chgData name="Anna Steinbauer" userId="aa9e69c0-640f-4dee-88df-45dd0169f62d" providerId="ADAL" clId="{73ABAE7C-C76E-41F7-9E01-78CCC30A8FF9}" dt="2025-09-02T07:38:33.596" v="1781" actId="1076"/>
        <pc:sldMkLst>
          <pc:docMk/>
          <pc:sldMk cId="755173132" sldId="338"/>
        </pc:sldMkLst>
        <pc:spChg chg="mod">
          <ac:chgData name="Anna Steinbauer" userId="aa9e69c0-640f-4dee-88df-45dd0169f62d" providerId="ADAL" clId="{73ABAE7C-C76E-41F7-9E01-78CCC30A8FF9}" dt="2025-09-02T07:38:23.545" v="1779" actId="20577"/>
          <ac:spMkLst>
            <pc:docMk/>
            <pc:sldMk cId="755173132" sldId="338"/>
            <ac:spMk id="3" creationId="{D7246882-486B-DFE1-CD99-BF5AD2CBDA6E}"/>
          </ac:spMkLst>
        </pc:spChg>
        <pc:graphicFrameChg chg="del">
          <ac:chgData name="Anna Steinbauer" userId="aa9e69c0-640f-4dee-88df-45dd0169f62d" providerId="ADAL" clId="{73ABAE7C-C76E-41F7-9E01-78CCC30A8FF9}" dt="2025-09-02T07:35:14.867" v="1532" actId="478"/>
          <ac:graphicFrameMkLst>
            <pc:docMk/>
            <pc:sldMk cId="755173132" sldId="338"/>
            <ac:graphicFrameMk id="4" creationId="{D629F058-3AFD-3B30-0B45-E4CC18C4DE89}"/>
          </ac:graphicFrameMkLst>
        </pc:graphicFrameChg>
        <pc:graphicFrameChg chg="add mod modGraphic">
          <ac:chgData name="Anna Steinbauer" userId="aa9e69c0-640f-4dee-88df-45dd0169f62d" providerId="ADAL" clId="{73ABAE7C-C76E-41F7-9E01-78CCC30A8FF9}" dt="2025-09-02T07:38:33.596" v="1781" actId="1076"/>
          <ac:graphicFrameMkLst>
            <pc:docMk/>
            <pc:sldMk cId="755173132" sldId="338"/>
            <ac:graphicFrameMk id="5" creationId="{68FFAE4C-E5BA-26DB-384B-D17E3C58A762}"/>
          </ac:graphicFrameMkLst>
        </pc:graphicFrameChg>
      </pc:sldChg>
      <pc:sldChg chg="modSp">
        <pc:chgData name="Anna Steinbauer" userId="aa9e69c0-640f-4dee-88df-45dd0169f62d" providerId="ADAL" clId="{73ABAE7C-C76E-41F7-9E01-78CCC30A8FF9}" dt="2025-09-02T07:39:15.040" v="1787" actId="20577"/>
        <pc:sldMkLst>
          <pc:docMk/>
          <pc:sldMk cId="1835839243" sldId="339"/>
        </pc:sldMkLst>
        <pc:graphicFrameChg chg="mod">
          <ac:chgData name="Anna Steinbauer" userId="aa9e69c0-640f-4dee-88df-45dd0169f62d" providerId="ADAL" clId="{73ABAE7C-C76E-41F7-9E01-78CCC30A8FF9}" dt="2025-09-02T07:39:15.040" v="1787" actId="20577"/>
          <ac:graphicFrameMkLst>
            <pc:docMk/>
            <pc:sldMk cId="1835839243" sldId="339"/>
            <ac:graphicFrameMk id="8" creationId="{8969D527-C84D-DB54-DCF9-16457D71ABD2}"/>
          </ac:graphicFrameMkLst>
        </pc:graphicFrameChg>
      </pc:sldChg>
      <pc:sldChg chg="addSp delSp modSp mod delAnim modAnim">
        <pc:chgData name="Anna Steinbauer" userId="aa9e69c0-640f-4dee-88df-45dd0169f62d" providerId="ADAL" clId="{73ABAE7C-C76E-41F7-9E01-78CCC30A8FF9}" dt="2025-09-02T08:23:01.816" v="4237" actId="207"/>
        <pc:sldMkLst>
          <pc:docMk/>
          <pc:sldMk cId="3667637382" sldId="340"/>
        </pc:sldMkLst>
        <pc:spChg chg="mod">
          <ac:chgData name="Anna Steinbauer" userId="aa9e69c0-640f-4dee-88df-45dd0169f62d" providerId="ADAL" clId="{73ABAE7C-C76E-41F7-9E01-78CCC30A8FF9}" dt="2025-09-02T07:58:57.106" v="2917" actId="14100"/>
          <ac:spMkLst>
            <pc:docMk/>
            <pc:sldMk cId="3667637382" sldId="340"/>
            <ac:spMk id="3" creationId="{48F5A6A4-62D0-4DA6-3317-FF994A62EF86}"/>
          </ac:spMkLst>
        </pc:spChg>
        <pc:spChg chg="add mod">
          <ac:chgData name="Anna Steinbauer" userId="aa9e69c0-640f-4dee-88df-45dd0169f62d" providerId="ADAL" clId="{73ABAE7C-C76E-41F7-9E01-78CCC30A8FF9}" dt="2025-09-02T08:03:08.370" v="2958" actId="14100"/>
          <ac:spMkLst>
            <pc:docMk/>
            <pc:sldMk cId="3667637382" sldId="340"/>
            <ac:spMk id="6" creationId="{D7932353-49B3-F8F2-0694-43388C499D38}"/>
          </ac:spMkLst>
        </pc:spChg>
        <pc:spChg chg="add mod">
          <ac:chgData name="Anna Steinbauer" userId="aa9e69c0-640f-4dee-88df-45dd0169f62d" providerId="ADAL" clId="{73ABAE7C-C76E-41F7-9E01-78CCC30A8FF9}" dt="2025-09-02T08:03:18.954" v="2978" actId="14100"/>
          <ac:spMkLst>
            <pc:docMk/>
            <pc:sldMk cId="3667637382" sldId="340"/>
            <ac:spMk id="7" creationId="{81F360A1-DE7A-59BA-9D31-F95384312746}"/>
          </ac:spMkLst>
        </pc:spChg>
        <pc:picChg chg="add del mod modCrop">
          <ac:chgData name="Anna Steinbauer" userId="aa9e69c0-640f-4dee-88df-45dd0169f62d" providerId="ADAL" clId="{73ABAE7C-C76E-41F7-9E01-78CCC30A8FF9}" dt="2025-09-02T08:04:59.414" v="3003" actId="478"/>
          <ac:picMkLst>
            <pc:docMk/>
            <pc:sldMk cId="3667637382" sldId="340"/>
            <ac:picMk id="4" creationId="{880C4EAD-CE2E-6BCA-8490-1106B70C73EF}"/>
          </ac:picMkLst>
        </pc:picChg>
        <pc:picChg chg="del mod">
          <ac:chgData name="Anna Steinbauer" userId="aa9e69c0-640f-4dee-88df-45dd0169f62d" providerId="ADAL" clId="{73ABAE7C-C76E-41F7-9E01-78CCC30A8FF9}" dt="2025-09-02T08:04:59.064" v="3002" actId="478"/>
          <ac:picMkLst>
            <pc:docMk/>
            <pc:sldMk cId="3667637382" sldId="340"/>
            <ac:picMk id="5" creationId="{50CC70DE-EA91-BA63-9A5F-D1DE095425CC}"/>
          </ac:picMkLst>
        </pc:picChg>
        <pc:picChg chg="add del mod">
          <ac:chgData name="Anna Steinbauer" userId="aa9e69c0-640f-4dee-88df-45dd0169f62d" providerId="ADAL" clId="{73ABAE7C-C76E-41F7-9E01-78CCC30A8FF9}" dt="2025-09-02T08:04:54.554" v="3000" actId="478"/>
          <ac:picMkLst>
            <pc:docMk/>
            <pc:sldMk cId="3667637382" sldId="340"/>
            <ac:picMk id="9" creationId="{F06677D5-0642-2721-FAAE-03DD3844599E}"/>
          </ac:picMkLst>
        </pc:picChg>
        <pc:picChg chg="del mod">
          <ac:chgData name="Anna Steinbauer" userId="aa9e69c0-640f-4dee-88df-45dd0169f62d" providerId="ADAL" clId="{73ABAE7C-C76E-41F7-9E01-78CCC30A8FF9}" dt="2025-09-02T07:58:25.810" v="2907" actId="478"/>
          <ac:picMkLst>
            <pc:docMk/>
            <pc:sldMk cId="3667637382" sldId="340"/>
            <ac:picMk id="11" creationId="{15E7EE00-5D5C-A014-0A08-6B3E9BDBAE53}"/>
          </ac:picMkLst>
        </pc:picChg>
        <pc:picChg chg="add mod">
          <ac:chgData name="Anna Steinbauer" userId="aa9e69c0-640f-4dee-88df-45dd0169f62d" providerId="ADAL" clId="{73ABAE7C-C76E-41F7-9E01-78CCC30A8FF9}" dt="2025-09-02T08:22:39.441" v="4229" actId="207"/>
          <ac:picMkLst>
            <pc:docMk/>
            <pc:sldMk cId="3667637382" sldId="340"/>
            <ac:picMk id="12" creationId="{75A7C129-A90A-E93A-EB43-A499BD05DFD4}"/>
          </ac:picMkLst>
        </pc:picChg>
        <pc:picChg chg="add mod">
          <ac:chgData name="Anna Steinbauer" userId="aa9e69c0-640f-4dee-88df-45dd0169f62d" providerId="ADAL" clId="{73ABAE7C-C76E-41F7-9E01-78CCC30A8FF9}" dt="2025-09-02T08:22:41.579" v="4231" actId="207"/>
          <ac:picMkLst>
            <pc:docMk/>
            <pc:sldMk cId="3667637382" sldId="340"/>
            <ac:picMk id="14" creationId="{6C3ED703-03B3-113A-05AA-59D9E1F750E3}"/>
          </ac:picMkLst>
        </pc:picChg>
        <pc:picChg chg="add mod">
          <ac:chgData name="Anna Steinbauer" userId="aa9e69c0-640f-4dee-88df-45dd0169f62d" providerId="ADAL" clId="{73ABAE7C-C76E-41F7-9E01-78CCC30A8FF9}" dt="2025-09-02T08:23:01.816" v="4237" actId="207"/>
          <ac:picMkLst>
            <pc:docMk/>
            <pc:sldMk cId="3667637382" sldId="340"/>
            <ac:picMk id="16" creationId="{528B155D-122D-BCD0-C0DB-7A6B096CD1D7}"/>
          </ac:picMkLst>
        </pc:picChg>
      </pc:sldChg>
      <pc:sldChg chg="addSp delSp modSp mod modAnim">
        <pc:chgData name="Anna Steinbauer" userId="aa9e69c0-640f-4dee-88df-45dd0169f62d" providerId="ADAL" clId="{73ABAE7C-C76E-41F7-9E01-78CCC30A8FF9}" dt="2025-09-02T08:23:20.709" v="4243" actId="208"/>
        <pc:sldMkLst>
          <pc:docMk/>
          <pc:sldMk cId="3013176044" sldId="341"/>
        </pc:sldMkLst>
        <pc:spChg chg="mod">
          <ac:chgData name="Anna Steinbauer" userId="aa9e69c0-640f-4dee-88df-45dd0169f62d" providerId="ADAL" clId="{73ABAE7C-C76E-41F7-9E01-78CCC30A8FF9}" dt="2025-09-02T07:44:37.179" v="1907" actId="20577"/>
          <ac:spMkLst>
            <pc:docMk/>
            <pc:sldMk cId="3013176044" sldId="341"/>
            <ac:spMk id="2" creationId="{C105D6EE-9DC1-1D1F-913D-29EC52C3D5A3}"/>
          </ac:spMkLst>
        </pc:spChg>
        <pc:spChg chg="mod">
          <ac:chgData name="Anna Steinbauer" userId="aa9e69c0-640f-4dee-88df-45dd0169f62d" providerId="ADAL" clId="{73ABAE7C-C76E-41F7-9E01-78CCC30A8FF9}" dt="2025-09-02T08:08:22.534" v="3303" actId="20577"/>
          <ac:spMkLst>
            <pc:docMk/>
            <pc:sldMk cId="3013176044" sldId="341"/>
            <ac:spMk id="3" creationId="{239D55EF-BC4C-2A4F-2138-39C2EF6C7A4F}"/>
          </ac:spMkLst>
        </pc:spChg>
        <pc:spChg chg="del mod">
          <ac:chgData name="Anna Steinbauer" userId="aa9e69c0-640f-4dee-88df-45dd0169f62d" providerId="ADAL" clId="{73ABAE7C-C76E-41F7-9E01-78CCC30A8FF9}" dt="2025-09-02T08:05:59.035" v="3056" actId="478"/>
          <ac:spMkLst>
            <pc:docMk/>
            <pc:sldMk cId="3013176044" sldId="341"/>
            <ac:spMk id="16" creationId="{F33837ED-D1F3-7B79-6145-5E2B8453F48F}"/>
          </ac:spMkLst>
        </pc:spChg>
        <pc:spChg chg="del mod">
          <ac:chgData name="Anna Steinbauer" userId="aa9e69c0-640f-4dee-88df-45dd0169f62d" providerId="ADAL" clId="{73ABAE7C-C76E-41F7-9E01-78CCC30A8FF9}" dt="2025-09-02T08:05:57.600" v="3055" actId="478"/>
          <ac:spMkLst>
            <pc:docMk/>
            <pc:sldMk cId="3013176044" sldId="341"/>
            <ac:spMk id="17" creationId="{AB3FE3FE-1409-932C-2EA7-8746EAB63710}"/>
          </ac:spMkLst>
        </pc:spChg>
        <pc:spChg chg="del mod">
          <ac:chgData name="Anna Steinbauer" userId="aa9e69c0-640f-4dee-88df-45dd0169f62d" providerId="ADAL" clId="{73ABAE7C-C76E-41F7-9E01-78CCC30A8FF9}" dt="2025-09-02T07:50:08.236" v="2571" actId="478"/>
          <ac:spMkLst>
            <pc:docMk/>
            <pc:sldMk cId="3013176044" sldId="341"/>
            <ac:spMk id="18" creationId="{2B611C3D-0FE8-DCE7-2A12-EF4B429C1790}"/>
          </ac:spMkLst>
        </pc:spChg>
        <pc:spChg chg="del mod">
          <ac:chgData name="Anna Steinbauer" userId="aa9e69c0-640f-4dee-88df-45dd0169f62d" providerId="ADAL" clId="{73ABAE7C-C76E-41F7-9E01-78CCC30A8FF9}" dt="2025-09-02T07:50:09.757" v="2572" actId="478"/>
          <ac:spMkLst>
            <pc:docMk/>
            <pc:sldMk cId="3013176044" sldId="341"/>
            <ac:spMk id="19" creationId="{F8ADBB9A-92C1-1566-7C82-38A06C7913BB}"/>
          </ac:spMkLst>
        </pc:spChg>
        <pc:picChg chg="add mod">
          <ac:chgData name="Anna Steinbauer" userId="aa9e69c0-640f-4dee-88df-45dd0169f62d" providerId="ADAL" clId="{73ABAE7C-C76E-41F7-9E01-78CCC30A8FF9}" dt="2025-09-02T08:23:18.635" v="4241" actId="208"/>
          <ac:picMkLst>
            <pc:docMk/>
            <pc:sldMk cId="3013176044" sldId="341"/>
            <ac:picMk id="4" creationId="{F0FCE773-7E6A-0E74-EC24-823EFBF247A6}"/>
          </ac:picMkLst>
        </pc:picChg>
        <pc:picChg chg="del mod">
          <ac:chgData name="Anna Steinbauer" userId="aa9e69c0-640f-4dee-88df-45dd0169f62d" providerId="ADAL" clId="{73ABAE7C-C76E-41F7-9E01-78CCC30A8FF9}" dt="2025-09-02T08:05:55.634" v="3052" actId="478"/>
          <ac:picMkLst>
            <pc:docMk/>
            <pc:sldMk cId="3013176044" sldId="341"/>
            <ac:picMk id="5" creationId="{A074F669-8D2A-CEE6-B247-FAA577A1F68D}"/>
          </ac:picMkLst>
        </pc:picChg>
        <pc:picChg chg="add mod">
          <ac:chgData name="Anna Steinbauer" userId="aa9e69c0-640f-4dee-88df-45dd0169f62d" providerId="ADAL" clId="{73ABAE7C-C76E-41F7-9E01-78CCC30A8FF9}" dt="2025-09-02T08:23:20.709" v="4243" actId="208"/>
          <ac:picMkLst>
            <pc:docMk/>
            <pc:sldMk cId="3013176044" sldId="341"/>
            <ac:picMk id="6" creationId="{879A6EBD-65F4-D7C2-6D14-39F8C28D07CD}"/>
          </ac:picMkLst>
        </pc:picChg>
        <pc:picChg chg="del mod">
          <ac:chgData name="Anna Steinbauer" userId="aa9e69c0-640f-4dee-88df-45dd0169f62d" providerId="ADAL" clId="{73ABAE7C-C76E-41F7-9E01-78CCC30A8FF9}" dt="2025-09-02T08:05:42.595" v="3016" actId="478"/>
          <ac:picMkLst>
            <pc:docMk/>
            <pc:sldMk cId="3013176044" sldId="341"/>
            <ac:picMk id="10" creationId="{1BF30539-223D-A098-A5A6-AF74E074EB65}"/>
          </ac:picMkLst>
        </pc:picChg>
        <pc:picChg chg="del mod">
          <ac:chgData name="Anna Steinbauer" userId="aa9e69c0-640f-4dee-88df-45dd0169f62d" providerId="ADAL" clId="{73ABAE7C-C76E-41F7-9E01-78CCC30A8FF9}" dt="2025-09-02T08:05:56.475" v="3053" actId="478"/>
          <ac:picMkLst>
            <pc:docMk/>
            <pc:sldMk cId="3013176044" sldId="341"/>
            <ac:picMk id="13" creationId="{E28C2E10-11AA-176D-67E1-D9A095425E32}"/>
          </ac:picMkLst>
        </pc:picChg>
      </pc:sldChg>
      <pc:sldChg chg="addSp delSp modSp mod modAnim">
        <pc:chgData name="Anna Steinbauer" userId="aa9e69c0-640f-4dee-88df-45dd0169f62d" providerId="ADAL" clId="{73ABAE7C-C76E-41F7-9E01-78CCC30A8FF9}" dt="2025-09-02T08:23:12.035" v="4239" actId="208"/>
        <pc:sldMkLst>
          <pc:docMk/>
          <pc:sldMk cId="1396471112" sldId="342"/>
        </pc:sldMkLst>
        <pc:spChg chg="mod">
          <ac:chgData name="Anna Steinbauer" userId="aa9e69c0-640f-4dee-88df-45dd0169f62d" providerId="ADAL" clId="{73ABAE7C-C76E-41F7-9E01-78CCC30A8FF9}" dt="2025-09-02T07:51:25.463" v="2730" actId="20577"/>
          <ac:spMkLst>
            <pc:docMk/>
            <pc:sldMk cId="1396471112" sldId="342"/>
            <ac:spMk id="2" creationId="{55008D9D-592B-5C96-486A-0AD3F5D37E02}"/>
          </ac:spMkLst>
        </pc:spChg>
        <pc:spChg chg="mod">
          <ac:chgData name="Anna Steinbauer" userId="aa9e69c0-640f-4dee-88df-45dd0169f62d" providerId="ADAL" clId="{73ABAE7C-C76E-41F7-9E01-78CCC30A8FF9}" dt="2025-09-02T08:07:22.657" v="3079" actId="14100"/>
          <ac:spMkLst>
            <pc:docMk/>
            <pc:sldMk cId="1396471112" sldId="342"/>
            <ac:spMk id="3" creationId="{22AB4F1D-9827-A05B-136B-2CAAFDF2B457}"/>
          </ac:spMkLst>
        </pc:spChg>
        <pc:spChg chg="add del mod">
          <ac:chgData name="Anna Steinbauer" userId="aa9e69c0-640f-4dee-88df-45dd0169f62d" providerId="ADAL" clId="{73ABAE7C-C76E-41F7-9E01-78CCC30A8FF9}" dt="2025-09-02T07:58:14.728" v="2903" actId="478"/>
          <ac:spMkLst>
            <pc:docMk/>
            <pc:sldMk cId="1396471112" sldId="342"/>
            <ac:spMk id="5" creationId="{58161256-15A0-A455-221C-37D376468F0F}"/>
          </ac:spMkLst>
        </pc:spChg>
        <pc:picChg chg="del mod">
          <ac:chgData name="Anna Steinbauer" userId="aa9e69c0-640f-4dee-88df-45dd0169f62d" providerId="ADAL" clId="{73ABAE7C-C76E-41F7-9E01-78CCC30A8FF9}" dt="2025-09-02T07:58:13.229" v="2902" actId="478"/>
          <ac:picMkLst>
            <pc:docMk/>
            <pc:sldMk cId="1396471112" sldId="342"/>
            <ac:picMk id="4" creationId="{F2FAE9F5-EE75-AC0E-FFDE-E5A9E6EAA83F}"/>
          </ac:picMkLst>
        </pc:picChg>
        <pc:picChg chg="add del mod">
          <ac:chgData name="Anna Steinbauer" userId="aa9e69c0-640f-4dee-88df-45dd0169f62d" providerId="ADAL" clId="{73ABAE7C-C76E-41F7-9E01-78CCC30A8FF9}" dt="2025-09-02T08:06:49.595" v="3069" actId="478"/>
          <ac:picMkLst>
            <pc:docMk/>
            <pc:sldMk cId="1396471112" sldId="342"/>
            <ac:picMk id="7" creationId="{FBF77D46-B519-492D-A5E1-FE25B9D29F66}"/>
          </ac:picMkLst>
        </pc:picChg>
        <pc:picChg chg="add mod">
          <ac:chgData name="Anna Steinbauer" userId="aa9e69c0-640f-4dee-88df-45dd0169f62d" providerId="ADAL" clId="{73ABAE7C-C76E-41F7-9E01-78CCC30A8FF9}" dt="2025-09-02T08:23:12.035" v="4239" actId="208"/>
          <ac:picMkLst>
            <pc:docMk/>
            <pc:sldMk cId="1396471112" sldId="342"/>
            <ac:picMk id="8" creationId="{8F215305-9494-7CDF-588D-9E04E47D3A08}"/>
          </ac:picMkLst>
        </pc:picChg>
      </pc:sldChg>
      <pc:sldChg chg="modSp mod">
        <pc:chgData name="Anna Steinbauer" userId="aa9e69c0-640f-4dee-88df-45dd0169f62d" providerId="ADAL" clId="{73ABAE7C-C76E-41F7-9E01-78CCC30A8FF9}" dt="2025-09-02T08:21:32.832" v="4216" actId="20577"/>
        <pc:sldMkLst>
          <pc:docMk/>
          <pc:sldMk cId="1450737912" sldId="344"/>
        </pc:sldMkLst>
        <pc:spChg chg="mod">
          <ac:chgData name="Anna Steinbauer" userId="aa9e69c0-640f-4dee-88df-45dd0169f62d" providerId="ADAL" clId="{73ABAE7C-C76E-41F7-9E01-78CCC30A8FF9}" dt="2025-09-02T08:21:32.832" v="4216" actId="20577"/>
          <ac:spMkLst>
            <pc:docMk/>
            <pc:sldMk cId="1450737912" sldId="344"/>
            <ac:spMk id="3" creationId="{597B2553-7E3C-91F8-25D5-0A5DAFD9602E}"/>
          </ac:spMkLst>
        </pc:spChg>
      </pc:sldChg>
      <pc:sldChg chg="modSp mod">
        <pc:chgData name="Anna Steinbauer" userId="aa9e69c0-640f-4dee-88df-45dd0169f62d" providerId="ADAL" clId="{73ABAE7C-C76E-41F7-9E01-78CCC30A8FF9}" dt="2025-09-02T08:20:54.920" v="4164" actId="20577"/>
        <pc:sldMkLst>
          <pc:docMk/>
          <pc:sldMk cId="2628618970" sldId="345"/>
        </pc:sldMkLst>
        <pc:spChg chg="mod">
          <ac:chgData name="Anna Steinbauer" userId="aa9e69c0-640f-4dee-88df-45dd0169f62d" providerId="ADAL" clId="{73ABAE7C-C76E-41F7-9E01-78CCC30A8FF9}" dt="2025-09-02T08:20:54.920" v="4164" actId="20577"/>
          <ac:spMkLst>
            <pc:docMk/>
            <pc:sldMk cId="2628618970" sldId="345"/>
            <ac:spMk id="3" creationId="{2E7A1B04-97C3-997E-70E9-343DAC5F1AA2}"/>
          </ac:spMkLst>
        </pc:spChg>
      </pc:sldChg>
      <pc:sldChg chg="modSp mod">
        <pc:chgData name="Anna Steinbauer" userId="aa9e69c0-640f-4dee-88df-45dd0169f62d" providerId="ADAL" clId="{73ABAE7C-C76E-41F7-9E01-78CCC30A8FF9}" dt="2025-09-02T07:52:19.138" v="2762" actId="20577"/>
        <pc:sldMkLst>
          <pc:docMk/>
          <pc:sldMk cId="4096357106" sldId="346"/>
        </pc:sldMkLst>
        <pc:spChg chg="mod">
          <ac:chgData name="Anna Steinbauer" userId="aa9e69c0-640f-4dee-88df-45dd0169f62d" providerId="ADAL" clId="{73ABAE7C-C76E-41F7-9E01-78CCC30A8FF9}" dt="2025-09-02T07:52:19.138" v="2762" actId="20577"/>
          <ac:spMkLst>
            <pc:docMk/>
            <pc:sldMk cId="4096357106" sldId="346"/>
            <ac:spMk id="3" creationId="{3CDF6CEC-9362-74BE-A3C8-9BD1EEA5B6F5}"/>
          </ac:spMkLst>
        </pc:spChg>
      </pc:sldChg>
      <pc:sldChg chg="modSp mod">
        <pc:chgData name="Anna Steinbauer" userId="aa9e69c0-640f-4dee-88df-45dd0169f62d" providerId="ADAL" clId="{73ABAE7C-C76E-41F7-9E01-78CCC30A8FF9}" dt="2025-09-02T07:25:58.578" v="762" actId="6549"/>
        <pc:sldMkLst>
          <pc:docMk/>
          <pc:sldMk cId="2449480673" sldId="362"/>
        </pc:sldMkLst>
        <pc:spChg chg="mod">
          <ac:chgData name="Anna Steinbauer" userId="aa9e69c0-640f-4dee-88df-45dd0169f62d" providerId="ADAL" clId="{73ABAE7C-C76E-41F7-9E01-78CCC30A8FF9}" dt="2025-09-02T07:25:58.578" v="762" actId="6549"/>
          <ac:spMkLst>
            <pc:docMk/>
            <pc:sldMk cId="2449480673" sldId="362"/>
            <ac:spMk id="3" creationId="{852B54AB-1A1F-144E-A304-2EDBBA7B8A03}"/>
          </ac:spMkLst>
        </pc:spChg>
      </pc:sldChg>
      <pc:sldChg chg="modSp mod">
        <pc:chgData name="Anna Steinbauer" userId="aa9e69c0-640f-4dee-88df-45dd0169f62d" providerId="ADAL" clId="{73ABAE7C-C76E-41F7-9E01-78CCC30A8FF9}" dt="2025-09-02T07:26:17.037" v="766" actId="948"/>
        <pc:sldMkLst>
          <pc:docMk/>
          <pc:sldMk cId="2142259017" sldId="363"/>
        </pc:sldMkLst>
        <pc:spChg chg="mod">
          <ac:chgData name="Anna Steinbauer" userId="aa9e69c0-640f-4dee-88df-45dd0169f62d" providerId="ADAL" clId="{73ABAE7C-C76E-41F7-9E01-78CCC30A8FF9}" dt="2025-09-02T07:26:17.037" v="766" actId="948"/>
          <ac:spMkLst>
            <pc:docMk/>
            <pc:sldMk cId="2142259017" sldId="363"/>
            <ac:spMk id="3" creationId="{FE95705F-8AD3-8071-B7CF-70398FC6F3CF}"/>
          </ac:spMkLst>
        </pc:spChg>
      </pc:sldChg>
      <pc:sldChg chg="modSp mod">
        <pc:chgData name="Anna Steinbauer" userId="aa9e69c0-640f-4dee-88df-45dd0169f62d" providerId="ADAL" clId="{73ABAE7C-C76E-41F7-9E01-78CCC30A8FF9}" dt="2025-09-02T07:26:11.998" v="765" actId="948"/>
        <pc:sldMkLst>
          <pc:docMk/>
          <pc:sldMk cId="1992860775" sldId="364"/>
        </pc:sldMkLst>
        <pc:spChg chg="mod">
          <ac:chgData name="Anna Steinbauer" userId="aa9e69c0-640f-4dee-88df-45dd0169f62d" providerId="ADAL" clId="{73ABAE7C-C76E-41F7-9E01-78CCC30A8FF9}" dt="2025-09-02T07:26:11.998" v="765" actId="948"/>
          <ac:spMkLst>
            <pc:docMk/>
            <pc:sldMk cId="1992860775" sldId="364"/>
            <ac:spMk id="3" creationId="{75EAA919-E5D9-FC18-78AB-8222A109FA94}"/>
          </ac:spMkLst>
        </pc:spChg>
        <pc:picChg chg="mod">
          <ac:chgData name="Anna Steinbauer" userId="aa9e69c0-640f-4dee-88df-45dd0169f62d" providerId="ADAL" clId="{73ABAE7C-C76E-41F7-9E01-78CCC30A8FF9}" dt="2025-09-01T21:21:15.767" v="238" actId="1076"/>
          <ac:picMkLst>
            <pc:docMk/>
            <pc:sldMk cId="1992860775" sldId="364"/>
            <ac:picMk id="6" creationId="{3F554934-FDCF-4373-E10E-E6E6F365CF92}"/>
          </ac:picMkLst>
        </pc:picChg>
      </pc:sldChg>
      <pc:sldChg chg="modSp mod">
        <pc:chgData name="Anna Steinbauer" userId="aa9e69c0-640f-4dee-88df-45dd0169f62d" providerId="ADAL" clId="{73ABAE7C-C76E-41F7-9E01-78CCC30A8FF9}" dt="2025-09-02T07:26:28.098" v="768" actId="6549"/>
        <pc:sldMkLst>
          <pc:docMk/>
          <pc:sldMk cId="1795880082" sldId="365"/>
        </pc:sldMkLst>
        <pc:spChg chg="mod">
          <ac:chgData name="Anna Steinbauer" userId="aa9e69c0-640f-4dee-88df-45dd0169f62d" providerId="ADAL" clId="{73ABAE7C-C76E-41F7-9E01-78CCC30A8FF9}" dt="2025-09-02T07:26:28.098" v="768" actId="6549"/>
          <ac:spMkLst>
            <pc:docMk/>
            <pc:sldMk cId="1795880082" sldId="365"/>
            <ac:spMk id="3" creationId="{3BDD6E12-543D-C063-9E5B-DCBDBEC647C6}"/>
          </ac:spMkLst>
        </pc:spChg>
      </pc:sldChg>
      <pc:sldChg chg="modSp">
        <pc:chgData name="Anna Steinbauer" userId="aa9e69c0-640f-4dee-88df-45dd0169f62d" providerId="ADAL" clId="{73ABAE7C-C76E-41F7-9E01-78CCC30A8FF9}" dt="2025-09-02T07:39:21.680" v="1789" actId="20577"/>
        <pc:sldMkLst>
          <pc:docMk/>
          <pc:sldMk cId="1362852636" sldId="366"/>
        </pc:sldMkLst>
        <pc:graphicFrameChg chg="mod">
          <ac:chgData name="Anna Steinbauer" userId="aa9e69c0-640f-4dee-88df-45dd0169f62d" providerId="ADAL" clId="{73ABAE7C-C76E-41F7-9E01-78CCC30A8FF9}" dt="2025-09-02T07:39:21.680" v="1789" actId="20577"/>
          <ac:graphicFrameMkLst>
            <pc:docMk/>
            <pc:sldMk cId="1362852636" sldId="366"/>
            <ac:graphicFrameMk id="8" creationId="{6F0EC319-E44A-E163-9644-EF32B0884D86}"/>
          </ac:graphicFrameMkLst>
        </pc:graphicFrameChg>
      </pc:sldChg>
      <pc:sldChg chg="addSp delSp modSp mod modAnim">
        <pc:chgData name="Anna Steinbauer" userId="aa9e69c0-640f-4dee-88df-45dd0169f62d" providerId="ADAL" clId="{73ABAE7C-C76E-41F7-9E01-78CCC30A8FF9}" dt="2025-09-02T08:22:14.430" v="4227"/>
        <pc:sldMkLst>
          <pc:docMk/>
          <pc:sldMk cId="4051999628" sldId="374"/>
        </pc:sldMkLst>
        <pc:spChg chg="mod">
          <ac:chgData name="Anna Steinbauer" userId="aa9e69c0-640f-4dee-88df-45dd0169f62d" providerId="ADAL" clId="{73ABAE7C-C76E-41F7-9E01-78CCC30A8FF9}" dt="2025-09-02T07:29:21.189" v="841" actId="20577"/>
          <ac:spMkLst>
            <pc:docMk/>
            <pc:sldMk cId="4051999628" sldId="374"/>
            <ac:spMk id="3" creationId="{75A05F35-273E-4BF5-CB3A-DF7A80597F85}"/>
          </ac:spMkLst>
        </pc:spChg>
        <pc:spChg chg="add mod">
          <ac:chgData name="Anna Steinbauer" userId="aa9e69c0-640f-4dee-88df-45dd0169f62d" providerId="ADAL" clId="{73ABAE7C-C76E-41F7-9E01-78CCC30A8FF9}" dt="2025-09-02T08:17:05.192" v="3989" actId="1076"/>
          <ac:spMkLst>
            <pc:docMk/>
            <pc:sldMk cId="4051999628" sldId="374"/>
            <ac:spMk id="4" creationId="{0C897138-9712-F2F7-5636-7C50E771578C}"/>
          </ac:spMkLst>
        </pc:spChg>
        <pc:spChg chg="add mod">
          <ac:chgData name="Anna Steinbauer" userId="aa9e69c0-640f-4dee-88df-45dd0169f62d" providerId="ADAL" clId="{73ABAE7C-C76E-41F7-9E01-78CCC30A8FF9}" dt="2025-09-02T08:16:03.851" v="3954" actId="122"/>
          <ac:spMkLst>
            <pc:docMk/>
            <pc:sldMk cId="4051999628" sldId="374"/>
            <ac:spMk id="10" creationId="{E0A01C41-D93C-F38E-8479-C11CC2FE39AD}"/>
          </ac:spMkLst>
        </pc:spChg>
        <pc:graphicFrameChg chg="mod">
          <ac:chgData name="Anna Steinbauer" userId="aa9e69c0-640f-4dee-88df-45dd0169f62d" providerId="ADAL" clId="{73ABAE7C-C76E-41F7-9E01-78CCC30A8FF9}" dt="2025-09-02T07:27:33.722" v="793" actId="1076"/>
          <ac:graphicFrameMkLst>
            <pc:docMk/>
            <pc:sldMk cId="4051999628" sldId="374"/>
            <ac:graphicFrameMk id="7" creationId="{5F65EF63-D067-809F-B9BF-AAD9CF37FE63}"/>
          </ac:graphicFrameMkLst>
        </pc:graphicFrameChg>
        <pc:picChg chg="add del mod">
          <ac:chgData name="Anna Steinbauer" userId="aa9e69c0-640f-4dee-88df-45dd0169f62d" providerId="ADAL" clId="{73ABAE7C-C76E-41F7-9E01-78CCC30A8FF9}" dt="2025-09-02T08:15:47.805" v="3945" actId="478"/>
          <ac:picMkLst>
            <pc:docMk/>
            <pc:sldMk cId="4051999628" sldId="374"/>
            <ac:picMk id="6" creationId="{4771BB7A-B628-703E-09A3-799F970CE497}"/>
          </ac:picMkLst>
        </pc:picChg>
        <pc:picChg chg="add del mod">
          <ac:chgData name="Anna Steinbauer" userId="aa9e69c0-640f-4dee-88df-45dd0169f62d" providerId="ADAL" clId="{73ABAE7C-C76E-41F7-9E01-78CCC30A8FF9}" dt="2025-09-02T08:15:47.458" v="3944" actId="478"/>
          <ac:picMkLst>
            <pc:docMk/>
            <pc:sldMk cId="4051999628" sldId="374"/>
            <ac:picMk id="9" creationId="{710184A3-8C15-B38A-6EE8-7FF4D54D2BFE}"/>
          </ac:picMkLst>
        </pc:picChg>
        <pc:picChg chg="del mod">
          <ac:chgData name="Anna Steinbauer" userId="aa9e69c0-640f-4dee-88df-45dd0169f62d" providerId="ADAL" clId="{73ABAE7C-C76E-41F7-9E01-78CCC30A8FF9}" dt="2025-09-02T08:12:20.324" v="3899" actId="478"/>
          <ac:picMkLst>
            <pc:docMk/>
            <pc:sldMk cId="4051999628" sldId="374"/>
            <ac:picMk id="11" creationId="{7FA18578-1B75-3BC3-4475-F116342BB494}"/>
          </ac:picMkLst>
        </pc:picChg>
        <pc:picChg chg="add mod modCrop">
          <ac:chgData name="Anna Steinbauer" userId="aa9e69c0-640f-4dee-88df-45dd0169f62d" providerId="ADAL" clId="{73ABAE7C-C76E-41F7-9E01-78CCC30A8FF9}" dt="2025-09-02T08:16:07.284" v="3955" actId="1076"/>
          <ac:picMkLst>
            <pc:docMk/>
            <pc:sldMk cId="4051999628" sldId="374"/>
            <ac:picMk id="13" creationId="{3D3350D5-EF59-534A-747C-171AA9E5FC44}"/>
          </ac:picMkLst>
        </pc:picChg>
        <pc:picChg chg="add mod modCrop">
          <ac:chgData name="Anna Steinbauer" userId="aa9e69c0-640f-4dee-88df-45dd0169f62d" providerId="ADAL" clId="{73ABAE7C-C76E-41F7-9E01-78CCC30A8FF9}" dt="2025-09-02T08:17:23.485" v="3991" actId="14100"/>
          <ac:picMkLst>
            <pc:docMk/>
            <pc:sldMk cId="4051999628" sldId="374"/>
            <ac:picMk id="15" creationId="{655E90F9-F594-2163-7673-90759023365B}"/>
          </ac:picMkLst>
        </pc:picChg>
        <pc:picChg chg="del mod">
          <ac:chgData name="Anna Steinbauer" userId="aa9e69c0-640f-4dee-88df-45dd0169f62d" providerId="ADAL" clId="{73ABAE7C-C76E-41F7-9E01-78CCC30A8FF9}" dt="2025-09-02T08:12:19.877" v="3898" actId="478"/>
          <ac:picMkLst>
            <pc:docMk/>
            <pc:sldMk cId="4051999628" sldId="374"/>
            <ac:picMk id="17" creationId="{EB6D019F-B22C-A370-4A42-53B5AB52EF00}"/>
          </ac:picMkLst>
        </pc:picChg>
      </pc:sldChg>
      <pc:sldChg chg="modSp mod modNotesTx">
        <pc:chgData name="Anna Steinbauer" userId="aa9e69c0-640f-4dee-88df-45dd0169f62d" providerId="ADAL" clId="{73ABAE7C-C76E-41F7-9E01-78CCC30A8FF9}" dt="2025-09-01T21:26:55.506" v="258" actId="14100"/>
        <pc:sldMkLst>
          <pc:docMk/>
          <pc:sldMk cId="1657297725" sldId="376"/>
        </pc:sldMkLst>
        <pc:spChg chg="mod">
          <ac:chgData name="Anna Steinbauer" userId="aa9e69c0-640f-4dee-88df-45dd0169f62d" providerId="ADAL" clId="{73ABAE7C-C76E-41F7-9E01-78CCC30A8FF9}" dt="2025-09-01T21:26:30.471" v="250" actId="1076"/>
          <ac:spMkLst>
            <pc:docMk/>
            <pc:sldMk cId="1657297725" sldId="376"/>
            <ac:spMk id="3" creationId="{F4980991-AE2A-110D-9DD4-0C59B940E7B8}"/>
          </ac:spMkLst>
        </pc:spChg>
        <pc:spChg chg="mod">
          <ac:chgData name="Anna Steinbauer" userId="aa9e69c0-640f-4dee-88df-45dd0169f62d" providerId="ADAL" clId="{73ABAE7C-C76E-41F7-9E01-78CCC30A8FF9}" dt="2025-09-01T21:26:55.506" v="258" actId="14100"/>
          <ac:spMkLst>
            <pc:docMk/>
            <pc:sldMk cId="1657297725" sldId="376"/>
            <ac:spMk id="4" creationId="{B7320F58-C86A-8E21-D07C-B3AB46EA9110}"/>
          </ac:spMkLst>
        </pc:spChg>
        <pc:spChg chg="mod">
          <ac:chgData name="Anna Steinbauer" userId="aa9e69c0-640f-4dee-88df-45dd0169f62d" providerId="ADAL" clId="{73ABAE7C-C76E-41F7-9E01-78CCC30A8FF9}" dt="2025-09-01T21:26:45.600" v="255" actId="14100"/>
          <ac:spMkLst>
            <pc:docMk/>
            <pc:sldMk cId="1657297725" sldId="376"/>
            <ac:spMk id="7" creationId="{1AEEF058-CFBF-5312-934E-AB215AD686D8}"/>
          </ac:spMkLst>
        </pc:spChg>
        <pc:spChg chg="mod">
          <ac:chgData name="Anna Steinbauer" userId="aa9e69c0-640f-4dee-88df-45dd0169f62d" providerId="ADAL" clId="{73ABAE7C-C76E-41F7-9E01-78CCC30A8FF9}" dt="2025-09-01T21:26:52.777" v="257" actId="14100"/>
          <ac:spMkLst>
            <pc:docMk/>
            <pc:sldMk cId="1657297725" sldId="376"/>
            <ac:spMk id="10" creationId="{527DA578-3056-01FF-3E48-09B5F8C5E437}"/>
          </ac:spMkLst>
        </pc:spChg>
      </pc:sldChg>
      <pc:sldChg chg="modSp mod">
        <pc:chgData name="Anna Steinbauer" userId="aa9e69c0-640f-4dee-88df-45dd0169f62d" providerId="ADAL" clId="{73ABAE7C-C76E-41F7-9E01-78CCC30A8FF9}" dt="2025-09-01T21:28:20.574" v="361" actId="403"/>
        <pc:sldMkLst>
          <pc:docMk/>
          <pc:sldMk cId="817062555" sldId="377"/>
        </pc:sldMkLst>
        <pc:spChg chg="mod">
          <ac:chgData name="Anna Steinbauer" userId="aa9e69c0-640f-4dee-88df-45dd0169f62d" providerId="ADAL" clId="{73ABAE7C-C76E-41F7-9E01-78CCC30A8FF9}" dt="2025-09-01T21:27:38.920" v="339" actId="948"/>
          <ac:spMkLst>
            <pc:docMk/>
            <pc:sldMk cId="817062555" sldId="377"/>
            <ac:spMk id="3" creationId="{B964933A-6099-E290-33B5-1453867D6C3C}"/>
          </ac:spMkLst>
        </pc:spChg>
        <pc:graphicFrameChg chg="modGraphic">
          <ac:chgData name="Anna Steinbauer" userId="aa9e69c0-640f-4dee-88df-45dd0169f62d" providerId="ADAL" clId="{73ABAE7C-C76E-41F7-9E01-78CCC30A8FF9}" dt="2025-09-01T21:28:20.574" v="361" actId="403"/>
          <ac:graphicFrameMkLst>
            <pc:docMk/>
            <pc:sldMk cId="817062555" sldId="377"/>
            <ac:graphicFrameMk id="8" creationId="{D478C798-380B-FFB0-C307-06971DFE4EF4}"/>
          </ac:graphicFrameMkLst>
        </pc:graphicFrameChg>
      </pc:sldChg>
      <pc:sldChg chg="modSp mod">
        <pc:chgData name="Anna Steinbauer" userId="aa9e69c0-640f-4dee-88df-45dd0169f62d" providerId="ADAL" clId="{73ABAE7C-C76E-41F7-9E01-78CCC30A8FF9}" dt="2025-09-02T07:33:15.821" v="1382" actId="403"/>
        <pc:sldMkLst>
          <pc:docMk/>
          <pc:sldMk cId="2065098475" sldId="378"/>
        </pc:sldMkLst>
        <pc:spChg chg="mod">
          <ac:chgData name="Anna Steinbauer" userId="aa9e69c0-640f-4dee-88df-45dd0169f62d" providerId="ADAL" clId="{73ABAE7C-C76E-41F7-9E01-78CCC30A8FF9}" dt="2025-09-02T07:32:43.102" v="1372" actId="27636"/>
          <ac:spMkLst>
            <pc:docMk/>
            <pc:sldMk cId="2065098475" sldId="378"/>
            <ac:spMk id="3" creationId="{B9501844-4682-3EC1-2AAD-9F76D281F33C}"/>
          </ac:spMkLst>
        </pc:spChg>
        <pc:graphicFrameChg chg="mod modGraphic">
          <ac:chgData name="Anna Steinbauer" userId="aa9e69c0-640f-4dee-88df-45dd0169f62d" providerId="ADAL" clId="{73ABAE7C-C76E-41F7-9E01-78CCC30A8FF9}" dt="2025-09-02T07:33:15.821" v="1382" actId="403"/>
          <ac:graphicFrameMkLst>
            <pc:docMk/>
            <pc:sldMk cId="2065098475" sldId="378"/>
            <ac:graphicFrameMk id="11" creationId="{28F0BADD-2A75-2508-2CF2-C57834E4B9D9}"/>
          </ac:graphicFrameMkLst>
        </pc:graphicFrameChg>
      </pc:sldChg>
      <pc:sldChg chg="addSp delSp modSp mod">
        <pc:chgData name="Anna Steinbauer" userId="aa9e69c0-640f-4dee-88df-45dd0169f62d" providerId="ADAL" clId="{73ABAE7C-C76E-41F7-9E01-78CCC30A8FF9}" dt="2025-09-02T07:34:29.532" v="1522" actId="20577"/>
        <pc:sldMkLst>
          <pc:docMk/>
          <pc:sldMk cId="1476064537" sldId="379"/>
        </pc:sldMkLst>
        <pc:spChg chg="mod">
          <ac:chgData name="Anna Steinbauer" userId="aa9e69c0-640f-4dee-88df-45dd0169f62d" providerId="ADAL" clId="{73ABAE7C-C76E-41F7-9E01-78CCC30A8FF9}" dt="2025-09-02T07:34:29.532" v="1522" actId="20577"/>
          <ac:spMkLst>
            <pc:docMk/>
            <pc:sldMk cId="1476064537" sldId="379"/>
            <ac:spMk id="3" creationId="{015571E0-E5D3-2274-6547-F4F957AA1DE1}"/>
          </ac:spMkLst>
        </pc:spChg>
        <pc:graphicFrameChg chg="del mod">
          <ac:chgData name="Anna Steinbauer" userId="aa9e69c0-640f-4dee-88df-45dd0169f62d" providerId="ADAL" clId="{73ABAE7C-C76E-41F7-9E01-78CCC30A8FF9}" dt="2025-09-02T07:33:53.859" v="1389" actId="478"/>
          <ac:graphicFrameMkLst>
            <pc:docMk/>
            <pc:sldMk cId="1476064537" sldId="379"/>
            <ac:graphicFrameMk id="4" creationId="{298C7F5A-2418-1152-4FCE-D3A83CD13C72}"/>
          </ac:graphicFrameMkLst>
        </pc:graphicFrameChg>
        <pc:graphicFrameChg chg="add mod">
          <ac:chgData name="Anna Steinbauer" userId="aa9e69c0-640f-4dee-88df-45dd0169f62d" providerId="ADAL" clId="{73ABAE7C-C76E-41F7-9E01-78CCC30A8FF9}" dt="2025-09-02T07:34:02.252" v="1392" actId="113"/>
          <ac:graphicFrameMkLst>
            <pc:docMk/>
            <pc:sldMk cId="1476064537" sldId="379"/>
            <ac:graphicFrameMk id="5" creationId="{04C8E3B9-7155-F997-452C-70F2BE1CF355}"/>
          </ac:graphicFrameMkLst>
        </pc:graphicFrameChg>
      </pc:sldChg>
      <pc:sldChg chg="modSp mod">
        <pc:chgData name="Anna Steinbauer" userId="aa9e69c0-640f-4dee-88df-45dd0169f62d" providerId="ADAL" clId="{73ABAE7C-C76E-41F7-9E01-78CCC30A8FF9}" dt="2025-09-02T07:40:06.168" v="1820" actId="20577"/>
        <pc:sldMkLst>
          <pc:docMk/>
          <pc:sldMk cId="0" sldId="380"/>
        </pc:sldMkLst>
        <pc:spChg chg="mod">
          <ac:chgData name="Anna Steinbauer" userId="aa9e69c0-640f-4dee-88df-45dd0169f62d" providerId="ADAL" clId="{73ABAE7C-C76E-41F7-9E01-78CCC30A8FF9}" dt="2025-09-02T07:40:02.353" v="1803" actId="20577"/>
          <ac:spMkLst>
            <pc:docMk/>
            <pc:sldMk cId="0" sldId="380"/>
            <ac:spMk id="362" creationId="{00000000-0000-0000-0000-000000000000}"/>
          </ac:spMkLst>
        </pc:spChg>
        <pc:spChg chg="mod">
          <ac:chgData name="Anna Steinbauer" userId="aa9e69c0-640f-4dee-88df-45dd0169f62d" providerId="ADAL" clId="{73ABAE7C-C76E-41F7-9E01-78CCC30A8FF9}" dt="2025-09-02T07:40:06.168" v="1820" actId="20577"/>
          <ac:spMkLst>
            <pc:docMk/>
            <pc:sldMk cId="0" sldId="380"/>
            <ac:spMk id="363" creationId="{00000000-0000-0000-0000-000000000000}"/>
          </ac:spMkLst>
        </pc:spChg>
      </pc:sldChg>
      <pc:sldChg chg="modSp mod">
        <pc:chgData name="Anna Steinbauer" userId="aa9e69c0-640f-4dee-88df-45dd0169f62d" providerId="ADAL" clId="{73ABAE7C-C76E-41F7-9E01-78CCC30A8FF9}" dt="2025-09-02T07:30:50.507" v="874" actId="14100"/>
        <pc:sldMkLst>
          <pc:docMk/>
          <pc:sldMk cId="2695216171" sldId="385"/>
        </pc:sldMkLst>
        <pc:spChg chg="mod">
          <ac:chgData name="Anna Steinbauer" userId="aa9e69c0-640f-4dee-88df-45dd0169f62d" providerId="ADAL" clId="{73ABAE7C-C76E-41F7-9E01-78CCC30A8FF9}" dt="2025-09-02T07:30:50.507" v="874" actId="14100"/>
          <ac:spMkLst>
            <pc:docMk/>
            <pc:sldMk cId="2695216171" sldId="385"/>
            <ac:spMk id="10" creationId="{8990DC27-3EAD-D004-32A4-049FA92EC970}"/>
          </ac:spMkLst>
        </pc:spChg>
      </pc:sldChg>
      <pc:sldChg chg="modSp mod">
        <pc:chgData name="Anna Steinbauer" userId="aa9e69c0-640f-4dee-88df-45dd0169f62d" providerId="ADAL" clId="{73ABAE7C-C76E-41F7-9E01-78CCC30A8FF9}" dt="2025-09-02T07:30:46.754" v="873" actId="14100"/>
        <pc:sldMkLst>
          <pc:docMk/>
          <pc:sldMk cId="3147428548" sldId="386"/>
        </pc:sldMkLst>
        <pc:spChg chg="mod">
          <ac:chgData name="Anna Steinbauer" userId="aa9e69c0-640f-4dee-88df-45dd0169f62d" providerId="ADAL" clId="{73ABAE7C-C76E-41F7-9E01-78CCC30A8FF9}" dt="2025-09-02T07:30:46.754" v="873" actId="14100"/>
          <ac:spMkLst>
            <pc:docMk/>
            <pc:sldMk cId="3147428548" sldId="386"/>
            <ac:spMk id="10" creationId="{13813102-F152-96B0-2B5D-2E7D67414CFB}"/>
          </ac:spMkLst>
        </pc:spChg>
      </pc:sldChg>
      <pc:sldChg chg="modSp mod">
        <pc:chgData name="Anna Steinbauer" userId="aa9e69c0-640f-4dee-88df-45dd0169f62d" providerId="ADAL" clId="{73ABAE7C-C76E-41F7-9E01-78CCC30A8FF9}" dt="2025-09-02T07:30:40.750" v="872" actId="1076"/>
        <pc:sldMkLst>
          <pc:docMk/>
          <pc:sldMk cId="132103417" sldId="387"/>
        </pc:sldMkLst>
        <pc:spChg chg="mod">
          <ac:chgData name="Anna Steinbauer" userId="aa9e69c0-640f-4dee-88df-45dd0169f62d" providerId="ADAL" clId="{73ABAE7C-C76E-41F7-9E01-78CCC30A8FF9}" dt="2025-09-02T07:30:40.750" v="872" actId="1076"/>
          <ac:spMkLst>
            <pc:docMk/>
            <pc:sldMk cId="132103417" sldId="387"/>
            <ac:spMk id="10" creationId="{07E1C3B4-13A7-EE4E-C215-381BEF23EA9B}"/>
          </ac:spMkLst>
        </pc:spChg>
      </pc:sldChg>
      <pc:sldChg chg="modSp mod">
        <pc:chgData name="Anna Steinbauer" userId="aa9e69c0-640f-4dee-88df-45dd0169f62d" providerId="ADAL" clId="{73ABAE7C-C76E-41F7-9E01-78CCC30A8FF9}" dt="2025-09-02T07:30:31.651" v="869" actId="14100"/>
        <pc:sldMkLst>
          <pc:docMk/>
          <pc:sldMk cId="1949168254" sldId="388"/>
        </pc:sldMkLst>
        <pc:spChg chg="mod">
          <ac:chgData name="Anna Steinbauer" userId="aa9e69c0-640f-4dee-88df-45dd0169f62d" providerId="ADAL" clId="{73ABAE7C-C76E-41F7-9E01-78CCC30A8FF9}" dt="2025-09-02T07:30:29.449" v="868" actId="1076"/>
          <ac:spMkLst>
            <pc:docMk/>
            <pc:sldMk cId="1949168254" sldId="388"/>
            <ac:spMk id="10" creationId="{84BB88B6-FE19-6F28-448F-D42CC58E08BF}"/>
          </ac:spMkLst>
        </pc:spChg>
        <pc:spChg chg="mod">
          <ac:chgData name="Anna Steinbauer" userId="aa9e69c0-640f-4dee-88df-45dd0169f62d" providerId="ADAL" clId="{73ABAE7C-C76E-41F7-9E01-78CCC30A8FF9}" dt="2025-09-02T07:30:31.651" v="869" actId="14100"/>
          <ac:spMkLst>
            <pc:docMk/>
            <pc:sldMk cId="1949168254" sldId="388"/>
            <ac:spMk id="12" creationId="{860BFD44-7ED3-11D4-3AAE-BE42451EEEDC}"/>
          </ac:spMkLst>
        </pc:spChg>
      </pc:sldChg>
      <pc:sldChg chg="modSp mod">
        <pc:chgData name="Anna Steinbauer" userId="aa9e69c0-640f-4dee-88df-45dd0169f62d" providerId="ADAL" clId="{73ABAE7C-C76E-41F7-9E01-78CCC30A8FF9}" dt="2025-09-02T08:20:06.664" v="4116" actId="6549"/>
        <pc:sldMkLst>
          <pc:docMk/>
          <pc:sldMk cId="1505890033" sldId="389"/>
        </pc:sldMkLst>
        <pc:spChg chg="mod">
          <ac:chgData name="Anna Steinbauer" userId="aa9e69c0-640f-4dee-88df-45dd0169f62d" providerId="ADAL" clId="{73ABAE7C-C76E-41F7-9E01-78CCC30A8FF9}" dt="2025-09-02T08:19:39.870" v="4112" actId="948"/>
          <ac:spMkLst>
            <pc:docMk/>
            <pc:sldMk cId="1505890033" sldId="389"/>
            <ac:spMk id="3" creationId="{B8B08C4D-72C2-C421-1B57-8CFF8C56CD90}"/>
          </ac:spMkLst>
        </pc:spChg>
        <pc:spChg chg="mod">
          <ac:chgData name="Anna Steinbauer" userId="aa9e69c0-640f-4dee-88df-45dd0169f62d" providerId="ADAL" clId="{73ABAE7C-C76E-41F7-9E01-78CCC30A8FF9}" dt="2025-09-02T08:20:06.664" v="4116" actId="6549"/>
          <ac:spMkLst>
            <pc:docMk/>
            <pc:sldMk cId="1505890033" sldId="389"/>
            <ac:spMk id="6" creationId="{54CE813E-26DC-6F54-4F18-73107FE37D44}"/>
          </ac:spMkLst>
        </pc:spChg>
      </pc:sldChg>
      <pc:sldChg chg="modSp mod">
        <pc:chgData name="Anna Steinbauer" userId="aa9e69c0-640f-4dee-88df-45dd0169f62d" providerId="ADAL" clId="{73ABAE7C-C76E-41F7-9E01-78CCC30A8FF9}" dt="2025-09-02T08:20:10.363" v="4118" actId="20577"/>
        <pc:sldMkLst>
          <pc:docMk/>
          <pc:sldMk cId="1786054509" sldId="390"/>
        </pc:sldMkLst>
        <pc:spChg chg="mod">
          <ac:chgData name="Anna Steinbauer" userId="aa9e69c0-640f-4dee-88df-45dd0169f62d" providerId="ADAL" clId="{73ABAE7C-C76E-41F7-9E01-78CCC30A8FF9}" dt="2025-09-02T08:18:42.714" v="4060" actId="948"/>
          <ac:spMkLst>
            <pc:docMk/>
            <pc:sldMk cId="1786054509" sldId="390"/>
            <ac:spMk id="3" creationId="{475ED279-A1FB-82DC-BDCF-A86ADB6C8049}"/>
          </ac:spMkLst>
        </pc:spChg>
        <pc:spChg chg="mod">
          <ac:chgData name="Anna Steinbauer" userId="aa9e69c0-640f-4dee-88df-45dd0169f62d" providerId="ADAL" clId="{73ABAE7C-C76E-41F7-9E01-78CCC30A8FF9}" dt="2025-09-02T08:20:10.363" v="4118" actId="20577"/>
          <ac:spMkLst>
            <pc:docMk/>
            <pc:sldMk cId="1786054509" sldId="390"/>
            <ac:spMk id="8" creationId="{E1B3FF13-2BDD-5AA9-8445-D9BF063F4FE3}"/>
          </ac:spMkLst>
        </pc:spChg>
      </pc:sldChg>
      <pc:sldChg chg="modSp add mod ord modShow">
        <pc:chgData name="Anna Steinbauer" userId="aa9e69c0-640f-4dee-88df-45dd0169f62d" providerId="ADAL" clId="{73ABAE7C-C76E-41F7-9E01-78CCC30A8FF9}" dt="2025-09-02T07:19:48.153" v="761" actId="1076"/>
        <pc:sldMkLst>
          <pc:docMk/>
          <pc:sldMk cId="1544774491" sldId="391"/>
        </pc:sldMkLst>
        <pc:spChg chg="mod">
          <ac:chgData name="Anna Steinbauer" userId="aa9e69c0-640f-4dee-88df-45dd0169f62d" providerId="ADAL" clId="{73ABAE7C-C76E-41F7-9E01-78CCC30A8FF9}" dt="2025-09-01T21:33:25.193" v="363" actId="20577"/>
          <ac:spMkLst>
            <pc:docMk/>
            <pc:sldMk cId="1544774491" sldId="391"/>
            <ac:spMk id="2" creationId="{6C856F09-7CFA-B2ED-7550-80EFAD32586D}"/>
          </ac:spMkLst>
        </pc:spChg>
        <pc:spChg chg="mod">
          <ac:chgData name="Anna Steinbauer" userId="aa9e69c0-640f-4dee-88df-45dd0169f62d" providerId="ADAL" clId="{73ABAE7C-C76E-41F7-9E01-78CCC30A8FF9}" dt="2025-09-01T20:49:50.665" v="29" actId="20577"/>
          <ac:spMkLst>
            <pc:docMk/>
            <pc:sldMk cId="1544774491" sldId="391"/>
            <ac:spMk id="3" creationId="{BB5C022E-3D22-9974-0459-532F09B29C87}"/>
          </ac:spMkLst>
        </pc:spChg>
        <pc:spChg chg="mod">
          <ac:chgData name="Anna Steinbauer" userId="aa9e69c0-640f-4dee-88df-45dd0169f62d" providerId="ADAL" clId="{73ABAE7C-C76E-41F7-9E01-78CCC30A8FF9}" dt="2025-09-01T20:50:07.362" v="104" actId="1076"/>
          <ac:spMkLst>
            <pc:docMk/>
            <pc:sldMk cId="1544774491" sldId="391"/>
            <ac:spMk id="10" creationId="{AEB15170-0AD9-320E-4E9B-CB3D41187752}"/>
          </ac:spMkLst>
        </pc:spChg>
        <pc:spChg chg="mod">
          <ac:chgData name="Anna Steinbauer" userId="aa9e69c0-640f-4dee-88df-45dd0169f62d" providerId="ADAL" clId="{73ABAE7C-C76E-41F7-9E01-78CCC30A8FF9}" dt="2025-09-01T21:18:39.601" v="109" actId="1076"/>
          <ac:spMkLst>
            <pc:docMk/>
            <pc:sldMk cId="1544774491" sldId="391"/>
            <ac:spMk id="11" creationId="{38D3B141-A39E-9B5B-CD17-C887B3C8DC57}"/>
          </ac:spMkLst>
        </pc:spChg>
        <pc:spChg chg="mod">
          <ac:chgData name="Anna Steinbauer" userId="aa9e69c0-640f-4dee-88df-45dd0169f62d" providerId="ADAL" clId="{73ABAE7C-C76E-41F7-9E01-78CCC30A8FF9}" dt="2025-09-02T07:19:44.979" v="760" actId="1076"/>
          <ac:spMkLst>
            <pc:docMk/>
            <pc:sldMk cId="1544774491" sldId="391"/>
            <ac:spMk id="12" creationId="{A5548D93-EC2A-A2F7-ED1D-5317B5FEC02C}"/>
          </ac:spMkLst>
        </pc:spChg>
        <pc:spChg chg="mod">
          <ac:chgData name="Anna Steinbauer" userId="aa9e69c0-640f-4dee-88df-45dd0169f62d" providerId="ADAL" clId="{73ABAE7C-C76E-41F7-9E01-78CCC30A8FF9}" dt="2025-09-02T07:19:48.153" v="761" actId="1076"/>
          <ac:spMkLst>
            <pc:docMk/>
            <pc:sldMk cId="1544774491" sldId="391"/>
            <ac:spMk id="13" creationId="{667FA28B-0486-CA6C-28BC-AC37B9233122}"/>
          </ac:spMkLst>
        </pc:spChg>
      </pc:sldChg>
      <pc:sldChg chg="modSp add mod ord">
        <pc:chgData name="Anna Steinbauer" userId="aa9e69c0-640f-4dee-88df-45dd0169f62d" providerId="ADAL" clId="{73ABAE7C-C76E-41F7-9E01-78CCC30A8FF9}" dt="2025-09-01T21:33:20.686" v="362" actId="20577"/>
        <pc:sldMkLst>
          <pc:docMk/>
          <pc:sldMk cId="1002198086" sldId="392"/>
        </pc:sldMkLst>
        <pc:spChg chg="mod">
          <ac:chgData name="Anna Steinbauer" userId="aa9e69c0-640f-4dee-88df-45dd0169f62d" providerId="ADAL" clId="{73ABAE7C-C76E-41F7-9E01-78CCC30A8FF9}" dt="2025-09-01T21:33:20.686" v="362" actId="20577"/>
          <ac:spMkLst>
            <pc:docMk/>
            <pc:sldMk cId="1002198086" sldId="392"/>
            <ac:spMk id="362" creationId="{F7AF66F4-66C2-8562-41CB-1C645A464DDA}"/>
          </ac:spMkLst>
        </pc:spChg>
      </pc:sldChg>
    </pc:docChg>
  </pc:docChgLst>
  <pc:docChgLst>
    <pc:chgData name="Anna Steinbauer" userId="aa9e69c0-640f-4dee-88df-45dd0169f62d" providerId="ADAL" clId="{2A5294E4-08D8-48DD-8755-6FACF11B9E50}"/>
    <pc:docChg chg="undo custSel modSld">
      <pc:chgData name="Anna Steinbauer" userId="aa9e69c0-640f-4dee-88df-45dd0169f62d" providerId="ADAL" clId="{2A5294E4-08D8-48DD-8755-6FACF11B9E50}" dt="2025-06-23T09:40:34.410" v="35" actId="2711"/>
      <pc:docMkLst>
        <pc:docMk/>
      </pc:docMkLst>
      <pc:sldChg chg="delSp modSp mod">
        <pc:chgData name="Anna Steinbauer" userId="aa9e69c0-640f-4dee-88df-45dd0169f62d" providerId="ADAL" clId="{2A5294E4-08D8-48DD-8755-6FACF11B9E50}" dt="2025-06-23T09:39:01.452" v="27" actId="1076"/>
        <pc:sldMkLst>
          <pc:docMk/>
          <pc:sldMk cId="135668739" sldId="297"/>
        </pc:sldMkLst>
      </pc:sldChg>
      <pc:sldChg chg="modSp mod">
        <pc:chgData name="Anna Steinbauer" userId="aa9e69c0-640f-4dee-88df-45dd0169f62d" providerId="ADAL" clId="{2A5294E4-08D8-48DD-8755-6FACF11B9E50}" dt="2025-06-23T09:40:34.410" v="35" actId="2711"/>
        <pc:sldMkLst>
          <pc:docMk/>
          <pc:sldMk cId="1474619892" sldId="358"/>
        </pc:sldMkLst>
      </pc:sldChg>
      <pc:sldChg chg="modSp mod">
        <pc:chgData name="Anna Steinbauer" userId="aa9e69c0-640f-4dee-88df-45dd0169f62d" providerId="ADAL" clId="{2A5294E4-08D8-48DD-8755-6FACF11B9E50}" dt="2025-06-23T09:39:58.928" v="31" actId="20577"/>
        <pc:sldMkLst>
          <pc:docMk/>
          <pc:sldMk cId="1324439011" sldId="369"/>
        </pc:sldMkLst>
      </pc:sldChg>
    </pc:docChg>
  </pc:docChgLst>
  <pc:docChgLst>
    <pc:chgData name="Anna Steinbauer" userId="aa9e69c0-640f-4dee-88df-45dd0169f62d" providerId="ADAL" clId="{47389E66-5BD0-4DF7-BD21-8F1C31EF73A5}"/>
    <pc:docChg chg="undo custSel modSld">
      <pc:chgData name="Anna Steinbauer" userId="aa9e69c0-640f-4dee-88df-45dd0169f62d" providerId="ADAL" clId="{47389E66-5BD0-4DF7-BD21-8F1C31EF73A5}" dt="2025-06-06T10:11:10.897" v="9" actId="1076"/>
      <pc:docMkLst>
        <pc:docMk/>
      </pc:docMkLst>
      <pc:sldChg chg="modSp mod">
        <pc:chgData name="Anna Steinbauer" userId="aa9e69c0-640f-4dee-88df-45dd0169f62d" providerId="ADAL" clId="{47389E66-5BD0-4DF7-BD21-8F1C31EF73A5}" dt="2025-06-06T10:10:27.802" v="0" actId="1076"/>
        <pc:sldMkLst>
          <pc:docMk/>
          <pc:sldMk cId="2449480673" sldId="362"/>
        </pc:sldMkLst>
      </pc:sldChg>
      <pc:sldChg chg="modSp mod">
        <pc:chgData name="Anna Steinbauer" userId="aa9e69c0-640f-4dee-88df-45dd0169f62d" providerId="ADAL" clId="{47389E66-5BD0-4DF7-BD21-8F1C31EF73A5}" dt="2025-06-06T10:10:30.781" v="1" actId="1076"/>
        <pc:sldMkLst>
          <pc:docMk/>
          <pc:sldMk cId="2142259017" sldId="363"/>
        </pc:sldMkLst>
      </pc:sldChg>
      <pc:sldChg chg="modSp mod">
        <pc:chgData name="Anna Steinbauer" userId="aa9e69c0-640f-4dee-88df-45dd0169f62d" providerId="ADAL" clId="{47389E66-5BD0-4DF7-BD21-8F1C31EF73A5}" dt="2025-06-06T10:10:47.494" v="4" actId="1076"/>
        <pc:sldMkLst>
          <pc:docMk/>
          <pc:sldMk cId="1992860775" sldId="364"/>
        </pc:sldMkLst>
      </pc:sldChg>
      <pc:sldChg chg="modSp mod">
        <pc:chgData name="Anna Steinbauer" userId="aa9e69c0-640f-4dee-88df-45dd0169f62d" providerId="ADAL" clId="{47389E66-5BD0-4DF7-BD21-8F1C31EF73A5}" dt="2025-06-06T10:10:51.305" v="5" actId="1076"/>
        <pc:sldMkLst>
          <pc:docMk/>
          <pc:sldMk cId="1795880082" sldId="365"/>
        </pc:sldMkLst>
      </pc:sldChg>
    </pc:docChg>
  </pc:docChgLst>
  <pc:docChgLst>
    <pc:chgData name="Anna Steinbauer" userId="aa9e69c0-640f-4dee-88df-45dd0169f62d" providerId="ADAL" clId="{AF475653-A2F9-48C7-BCC8-16A41D76CA2C}"/>
    <pc:docChg chg="custSel modSld">
      <pc:chgData name="Anna Steinbauer" userId="aa9e69c0-640f-4dee-88df-45dd0169f62d" providerId="ADAL" clId="{AF475653-A2F9-48C7-BCC8-16A41D76CA2C}" dt="2025-07-30T12:49:35.944" v="46" actId="1076"/>
      <pc:docMkLst>
        <pc:docMk/>
      </pc:docMkLst>
      <pc:sldChg chg="modSp">
        <pc:chgData name="Anna Steinbauer" userId="aa9e69c0-640f-4dee-88df-45dd0169f62d" providerId="ADAL" clId="{AF475653-A2F9-48C7-BCC8-16A41D76CA2C}" dt="2025-07-29T20:05:28.332" v="38" actId="13926"/>
        <pc:sldMkLst>
          <pc:docMk/>
          <pc:sldMk cId="0" sldId="298"/>
        </pc:sldMkLst>
      </pc:sldChg>
      <pc:sldChg chg="delSp">
        <pc:chgData name="Anna Steinbauer" userId="aa9e69c0-640f-4dee-88df-45dd0169f62d" providerId="ADAL" clId="{AF475653-A2F9-48C7-BCC8-16A41D76CA2C}" dt="2025-07-29T20:04:15.323" v="11" actId="478"/>
        <pc:sldMkLst>
          <pc:docMk/>
          <pc:sldMk cId="3667637382" sldId="340"/>
        </pc:sldMkLst>
      </pc:sldChg>
      <pc:sldChg chg="delSp">
        <pc:chgData name="Anna Steinbauer" userId="aa9e69c0-640f-4dee-88df-45dd0169f62d" providerId="ADAL" clId="{AF475653-A2F9-48C7-BCC8-16A41D76CA2C}" dt="2025-07-29T20:03:33.792" v="1" actId="478"/>
        <pc:sldMkLst>
          <pc:docMk/>
          <pc:sldMk cId="4051999628" sldId="374"/>
        </pc:sldMkLst>
      </pc:sldChg>
      <pc:sldChg chg="modSp">
        <pc:chgData name="Anna Steinbauer" userId="aa9e69c0-640f-4dee-88df-45dd0169f62d" providerId="ADAL" clId="{AF475653-A2F9-48C7-BCC8-16A41D76CA2C}" dt="2025-07-30T12:49:35.944" v="46" actId="1076"/>
        <pc:sldMkLst>
          <pc:docMk/>
          <pc:sldMk cId="1786054509" sldId="390"/>
        </pc:sldMkLst>
      </pc:sldChg>
    </pc:docChg>
  </pc:docChgLst>
  <pc:docChgLst>
    <pc:chgData name="benjamin.skolik" userId="S::benjamin.skolik_gmx.at#ext#@stiftungwirtschaftsbildung.onmicrosoft.com::1f1808d9-e7e3-44f6-a2de-d459da884465" providerId="AD" clId="Web-{6B8D5F3C-C837-6BD9-0076-D1FD6BA53C54}"/>
    <pc:docChg chg="modSld">
      <pc:chgData name="benjamin.skolik" userId="S::benjamin.skolik_gmx.at#ext#@stiftungwirtschaftsbildung.onmicrosoft.com::1f1808d9-e7e3-44f6-a2de-d459da884465" providerId="AD" clId="Web-{6B8D5F3C-C837-6BD9-0076-D1FD6BA53C54}" dt="2025-07-28T07:03:10.248" v="314" actId="20577"/>
      <pc:docMkLst>
        <pc:docMk/>
      </pc:docMkLst>
      <pc:sldChg chg="modSp">
        <pc:chgData name="benjamin.skolik" userId="S::benjamin.skolik_gmx.at#ext#@stiftungwirtschaftsbildung.onmicrosoft.com::1f1808d9-e7e3-44f6-a2de-d459da884465" providerId="AD" clId="Web-{6B8D5F3C-C837-6BD9-0076-D1FD6BA53C54}" dt="2025-07-28T06:59:36.701" v="195" actId="20577"/>
        <pc:sldMkLst>
          <pc:docMk/>
          <pc:sldMk cId="0" sldId="298"/>
        </pc:sldMkLst>
      </pc:sldChg>
      <pc:sldChg chg="modSp">
        <pc:chgData name="benjamin.skolik" userId="S::benjamin.skolik_gmx.at#ext#@stiftungwirtschaftsbildung.onmicrosoft.com::1f1808d9-e7e3-44f6-a2de-d459da884465" providerId="AD" clId="Web-{6B8D5F3C-C837-6BD9-0076-D1FD6BA53C54}" dt="2025-07-28T06:59:55.905" v="203" actId="1076"/>
        <pc:sldMkLst>
          <pc:docMk/>
          <pc:sldMk cId="3667637382" sldId="340"/>
        </pc:sldMkLst>
      </pc:sldChg>
      <pc:sldChg chg="delSp modSp">
        <pc:chgData name="benjamin.skolik" userId="S::benjamin.skolik_gmx.at#ext#@stiftungwirtschaftsbildung.onmicrosoft.com::1f1808d9-e7e3-44f6-a2de-d459da884465" providerId="AD" clId="Web-{6B8D5F3C-C837-6BD9-0076-D1FD6BA53C54}" dt="2025-07-28T07:03:10.248" v="314" actId="20577"/>
        <pc:sldMkLst>
          <pc:docMk/>
          <pc:sldMk cId="3013176044" sldId="341"/>
        </pc:sldMkLst>
      </pc:sldChg>
      <pc:sldChg chg="delSp modSp">
        <pc:chgData name="benjamin.skolik" userId="S::benjamin.skolik_gmx.at#ext#@stiftungwirtschaftsbildung.onmicrosoft.com::1f1808d9-e7e3-44f6-a2de-d459da884465" providerId="AD" clId="Web-{6B8D5F3C-C837-6BD9-0076-D1FD6BA53C54}" dt="2025-07-28T07:02:36.058" v="310" actId="20577"/>
        <pc:sldMkLst>
          <pc:docMk/>
          <pc:sldMk cId="1396471112" sldId="342"/>
        </pc:sldMkLst>
      </pc:sldChg>
      <pc:sldChg chg="addSp delSp modSp">
        <pc:chgData name="benjamin.skolik" userId="S::benjamin.skolik_gmx.at#ext#@stiftungwirtschaftsbildung.onmicrosoft.com::1f1808d9-e7e3-44f6-a2de-d459da884465" providerId="AD" clId="Web-{6B8D5F3C-C837-6BD9-0076-D1FD6BA53C54}" dt="2025-07-28T06:55:51.825" v="117" actId="1076"/>
        <pc:sldMkLst>
          <pc:docMk/>
          <pc:sldMk cId="4051999628" sldId="374"/>
        </pc:sldMkLst>
      </pc:sldChg>
    </pc:docChg>
  </pc:docChgLst>
  <pc:docChgLst>
    <pc:chgData name="benjamin.skolik" userId="S::benjamin.skolik_gmx.at#ext#@stiftungwirtschaftsbildung.onmicrosoft.com::1f1808d9-e7e3-44f6-a2de-d459da884465" providerId="AD" clId="Web-{F8E2B96F-6511-2AEB-7872-2C97C9030EDF}"/>
    <pc:docChg chg="addSld modSld sldOrd">
      <pc:chgData name="benjamin.skolik" userId="S::benjamin.skolik_gmx.at#ext#@stiftungwirtschaftsbildung.onmicrosoft.com::1f1808d9-e7e3-44f6-a2de-d459da884465" providerId="AD" clId="Web-{F8E2B96F-6511-2AEB-7872-2C97C9030EDF}" dt="2025-07-28T07:23:07.153" v="512" actId="20577"/>
      <pc:docMkLst>
        <pc:docMk/>
      </pc:docMkLst>
      <pc:sldChg chg="addSp delSp modSp add ord replId">
        <pc:chgData name="benjamin.skolik" userId="S::benjamin.skolik_gmx.at#ext#@stiftungwirtschaftsbildung.onmicrosoft.com::1f1808d9-e7e3-44f6-a2de-d459da884465" providerId="AD" clId="Web-{F8E2B96F-6511-2AEB-7872-2C97C9030EDF}" dt="2025-07-28T07:22:45.980" v="505" actId="1076"/>
        <pc:sldMkLst>
          <pc:docMk/>
          <pc:sldMk cId="1505890033" sldId="389"/>
        </pc:sldMkLst>
      </pc:sldChg>
      <pc:sldChg chg="addSp delSp modSp add replId">
        <pc:chgData name="benjamin.skolik" userId="S::benjamin.skolik_gmx.at#ext#@stiftungwirtschaftsbildung.onmicrosoft.com::1f1808d9-e7e3-44f6-a2de-d459da884465" providerId="AD" clId="Web-{F8E2B96F-6511-2AEB-7872-2C97C9030EDF}" dt="2025-07-28T07:23:07.153" v="512" actId="20577"/>
        <pc:sldMkLst>
          <pc:docMk/>
          <pc:sldMk cId="1786054509" sldId="390"/>
        </pc:sldMkLst>
      </pc:sldChg>
    </pc:docChg>
  </pc:docChgLst>
  <pc:docChgLst>
    <pc:chgData name="Anna Steinbauer" userId="aa9e69c0-640f-4dee-88df-45dd0169f62d" providerId="ADAL" clId="{98548D49-2613-4647-B152-49DECB191FA8}"/>
    <pc:docChg chg="undo custSel addSld delSld modSld">
      <pc:chgData name="Anna Steinbauer" userId="aa9e69c0-640f-4dee-88df-45dd0169f62d" providerId="ADAL" clId="{98548D49-2613-4647-B152-49DECB191FA8}" dt="2025-07-31T12:33:19.736" v="353" actId="404"/>
      <pc:docMkLst>
        <pc:docMk/>
      </pc:docMkLst>
      <pc:sldChg chg="addSp delSp modSp mod">
        <pc:chgData name="Anna Steinbauer" userId="aa9e69c0-640f-4dee-88df-45dd0169f62d" providerId="ADAL" clId="{98548D49-2613-4647-B152-49DECB191FA8}" dt="2025-07-08T11:48:28.944" v="141" actId="113"/>
        <pc:sldMkLst>
          <pc:docMk/>
          <pc:sldMk cId="510504545" sldId="336"/>
        </pc:sldMkLst>
      </pc:sldChg>
      <pc:sldChg chg="addSp delSp modSp mod">
        <pc:chgData name="Anna Steinbauer" userId="aa9e69c0-640f-4dee-88df-45dd0169f62d" providerId="ADAL" clId="{98548D49-2613-4647-B152-49DECB191FA8}" dt="2025-07-08T11:49:29.030" v="156" actId="14100"/>
        <pc:sldMkLst>
          <pc:docMk/>
          <pc:sldMk cId="1731397794" sldId="337"/>
        </pc:sldMkLst>
      </pc:sldChg>
      <pc:sldChg chg="addSp delSp modSp mod">
        <pc:chgData name="Anna Steinbauer" userId="aa9e69c0-640f-4dee-88df-45dd0169f62d" providerId="ADAL" clId="{98548D49-2613-4647-B152-49DECB191FA8}" dt="2025-07-08T11:49:49.192" v="170" actId="113"/>
        <pc:sldMkLst>
          <pc:docMk/>
          <pc:sldMk cId="755173132" sldId="338"/>
        </pc:sldMkLst>
      </pc:sldChg>
      <pc:sldChg chg="addSp delSp modSp mod">
        <pc:chgData name="Anna Steinbauer" userId="aa9e69c0-640f-4dee-88df-45dd0169f62d" providerId="ADAL" clId="{98548D49-2613-4647-B152-49DECB191FA8}" dt="2025-07-08T12:52:28.508" v="216" actId="404"/>
        <pc:sldMkLst>
          <pc:docMk/>
          <pc:sldMk cId="1835839243" sldId="339"/>
        </pc:sldMkLst>
      </pc:sldChg>
      <pc:sldChg chg="modSp mod">
        <pc:chgData name="Anna Steinbauer" userId="aa9e69c0-640f-4dee-88df-45dd0169f62d" providerId="ADAL" clId="{98548D49-2613-4647-B152-49DECB191FA8}" dt="2025-07-08T12:54:17.891" v="230" actId="404"/>
        <pc:sldMkLst>
          <pc:docMk/>
          <pc:sldMk cId="3667637382" sldId="340"/>
        </pc:sldMkLst>
      </pc:sldChg>
      <pc:sldChg chg="modSp mod">
        <pc:chgData name="Anna Steinbauer" userId="aa9e69c0-640f-4dee-88df-45dd0169f62d" providerId="ADAL" clId="{98548D49-2613-4647-B152-49DECB191FA8}" dt="2025-07-08T12:55:02.198" v="249" actId="27636"/>
        <pc:sldMkLst>
          <pc:docMk/>
          <pc:sldMk cId="3013176044" sldId="341"/>
        </pc:sldMkLst>
      </pc:sldChg>
      <pc:sldChg chg="modSp mod">
        <pc:chgData name="Anna Steinbauer" userId="aa9e69c0-640f-4dee-88df-45dd0169f62d" providerId="ADAL" clId="{98548D49-2613-4647-B152-49DECB191FA8}" dt="2025-07-08T12:55:43.119" v="260" actId="14100"/>
        <pc:sldMkLst>
          <pc:docMk/>
          <pc:sldMk cId="1396471112" sldId="342"/>
        </pc:sldMkLst>
      </pc:sldChg>
      <pc:sldChg chg="modSp mod">
        <pc:chgData name="Anna Steinbauer" userId="aa9e69c0-640f-4dee-88df-45dd0169f62d" providerId="ADAL" clId="{98548D49-2613-4647-B152-49DECB191FA8}" dt="2025-07-08T12:56:46.037" v="282" actId="2711"/>
        <pc:sldMkLst>
          <pc:docMk/>
          <pc:sldMk cId="622890390" sldId="343"/>
        </pc:sldMkLst>
      </pc:sldChg>
      <pc:sldChg chg="modSp mod">
        <pc:chgData name="Anna Steinbauer" userId="aa9e69c0-640f-4dee-88df-45dd0169f62d" providerId="ADAL" clId="{98548D49-2613-4647-B152-49DECB191FA8}" dt="2025-07-08T12:57:01.904" v="290" actId="1076"/>
        <pc:sldMkLst>
          <pc:docMk/>
          <pc:sldMk cId="1450737912" sldId="344"/>
        </pc:sldMkLst>
      </pc:sldChg>
      <pc:sldChg chg="modSp mod">
        <pc:chgData name="Anna Steinbauer" userId="aa9e69c0-640f-4dee-88df-45dd0169f62d" providerId="ADAL" clId="{98548D49-2613-4647-B152-49DECB191FA8}" dt="2025-07-08T12:57:13.392" v="292" actId="20577"/>
        <pc:sldMkLst>
          <pc:docMk/>
          <pc:sldMk cId="889598491" sldId="347"/>
        </pc:sldMkLst>
      </pc:sldChg>
      <pc:sldChg chg="modSp mod">
        <pc:chgData name="Anna Steinbauer" userId="aa9e69c0-640f-4dee-88df-45dd0169f62d" providerId="ADAL" clId="{98548D49-2613-4647-B152-49DECB191FA8}" dt="2025-07-08T12:57:18.811" v="293" actId="2711"/>
        <pc:sldMkLst>
          <pc:docMk/>
          <pc:sldMk cId="289924696" sldId="348"/>
        </pc:sldMkLst>
      </pc:sldChg>
      <pc:sldChg chg="modSp mod">
        <pc:chgData name="Anna Steinbauer" userId="aa9e69c0-640f-4dee-88df-45dd0169f62d" providerId="ADAL" clId="{98548D49-2613-4647-B152-49DECB191FA8}" dt="2025-07-08T13:00:50.832" v="339" actId="2711"/>
        <pc:sldMkLst>
          <pc:docMk/>
          <pc:sldMk cId="2280534797" sldId="349"/>
        </pc:sldMkLst>
      </pc:sldChg>
      <pc:sldChg chg="modSp mod">
        <pc:chgData name="Anna Steinbauer" userId="aa9e69c0-640f-4dee-88df-45dd0169f62d" providerId="ADAL" clId="{98548D49-2613-4647-B152-49DECB191FA8}" dt="2025-07-08T13:01:23.532" v="347" actId="2711"/>
        <pc:sldMkLst>
          <pc:docMk/>
          <pc:sldMk cId="534488988" sldId="350"/>
        </pc:sldMkLst>
      </pc:sldChg>
      <pc:sldChg chg="modSp mod">
        <pc:chgData name="Anna Steinbauer" userId="aa9e69c0-640f-4dee-88df-45dd0169f62d" providerId="ADAL" clId="{98548D49-2613-4647-B152-49DECB191FA8}" dt="2025-07-08T13:00:10.889" v="334" actId="2711"/>
        <pc:sldMkLst>
          <pc:docMk/>
          <pc:sldMk cId="888170792" sldId="351"/>
        </pc:sldMkLst>
      </pc:sldChg>
      <pc:sldChg chg="modSp mod">
        <pc:chgData name="Anna Steinbauer" userId="aa9e69c0-640f-4dee-88df-45dd0169f62d" providerId="ADAL" clId="{98548D49-2613-4647-B152-49DECB191FA8}" dt="2025-07-08T12:59:51.203" v="330" actId="2711"/>
        <pc:sldMkLst>
          <pc:docMk/>
          <pc:sldMk cId="1626107353" sldId="352"/>
        </pc:sldMkLst>
      </pc:sldChg>
      <pc:sldChg chg="modSp mod">
        <pc:chgData name="Anna Steinbauer" userId="aa9e69c0-640f-4dee-88df-45dd0169f62d" providerId="ADAL" clId="{98548D49-2613-4647-B152-49DECB191FA8}" dt="2025-07-08T12:59:22.475" v="323" actId="2711"/>
        <pc:sldMkLst>
          <pc:docMk/>
          <pc:sldMk cId="644533567" sldId="353"/>
        </pc:sldMkLst>
      </pc:sldChg>
      <pc:sldChg chg="modSp mod">
        <pc:chgData name="Anna Steinbauer" userId="aa9e69c0-640f-4dee-88df-45dd0169f62d" providerId="ADAL" clId="{98548D49-2613-4647-B152-49DECB191FA8}" dt="2025-07-08T12:59:08.921" v="319" actId="1076"/>
        <pc:sldMkLst>
          <pc:docMk/>
          <pc:sldMk cId="1519373678" sldId="354"/>
        </pc:sldMkLst>
      </pc:sldChg>
      <pc:sldChg chg="modSp mod">
        <pc:chgData name="Anna Steinbauer" userId="aa9e69c0-640f-4dee-88df-45dd0169f62d" providerId="ADAL" clId="{98548D49-2613-4647-B152-49DECB191FA8}" dt="2025-07-08T12:58:44.792" v="311" actId="2711"/>
        <pc:sldMkLst>
          <pc:docMk/>
          <pc:sldMk cId="2979371130" sldId="355"/>
        </pc:sldMkLst>
      </pc:sldChg>
      <pc:sldChg chg="modSp mod">
        <pc:chgData name="Anna Steinbauer" userId="aa9e69c0-640f-4dee-88df-45dd0169f62d" providerId="ADAL" clId="{98548D49-2613-4647-B152-49DECB191FA8}" dt="2025-07-08T13:01:07.250" v="343" actId="2711"/>
        <pc:sldMkLst>
          <pc:docMk/>
          <pc:sldMk cId="1456834017" sldId="357"/>
        </pc:sldMkLst>
      </pc:sldChg>
      <pc:sldChg chg="modSp mod">
        <pc:chgData name="Anna Steinbauer" userId="aa9e69c0-640f-4dee-88df-45dd0169f62d" providerId="ADAL" clId="{98548D49-2613-4647-B152-49DECB191FA8}" dt="2025-07-08T12:57:36.927" v="299" actId="403"/>
        <pc:sldMkLst>
          <pc:docMk/>
          <pc:sldMk cId="3341117520" sldId="359"/>
        </pc:sldMkLst>
      </pc:sldChg>
      <pc:sldChg chg="modSp mod">
        <pc:chgData name="Anna Steinbauer" userId="aa9e69c0-640f-4dee-88df-45dd0169f62d" providerId="ADAL" clId="{98548D49-2613-4647-B152-49DECB191FA8}" dt="2025-07-08T12:57:49.924" v="303" actId="2711"/>
        <pc:sldMkLst>
          <pc:docMk/>
          <pc:sldMk cId="536460709" sldId="360"/>
        </pc:sldMkLst>
      </pc:sldChg>
      <pc:sldChg chg="modSp mod">
        <pc:chgData name="Anna Steinbauer" userId="aa9e69c0-640f-4dee-88df-45dd0169f62d" providerId="ADAL" clId="{98548D49-2613-4647-B152-49DECB191FA8}" dt="2025-07-08T13:00:33.013" v="335" actId="2711"/>
        <pc:sldMkLst>
          <pc:docMk/>
          <pc:sldMk cId="1548078674" sldId="361"/>
        </pc:sldMkLst>
      </pc:sldChg>
      <pc:sldChg chg="addSp delSp modSp mod">
        <pc:chgData name="Anna Steinbauer" userId="aa9e69c0-640f-4dee-88df-45dd0169f62d" providerId="ADAL" clId="{98548D49-2613-4647-B152-49DECB191FA8}" dt="2025-07-31T12:33:19.736" v="353" actId="404"/>
        <pc:sldMkLst>
          <pc:docMk/>
          <pc:sldMk cId="1362852636" sldId="366"/>
        </pc:sldMkLst>
      </pc:sldChg>
      <pc:sldChg chg="modSp mod">
        <pc:chgData name="Anna Steinbauer" userId="aa9e69c0-640f-4dee-88df-45dd0169f62d" providerId="ADAL" clId="{98548D49-2613-4647-B152-49DECB191FA8}" dt="2025-07-08T12:52:51.660" v="220" actId="313"/>
        <pc:sldMkLst>
          <pc:docMk/>
          <pc:sldMk cId="809762260" sldId="367"/>
        </pc:sldMkLst>
      </pc:sldChg>
      <pc:sldChg chg="modSp mod">
        <pc:chgData name="Anna Steinbauer" userId="aa9e69c0-640f-4dee-88df-45dd0169f62d" providerId="ADAL" clId="{98548D49-2613-4647-B152-49DECB191FA8}" dt="2025-07-08T11:43:57.336" v="18" actId="1076"/>
        <pc:sldMkLst>
          <pc:docMk/>
          <pc:sldMk cId="4051999628" sldId="374"/>
        </pc:sldMkLst>
      </pc:sldChg>
      <pc:sldChg chg="modSp mod">
        <pc:chgData name="Anna Steinbauer" userId="aa9e69c0-640f-4dee-88df-45dd0169f62d" providerId="ADAL" clId="{98548D49-2613-4647-B152-49DECB191FA8}" dt="2025-07-08T11:44:57.133" v="38" actId="1076"/>
        <pc:sldMkLst>
          <pc:docMk/>
          <pc:sldMk cId="1657297725" sldId="376"/>
        </pc:sldMkLst>
      </pc:sldChg>
      <pc:sldChg chg="modSp mod">
        <pc:chgData name="Anna Steinbauer" userId="aa9e69c0-640f-4dee-88df-45dd0169f62d" providerId="ADAL" clId="{98548D49-2613-4647-B152-49DECB191FA8}" dt="2025-07-08T11:46:31.004" v="105" actId="1076"/>
        <pc:sldMkLst>
          <pc:docMk/>
          <pc:sldMk cId="817062555" sldId="377"/>
        </pc:sldMkLst>
      </pc:sldChg>
      <pc:sldChg chg="modSp mod">
        <pc:chgData name="Anna Steinbauer" userId="aa9e69c0-640f-4dee-88df-45dd0169f62d" providerId="ADAL" clId="{98548D49-2613-4647-B152-49DECB191FA8}" dt="2025-07-08T11:47:15.531" v="118" actId="14100"/>
        <pc:sldMkLst>
          <pc:docMk/>
          <pc:sldMk cId="2065098475" sldId="378"/>
        </pc:sldMkLst>
      </pc:sldChg>
      <pc:sldChg chg="addSp delSp modSp mod">
        <pc:chgData name="Anna Steinbauer" userId="aa9e69c0-640f-4dee-88df-45dd0169f62d" providerId="ADAL" clId="{98548D49-2613-4647-B152-49DECB191FA8}" dt="2025-07-08T11:47:55.523" v="129" actId="1076"/>
        <pc:sldMkLst>
          <pc:docMk/>
          <pc:sldMk cId="1476064537" sldId="379"/>
        </pc:sldMkLst>
      </pc:sldChg>
      <pc:sldChg chg="modSp mod">
        <pc:chgData name="Anna Steinbauer" userId="aa9e69c0-640f-4dee-88df-45dd0169f62d" providerId="ADAL" clId="{98548D49-2613-4647-B152-49DECB191FA8}" dt="2025-07-31T12:32:49.353" v="351" actId="14100"/>
        <pc:sldMkLst>
          <pc:docMk/>
          <pc:sldMk cId="2695216171" sldId="385"/>
        </pc:sldMkLst>
      </pc:sldChg>
    </pc:docChg>
  </pc:docChgLst>
  <pc:docChgLst>
    <pc:chgData name="benjamin.skolik" userId="S::benjamin.skolik_gmx.at#ext#@stiftungwirtschaftsbildung.onmicrosoft.com::1f1808d9-e7e3-44f6-a2de-d459da884465" providerId="AD" clId="Web-{D54D47E9-65F0-6650-8865-19CB6BF3D9F9}"/>
    <pc:docChg chg="addSld delSld modSld">
      <pc:chgData name="benjamin.skolik" userId="S::benjamin.skolik_gmx.at#ext#@stiftungwirtschaftsbildung.onmicrosoft.com::1f1808d9-e7e3-44f6-a2de-d459da884465" providerId="AD" clId="Web-{D54D47E9-65F0-6650-8865-19CB6BF3D9F9}" dt="2025-07-25T09:44:12.828" v="310"/>
      <pc:docMkLst>
        <pc:docMk/>
      </pc:docMkLst>
      <pc:sldChg chg="modSp">
        <pc:chgData name="benjamin.skolik" userId="S::benjamin.skolik_gmx.at#ext#@stiftungwirtschaftsbildung.onmicrosoft.com::1f1808d9-e7e3-44f6-a2de-d459da884465" providerId="AD" clId="Web-{D54D47E9-65F0-6650-8865-19CB6BF3D9F9}" dt="2025-07-25T09:28:35.368" v="31"/>
        <pc:sldMkLst>
          <pc:docMk/>
          <pc:sldMk cId="817062555" sldId="377"/>
        </pc:sldMkLst>
      </pc:sldChg>
      <pc:sldChg chg="addSp delSp modSp add replId">
        <pc:chgData name="benjamin.skolik" userId="S::benjamin.skolik_gmx.at#ext#@stiftungwirtschaftsbildung.onmicrosoft.com::1f1808d9-e7e3-44f6-a2de-d459da884465" providerId="AD" clId="Web-{D54D47E9-65F0-6650-8865-19CB6BF3D9F9}" dt="2025-07-25T09:39:38.708" v="262" actId="20577"/>
        <pc:sldMkLst>
          <pc:docMk/>
          <pc:sldMk cId="2695216171" sldId="385"/>
        </pc:sldMkLst>
      </pc:sldChg>
      <pc:sldChg chg="addSp delSp modSp add replId">
        <pc:chgData name="benjamin.skolik" userId="S::benjamin.skolik_gmx.at#ext#@stiftungwirtschaftsbildung.onmicrosoft.com::1f1808d9-e7e3-44f6-a2de-d459da884465" providerId="AD" clId="Web-{D54D47E9-65F0-6650-8865-19CB6BF3D9F9}" dt="2025-07-25T09:40:04.740" v="266" actId="1076"/>
        <pc:sldMkLst>
          <pc:docMk/>
          <pc:sldMk cId="3147428548" sldId="386"/>
        </pc:sldMkLst>
      </pc:sldChg>
      <pc:sldChg chg="addSp delSp modSp add replId">
        <pc:chgData name="benjamin.skolik" userId="S::benjamin.skolik_gmx.at#ext#@stiftungwirtschaftsbildung.onmicrosoft.com::1f1808d9-e7e3-44f6-a2de-d459da884465" providerId="AD" clId="Web-{D54D47E9-65F0-6650-8865-19CB6BF3D9F9}" dt="2025-07-25T09:43:43.093" v="306" actId="1076"/>
        <pc:sldMkLst>
          <pc:docMk/>
          <pc:sldMk cId="132103417" sldId="387"/>
        </pc:sldMkLst>
      </pc:sldChg>
      <pc:sldChg chg="addSp delSp modSp add replId">
        <pc:chgData name="benjamin.skolik" userId="S::benjamin.skolik_gmx.at#ext#@stiftungwirtschaftsbildung.onmicrosoft.com::1f1808d9-e7e3-44f6-a2de-d459da884465" providerId="AD" clId="Web-{D54D47E9-65F0-6650-8865-19CB6BF3D9F9}" dt="2025-07-25T09:43:34.202" v="304" actId="1076"/>
        <pc:sldMkLst>
          <pc:docMk/>
          <pc:sldMk cId="1949168254" sldId="38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A56A7B-E747-45C8-A6C9-8203A751512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de-AT"/>
        </a:p>
      </dgm:t>
    </dgm:pt>
    <dgm:pt modelId="{4C302E2D-D384-409B-BD13-F93AD7942FE3}">
      <dgm:prSet phldrT="[Text]"/>
      <dgm:spPr/>
      <dgm:t>
        <a:bodyPr/>
        <a:lstStyle/>
        <a:p>
          <a:r>
            <a:rPr lang="de-DE" dirty="0">
              <a:latin typeface="Lexend" pitchFamily="2" charset="0"/>
            </a:rPr>
            <a:t>Sortiment</a:t>
          </a:r>
          <a:endParaRPr lang="de-AT" dirty="0">
            <a:latin typeface="Lexend" pitchFamily="2" charset="0"/>
          </a:endParaRPr>
        </a:p>
      </dgm:t>
    </dgm:pt>
    <dgm:pt modelId="{B8BB2BF2-3FA1-4CDA-B7D4-2FD6F4DA3507}" type="parTrans" cxnId="{343DED11-C089-4AEB-9A0F-6936B7CCA3A3}">
      <dgm:prSet/>
      <dgm:spPr/>
      <dgm:t>
        <a:bodyPr/>
        <a:lstStyle/>
        <a:p>
          <a:endParaRPr lang="de-AT"/>
        </a:p>
      </dgm:t>
    </dgm:pt>
    <dgm:pt modelId="{709D257F-4A78-4A41-8890-4FE05A2E2A39}" type="sibTrans" cxnId="{343DED11-C089-4AEB-9A0F-6936B7CCA3A3}">
      <dgm:prSet/>
      <dgm:spPr/>
      <dgm:t>
        <a:bodyPr/>
        <a:lstStyle/>
        <a:p>
          <a:endParaRPr lang="de-AT"/>
        </a:p>
      </dgm:t>
    </dgm:pt>
    <dgm:pt modelId="{3BA2141E-E86E-4F99-9EDF-DBFE1DB5FFC9}">
      <dgm:prSet phldrT="[Text]"/>
      <dgm:spPr/>
      <dgm:t>
        <a:bodyPr/>
        <a:lstStyle/>
        <a:p>
          <a:r>
            <a:rPr lang="de-DE" dirty="0">
              <a:latin typeface="Lexend" pitchFamily="2" charset="0"/>
            </a:rPr>
            <a:t>Sortimentsbreite</a:t>
          </a:r>
          <a:endParaRPr lang="de-AT" dirty="0">
            <a:latin typeface="Lexend" pitchFamily="2" charset="0"/>
          </a:endParaRPr>
        </a:p>
      </dgm:t>
    </dgm:pt>
    <dgm:pt modelId="{97E133B4-639F-474E-8A66-804F2A4955F2}" type="parTrans" cxnId="{2CFDF5C6-E534-4D36-B801-343280809D67}">
      <dgm:prSet/>
      <dgm:spPr/>
      <dgm:t>
        <a:bodyPr/>
        <a:lstStyle/>
        <a:p>
          <a:endParaRPr lang="de-AT"/>
        </a:p>
      </dgm:t>
    </dgm:pt>
    <dgm:pt modelId="{89F11E01-2594-4B8F-98D4-9D979460D601}" type="sibTrans" cxnId="{2CFDF5C6-E534-4D36-B801-343280809D67}">
      <dgm:prSet/>
      <dgm:spPr/>
      <dgm:t>
        <a:bodyPr/>
        <a:lstStyle/>
        <a:p>
          <a:endParaRPr lang="de-AT"/>
        </a:p>
      </dgm:t>
    </dgm:pt>
    <dgm:pt modelId="{5BD26558-1B70-4DAF-9CBC-ABE3DF0182D2}">
      <dgm:prSet phldrT="[Text]"/>
      <dgm:spPr/>
      <dgm:t>
        <a:bodyPr/>
        <a:lstStyle/>
        <a:p>
          <a:r>
            <a:rPr lang="de-DE" dirty="0">
              <a:latin typeface="Lexend" pitchFamily="2" charset="0"/>
            </a:rPr>
            <a:t>breit</a:t>
          </a:r>
          <a:endParaRPr lang="de-AT" dirty="0">
            <a:latin typeface="Lexend" pitchFamily="2" charset="0"/>
          </a:endParaRPr>
        </a:p>
      </dgm:t>
    </dgm:pt>
    <dgm:pt modelId="{0AB4F742-91C3-4A09-A927-AEFC64AB59F7}" type="parTrans" cxnId="{227CF043-24B7-4AC7-9C49-0D4BB8CF50E5}">
      <dgm:prSet/>
      <dgm:spPr/>
      <dgm:t>
        <a:bodyPr/>
        <a:lstStyle/>
        <a:p>
          <a:endParaRPr lang="de-AT"/>
        </a:p>
      </dgm:t>
    </dgm:pt>
    <dgm:pt modelId="{0A42ED97-F0C0-4F7A-9715-C526C71942B3}" type="sibTrans" cxnId="{227CF043-24B7-4AC7-9C49-0D4BB8CF50E5}">
      <dgm:prSet/>
      <dgm:spPr/>
      <dgm:t>
        <a:bodyPr/>
        <a:lstStyle/>
        <a:p>
          <a:endParaRPr lang="de-AT"/>
        </a:p>
      </dgm:t>
    </dgm:pt>
    <dgm:pt modelId="{ADA94524-8CB3-48F1-8E32-326E499F4C33}">
      <dgm:prSet phldrT="[Text]"/>
      <dgm:spPr/>
      <dgm:t>
        <a:bodyPr/>
        <a:lstStyle/>
        <a:p>
          <a:r>
            <a:rPr lang="de-DE" dirty="0">
              <a:latin typeface="Lexend" pitchFamily="2" charset="0"/>
            </a:rPr>
            <a:t>schmal</a:t>
          </a:r>
          <a:endParaRPr lang="de-AT" dirty="0">
            <a:latin typeface="Lexend" pitchFamily="2" charset="0"/>
          </a:endParaRPr>
        </a:p>
      </dgm:t>
    </dgm:pt>
    <dgm:pt modelId="{0A47C0BB-B7B6-40BD-805A-1223413A8870}" type="parTrans" cxnId="{A1C90CD7-6F7C-4C12-A98C-5DEF37C15AE3}">
      <dgm:prSet/>
      <dgm:spPr/>
      <dgm:t>
        <a:bodyPr/>
        <a:lstStyle/>
        <a:p>
          <a:endParaRPr lang="de-AT"/>
        </a:p>
      </dgm:t>
    </dgm:pt>
    <dgm:pt modelId="{0C7B6146-17E3-47BB-9D6C-0408BABCCB02}" type="sibTrans" cxnId="{A1C90CD7-6F7C-4C12-A98C-5DEF37C15AE3}">
      <dgm:prSet/>
      <dgm:spPr/>
      <dgm:t>
        <a:bodyPr/>
        <a:lstStyle/>
        <a:p>
          <a:endParaRPr lang="de-AT"/>
        </a:p>
      </dgm:t>
    </dgm:pt>
    <dgm:pt modelId="{ECCCF97E-35A0-41A5-99EF-D20D4A31C1D1}">
      <dgm:prSet phldrT="[Text]"/>
      <dgm:spPr/>
      <dgm:t>
        <a:bodyPr/>
        <a:lstStyle/>
        <a:p>
          <a:r>
            <a:rPr lang="de-DE" dirty="0">
              <a:latin typeface="Lexend" pitchFamily="2" charset="0"/>
            </a:rPr>
            <a:t>Sortimentstiefe</a:t>
          </a:r>
          <a:endParaRPr lang="de-AT" dirty="0">
            <a:latin typeface="Lexend" pitchFamily="2" charset="0"/>
          </a:endParaRPr>
        </a:p>
      </dgm:t>
    </dgm:pt>
    <dgm:pt modelId="{FF9229FC-1DAB-4A3E-BEF1-1F5CDFE3D651}" type="parTrans" cxnId="{94D8B2EC-837A-4626-AED5-0B2C42791E99}">
      <dgm:prSet/>
      <dgm:spPr/>
      <dgm:t>
        <a:bodyPr/>
        <a:lstStyle/>
        <a:p>
          <a:endParaRPr lang="de-AT"/>
        </a:p>
      </dgm:t>
    </dgm:pt>
    <dgm:pt modelId="{3509FEB9-5754-4FE8-8DA6-9229B7739A98}" type="sibTrans" cxnId="{94D8B2EC-837A-4626-AED5-0B2C42791E99}">
      <dgm:prSet/>
      <dgm:spPr/>
      <dgm:t>
        <a:bodyPr/>
        <a:lstStyle/>
        <a:p>
          <a:endParaRPr lang="de-AT"/>
        </a:p>
      </dgm:t>
    </dgm:pt>
    <dgm:pt modelId="{53069196-424C-4FC8-8723-485C3C6D0F04}">
      <dgm:prSet phldrT="[Text]"/>
      <dgm:spPr/>
      <dgm:t>
        <a:bodyPr/>
        <a:lstStyle/>
        <a:p>
          <a:r>
            <a:rPr lang="de-DE" dirty="0">
              <a:latin typeface="Lexend" pitchFamily="2" charset="0"/>
            </a:rPr>
            <a:t>flach</a:t>
          </a:r>
          <a:endParaRPr lang="de-AT" dirty="0">
            <a:latin typeface="Lexend" pitchFamily="2" charset="0"/>
          </a:endParaRPr>
        </a:p>
      </dgm:t>
    </dgm:pt>
    <dgm:pt modelId="{78892C0A-AC73-4563-A196-6433731C5428}" type="parTrans" cxnId="{40408FA5-13A2-4315-9425-3B0CF2A266EB}">
      <dgm:prSet/>
      <dgm:spPr/>
      <dgm:t>
        <a:bodyPr/>
        <a:lstStyle/>
        <a:p>
          <a:endParaRPr lang="de-AT"/>
        </a:p>
      </dgm:t>
    </dgm:pt>
    <dgm:pt modelId="{AB1FC1E9-3C89-439D-8220-1ECCF19285A1}" type="sibTrans" cxnId="{40408FA5-13A2-4315-9425-3B0CF2A266EB}">
      <dgm:prSet/>
      <dgm:spPr/>
      <dgm:t>
        <a:bodyPr/>
        <a:lstStyle/>
        <a:p>
          <a:endParaRPr lang="de-AT"/>
        </a:p>
      </dgm:t>
    </dgm:pt>
    <dgm:pt modelId="{0F420967-0188-469A-B294-7F4A64E2484F}">
      <dgm:prSet/>
      <dgm:spPr/>
      <dgm:t>
        <a:bodyPr/>
        <a:lstStyle/>
        <a:p>
          <a:r>
            <a:rPr lang="de-DE" dirty="0">
              <a:latin typeface="Lexend" pitchFamily="2" charset="0"/>
            </a:rPr>
            <a:t>tief</a:t>
          </a:r>
          <a:endParaRPr lang="de-AT" dirty="0">
            <a:latin typeface="Lexend" pitchFamily="2" charset="0"/>
          </a:endParaRPr>
        </a:p>
      </dgm:t>
    </dgm:pt>
    <dgm:pt modelId="{8CC089E2-0401-45F1-980E-2700EF555139}" type="parTrans" cxnId="{5B2C7210-A1E7-456C-9F59-53518B1A6FFB}">
      <dgm:prSet/>
      <dgm:spPr/>
      <dgm:t>
        <a:bodyPr/>
        <a:lstStyle/>
        <a:p>
          <a:endParaRPr lang="de-AT"/>
        </a:p>
      </dgm:t>
    </dgm:pt>
    <dgm:pt modelId="{6FED9906-65B7-4896-B42E-98553646306D}" type="sibTrans" cxnId="{5B2C7210-A1E7-456C-9F59-53518B1A6FFB}">
      <dgm:prSet/>
      <dgm:spPr/>
      <dgm:t>
        <a:bodyPr/>
        <a:lstStyle/>
        <a:p>
          <a:endParaRPr lang="de-AT"/>
        </a:p>
      </dgm:t>
    </dgm:pt>
    <dgm:pt modelId="{E19DB022-5EEF-4A16-83E9-0C7028D19003}">
      <dgm:prSet/>
      <dgm:spPr/>
      <dgm:t>
        <a:bodyPr/>
        <a:lstStyle/>
        <a:p>
          <a:r>
            <a:rPr lang="de-DE" dirty="0">
              <a:latin typeface="Lexend" pitchFamily="2" charset="0"/>
            </a:rPr>
            <a:t>viele verschiedene Warengruppen</a:t>
          </a:r>
          <a:endParaRPr lang="de-AT" dirty="0">
            <a:latin typeface="Lexend" pitchFamily="2" charset="0"/>
          </a:endParaRPr>
        </a:p>
      </dgm:t>
    </dgm:pt>
    <dgm:pt modelId="{09AAB308-6845-4AE4-828D-E96E370E9B00}" type="parTrans" cxnId="{5DDB7968-FB5F-419C-A941-9F2F003D3EA6}">
      <dgm:prSet/>
      <dgm:spPr/>
      <dgm:t>
        <a:bodyPr/>
        <a:lstStyle/>
        <a:p>
          <a:endParaRPr lang="de-AT"/>
        </a:p>
      </dgm:t>
    </dgm:pt>
    <dgm:pt modelId="{DFC63FCC-4188-4024-BC97-F93EF341F304}" type="sibTrans" cxnId="{5DDB7968-FB5F-419C-A941-9F2F003D3EA6}">
      <dgm:prSet/>
      <dgm:spPr/>
      <dgm:t>
        <a:bodyPr/>
        <a:lstStyle/>
        <a:p>
          <a:endParaRPr lang="de-AT"/>
        </a:p>
      </dgm:t>
    </dgm:pt>
    <dgm:pt modelId="{FE17EA28-56C2-41A9-AE02-72C834AED8AF}">
      <dgm:prSet/>
      <dgm:spPr/>
      <dgm:t>
        <a:bodyPr/>
        <a:lstStyle/>
        <a:p>
          <a:r>
            <a:rPr lang="de-DE" dirty="0">
              <a:latin typeface="Lexend" pitchFamily="2" charset="0"/>
            </a:rPr>
            <a:t>wenige Warengruppen</a:t>
          </a:r>
          <a:endParaRPr lang="de-AT" dirty="0">
            <a:latin typeface="Lexend" pitchFamily="2" charset="0"/>
          </a:endParaRPr>
        </a:p>
      </dgm:t>
    </dgm:pt>
    <dgm:pt modelId="{673F8088-6016-4123-9C01-33817C097C21}" type="parTrans" cxnId="{DBC77B84-F35D-4442-9B2D-1AF253D61F2D}">
      <dgm:prSet/>
      <dgm:spPr/>
      <dgm:t>
        <a:bodyPr/>
        <a:lstStyle/>
        <a:p>
          <a:endParaRPr lang="de-AT"/>
        </a:p>
      </dgm:t>
    </dgm:pt>
    <dgm:pt modelId="{35D23139-4AA1-42DF-BA38-97CCEB78CAF9}" type="sibTrans" cxnId="{DBC77B84-F35D-4442-9B2D-1AF253D61F2D}">
      <dgm:prSet/>
      <dgm:spPr/>
      <dgm:t>
        <a:bodyPr/>
        <a:lstStyle/>
        <a:p>
          <a:endParaRPr lang="de-AT"/>
        </a:p>
      </dgm:t>
    </dgm:pt>
    <dgm:pt modelId="{B7A1D741-F54B-4A1E-9030-AA6E30082D7E}">
      <dgm:prSet/>
      <dgm:spPr/>
      <dgm:t>
        <a:bodyPr/>
        <a:lstStyle/>
        <a:p>
          <a:r>
            <a:rPr lang="de-DE" dirty="0">
              <a:latin typeface="Lexend" pitchFamily="2" charset="0"/>
            </a:rPr>
            <a:t>nur wenige Artikel einer Warengruppe</a:t>
          </a:r>
          <a:endParaRPr lang="de-AT" dirty="0">
            <a:latin typeface="Lexend" pitchFamily="2" charset="0"/>
          </a:endParaRPr>
        </a:p>
      </dgm:t>
    </dgm:pt>
    <dgm:pt modelId="{DFE8FD52-D710-4A86-9008-E7573C65CF9B}" type="parTrans" cxnId="{534F6165-0085-4105-BDEC-A0D0ECF556BB}">
      <dgm:prSet/>
      <dgm:spPr/>
      <dgm:t>
        <a:bodyPr/>
        <a:lstStyle/>
        <a:p>
          <a:endParaRPr lang="de-AT"/>
        </a:p>
      </dgm:t>
    </dgm:pt>
    <dgm:pt modelId="{CA8D3FC8-B239-4E17-8DAF-4A2870B9437E}" type="sibTrans" cxnId="{534F6165-0085-4105-BDEC-A0D0ECF556BB}">
      <dgm:prSet/>
      <dgm:spPr/>
      <dgm:t>
        <a:bodyPr/>
        <a:lstStyle/>
        <a:p>
          <a:endParaRPr lang="de-AT"/>
        </a:p>
      </dgm:t>
    </dgm:pt>
    <dgm:pt modelId="{DD05AEF4-C231-470A-A358-15A889A97093}">
      <dgm:prSet/>
      <dgm:spPr/>
      <dgm:t>
        <a:bodyPr/>
        <a:lstStyle/>
        <a:p>
          <a:r>
            <a:rPr lang="de-DE" dirty="0">
              <a:latin typeface="Lexend" pitchFamily="2" charset="0"/>
            </a:rPr>
            <a:t>viele Artikel einer Warengruppe</a:t>
          </a:r>
          <a:endParaRPr lang="de-AT" dirty="0">
            <a:latin typeface="Lexend" pitchFamily="2" charset="0"/>
          </a:endParaRPr>
        </a:p>
      </dgm:t>
    </dgm:pt>
    <dgm:pt modelId="{801BFCEF-1C82-42FE-93F4-01501539D9D7}" type="parTrans" cxnId="{1CB6ACDE-3239-42A8-AB09-6C9F5072AACE}">
      <dgm:prSet/>
      <dgm:spPr/>
      <dgm:t>
        <a:bodyPr/>
        <a:lstStyle/>
        <a:p>
          <a:endParaRPr lang="de-AT"/>
        </a:p>
      </dgm:t>
    </dgm:pt>
    <dgm:pt modelId="{F24EB591-14EF-46A6-9421-2E25F7230A75}" type="sibTrans" cxnId="{1CB6ACDE-3239-42A8-AB09-6C9F5072AACE}">
      <dgm:prSet/>
      <dgm:spPr/>
      <dgm:t>
        <a:bodyPr/>
        <a:lstStyle/>
        <a:p>
          <a:endParaRPr lang="de-AT"/>
        </a:p>
      </dgm:t>
    </dgm:pt>
    <dgm:pt modelId="{C98E67DE-2D70-4AB7-9C2A-0A5EF58509B6}" type="pres">
      <dgm:prSet presAssocID="{25A56A7B-E747-45C8-A6C9-8203A751512B}" presName="hierChild1" presStyleCnt="0">
        <dgm:presLayoutVars>
          <dgm:chPref val="1"/>
          <dgm:dir/>
          <dgm:animOne val="branch"/>
          <dgm:animLvl val="lvl"/>
          <dgm:resizeHandles/>
        </dgm:presLayoutVars>
      </dgm:prSet>
      <dgm:spPr/>
    </dgm:pt>
    <dgm:pt modelId="{A446DD3E-D205-43FA-9703-87481939E4F3}" type="pres">
      <dgm:prSet presAssocID="{4C302E2D-D384-409B-BD13-F93AD7942FE3}" presName="hierRoot1" presStyleCnt="0"/>
      <dgm:spPr/>
    </dgm:pt>
    <dgm:pt modelId="{74000851-F076-477F-A8E9-EA30980B02BD}" type="pres">
      <dgm:prSet presAssocID="{4C302E2D-D384-409B-BD13-F93AD7942FE3}" presName="composite" presStyleCnt="0"/>
      <dgm:spPr/>
    </dgm:pt>
    <dgm:pt modelId="{0C38D507-21B2-48B3-AC74-748654F3D869}" type="pres">
      <dgm:prSet presAssocID="{4C302E2D-D384-409B-BD13-F93AD7942FE3}" presName="background" presStyleLbl="node0" presStyleIdx="0" presStyleCnt="1"/>
      <dgm:spPr/>
    </dgm:pt>
    <dgm:pt modelId="{0DEC1298-B9F3-494E-B6AC-52F3FAFD9145}" type="pres">
      <dgm:prSet presAssocID="{4C302E2D-D384-409B-BD13-F93AD7942FE3}" presName="text" presStyleLbl="fgAcc0" presStyleIdx="0" presStyleCnt="1">
        <dgm:presLayoutVars>
          <dgm:chPref val="3"/>
        </dgm:presLayoutVars>
      </dgm:prSet>
      <dgm:spPr/>
    </dgm:pt>
    <dgm:pt modelId="{D83132C7-3B44-49A1-B5D0-8A7BE2359EBB}" type="pres">
      <dgm:prSet presAssocID="{4C302E2D-D384-409B-BD13-F93AD7942FE3}" presName="hierChild2" presStyleCnt="0"/>
      <dgm:spPr/>
    </dgm:pt>
    <dgm:pt modelId="{D0EB6452-1926-4117-9DC0-1FC20380C0F8}" type="pres">
      <dgm:prSet presAssocID="{97E133B4-639F-474E-8A66-804F2A4955F2}" presName="Name10" presStyleLbl="parChTrans1D2" presStyleIdx="0" presStyleCnt="2"/>
      <dgm:spPr/>
    </dgm:pt>
    <dgm:pt modelId="{DF3205C8-7BF2-462C-9147-2D2BDF6EDDEC}" type="pres">
      <dgm:prSet presAssocID="{3BA2141E-E86E-4F99-9EDF-DBFE1DB5FFC9}" presName="hierRoot2" presStyleCnt="0"/>
      <dgm:spPr/>
    </dgm:pt>
    <dgm:pt modelId="{CC7ECEC4-73E7-447A-B72D-2B2487D9775C}" type="pres">
      <dgm:prSet presAssocID="{3BA2141E-E86E-4F99-9EDF-DBFE1DB5FFC9}" presName="composite2" presStyleCnt="0"/>
      <dgm:spPr/>
    </dgm:pt>
    <dgm:pt modelId="{3A11504F-B063-46E4-9867-75054BBE045B}" type="pres">
      <dgm:prSet presAssocID="{3BA2141E-E86E-4F99-9EDF-DBFE1DB5FFC9}" presName="background2" presStyleLbl="node2" presStyleIdx="0" presStyleCnt="2"/>
      <dgm:spPr/>
    </dgm:pt>
    <dgm:pt modelId="{7DD49056-819E-47B5-BDCB-F9D18A8B3BFF}" type="pres">
      <dgm:prSet presAssocID="{3BA2141E-E86E-4F99-9EDF-DBFE1DB5FFC9}" presName="text2" presStyleLbl="fgAcc2" presStyleIdx="0" presStyleCnt="2">
        <dgm:presLayoutVars>
          <dgm:chPref val="3"/>
        </dgm:presLayoutVars>
      </dgm:prSet>
      <dgm:spPr/>
    </dgm:pt>
    <dgm:pt modelId="{91737208-6923-44BB-894F-0E6455BBC692}" type="pres">
      <dgm:prSet presAssocID="{3BA2141E-E86E-4F99-9EDF-DBFE1DB5FFC9}" presName="hierChild3" presStyleCnt="0"/>
      <dgm:spPr/>
    </dgm:pt>
    <dgm:pt modelId="{5085C96E-5912-4E5B-B9CA-F16B232E0496}" type="pres">
      <dgm:prSet presAssocID="{0AB4F742-91C3-4A09-A927-AEFC64AB59F7}" presName="Name17" presStyleLbl="parChTrans1D3" presStyleIdx="0" presStyleCnt="4"/>
      <dgm:spPr/>
    </dgm:pt>
    <dgm:pt modelId="{D03A789C-6EBF-451D-B049-F511FFD9F544}" type="pres">
      <dgm:prSet presAssocID="{5BD26558-1B70-4DAF-9CBC-ABE3DF0182D2}" presName="hierRoot3" presStyleCnt="0"/>
      <dgm:spPr/>
    </dgm:pt>
    <dgm:pt modelId="{E50489F7-8DED-45C6-95C3-E85A60D2E421}" type="pres">
      <dgm:prSet presAssocID="{5BD26558-1B70-4DAF-9CBC-ABE3DF0182D2}" presName="composite3" presStyleCnt="0"/>
      <dgm:spPr/>
    </dgm:pt>
    <dgm:pt modelId="{1B853C48-6BEE-4B47-A782-28C94A95B157}" type="pres">
      <dgm:prSet presAssocID="{5BD26558-1B70-4DAF-9CBC-ABE3DF0182D2}" presName="background3" presStyleLbl="node3" presStyleIdx="0" presStyleCnt="4"/>
      <dgm:spPr/>
    </dgm:pt>
    <dgm:pt modelId="{3CE322C5-DDE1-4267-A755-775B6FE59CAA}" type="pres">
      <dgm:prSet presAssocID="{5BD26558-1B70-4DAF-9CBC-ABE3DF0182D2}" presName="text3" presStyleLbl="fgAcc3" presStyleIdx="0" presStyleCnt="4">
        <dgm:presLayoutVars>
          <dgm:chPref val="3"/>
        </dgm:presLayoutVars>
      </dgm:prSet>
      <dgm:spPr/>
    </dgm:pt>
    <dgm:pt modelId="{79284646-7E3E-44C5-B665-FF5566770413}" type="pres">
      <dgm:prSet presAssocID="{5BD26558-1B70-4DAF-9CBC-ABE3DF0182D2}" presName="hierChild4" presStyleCnt="0"/>
      <dgm:spPr/>
    </dgm:pt>
    <dgm:pt modelId="{BE62CD22-2E81-44FF-BB1C-06B63CA542F1}" type="pres">
      <dgm:prSet presAssocID="{09AAB308-6845-4AE4-828D-E96E370E9B00}" presName="Name23" presStyleLbl="parChTrans1D4" presStyleIdx="0" presStyleCnt="4"/>
      <dgm:spPr/>
    </dgm:pt>
    <dgm:pt modelId="{F2D5AB94-B3A5-4D0D-AFC0-A52BC78CB606}" type="pres">
      <dgm:prSet presAssocID="{E19DB022-5EEF-4A16-83E9-0C7028D19003}" presName="hierRoot4" presStyleCnt="0"/>
      <dgm:spPr/>
    </dgm:pt>
    <dgm:pt modelId="{D11FACE1-71EB-4B77-907F-4D1F2BBA121A}" type="pres">
      <dgm:prSet presAssocID="{E19DB022-5EEF-4A16-83E9-0C7028D19003}" presName="composite4" presStyleCnt="0"/>
      <dgm:spPr/>
    </dgm:pt>
    <dgm:pt modelId="{E5D52368-F386-427A-B6BB-9A6AF7B42D53}" type="pres">
      <dgm:prSet presAssocID="{E19DB022-5EEF-4A16-83E9-0C7028D19003}" presName="background4" presStyleLbl="node4" presStyleIdx="0" presStyleCnt="4"/>
      <dgm:spPr/>
    </dgm:pt>
    <dgm:pt modelId="{3ACF9B45-8608-49BC-BE27-E88B1D6DC368}" type="pres">
      <dgm:prSet presAssocID="{E19DB022-5EEF-4A16-83E9-0C7028D19003}" presName="text4" presStyleLbl="fgAcc4" presStyleIdx="0" presStyleCnt="4">
        <dgm:presLayoutVars>
          <dgm:chPref val="3"/>
        </dgm:presLayoutVars>
      </dgm:prSet>
      <dgm:spPr/>
    </dgm:pt>
    <dgm:pt modelId="{EE49E1E0-7A25-4F25-B36D-15F8DEEBAB4D}" type="pres">
      <dgm:prSet presAssocID="{E19DB022-5EEF-4A16-83E9-0C7028D19003}" presName="hierChild5" presStyleCnt="0"/>
      <dgm:spPr/>
    </dgm:pt>
    <dgm:pt modelId="{E00F9FF0-3E8C-4344-BFE8-802299FA8063}" type="pres">
      <dgm:prSet presAssocID="{0A47C0BB-B7B6-40BD-805A-1223413A8870}" presName="Name17" presStyleLbl="parChTrans1D3" presStyleIdx="1" presStyleCnt="4"/>
      <dgm:spPr/>
    </dgm:pt>
    <dgm:pt modelId="{1D2A8974-32D8-4172-AEE0-995283518224}" type="pres">
      <dgm:prSet presAssocID="{ADA94524-8CB3-48F1-8E32-326E499F4C33}" presName="hierRoot3" presStyleCnt="0"/>
      <dgm:spPr/>
    </dgm:pt>
    <dgm:pt modelId="{4CA4B3E5-7741-4676-BD62-99542480E2B6}" type="pres">
      <dgm:prSet presAssocID="{ADA94524-8CB3-48F1-8E32-326E499F4C33}" presName="composite3" presStyleCnt="0"/>
      <dgm:spPr/>
    </dgm:pt>
    <dgm:pt modelId="{BE27609F-5384-438A-8F8B-AFA28C22CC51}" type="pres">
      <dgm:prSet presAssocID="{ADA94524-8CB3-48F1-8E32-326E499F4C33}" presName="background3" presStyleLbl="node3" presStyleIdx="1" presStyleCnt="4"/>
      <dgm:spPr/>
    </dgm:pt>
    <dgm:pt modelId="{37DFE82A-07AD-4422-86B1-23CAA0A97040}" type="pres">
      <dgm:prSet presAssocID="{ADA94524-8CB3-48F1-8E32-326E499F4C33}" presName="text3" presStyleLbl="fgAcc3" presStyleIdx="1" presStyleCnt="4">
        <dgm:presLayoutVars>
          <dgm:chPref val="3"/>
        </dgm:presLayoutVars>
      </dgm:prSet>
      <dgm:spPr/>
    </dgm:pt>
    <dgm:pt modelId="{162F21D1-AC22-449C-837D-2BD1216B0A9D}" type="pres">
      <dgm:prSet presAssocID="{ADA94524-8CB3-48F1-8E32-326E499F4C33}" presName="hierChild4" presStyleCnt="0"/>
      <dgm:spPr/>
    </dgm:pt>
    <dgm:pt modelId="{7F283ADE-E423-441F-AA8D-6B23C5648428}" type="pres">
      <dgm:prSet presAssocID="{673F8088-6016-4123-9C01-33817C097C21}" presName="Name23" presStyleLbl="parChTrans1D4" presStyleIdx="1" presStyleCnt="4"/>
      <dgm:spPr/>
    </dgm:pt>
    <dgm:pt modelId="{A5A2BA21-D6F6-45C1-8F8A-F8337D2D350F}" type="pres">
      <dgm:prSet presAssocID="{FE17EA28-56C2-41A9-AE02-72C834AED8AF}" presName="hierRoot4" presStyleCnt="0"/>
      <dgm:spPr/>
    </dgm:pt>
    <dgm:pt modelId="{94E55D66-C089-47F5-BB02-1239993B3D5E}" type="pres">
      <dgm:prSet presAssocID="{FE17EA28-56C2-41A9-AE02-72C834AED8AF}" presName="composite4" presStyleCnt="0"/>
      <dgm:spPr/>
    </dgm:pt>
    <dgm:pt modelId="{E99EC3A8-3557-4502-B505-8B8F21360F1B}" type="pres">
      <dgm:prSet presAssocID="{FE17EA28-56C2-41A9-AE02-72C834AED8AF}" presName="background4" presStyleLbl="node4" presStyleIdx="1" presStyleCnt="4"/>
      <dgm:spPr/>
    </dgm:pt>
    <dgm:pt modelId="{9F96B1EC-E67C-4F45-AC6B-E79EF4674111}" type="pres">
      <dgm:prSet presAssocID="{FE17EA28-56C2-41A9-AE02-72C834AED8AF}" presName="text4" presStyleLbl="fgAcc4" presStyleIdx="1" presStyleCnt="4">
        <dgm:presLayoutVars>
          <dgm:chPref val="3"/>
        </dgm:presLayoutVars>
      </dgm:prSet>
      <dgm:spPr/>
    </dgm:pt>
    <dgm:pt modelId="{7E9CBAC7-A5C3-4DEA-8455-EF51ECA37074}" type="pres">
      <dgm:prSet presAssocID="{FE17EA28-56C2-41A9-AE02-72C834AED8AF}" presName="hierChild5" presStyleCnt="0"/>
      <dgm:spPr/>
    </dgm:pt>
    <dgm:pt modelId="{446E94F5-E344-410B-93B6-AEE550D43A09}" type="pres">
      <dgm:prSet presAssocID="{FF9229FC-1DAB-4A3E-BEF1-1F5CDFE3D651}" presName="Name10" presStyleLbl="parChTrans1D2" presStyleIdx="1" presStyleCnt="2"/>
      <dgm:spPr/>
    </dgm:pt>
    <dgm:pt modelId="{4F10F7FF-E3F0-400C-B60F-CD629D61D13A}" type="pres">
      <dgm:prSet presAssocID="{ECCCF97E-35A0-41A5-99EF-D20D4A31C1D1}" presName="hierRoot2" presStyleCnt="0"/>
      <dgm:spPr/>
    </dgm:pt>
    <dgm:pt modelId="{D9FE0891-CBAC-4116-834A-188219570720}" type="pres">
      <dgm:prSet presAssocID="{ECCCF97E-35A0-41A5-99EF-D20D4A31C1D1}" presName="composite2" presStyleCnt="0"/>
      <dgm:spPr/>
    </dgm:pt>
    <dgm:pt modelId="{BE7CDA95-FFD6-4A63-A28F-86B6B3AF6E21}" type="pres">
      <dgm:prSet presAssocID="{ECCCF97E-35A0-41A5-99EF-D20D4A31C1D1}" presName="background2" presStyleLbl="node2" presStyleIdx="1" presStyleCnt="2"/>
      <dgm:spPr/>
    </dgm:pt>
    <dgm:pt modelId="{355D2628-9325-4128-B7B5-AD975AF35320}" type="pres">
      <dgm:prSet presAssocID="{ECCCF97E-35A0-41A5-99EF-D20D4A31C1D1}" presName="text2" presStyleLbl="fgAcc2" presStyleIdx="1" presStyleCnt="2">
        <dgm:presLayoutVars>
          <dgm:chPref val="3"/>
        </dgm:presLayoutVars>
      </dgm:prSet>
      <dgm:spPr/>
    </dgm:pt>
    <dgm:pt modelId="{DAAD3FC3-4E19-4DC5-A097-909B3DD253E2}" type="pres">
      <dgm:prSet presAssocID="{ECCCF97E-35A0-41A5-99EF-D20D4A31C1D1}" presName="hierChild3" presStyleCnt="0"/>
      <dgm:spPr/>
    </dgm:pt>
    <dgm:pt modelId="{FFD238E7-5E01-4F5E-A96A-EBA8E85001B1}" type="pres">
      <dgm:prSet presAssocID="{78892C0A-AC73-4563-A196-6433731C5428}" presName="Name17" presStyleLbl="parChTrans1D3" presStyleIdx="2" presStyleCnt="4"/>
      <dgm:spPr/>
    </dgm:pt>
    <dgm:pt modelId="{CEA24B7D-89E9-43D9-9B8F-CDBEFDB61DE8}" type="pres">
      <dgm:prSet presAssocID="{53069196-424C-4FC8-8723-485C3C6D0F04}" presName="hierRoot3" presStyleCnt="0"/>
      <dgm:spPr/>
    </dgm:pt>
    <dgm:pt modelId="{805FC04D-F6A5-4051-8B8E-F4FD65DBF88E}" type="pres">
      <dgm:prSet presAssocID="{53069196-424C-4FC8-8723-485C3C6D0F04}" presName="composite3" presStyleCnt="0"/>
      <dgm:spPr/>
    </dgm:pt>
    <dgm:pt modelId="{78CBF4D1-3452-469B-8156-E8207BA92679}" type="pres">
      <dgm:prSet presAssocID="{53069196-424C-4FC8-8723-485C3C6D0F04}" presName="background3" presStyleLbl="node3" presStyleIdx="2" presStyleCnt="4"/>
      <dgm:spPr/>
    </dgm:pt>
    <dgm:pt modelId="{EFCD2622-7511-4CAF-8834-CA8354AD0190}" type="pres">
      <dgm:prSet presAssocID="{53069196-424C-4FC8-8723-485C3C6D0F04}" presName="text3" presStyleLbl="fgAcc3" presStyleIdx="2" presStyleCnt="4">
        <dgm:presLayoutVars>
          <dgm:chPref val="3"/>
        </dgm:presLayoutVars>
      </dgm:prSet>
      <dgm:spPr/>
    </dgm:pt>
    <dgm:pt modelId="{1B88F054-F85A-4649-99A2-0542C7EDF320}" type="pres">
      <dgm:prSet presAssocID="{53069196-424C-4FC8-8723-485C3C6D0F04}" presName="hierChild4" presStyleCnt="0"/>
      <dgm:spPr/>
    </dgm:pt>
    <dgm:pt modelId="{9B733E32-B70E-4176-898D-A3813BD0E87D}" type="pres">
      <dgm:prSet presAssocID="{DFE8FD52-D710-4A86-9008-E7573C65CF9B}" presName="Name23" presStyleLbl="parChTrans1D4" presStyleIdx="2" presStyleCnt="4"/>
      <dgm:spPr/>
    </dgm:pt>
    <dgm:pt modelId="{3F9F54CC-1B8B-48FE-A10F-6283280C2136}" type="pres">
      <dgm:prSet presAssocID="{B7A1D741-F54B-4A1E-9030-AA6E30082D7E}" presName="hierRoot4" presStyleCnt="0"/>
      <dgm:spPr/>
    </dgm:pt>
    <dgm:pt modelId="{A461E7D1-D280-4646-8A37-6E1F0EA1946A}" type="pres">
      <dgm:prSet presAssocID="{B7A1D741-F54B-4A1E-9030-AA6E30082D7E}" presName="composite4" presStyleCnt="0"/>
      <dgm:spPr/>
    </dgm:pt>
    <dgm:pt modelId="{27E58F50-4708-4E38-BB06-84CCB2B5A0FB}" type="pres">
      <dgm:prSet presAssocID="{B7A1D741-F54B-4A1E-9030-AA6E30082D7E}" presName="background4" presStyleLbl="node4" presStyleIdx="2" presStyleCnt="4"/>
      <dgm:spPr/>
    </dgm:pt>
    <dgm:pt modelId="{63B2F877-DAC8-4CB4-8838-650C19CECD69}" type="pres">
      <dgm:prSet presAssocID="{B7A1D741-F54B-4A1E-9030-AA6E30082D7E}" presName="text4" presStyleLbl="fgAcc4" presStyleIdx="2" presStyleCnt="4">
        <dgm:presLayoutVars>
          <dgm:chPref val="3"/>
        </dgm:presLayoutVars>
      </dgm:prSet>
      <dgm:spPr/>
    </dgm:pt>
    <dgm:pt modelId="{140D443B-2623-4775-96EE-66528A20C3FB}" type="pres">
      <dgm:prSet presAssocID="{B7A1D741-F54B-4A1E-9030-AA6E30082D7E}" presName="hierChild5" presStyleCnt="0"/>
      <dgm:spPr/>
    </dgm:pt>
    <dgm:pt modelId="{57DBB837-EBD9-4687-A3D4-26F5D34A4582}" type="pres">
      <dgm:prSet presAssocID="{8CC089E2-0401-45F1-980E-2700EF555139}" presName="Name17" presStyleLbl="parChTrans1D3" presStyleIdx="3" presStyleCnt="4"/>
      <dgm:spPr/>
    </dgm:pt>
    <dgm:pt modelId="{D5A47007-421E-4009-934B-73D5D287C260}" type="pres">
      <dgm:prSet presAssocID="{0F420967-0188-469A-B294-7F4A64E2484F}" presName="hierRoot3" presStyleCnt="0"/>
      <dgm:spPr/>
    </dgm:pt>
    <dgm:pt modelId="{AD37324F-F483-4871-842F-5BF51A849C9A}" type="pres">
      <dgm:prSet presAssocID="{0F420967-0188-469A-B294-7F4A64E2484F}" presName="composite3" presStyleCnt="0"/>
      <dgm:spPr/>
    </dgm:pt>
    <dgm:pt modelId="{8F1319F2-BEE6-4730-B82F-B6CC6463BF49}" type="pres">
      <dgm:prSet presAssocID="{0F420967-0188-469A-B294-7F4A64E2484F}" presName="background3" presStyleLbl="node3" presStyleIdx="3" presStyleCnt="4"/>
      <dgm:spPr/>
    </dgm:pt>
    <dgm:pt modelId="{4DDC2968-1912-4A04-828C-46DB2E8D78C4}" type="pres">
      <dgm:prSet presAssocID="{0F420967-0188-469A-B294-7F4A64E2484F}" presName="text3" presStyleLbl="fgAcc3" presStyleIdx="3" presStyleCnt="4">
        <dgm:presLayoutVars>
          <dgm:chPref val="3"/>
        </dgm:presLayoutVars>
      </dgm:prSet>
      <dgm:spPr/>
    </dgm:pt>
    <dgm:pt modelId="{E97CB5EA-B448-431A-BDE2-B599D31E534C}" type="pres">
      <dgm:prSet presAssocID="{0F420967-0188-469A-B294-7F4A64E2484F}" presName="hierChild4" presStyleCnt="0"/>
      <dgm:spPr/>
    </dgm:pt>
    <dgm:pt modelId="{3A9B3FA5-F8A1-4EC4-90E4-F9D7AE8EB26E}" type="pres">
      <dgm:prSet presAssocID="{801BFCEF-1C82-42FE-93F4-01501539D9D7}" presName="Name23" presStyleLbl="parChTrans1D4" presStyleIdx="3" presStyleCnt="4"/>
      <dgm:spPr/>
    </dgm:pt>
    <dgm:pt modelId="{D8C6B100-F96F-4469-9D1F-A9D5AE8826C1}" type="pres">
      <dgm:prSet presAssocID="{DD05AEF4-C231-470A-A358-15A889A97093}" presName="hierRoot4" presStyleCnt="0"/>
      <dgm:spPr/>
    </dgm:pt>
    <dgm:pt modelId="{0E551FF8-1FD4-4B00-86EA-17A9F4B06AA0}" type="pres">
      <dgm:prSet presAssocID="{DD05AEF4-C231-470A-A358-15A889A97093}" presName="composite4" presStyleCnt="0"/>
      <dgm:spPr/>
    </dgm:pt>
    <dgm:pt modelId="{F5520CA6-07E7-44FF-8359-351811A79905}" type="pres">
      <dgm:prSet presAssocID="{DD05AEF4-C231-470A-A358-15A889A97093}" presName="background4" presStyleLbl="node4" presStyleIdx="3" presStyleCnt="4"/>
      <dgm:spPr/>
    </dgm:pt>
    <dgm:pt modelId="{B738B578-6E7D-44F1-9CE6-EF227DFF7457}" type="pres">
      <dgm:prSet presAssocID="{DD05AEF4-C231-470A-A358-15A889A97093}" presName="text4" presStyleLbl="fgAcc4" presStyleIdx="3" presStyleCnt="4">
        <dgm:presLayoutVars>
          <dgm:chPref val="3"/>
        </dgm:presLayoutVars>
      </dgm:prSet>
      <dgm:spPr/>
    </dgm:pt>
    <dgm:pt modelId="{DA08A4D0-4336-42D8-8C61-244F23C2507D}" type="pres">
      <dgm:prSet presAssocID="{DD05AEF4-C231-470A-A358-15A889A97093}" presName="hierChild5" presStyleCnt="0"/>
      <dgm:spPr/>
    </dgm:pt>
  </dgm:ptLst>
  <dgm:cxnLst>
    <dgm:cxn modelId="{5B2C7210-A1E7-456C-9F59-53518B1A6FFB}" srcId="{ECCCF97E-35A0-41A5-99EF-D20D4A31C1D1}" destId="{0F420967-0188-469A-B294-7F4A64E2484F}" srcOrd="1" destOrd="0" parTransId="{8CC089E2-0401-45F1-980E-2700EF555139}" sibTransId="{6FED9906-65B7-4896-B42E-98553646306D}"/>
    <dgm:cxn modelId="{343DED11-C089-4AEB-9A0F-6936B7CCA3A3}" srcId="{25A56A7B-E747-45C8-A6C9-8203A751512B}" destId="{4C302E2D-D384-409B-BD13-F93AD7942FE3}" srcOrd="0" destOrd="0" parTransId="{B8BB2BF2-3FA1-4CDA-B7D4-2FD6F4DA3507}" sibTransId="{709D257F-4A78-4A41-8890-4FE05A2E2A39}"/>
    <dgm:cxn modelId="{F532DA15-5CC1-4299-9636-518904CCB0C7}" type="presOf" srcId="{3BA2141E-E86E-4F99-9EDF-DBFE1DB5FFC9}" destId="{7DD49056-819E-47B5-BDCB-F9D18A8B3BFF}" srcOrd="0" destOrd="0" presId="urn:microsoft.com/office/officeart/2005/8/layout/hierarchy1"/>
    <dgm:cxn modelId="{66F01D1F-ADB8-4C57-91ED-8E0183C4603B}" type="presOf" srcId="{5BD26558-1B70-4DAF-9CBC-ABE3DF0182D2}" destId="{3CE322C5-DDE1-4267-A755-775B6FE59CAA}" srcOrd="0" destOrd="0" presId="urn:microsoft.com/office/officeart/2005/8/layout/hierarchy1"/>
    <dgm:cxn modelId="{B9071133-FA57-45AC-99EC-3F3D7F705262}" type="presOf" srcId="{FE17EA28-56C2-41A9-AE02-72C834AED8AF}" destId="{9F96B1EC-E67C-4F45-AC6B-E79EF4674111}" srcOrd="0" destOrd="0" presId="urn:microsoft.com/office/officeart/2005/8/layout/hierarchy1"/>
    <dgm:cxn modelId="{0730FF3D-5EE5-4127-B517-2833E9D550C4}" type="presOf" srcId="{8CC089E2-0401-45F1-980E-2700EF555139}" destId="{57DBB837-EBD9-4687-A3D4-26F5D34A4582}" srcOrd="0" destOrd="0" presId="urn:microsoft.com/office/officeart/2005/8/layout/hierarchy1"/>
    <dgm:cxn modelId="{6CB8A25D-B63F-471D-B014-6081DFC1D63E}" type="presOf" srcId="{ADA94524-8CB3-48F1-8E32-326E499F4C33}" destId="{37DFE82A-07AD-4422-86B1-23CAA0A97040}" srcOrd="0" destOrd="0" presId="urn:microsoft.com/office/officeart/2005/8/layout/hierarchy1"/>
    <dgm:cxn modelId="{CAA13B63-A353-4840-9E71-05AD1B443D7A}" type="presOf" srcId="{0F420967-0188-469A-B294-7F4A64E2484F}" destId="{4DDC2968-1912-4A04-828C-46DB2E8D78C4}" srcOrd="0" destOrd="0" presId="urn:microsoft.com/office/officeart/2005/8/layout/hierarchy1"/>
    <dgm:cxn modelId="{227CF043-24B7-4AC7-9C49-0D4BB8CF50E5}" srcId="{3BA2141E-E86E-4F99-9EDF-DBFE1DB5FFC9}" destId="{5BD26558-1B70-4DAF-9CBC-ABE3DF0182D2}" srcOrd="0" destOrd="0" parTransId="{0AB4F742-91C3-4A09-A927-AEFC64AB59F7}" sibTransId="{0A42ED97-F0C0-4F7A-9715-C526C71942B3}"/>
    <dgm:cxn modelId="{534F6165-0085-4105-BDEC-A0D0ECF556BB}" srcId="{53069196-424C-4FC8-8723-485C3C6D0F04}" destId="{B7A1D741-F54B-4A1E-9030-AA6E30082D7E}" srcOrd="0" destOrd="0" parTransId="{DFE8FD52-D710-4A86-9008-E7573C65CF9B}" sibTransId="{CA8D3FC8-B239-4E17-8DAF-4A2870B9437E}"/>
    <dgm:cxn modelId="{5DDB7968-FB5F-419C-A941-9F2F003D3EA6}" srcId="{5BD26558-1B70-4DAF-9CBC-ABE3DF0182D2}" destId="{E19DB022-5EEF-4A16-83E9-0C7028D19003}" srcOrd="0" destOrd="0" parTransId="{09AAB308-6845-4AE4-828D-E96E370E9B00}" sibTransId="{DFC63FCC-4188-4024-BC97-F93EF341F304}"/>
    <dgm:cxn modelId="{AE8B3D6B-5D34-4974-91DB-B986B3EDEDC4}" type="presOf" srcId="{ECCCF97E-35A0-41A5-99EF-D20D4A31C1D1}" destId="{355D2628-9325-4128-B7B5-AD975AF35320}" srcOrd="0" destOrd="0" presId="urn:microsoft.com/office/officeart/2005/8/layout/hierarchy1"/>
    <dgm:cxn modelId="{A40DA371-AE77-42F5-B8B1-581CF0EEA654}" type="presOf" srcId="{DFE8FD52-D710-4A86-9008-E7573C65CF9B}" destId="{9B733E32-B70E-4176-898D-A3813BD0E87D}" srcOrd="0" destOrd="0" presId="urn:microsoft.com/office/officeart/2005/8/layout/hierarchy1"/>
    <dgm:cxn modelId="{C90DB551-B165-42FF-A8F1-322DAC3FF61A}" type="presOf" srcId="{E19DB022-5EEF-4A16-83E9-0C7028D19003}" destId="{3ACF9B45-8608-49BC-BE27-E88B1D6DC368}" srcOrd="0" destOrd="0" presId="urn:microsoft.com/office/officeart/2005/8/layout/hierarchy1"/>
    <dgm:cxn modelId="{CA591955-1156-49B9-B803-39254B8DFAAD}" type="presOf" srcId="{801BFCEF-1C82-42FE-93F4-01501539D9D7}" destId="{3A9B3FA5-F8A1-4EC4-90E4-F9D7AE8EB26E}" srcOrd="0" destOrd="0" presId="urn:microsoft.com/office/officeart/2005/8/layout/hierarchy1"/>
    <dgm:cxn modelId="{54FF7675-8723-4F23-8F78-2227F378FCFF}" type="presOf" srcId="{B7A1D741-F54B-4A1E-9030-AA6E30082D7E}" destId="{63B2F877-DAC8-4CB4-8838-650C19CECD69}" srcOrd="0" destOrd="0" presId="urn:microsoft.com/office/officeart/2005/8/layout/hierarchy1"/>
    <dgm:cxn modelId="{6AB4BF79-4056-47DE-BB70-4A4628896A60}" type="presOf" srcId="{DD05AEF4-C231-470A-A358-15A889A97093}" destId="{B738B578-6E7D-44F1-9CE6-EF227DFF7457}" srcOrd="0" destOrd="0" presId="urn:microsoft.com/office/officeart/2005/8/layout/hierarchy1"/>
    <dgm:cxn modelId="{DBC77B84-F35D-4442-9B2D-1AF253D61F2D}" srcId="{ADA94524-8CB3-48F1-8E32-326E499F4C33}" destId="{FE17EA28-56C2-41A9-AE02-72C834AED8AF}" srcOrd="0" destOrd="0" parTransId="{673F8088-6016-4123-9C01-33817C097C21}" sibTransId="{35D23139-4AA1-42DF-BA38-97CCEB78CAF9}"/>
    <dgm:cxn modelId="{C3F38885-AFD9-4B34-A31C-821BC3F29E5F}" type="presOf" srcId="{09AAB308-6845-4AE4-828D-E96E370E9B00}" destId="{BE62CD22-2E81-44FF-BB1C-06B63CA542F1}" srcOrd="0" destOrd="0" presId="urn:microsoft.com/office/officeart/2005/8/layout/hierarchy1"/>
    <dgm:cxn modelId="{5B22AD87-16DD-4A1E-965F-4ED097C056AB}" type="presOf" srcId="{78892C0A-AC73-4563-A196-6433731C5428}" destId="{FFD238E7-5E01-4F5E-A96A-EBA8E85001B1}" srcOrd="0" destOrd="0" presId="urn:microsoft.com/office/officeart/2005/8/layout/hierarchy1"/>
    <dgm:cxn modelId="{723A6598-F12A-4F27-8D75-2F187A17CDEA}" type="presOf" srcId="{673F8088-6016-4123-9C01-33817C097C21}" destId="{7F283ADE-E423-441F-AA8D-6B23C5648428}" srcOrd="0" destOrd="0" presId="urn:microsoft.com/office/officeart/2005/8/layout/hierarchy1"/>
    <dgm:cxn modelId="{5475819C-17E3-4CB4-A4F8-7F8269491193}" type="presOf" srcId="{0A47C0BB-B7B6-40BD-805A-1223413A8870}" destId="{E00F9FF0-3E8C-4344-BFE8-802299FA8063}" srcOrd="0" destOrd="0" presId="urn:microsoft.com/office/officeart/2005/8/layout/hierarchy1"/>
    <dgm:cxn modelId="{0591B79D-733C-4871-973D-1C54C5B0E7AF}" type="presOf" srcId="{FF9229FC-1DAB-4A3E-BEF1-1F5CDFE3D651}" destId="{446E94F5-E344-410B-93B6-AEE550D43A09}" srcOrd="0" destOrd="0" presId="urn:microsoft.com/office/officeart/2005/8/layout/hierarchy1"/>
    <dgm:cxn modelId="{40408FA5-13A2-4315-9425-3B0CF2A266EB}" srcId="{ECCCF97E-35A0-41A5-99EF-D20D4A31C1D1}" destId="{53069196-424C-4FC8-8723-485C3C6D0F04}" srcOrd="0" destOrd="0" parTransId="{78892C0A-AC73-4563-A196-6433731C5428}" sibTransId="{AB1FC1E9-3C89-439D-8220-1ECCF19285A1}"/>
    <dgm:cxn modelId="{640C00B2-9214-499C-B9C4-1C8C7D633512}" type="presOf" srcId="{25A56A7B-E747-45C8-A6C9-8203A751512B}" destId="{C98E67DE-2D70-4AB7-9C2A-0A5EF58509B6}" srcOrd="0" destOrd="0" presId="urn:microsoft.com/office/officeart/2005/8/layout/hierarchy1"/>
    <dgm:cxn modelId="{1C6129BA-5C3E-42EA-89E3-48D705308200}" type="presOf" srcId="{53069196-424C-4FC8-8723-485C3C6D0F04}" destId="{EFCD2622-7511-4CAF-8834-CA8354AD0190}" srcOrd="0" destOrd="0" presId="urn:microsoft.com/office/officeart/2005/8/layout/hierarchy1"/>
    <dgm:cxn modelId="{27689CC2-5975-491B-91F3-B02F0B7D1235}" type="presOf" srcId="{0AB4F742-91C3-4A09-A927-AEFC64AB59F7}" destId="{5085C96E-5912-4E5B-B9CA-F16B232E0496}" srcOrd="0" destOrd="0" presId="urn:microsoft.com/office/officeart/2005/8/layout/hierarchy1"/>
    <dgm:cxn modelId="{2CFDF5C6-E534-4D36-B801-343280809D67}" srcId="{4C302E2D-D384-409B-BD13-F93AD7942FE3}" destId="{3BA2141E-E86E-4F99-9EDF-DBFE1DB5FFC9}" srcOrd="0" destOrd="0" parTransId="{97E133B4-639F-474E-8A66-804F2A4955F2}" sibTransId="{89F11E01-2594-4B8F-98D4-9D979460D601}"/>
    <dgm:cxn modelId="{67648DD2-4859-42F7-8F31-B6DA8059EA5D}" type="presOf" srcId="{4C302E2D-D384-409B-BD13-F93AD7942FE3}" destId="{0DEC1298-B9F3-494E-B6AC-52F3FAFD9145}" srcOrd="0" destOrd="0" presId="urn:microsoft.com/office/officeart/2005/8/layout/hierarchy1"/>
    <dgm:cxn modelId="{A1C90CD7-6F7C-4C12-A98C-5DEF37C15AE3}" srcId="{3BA2141E-E86E-4F99-9EDF-DBFE1DB5FFC9}" destId="{ADA94524-8CB3-48F1-8E32-326E499F4C33}" srcOrd="1" destOrd="0" parTransId="{0A47C0BB-B7B6-40BD-805A-1223413A8870}" sibTransId="{0C7B6146-17E3-47BB-9D6C-0408BABCCB02}"/>
    <dgm:cxn modelId="{1CB6ACDE-3239-42A8-AB09-6C9F5072AACE}" srcId="{0F420967-0188-469A-B294-7F4A64E2484F}" destId="{DD05AEF4-C231-470A-A358-15A889A97093}" srcOrd="0" destOrd="0" parTransId="{801BFCEF-1C82-42FE-93F4-01501539D9D7}" sibTransId="{F24EB591-14EF-46A6-9421-2E25F7230A75}"/>
    <dgm:cxn modelId="{94D8B2EC-837A-4626-AED5-0B2C42791E99}" srcId="{4C302E2D-D384-409B-BD13-F93AD7942FE3}" destId="{ECCCF97E-35A0-41A5-99EF-D20D4A31C1D1}" srcOrd="1" destOrd="0" parTransId="{FF9229FC-1DAB-4A3E-BEF1-1F5CDFE3D651}" sibTransId="{3509FEB9-5754-4FE8-8DA6-9229B7739A98}"/>
    <dgm:cxn modelId="{C65378FE-068C-4DFC-8C2D-9E3F7B9EFCF0}" type="presOf" srcId="{97E133B4-639F-474E-8A66-804F2A4955F2}" destId="{D0EB6452-1926-4117-9DC0-1FC20380C0F8}" srcOrd="0" destOrd="0" presId="urn:microsoft.com/office/officeart/2005/8/layout/hierarchy1"/>
    <dgm:cxn modelId="{CCF9142A-EC57-4351-AC80-35CC3E9361FB}" type="presParOf" srcId="{C98E67DE-2D70-4AB7-9C2A-0A5EF58509B6}" destId="{A446DD3E-D205-43FA-9703-87481939E4F3}" srcOrd="0" destOrd="0" presId="urn:microsoft.com/office/officeart/2005/8/layout/hierarchy1"/>
    <dgm:cxn modelId="{5EA00EED-85EF-4192-AF6E-FD2DD2A1C718}" type="presParOf" srcId="{A446DD3E-D205-43FA-9703-87481939E4F3}" destId="{74000851-F076-477F-A8E9-EA30980B02BD}" srcOrd="0" destOrd="0" presId="urn:microsoft.com/office/officeart/2005/8/layout/hierarchy1"/>
    <dgm:cxn modelId="{F550A1AC-891E-4DFE-9EDD-930841A7013C}" type="presParOf" srcId="{74000851-F076-477F-A8E9-EA30980B02BD}" destId="{0C38D507-21B2-48B3-AC74-748654F3D869}" srcOrd="0" destOrd="0" presId="urn:microsoft.com/office/officeart/2005/8/layout/hierarchy1"/>
    <dgm:cxn modelId="{B7DB2252-E4F4-4DAD-8925-9EF131D583C3}" type="presParOf" srcId="{74000851-F076-477F-A8E9-EA30980B02BD}" destId="{0DEC1298-B9F3-494E-B6AC-52F3FAFD9145}" srcOrd="1" destOrd="0" presId="urn:microsoft.com/office/officeart/2005/8/layout/hierarchy1"/>
    <dgm:cxn modelId="{0AF4A3A3-FFE9-47CB-8E34-2D0DE4DED43E}" type="presParOf" srcId="{A446DD3E-D205-43FA-9703-87481939E4F3}" destId="{D83132C7-3B44-49A1-B5D0-8A7BE2359EBB}" srcOrd="1" destOrd="0" presId="urn:microsoft.com/office/officeart/2005/8/layout/hierarchy1"/>
    <dgm:cxn modelId="{4EB2DB79-3ADF-4020-A58A-24F123DEB322}" type="presParOf" srcId="{D83132C7-3B44-49A1-B5D0-8A7BE2359EBB}" destId="{D0EB6452-1926-4117-9DC0-1FC20380C0F8}" srcOrd="0" destOrd="0" presId="urn:microsoft.com/office/officeart/2005/8/layout/hierarchy1"/>
    <dgm:cxn modelId="{7FDF22D6-05F6-4E17-87AD-44DBCE803842}" type="presParOf" srcId="{D83132C7-3B44-49A1-B5D0-8A7BE2359EBB}" destId="{DF3205C8-7BF2-462C-9147-2D2BDF6EDDEC}" srcOrd="1" destOrd="0" presId="urn:microsoft.com/office/officeart/2005/8/layout/hierarchy1"/>
    <dgm:cxn modelId="{7F0E3000-7739-4544-B5B5-FF5282716EAC}" type="presParOf" srcId="{DF3205C8-7BF2-462C-9147-2D2BDF6EDDEC}" destId="{CC7ECEC4-73E7-447A-B72D-2B2487D9775C}" srcOrd="0" destOrd="0" presId="urn:microsoft.com/office/officeart/2005/8/layout/hierarchy1"/>
    <dgm:cxn modelId="{A332EC61-6F7C-4DF6-B4AC-D8EB8175F954}" type="presParOf" srcId="{CC7ECEC4-73E7-447A-B72D-2B2487D9775C}" destId="{3A11504F-B063-46E4-9867-75054BBE045B}" srcOrd="0" destOrd="0" presId="urn:microsoft.com/office/officeart/2005/8/layout/hierarchy1"/>
    <dgm:cxn modelId="{F9CAD0B4-56E4-4CE4-B500-F43F3E6A3412}" type="presParOf" srcId="{CC7ECEC4-73E7-447A-B72D-2B2487D9775C}" destId="{7DD49056-819E-47B5-BDCB-F9D18A8B3BFF}" srcOrd="1" destOrd="0" presId="urn:microsoft.com/office/officeart/2005/8/layout/hierarchy1"/>
    <dgm:cxn modelId="{9DD98F7E-132B-4820-88E2-0EC62B1DCCBF}" type="presParOf" srcId="{DF3205C8-7BF2-462C-9147-2D2BDF6EDDEC}" destId="{91737208-6923-44BB-894F-0E6455BBC692}" srcOrd="1" destOrd="0" presId="urn:microsoft.com/office/officeart/2005/8/layout/hierarchy1"/>
    <dgm:cxn modelId="{E89B6E9A-D07E-43B0-8C85-37379BEAB7A3}" type="presParOf" srcId="{91737208-6923-44BB-894F-0E6455BBC692}" destId="{5085C96E-5912-4E5B-B9CA-F16B232E0496}" srcOrd="0" destOrd="0" presId="urn:microsoft.com/office/officeart/2005/8/layout/hierarchy1"/>
    <dgm:cxn modelId="{8E0B1D6A-FCE6-4DA0-8A02-E57F716F751E}" type="presParOf" srcId="{91737208-6923-44BB-894F-0E6455BBC692}" destId="{D03A789C-6EBF-451D-B049-F511FFD9F544}" srcOrd="1" destOrd="0" presId="urn:microsoft.com/office/officeart/2005/8/layout/hierarchy1"/>
    <dgm:cxn modelId="{1FB68781-FB4A-414A-B86E-2278BA5935AA}" type="presParOf" srcId="{D03A789C-6EBF-451D-B049-F511FFD9F544}" destId="{E50489F7-8DED-45C6-95C3-E85A60D2E421}" srcOrd="0" destOrd="0" presId="urn:microsoft.com/office/officeart/2005/8/layout/hierarchy1"/>
    <dgm:cxn modelId="{7C55AA9B-4EF9-45D0-9EB6-53681B12B633}" type="presParOf" srcId="{E50489F7-8DED-45C6-95C3-E85A60D2E421}" destId="{1B853C48-6BEE-4B47-A782-28C94A95B157}" srcOrd="0" destOrd="0" presId="urn:microsoft.com/office/officeart/2005/8/layout/hierarchy1"/>
    <dgm:cxn modelId="{6C079A40-7E00-4B4D-BDB8-8AFBE9CD493F}" type="presParOf" srcId="{E50489F7-8DED-45C6-95C3-E85A60D2E421}" destId="{3CE322C5-DDE1-4267-A755-775B6FE59CAA}" srcOrd="1" destOrd="0" presId="urn:microsoft.com/office/officeart/2005/8/layout/hierarchy1"/>
    <dgm:cxn modelId="{E7E8B606-99A0-4406-BE0C-219A8F04DA0D}" type="presParOf" srcId="{D03A789C-6EBF-451D-B049-F511FFD9F544}" destId="{79284646-7E3E-44C5-B665-FF5566770413}" srcOrd="1" destOrd="0" presId="urn:microsoft.com/office/officeart/2005/8/layout/hierarchy1"/>
    <dgm:cxn modelId="{809DCA3C-D451-448C-98EA-1D0EB18A1002}" type="presParOf" srcId="{79284646-7E3E-44C5-B665-FF5566770413}" destId="{BE62CD22-2E81-44FF-BB1C-06B63CA542F1}" srcOrd="0" destOrd="0" presId="urn:microsoft.com/office/officeart/2005/8/layout/hierarchy1"/>
    <dgm:cxn modelId="{2421C998-6AA9-4EE0-8ACB-9909098384B9}" type="presParOf" srcId="{79284646-7E3E-44C5-B665-FF5566770413}" destId="{F2D5AB94-B3A5-4D0D-AFC0-A52BC78CB606}" srcOrd="1" destOrd="0" presId="urn:microsoft.com/office/officeart/2005/8/layout/hierarchy1"/>
    <dgm:cxn modelId="{5D4C64CE-D798-42FD-A0DA-4B8E03B286C3}" type="presParOf" srcId="{F2D5AB94-B3A5-4D0D-AFC0-A52BC78CB606}" destId="{D11FACE1-71EB-4B77-907F-4D1F2BBA121A}" srcOrd="0" destOrd="0" presId="urn:microsoft.com/office/officeart/2005/8/layout/hierarchy1"/>
    <dgm:cxn modelId="{84408DF5-0991-4CF7-9D4C-ADEB7BCB29BE}" type="presParOf" srcId="{D11FACE1-71EB-4B77-907F-4D1F2BBA121A}" destId="{E5D52368-F386-427A-B6BB-9A6AF7B42D53}" srcOrd="0" destOrd="0" presId="urn:microsoft.com/office/officeart/2005/8/layout/hierarchy1"/>
    <dgm:cxn modelId="{42551585-B543-4359-8A1C-F6C4F22B5307}" type="presParOf" srcId="{D11FACE1-71EB-4B77-907F-4D1F2BBA121A}" destId="{3ACF9B45-8608-49BC-BE27-E88B1D6DC368}" srcOrd="1" destOrd="0" presId="urn:microsoft.com/office/officeart/2005/8/layout/hierarchy1"/>
    <dgm:cxn modelId="{93D25F7A-A256-45DB-9639-81C2168C9A56}" type="presParOf" srcId="{F2D5AB94-B3A5-4D0D-AFC0-A52BC78CB606}" destId="{EE49E1E0-7A25-4F25-B36D-15F8DEEBAB4D}" srcOrd="1" destOrd="0" presId="urn:microsoft.com/office/officeart/2005/8/layout/hierarchy1"/>
    <dgm:cxn modelId="{D51AB593-4D8F-48FB-950C-DBE2B79490B3}" type="presParOf" srcId="{91737208-6923-44BB-894F-0E6455BBC692}" destId="{E00F9FF0-3E8C-4344-BFE8-802299FA8063}" srcOrd="2" destOrd="0" presId="urn:microsoft.com/office/officeart/2005/8/layout/hierarchy1"/>
    <dgm:cxn modelId="{558FF52B-E5E2-4EF0-BFAC-2586396BB1B2}" type="presParOf" srcId="{91737208-6923-44BB-894F-0E6455BBC692}" destId="{1D2A8974-32D8-4172-AEE0-995283518224}" srcOrd="3" destOrd="0" presId="urn:microsoft.com/office/officeart/2005/8/layout/hierarchy1"/>
    <dgm:cxn modelId="{72E365E2-A95F-4C75-B25A-43F488330C8B}" type="presParOf" srcId="{1D2A8974-32D8-4172-AEE0-995283518224}" destId="{4CA4B3E5-7741-4676-BD62-99542480E2B6}" srcOrd="0" destOrd="0" presId="urn:microsoft.com/office/officeart/2005/8/layout/hierarchy1"/>
    <dgm:cxn modelId="{79ACB649-2675-497D-92A2-32723E943061}" type="presParOf" srcId="{4CA4B3E5-7741-4676-BD62-99542480E2B6}" destId="{BE27609F-5384-438A-8F8B-AFA28C22CC51}" srcOrd="0" destOrd="0" presId="urn:microsoft.com/office/officeart/2005/8/layout/hierarchy1"/>
    <dgm:cxn modelId="{04575EF4-AF74-4418-BD76-61FFC219CD30}" type="presParOf" srcId="{4CA4B3E5-7741-4676-BD62-99542480E2B6}" destId="{37DFE82A-07AD-4422-86B1-23CAA0A97040}" srcOrd="1" destOrd="0" presId="urn:microsoft.com/office/officeart/2005/8/layout/hierarchy1"/>
    <dgm:cxn modelId="{2E666CE1-521B-4357-BE84-7B998A798E28}" type="presParOf" srcId="{1D2A8974-32D8-4172-AEE0-995283518224}" destId="{162F21D1-AC22-449C-837D-2BD1216B0A9D}" srcOrd="1" destOrd="0" presId="urn:microsoft.com/office/officeart/2005/8/layout/hierarchy1"/>
    <dgm:cxn modelId="{EC7ED70C-825C-4494-A409-31E85C6911BF}" type="presParOf" srcId="{162F21D1-AC22-449C-837D-2BD1216B0A9D}" destId="{7F283ADE-E423-441F-AA8D-6B23C5648428}" srcOrd="0" destOrd="0" presId="urn:microsoft.com/office/officeart/2005/8/layout/hierarchy1"/>
    <dgm:cxn modelId="{36DCBABA-AEC1-416E-A6C5-03B0C6BFDCE5}" type="presParOf" srcId="{162F21D1-AC22-449C-837D-2BD1216B0A9D}" destId="{A5A2BA21-D6F6-45C1-8F8A-F8337D2D350F}" srcOrd="1" destOrd="0" presId="urn:microsoft.com/office/officeart/2005/8/layout/hierarchy1"/>
    <dgm:cxn modelId="{FC58B8B1-3AB3-4D0D-ABA3-9042B3386ABB}" type="presParOf" srcId="{A5A2BA21-D6F6-45C1-8F8A-F8337D2D350F}" destId="{94E55D66-C089-47F5-BB02-1239993B3D5E}" srcOrd="0" destOrd="0" presId="urn:microsoft.com/office/officeart/2005/8/layout/hierarchy1"/>
    <dgm:cxn modelId="{87210394-2E43-407C-B07F-4F071E226BAC}" type="presParOf" srcId="{94E55D66-C089-47F5-BB02-1239993B3D5E}" destId="{E99EC3A8-3557-4502-B505-8B8F21360F1B}" srcOrd="0" destOrd="0" presId="urn:microsoft.com/office/officeart/2005/8/layout/hierarchy1"/>
    <dgm:cxn modelId="{0EFC42FF-B211-4673-8000-984EF704A033}" type="presParOf" srcId="{94E55D66-C089-47F5-BB02-1239993B3D5E}" destId="{9F96B1EC-E67C-4F45-AC6B-E79EF4674111}" srcOrd="1" destOrd="0" presId="urn:microsoft.com/office/officeart/2005/8/layout/hierarchy1"/>
    <dgm:cxn modelId="{D0CE5677-8616-474F-976B-A4F8C1948311}" type="presParOf" srcId="{A5A2BA21-D6F6-45C1-8F8A-F8337D2D350F}" destId="{7E9CBAC7-A5C3-4DEA-8455-EF51ECA37074}" srcOrd="1" destOrd="0" presId="urn:microsoft.com/office/officeart/2005/8/layout/hierarchy1"/>
    <dgm:cxn modelId="{69F24434-9BDA-48A2-ACE0-0C7B5C9CC945}" type="presParOf" srcId="{D83132C7-3B44-49A1-B5D0-8A7BE2359EBB}" destId="{446E94F5-E344-410B-93B6-AEE550D43A09}" srcOrd="2" destOrd="0" presId="urn:microsoft.com/office/officeart/2005/8/layout/hierarchy1"/>
    <dgm:cxn modelId="{8B6DD9B3-C4C5-4B93-A742-53FF041281A9}" type="presParOf" srcId="{D83132C7-3B44-49A1-B5D0-8A7BE2359EBB}" destId="{4F10F7FF-E3F0-400C-B60F-CD629D61D13A}" srcOrd="3" destOrd="0" presId="urn:microsoft.com/office/officeart/2005/8/layout/hierarchy1"/>
    <dgm:cxn modelId="{4B103223-CA97-4536-90A8-A4357742AAB3}" type="presParOf" srcId="{4F10F7FF-E3F0-400C-B60F-CD629D61D13A}" destId="{D9FE0891-CBAC-4116-834A-188219570720}" srcOrd="0" destOrd="0" presId="urn:microsoft.com/office/officeart/2005/8/layout/hierarchy1"/>
    <dgm:cxn modelId="{9DD54741-2218-44A0-8B59-E4FD72BB060F}" type="presParOf" srcId="{D9FE0891-CBAC-4116-834A-188219570720}" destId="{BE7CDA95-FFD6-4A63-A28F-86B6B3AF6E21}" srcOrd="0" destOrd="0" presId="urn:microsoft.com/office/officeart/2005/8/layout/hierarchy1"/>
    <dgm:cxn modelId="{BC169187-1B02-487D-A26A-38E28C6DE732}" type="presParOf" srcId="{D9FE0891-CBAC-4116-834A-188219570720}" destId="{355D2628-9325-4128-B7B5-AD975AF35320}" srcOrd="1" destOrd="0" presId="urn:microsoft.com/office/officeart/2005/8/layout/hierarchy1"/>
    <dgm:cxn modelId="{01CCCD9A-1E1E-43AC-A8A9-F789FA996E04}" type="presParOf" srcId="{4F10F7FF-E3F0-400C-B60F-CD629D61D13A}" destId="{DAAD3FC3-4E19-4DC5-A097-909B3DD253E2}" srcOrd="1" destOrd="0" presId="urn:microsoft.com/office/officeart/2005/8/layout/hierarchy1"/>
    <dgm:cxn modelId="{7DC1C915-468C-4AB7-B127-CE8151459064}" type="presParOf" srcId="{DAAD3FC3-4E19-4DC5-A097-909B3DD253E2}" destId="{FFD238E7-5E01-4F5E-A96A-EBA8E85001B1}" srcOrd="0" destOrd="0" presId="urn:microsoft.com/office/officeart/2005/8/layout/hierarchy1"/>
    <dgm:cxn modelId="{CD7207A4-C484-4580-B704-B31A5ED3B5B3}" type="presParOf" srcId="{DAAD3FC3-4E19-4DC5-A097-909B3DD253E2}" destId="{CEA24B7D-89E9-43D9-9B8F-CDBEFDB61DE8}" srcOrd="1" destOrd="0" presId="urn:microsoft.com/office/officeart/2005/8/layout/hierarchy1"/>
    <dgm:cxn modelId="{CB6B7A4C-ED31-457C-A58D-5E2C0859FBB9}" type="presParOf" srcId="{CEA24B7D-89E9-43D9-9B8F-CDBEFDB61DE8}" destId="{805FC04D-F6A5-4051-8B8E-F4FD65DBF88E}" srcOrd="0" destOrd="0" presId="urn:microsoft.com/office/officeart/2005/8/layout/hierarchy1"/>
    <dgm:cxn modelId="{9052F041-0FC4-4C72-B25E-1A4DAF170EAA}" type="presParOf" srcId="{805FC04D-F6A5-4051-8B8E-F4FD65DBF88E}" destId="{78CBF4D1-3452-469B-8156-E8207BA92679}" srcOrd="0" destOrd="0" presId="urn:microsoft.com/office/officeart/2005/8/layout/hierarchy1"/>
    <dgm:cxn modelId="{668340A0-EB2D-42B0-83BC-F5BD9C68AC8F}" type="presParOf" srcId="{805FC04D-F6A5-4051-8B8E-F4FD65DBF88E}" destId="{EFCD2622-7511-4CAF-8834-CA8354AD0190}" srcOrd="1" destOrd="0" presId="urn:microsoft.com/office/officeart/2005/8/layout/hierarchy1"/>
    <dgm:cxn modelId="{CA72D3A4-68F2-4F7F-933D-9D1BB435DBF0}" type="presParOf" srcId="{CEA24B7D-89E9-43D9-9B8F-CDBEFDB61DE8}" destId="{1B88F054-F85A-4649-99A2-0542C7EDF320}" srcOrd="1" destOrd="0" presId="urn:microsoft.com/office/officeart/2005/8/layout/hierarchy1"/>
    <dgm:cxn modelId="{7F539CEB-FB21-47EA-AA45-611EE66D276A}" type="presParOf" srcId="{1B88F054-F85A-4649-99A2-0542C7EDF320}" destId="{9B733E32-B70E-4176-898D-A3813BD0E87D}" srcOrd="0" destOrd="0" presId="urn:microsoft.com/office/officeart/2005/8/layout/hierarchy1"/>
    <dgm:cxn modelId="{87CC5CC1-2C52-4437-A93E-ED304DB5D7DF}" type="presParOf" srcId="{1B88F054-F85A-4649-99A2-0542C7EDF320}" destId="{3F9F54CC-1B8B-48FE-A10F-6283280C2136}" srcOrd="1" destOrd="0" presId="urn:microsoft.com/office/officeart/2005/8/layout/hierarchy1"/>
    <dgm:cxn modelId="{FA13D03B-E039-4B2B-B94B-B0AF75688A1C}" type="presParOf" srcId="{3F9F54CC-1B8B-48FE-A10F-6283280C2136}" destId="{A461E7D1-D280-4646-8A37-6E1F0EA1946A}" srcOrd="0" destOrd="0" presId="urn:microsoft.com/office/officeart/2005/8/layout/hierarchy1"/>
    <dgm:cxn modelId="{A84D0375-135A-4AF1-B5FD-214FF656B25C}" type="presParOf" srcId="{A461E7D1-D280-4646-8A37-6E1F0EA1946A}" destId="{27E58F50-4708-4E38-BB06-84CCB2B5A0FB}" srcOrd="0" destOrd="0" presId="urn:microsoft.com/office/officeart/2005/8/layout/hierarchy1"/>
    <dgm:cxn modelId="{D186C8EB-7772-4450-913D-24E40D56C8FB}" type="presParOf" srcId="{A461E7D1-D280-4646-8A37-6E1F0EA1946A}" destId="{63B2F877-DAC8-4CB4-8838-650C19CECD69}" srcOrd="1" destOrd="0" presId="urn:microsoft.com/office/officeart/2005/8/layout/hierarchy1"/>
    <dgm:cxn modelId="{B92AEE8F-7B4F-43E0-A019-AD43E039574B}" type="presParOf" srcId="{3F9F54CC-1B8B-48FE-A10F-6283280C2136}" destId="{140D443B-2623-4775-96EE-66528A20C3FB}" srcOrd="1" destOrd="0" presId="urn:microsoft.com/office/officeart/2005/8/layout/hierarchy1"/>
    <dgm:cxn modelId="{FB0BF40C-3F24-4ACC-A685-6FD3807BB1C5}" type="presParOf" srcId="{DAAD3FC3-4E19-4DC5-A097-909B3DD253E2}" destId="{57DBB837-EBD9-4687-A3D4-26F5D34A4582}" srcOrd="2" destOrd="0" presId="urn:microsoft.com/office/officeart/2005/8/layout/hierarchy1"/>
    <dgm:cxn modelId="{B2FBBE90-894A-4E2E-8FB0-9EA336E4FA8C}" type="presParOf" srcId="{DAAD3FC3-4E19-4DC5-A097-909B3DD253E2}" destId="{D5A47007-421E-4009-934B-73D5D287C260}" srcOrd="3" destOrd="0" presId="urn:microsoft.com/office/officeart/2005/8/layout/hierarchy1"/>
    <dgm:cxn modelId="{9241BB7A-0FEB-4834-82CB-4200CE27BC47}" type="presParOf" srcId="{D5A47007-421E-4009-934B-73D5D287C260}" destId="{AD37324F-F483-4871-842F-5BF51A849C9A}" srcOrd="0" destOrd="0" presId="urn:microsoft.com/office/officeart/2005/8/layout/hierarchy1"/>
    <dgm:cxn modelId="{026C6E35-673D-4F40-81E1-D3A98A66268C}" type="presParOf" srcId="{AD37324F-F483-4871-842F-5BF51A849C9A}" destId="{8F1319F2-BEE6-4730-B82F-B6CC6463BF49}" srcOrd="0" destOrd="0" presId="urn:microsoft.com/office/officeart/2005/8/layout/hierarchy1"/>
    <dgm:cxn modelId="{FE01F3BD-5208-4293-B073-66FBCC893C22}" type="presParOf" srcId="{AD37324F-F483-4871-842F-5BF51A849C9A}" destId="{4DDC2968-1912-4A04-828C-46DB2E8D78C4}" srcOrd="1" destOrd="0" presId="urn:microsoft.com/office/officeart/2005/8/layout/hierarchy1"/>
    <dgm:cxn modelId="{F133ACED-F46F-423A-82A3-6E9C119AA316}" type="presParOf" srcId="{D5A47007-421E-4009-934B-73D5D287C260}" destId="{E97CB5EA-B448-431A-BDE2-B599D31E534C}" srcOrd="1" destOrd="0" presId="urn:microsoft.com/office/officeart/2005/8/layout/hierarchy1"/>
    <dgm:cxn modelId="{B5B19001-0806-4AC2-908D-05CC8DC1BD1D}" type="presParOf" srcId="{E97CB5EA-B448-431A-BDE2-B599D31E534C}" destId="{3A9B3FA5-F8A1-4EC4-90E4-F9D7AE8EB26E}" srcOrd="0" destOrd="0" presId="urn:microsoft.com/office/officeart/2005/8/layout/hierarchy1"/>
    <dgm:cxn modelId="{E8EA1607-CCB6-446E-B5B9-D20EE5CFDC52}" type="presParOf" srcId="{E97CB5EA-B448-431A-BDE2-B599D31E534C}" destId="{D8C6B100-F96F-4469-9D1F-A9D5AE8826C1}" srcOrd="1" destOrd="0" presId="urn:microsoft.com/office/officeart/2005/8/layout/hierarchy1"/>
    <dgm:cxn modelId="{8A1E9FB2-E3CF-4794-AB55-397EFF01B548}" type="presParOf" srcId="{D8C6B100-F96F-4469-9D1F-A9D5AE8826C1}" destId="{0E551FF8-1FD4-4B00-86EA-17A9F4B06AA0}" srcOrd="0" destOrd="0" presId="urn:microsoft.com/office/officeart/2005/8/layout/hierarchy1"/>
    <dgm:cxn modelId="{0F3FF85E-FE57-4354-8AA9-CA24F87BEE3D}" type="presParOf" srcId="{0E551FF8-1FD4-4B00-86EA-17A9F4B06AA0}" destId="{F5520CA6-07E7-44FF-8359-351811A79905}" srcOrd="0" destOrd="0" presId="urn:microsoft.com/office/officeart/2005/8/layout/hierarchy1"/>
    <dgm:cxn modelId="{36274941-EEAB-4EE6-9FB1-357BD6223491}" type="presParOf" srcId="{0E551FF8-1FD4-4B00-86EA-17A9F4B06AA0}" destId="{B738B578-6E7D-44F1-9CE6-EF227DFF7457}" srcOrd="1" destOrd="0" presId="urn:microsoft.com/office/officeart/2005/8/layout/hierarchy1"/>
    <dgm:cxn modelId="{E14FDBA5-93BB-4B18-9F81-D6418665ED57}" type="presParOf" srcId="{D8C6B100-F96F-4469-9D1F-A9D5AE8826C1}" destId="{DA08A4D0-4336-42D8-8C61-244F23C2507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600" dirty="0">
              <a:latin typeface="Lexend" pitchFamily="2" charset="0"/>
            </a:rPr>
            <a:t>Sponsoring/</a:t>
          </a:r>
        </a:p>
        <a:p>
          <a:r>
            <a:rPr lang="de-DE" sz="1600" dirty="0">
              <a:latin typeface="Lexend" pitchFamily="2" charset="0"/>
            </a:rPr>
            <a:t>Co-Branding</a:t>
          </a:r>
          <a:endParaRPr lang="de-AT" sz="1600"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600" dirty="0">
              <a:latin typeface="Lexend" pitchFamily="2" charset="0"/>
            </a:rPr>
            <a:t>Events/Messen</a:t>
          </a:r>
          <a:endParaRPr lang="de-AT" sz="1600"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600" dirty="0">
              <a:latin typeface="Lexend" pitchFamily="2" charset="0"/>
            </a:rPr>
            <a:t>Salespromotion</a:t>
          </a:r>
          <a:r>
            <a:rPr lang="de-DE" sz="1400" dirty="0">
              <a:latin typeface="Lexend" pitchFamily="2" charset="0"/>
            </a:rPr>
            <a:t>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600" dirty="0" err="1">
              <a:latin typeface="Lexend" pitchFamily="2" charset="0"/>
            </a:rPr>
            <a:t>Social</a:t>
          </a:r>
          <a:r>
            <a:rPr lang="de-DE" sz="1600" dirty="0">
              <a:latin typeface="Lexend" pitchFamily="2" charset="0"/>
            </a:rPr>
            <a:t> Media/</a:t>
          </a:r>
        </a:p>
        <a:p>
          <a:r>
            <a:rPr lang="de-DE" sz="1600" dirty="0" err="1">
              <a:latin typeface="Lexend" pitchFamily="2" charset="0"/>
            </a:rPr>
            <a:t>Product</a:t>
          </a:r>
          <a:r>
            <a:rPr lang="de-DE" sz="1600" dirty="0">
              <a:latin typeface="Lexend" pitchFamily="2" charset="0"/>
            </a:rPr>
            <a:t> Placement</a:t>
          </a:r>
          <a:endParaRPr lang="de-AT" sz="1600"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600" b="1" dirty="0">
              <a:latin typeface="Lexend" pitchFamily="2" charset="0"/>
            </a:rPr>
            <a:t>Sponsoring/</a:t>
          </a:r>
        </a:p>
        <a:p>
          <a:r>
            <a:rPr lang="de-DE" sz="1600" b="1" dirty="0">
              <a:latin typeface="Lexend" pitchFamily="2" charset="0"/>
            </a:rPr>
            <a:t>Co-Branding</a:t>
          </a:r>
          <a:endParaRPr lang="de-AT" sz="1600" b="1"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600" dirty="0">
              <a:latin typeface="Lexend" pitchFamily="2" charset="0"/>
            </a:rPr>
            <a:t>Events/Messen</a:t>
          </a:r>
          <a:endParaRPr lang="de-AT" sz="1600"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600" dirty="0">
              <a:latin typeface="Lexend" pitchFamily="2" charset="0"/>
            </a:rPr>
            <a:t>Salespromotion</a:t>
          </a:r>
          <a:r>
            <a:rPr lang="de-DE" sz="1400" dirty="0">
              <a:latin typeface="Lexend" pitchFamily="2" charset="0"/>
            </a:rPr>
            <a:t>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600" dirty="0" err="1">
              <a:latin typeface="Lexend" pitchFamily="2" charset="0"/>
            </a:rPr>
            <a:t>Social</a:t>
          </a:r>
          <a:r>
            <a:rPr lang="de-DE" sz="1600" dirty="0">
              <a:latin typeface="Lexend" pitchFamily="2" charset="0"/>
            </a:rPr>
            <a:t> Media/</a:t>
          </a:r>
        </a:p>
        <a:p>
          <a:r>
            <a:rPr lang="de-DE" sz="1600" dirty="0" err="1">
              <a:latin typeface="Lexend" pitchFamily="2" charset="0"/>
            </a:rPr>
            <a:t>Product</a:t>
          </a:r>
          <a:r>
            <a:rPr lang="de-DE" sz="1600" dirty="0">
              <a:latin typeface="Lexend" pitchFamily="2" charset="0"/>
            </a:rPr>
            <a:t> Placement</a:t>
          </a:r>
          <a:endParaRPr lang="de-AT" sz="1600"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custLinFactNeighborX="41550"/>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600" b="0" dirty="0">
              <a:latin typeface="Lexend" pitchFamily="2" charset="0"/>
            </a:rPr>
            <a:t>Sponsoring/</a:t>
          </a:r>
        </a:p>
        <a:p>
          <a:r>
            <a:rPr lang="de-DE" sz="1600" b="0" dirty="0">
              <a:latin typeface="Lexend" pitchFamily="2" charset="0"/>
            </a:rPr>
            <a:t>Co-Branding</a:t>
          </a:r>
          <a:endParaRPr lang="de-AT" sz="1600" b="0"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600" b="1" dirty="0">
              <a:latin typeface="Lexend" pitchFamily="2" charset="0"/>
            </a:rPr>
            <a:t>Events/Messen</a:t>
          </a:r>
          <a:endParaRPr lang="de-AT" sz="1600" b="1"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600" dirty="0">
              <a:latin typeface="Lexend" pitchFamily="2" charset="0"/>
            </a:rPr>
            <a:t>Salespromotion</a:t>
          </a:r>
          <a:r>
            <a:rPr lang="de-DE" sz="1400" dirty="0">
              <a:latin typeface="Lexend" pitchFamily="2" charset="0"/>
            </a:rPr>
            <a:t>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600" dirty="0" err="1">
              <a:latin typeface="Lexend" pitchFamily="2" charset="0"/>
            </a:rPr>
            <a:t>Social</a:t>
          </a:r>
          <a:r>
            <a:rPr lang="de-DE" sz="1600" dirty="0">
              <a:latin typeface="Lexend" pitchFamily="2" charset="0"/>
            </a:rPr>
            <a:t> Media/</a:t>
          </a:r>
        </a:p>
        <a:p>
          <a:r>
            <a:rPr lang="de-DE" sz="1600" dirty="0" err="1">
              <a:latin typeface="Lexend" pitchFamily="2" charset="0"/>
            </a:rPr>
            <a:t>Product</a:t>
          </a:r>
          <a:r>
            <a:rPr lang="de-DE" sz="1600" dirty="0">
              <a:latin typeface="Lexend" pitchFamily="2" charset="0"/>
            </a:rPr>
            <a:t> Placement</a:t>
          </a:r>
          <a:endParaRPr lang="de-AT" sz="1600"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custLinFactNeighborX="41550"/>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600" b="0" dirty="0">
              <a:latin typeface="Lexend" pitchFamily="2" charset="0"/>
            </a:rPr>
            <a:t>Sponsoring/</a:t>
          </a:r>
        </a:p>
        <a:p>
          <a:r>
            <a:rPr lang="de-DE" sz="1600" b="0" dirty="0">
              <a:latin typeface="Lexend" pitchFamily="2" charset="0"/>
            </a:rPr>
            <a:t>Co-Branding</a:t>
          </a:r>
          <a:endParaRPr lang="de-AT" sz="1600" b="0"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600" dirty="0">
              <a:latin typeface="Lexend" pitchFamily="2" charset="0"/>
            </a:rPr>
            <a:t>Events/Messen</a:t>
          </a:r>
          <a:endParaRPr lang="de-AT" sz="1600"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600" b="1" dirty="0">
              <a:latin typeface="Lexend" pitchFamily="2" charset="0"/>
            </a:rPr>
            <a:t>Salespromotion</a:t>
          </a:r>
          <a:r>
            <a:rPr lang="de-DE" sz="1400" dirty="0">
              <a:latin typeface="Lexend" pitchFamily="2" charset="0"/>
            </a:rPr>
            <a:t>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600" dirty="0" err="1">
              <a:latin typeface="Lexend" pitchFamily="2" charset="0"/>
            </a:rPr>
            <a:t>Social</a:t>
          </a:r>
          <a:r>
            <a:rPr lang="de-DE" sz="1600" dirty="0">
              <a:latin typeface="Lexend" pitchFamily="2" charset="0"/>
            </a:rPr>
            <a:t> Media/</a:t>
          </a:r>
        </a:p>
        <a:p>
          <a:r>
            <a:rPr lang="de-DE" sz="1600" dirty="0" err="1">
              <a:latin typeface="Lexend" pitchFamily="2" charset="0"/>
            </a:rPr>
            <a:t>Product</a:t>
          </a:r>
          <a:r>
            <a:rPr lang="de-DE" sz="1600" dirty="0">
              <a:latin typeface="Lexend" pitchFamily="2" charset="0"/>
            </a:rPr>
            <a:t> Placement</a:t>
          </a:r>
          <a:endParaRPr lang="de-AT" sz="1600"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custLinFactNeighborX="41550"/>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600" b="0" dirty="0">
              <a:latin typeface="Lexend" pitchFamily="2" charset="0"/>
            </a:rPr>
            <a:t>Sponsoring/</a:t>
          </a:r>
        </a:p>
        <a:p>
          <a:r>
            <a:rPr lang="de-DE" sz="1600" b="0" dirty="0">
              <a:latin typeface="Lexend" pitchFamily="2" charset="0"/>
            </a:rPr>
            <a:t>Co-Branding</a:t>
          </a:r>
          <a:endParaRPr lang="de-AT" sz="1600" b="0"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600" dirty="0">
              <a:latin typeface="Lexend" pitchFamily="2" charset="0"/>
            </a:rPr>
            <a:t>Events/Messen</a:t>
          </a:r>
          <a:endParaRPr lang="de-AT" sz="1600"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600" dirty="0">
              <a:latin typeface="Lexend" pitchFamily="2" charset="0"/>
            </a:rPr>
            <a:t>Salespromotion</a:t>
          </a:r>
          <a:r>
            <a:rPr lang="de-DE" sz="1400" dirty="0">
              <a:latin typeface="Lexend" pitchFamily="2" charset="0"/>
            </a:rPr>
            <a:t>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500" b="1" dirty="0" err="1">
              <a:latin typeface="Lexend" pitchFamily="2" charset="0"/>
            </a:rPr>
            <a:t>Social</a:t>
          </a:r>
          <a:r>
            <a:rPr lang="de-DE" sz="1500" b="1" dirty="0">
              <a:latin typeface="Lexend" pitchFamily="2" charset="0"/>
            </a:rPr>
            <a:t> Media/ </a:t>
          </a:r>
          <a:r>
            <a:rPr lang="de-DE" sz="1500" b="1" dirty="0" err="1">
              <a:latin typeface="Lexend" pitchFamily="2" charset="0"/>
            </a:rPr>
            <a:t>Product</a:t>
          </a:r>
          <a:r>
            <a:rPr lang="de-DE" sz="1500" b="1" dirty="0">
              <a:latin typeface="Lexend" pitchFamily="2" charset="0"/>
            </a:rPr>
            <a:t> Placement</a:t>
          </a:r>
          <a:endParaRPr lang="de-AT" sz="1500" b="1"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custLinFactNeighborX="41550"/>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400" b="0" dirty="0">
              <a:latin typeface="Lexend" pitchFamily="2" charset="0"/>
            </a:rPr>
            <a:t>Sponsoring/</a:t>
          </a:r>
        </a:p>
        <a:p>
          <a:r>
            <a:rPr lang="de-DE" sz="1400" b="0" dirty="0">
              <a:latin typeface="Lexend" pitchFamily="2" charset="0"/>
            </a:rPr>
            <a:t>Co-Branding</a:t>
          </a:r>
          <a:endParaRPr lang="de-AT" sz="1400" b="0"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400" dirty="0">
              <a:latin typeface="Lexend" pitchFamily="2" charset="0"/>
            </a:rPr>
            <a:t>Events/Messen</a:t>
          </a:r>
          <a:endParaRPr lang="de-AT" sz="1400"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400" dirty="0">
              <a:latin typeface="Lexend" pitchFamily="2" charset="0"/>
            </a:rPr>
            <a:t>Salespromotion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400" dirty="0" err="1">
              <a:latin typeface="Lexend" pitchFamily="2" charset="0"/>
            </a:rPr>
            <a:t>Social</a:t>
          </a:r>
          <a:r>
            <a:rPr lang="de-DE" sz="1400" dirty="0">
              <a:latin typeface="Lexend" pitchFamily="2" charset="0"/>
            </a:rPr>
            <a:t> Media/</a:t>
          </a:r>
        </a:p>
        <a:p>
          <a:r>
            <a:rPr lang="de-DE" sz="1400" dirty="0" err="1">
              <a:latin typeface="Lexend" pitchFamily="2" charset="0"/>
            </a:rPr>
            <a:t>Product</a:t>
          </a:r>
          <a:r>
            <a:rPr lang="de-DE" sz="1400" dirty="0">
              <a:latin typeface="Lexend" pitchFamily="2" charset="0"/>
            </a:rPr>
            <a:t> Placement</a:t>
          </a:r>
          <a:endParaRPr lang="de-AT" sz="1400"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custLinFactNeighborX="560" custLinFactNeighborY="-1130"/>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8261419-891A-44AA-AF3C-D9E9F6E7532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de-AT"/>
        </a:p>
      </dgm:t>
    </dgm:pt>
    <dgm:pt modelId="{DC9BDCAB-DA9D-49CA-95AA-343FA3C25D71}">
      <dgm:prSet phldrT="[Text]"/>
      <dgm:spPr/>
      <dgm:t>
        <a:bodyPr/>
        <a:lstStyle/>
        <a:p>
          <a:r>
            <a:rPr lang="de-DE" dirty="0">
              <a:latin typeface="Lexend" pitchFamily="2" charset="0"/>
            </a:rPr>
            <a:t>Promotion</a:t>
          </a:r>
          <a:endParaRPr lang="de-AT" dirty="0">
            <a:latin typeface="Lexend" pitchFamily="2" charset="0"/>
          </a:endParaRPr>
        </a:p>
      </dgm:t>
    </dgm:pt>
    <dgm:pt modelId="{EBBA3899-D1B2-4754-851F-F7B9831DF39C}" type="parTrans" cxnId="{921DC327-7F66-4539-A37C-842DB5B3C077}">
      <dgm:prSet/>
      <dgm:spPr/>
      <dgm:t>
        <a:bodyPr/>
        <a:lstStyle/>
        <a:p>
          <a:endParaRPr lang="de-AT"/>
        </a:p>
      </dgm:t>
    </dgm:pt>
    <dgm:pt modelId="{B4FE28C0-BD1C-4612-9D5F-DE44C07D05C3}" type="sibTrans" cxnId="{921DC327-7F66-4539-A37C-842DB5B3C077}">
      <dgm:prSet/>
      <dgm:spPr/>
      <dgm:t>
        <a:bodyPr/>
        <a:lstStyle/>
        <a:p>
          <a:endParaRPr lang="de-AT"/>
        </a:p>
      </dgm:t>
    </dgm:pt>
    <dgm:pt modelId="{3C3BECC7-5523-4906-A892-B0D98B499026}">
      <dgm:prSet phldrT="[Text]" custT="1"/>
      <dgm:spPr/>
      <dgm:t>
        <a:bodyPr/>
        <a:lstStyle/>
        <a:p>
          <a:r>
            <a:rPr lang="de-DE" sz="1400" b="0" dirty="0">
              <a:latin typeface="Lexend" pitchFamily="2" charset="0"/>
            </a:rPr>
            <a:t>Sponsoring/</a:t>
          </a:r>
        </a:p>
        <a:p>
          <a:r>
            <a:rPr lang="de-DE" sz="1400" b="0" dirty="0">
              <a:latin typeface="Lexend" pitchFamily="2" charset="0"/>
            </a:rPr>
            <a:t>Co-Branding</a:t>
          </a:r>
          <a:endParaRPr lang="de-AT" sz="1400" b="0" dirty="0">
            <a:latin typeface="Lexend" pitchFamily="2" charset="0"/>
          </a:endParaRPr>
        </a:p>
      </dgm:t>
    </dgm:pt>
    <dgm:pt modelId="{551E8C2D-1E77-42F1-9AB0-56F9D3891B95}" type="parTrans" cxnId="{F5D7357E-7ED9-4DBC-9F6A-5D0574424BCF}">
      <dgm:prSet/>
      <dgm:spPr/>
      <dgm:t>
        <a:bodyPr/>
        <a:lstStyle/>
        <a:p>
          <a:endParaRPr lang="de-AT"/>
        </a:p>
      </dgm:t>
    </dgm:pt>
    <dgm:pt modelId="{C1C8D3AD-0D92-4A18-93F9-D48AB9779C62}" type="sibTrans" cxnId="{F5D7357E-7ED9-4DBC-9F6A-5D0574424BCF}">
      <dgm:prSet/>
      <dgm:spPr/>
      <dgm:t>
        <a:bodyPr/>
        <a:lstStyle/>
        <a:p>
          <a:endParaRPr lang="de-AT"/>
        </a:p>
      </dgm:t>
    </dgm:pt>
    <dgm:pt modelId="{3F69B586-9CD8-44C5-9865-07BBC6951E1C}">
      <dgm:prSet phldrT="[Text]" custT="1"/>
      <dgm:spPr/>
      <dgm:t>
        <a:bodyPr/>
        <a:lstStyle/>
        <a:p>
          <a:r>
            <a:rPr lang="de-DE" sz="1400" dirty="0">
              <a:latin typeface="Lexend" pitchFamily="2" charset="0"/>
            </a:rPr>
            <a:t>Events/Messen</a:t>
          </a:r>
          <a:endParaRPr lang="de-AT" sz="1400" dirty="0">
            <a:latin typeface="Lexend" pitchFamily="2" charset="0"/>
          </a:endParaRPr>
        </a:p>
      </dgm:t>
    </dgm:pt>
    <dgm:pt modelId="{82059938-1D9E-4C5A-98A1-C4BBE1349E8C}" type="parTrans" cxnId="{F9BDD9DC-0C36-495A-B605-E7AFE1CFF494}">
      <dgm:prSet/>
      <dgm:spPr/>
      <dgm:t>
        <a:bodyPr/>
        <a:lstStyle/>
        <a:p>
          <a:endParaRPr lang="de-AT"/>
        </a:p>
      </dgm:t>
    </dgm:pt>
    <dgm:pt modelId="{E17D6680-1D7F-4283-9BA4-0D8516DC86F5}" type="sibTrans" cxnId="{F9BDD9DC-0C36-495A-B605-E7AFE1CFF494}">
      <dgm:prSet/>
      <dgm:spPr/>
      <dgm:t>
        <a:bodyPr/>
        <a:lstStyle/>
        <a:p>
          <a:endParaRPr lang="de-AT"/>
        </a:p>
      </dgm:t>
    </dgm:pt>
    <dgm:pt modelId="{90334760-207F-4007-A7BA-C6817F3C6EA0}">
      <dgm:prSet phldrT="[Text]" custT="1"/>
      <dgm:spPr/>
      <dgm:t>
        <a:bodyPr/>
        <a:lstStyle/>
        <a:p>
          <a:r>
            <a:rPr lang="de-DE" sz="1400" dirty="0">
              <a:latin typeface="Lexend" pitchFamily="2" charset="0"/>
            </a:rPr>
            <a:t>Salespromotion </a:t>
          </a:r>
          <a:endParaRPr lang="de-AT" sz="1400" dirty="0">
            <a:latin typeface="Lexend" pitchFamily="2" charset="0"/>
          </a:endParaRPr>
        </a:p>
      </dgm:t>
    </dgm:pt>
    <dgm:pt modelId="{CE3D3011-7A95-4620-83D9-A65A5503000B}" type="parTrans" cxnId="{3650E1F6-7C67-42E0-B1A8-6EA2639DD5FE}">
      <dgm:prSet/>
      <dgm:spPr/>
      <dgm:t>
        <a:bodyPr/>
        <a:lstStyle/>
        <a:p>
          <a:endParaRPr lang="de-AT"/>
        </a:p>
      </dgm:t>
    </dgm:pt>
    <dgm:pt modelId="{7480990A-C7C6-46D6-A2AC-56E337CD1879}" type="sibTrans" cxnId="{3650E1F6-7C67-42E0-B1A8-6EA2639DD5FE}">
      <dgm:prSet/>
      <dgm:spPr/>
      <dgm:t>
        <a:bodyPr/>
        <a:lstStyle/>
        <a:p>
          <a:endParaRPr lang="de-AT"/>
        </a:p>
      </dgm:t>
    </dgm:pt>
    <dgm:pt modelId="{87EF60CB-A3FF-4F30-87ED-36F1D87E573A}">
      <dgm:prSet phldrT="[Text]" custT="1"/>
      <dgm:spPr/>
      <dgm:t>
        <a:bodyPr/>
        <a:lstStyle/>
        <a:p>
          <a:r>
            <a:rPr lang="de-DE" sz="1400" dirty="0" err="1">
              <a:latin typeface="Lexend" pitchFamily="2" charset="0"/>
            </a:rPr>
            <a:t>Social</a:t>
          </a:r>
          <a:r>
            <a:rPr lang="de-DE" sz="1400" dirty="0">
              <a:latin typeface="Lexend" pitchFamily="2" charset="0"/>
            </a:rPr>
            <a:t> Media/</a:t>
          </a:r>
        </a:p>
        <a:p>
          <a:r>
            <a:rPr lang="de-DE" sz="1400" dirty="0" err="1">
              <a:latin typeface="Lexend" pitchFamily="2" charset="0"/>
            </a:rPr>
            <a:t>Product</a:t>
          </a:r>
          <a:r>
            <a:rPr lang="de-DE" sz="1400" dirty="0">
              <a:latin typeface="Lexend" pitchFamily="2" charset="0"/>
            </a:rPr>
            <a:t> Placement</a:t>
          </a:r>
          <a:endParaRPr lang="de-AT" sz="1400" dirty="0">
            <a:latin typeface="Lexend" pitchFamily="2" charset="0"/>
          </a:endParaRPr>
        </a:p>
      </dgm:t>
    </dgm:pt>
    <dgm:pt modelId="{BD2D9C20-1E09-4480-9B03-76349EE4C243}" type="parTrans" cxnId="{F15E61FC-FAB6-473B-8935-8CFC91916324}">
      <dgm:prSet/>
      <dgm:spPr/>
      <dgm:t>
        <a:bodyPr/>
        <a:lstStyle/>
        <a:p>
          <a:endParaRPr lang="de-AT"/>
        </a:p>
      </dgm:t>
    </dgm:pt>
    <dgm:pt modelId="{C095253E-5231-4436-AC02-37032814E271}" type="sibTrans" cxnId="{F15E61FC-FAB6-473B-8935-8CFC91916324}">
      <dgm:prSet/>
      <dgm:spPr/>
      <dgm:t>
        <a:bodyPr/>
        <a:lstStyle/>
        <a:p>
          <a:endParaRPr lang="de-AT"/>
        </a:p>
      </dgm:t>
    </dgm:pt>
    <dgm:pt modelId="{826E9E19-FA40-46EF-B2C7-30CBBC87DF45}" type="pres">
      <dgm:prSet presAssocID="{A8261419-891A-44AA-AF3C-D9E9F6E75324}" presName="diagram" presStyleCnt="0">
        <dgm:presLayoutVars>
          <dgm:chMax val="1"/>
          <dgm:dir/>
          <dgm:animLvl val="ctr"/>
          <dgm:resizeHandles val="exact"/>
        </dgm:presLayoutVars>
      </dgm:prSet>
      <dgm:spPr/>
    </dgm:pt>
    <dgm:pt modelId="{5B1DE172-75A1-4B58-84DB-55388D8D1546}" type="pres">
      <dgm:prSet presAssocID="{A8261419-891A-44AA-AF3C-D9E9F6E75324}" presName="matrix" presStyleCnt="0"/>
      <dgm:spPr/>
    </dgm:pt>
    <dgm:pt modelId="{313545B1-42DF-4081-AB7F-179C018BDBA4}" type="pres">
      <dgm:prSet presAssocID="{A8261419-891A-44AA-AF3C-D9E9F6E75324}" presName="tile1" presStyleLbl="node1" presStyleIdx="0" presStyleCnt="4" custLinFactNeighborX="560" custLinFactNeighborY="-1130"/>
      <dgm:spPr/>
    </dgm:pt>
    <dgm:pt modelId="{422FDD73-1270-4AC0-88E4-CEABB444B408}" type="pres">
      <dgm:prSet presAssocID="{A8261419-891A-44AA-AF3C-D9E9F6E75324}" presName="tile1text" presStyleLbl="node1" presStyleIdx="0" presStyleCnt="4">
        <dgm:presLayoutVars>
          <dgm:chMax val="0"/>
          <dgm:chPref val="0"/>
          <dgm:bulletEnabled val="1"/>
        </dgm:presLayoutVars>
      </dgm:prSet>
      <dgm:spPr/>
    </dgm:pt>
    <dgm:pt modelId="{E06CFB83-F31B-41C0-8D4C-ABA4AB56B1A0}" type="pres">
      <dgm:prSet presAssocID="{A8261419-891A-44AA-AF3C-D9E9F6E75324}" presName="tile2" presStyleLbl="node1" presStyleIdx="1" presStyleCnt="4"/>
      <dgm:spPr/>
    </dgm:pt>
    <dgm:pt modelId="{981985A4-62E8-4AA4-9E1E-F26120F76B0D}" type="pres">
      <dgm:prSet presAssocID="{A8261419-891A-44AA-AF3C-D9E9F6E75324}" presName="tile2text" presStyleLbl="node1" presStyleIdx="1" presStyleCnt="4">
        <dgm:presLayoutVars>
          <dgm:chMax val="0"/>
          <dgm:chPref val="0"/>
          <dgm:bulletEnabled val="1"/>
        </dgm:presLayoutVars>
      </dgm:prSet>
      <dgm:spPr/>
    </dgm:pt>
    <dgm:pt modelId="{255A8B68-EE17-4E87-9A26-E4AAC5151425}" type="pres">
      <dgm:prSet presAssocID="{A8261419-891A-44AA-AF3C-D9E9F6E75324}" presName="tile3" presStyleLbl="node1" presStyleIdx="2" presStyleCnt="4"/>
      <dgm:spPr/>
    </dgm:pt>
    <dgm:pt modelId="{FC0F23FF-5DD4-47F4-80E5-3E887157F464}" type="pres">
      <dgm:prSet presAssocID="{A8261419-891A-44AA-AF3C-D9E9F6E75324}" presName="tile3text" presStyleLbl="node1" presStyleIdx="2" presStyleCnt="4">
        <dgm:presLayoutVars>
          <dgm:chMax val="0"/>
          <dgm:chPref val="0"/>
          <dgm:bulletEnabled val="1"/>
        </dgm:presLayoutVars>
      </dgm:prSet>
      <dgm:spPr/>
    </dgm:pt>
    <dgm:pt modelId="{163EA258-88E9-4542-86B4-DFB67121335B}" type="pres">
      <dgm:prSet presAssocID="{A8261419-891A-44AA-AF3C-D9E9F6E75324}" presName="tile4" presStyleLbl="node1" presStyleIdx="3" presStyleCnt="4"/>
      <dgm:spPr/>
    </dgm:pt>
    <dgm:pt modelId="{FCAE4602-BCB1-4A20-8C0E-25A58C1CAAB2}" type="pres">
      <dgm:prSet presAssocID="{A8261419-891A-44AA-AF3C-D9E9F6E75324}" presName="tile4text" presStyleLbl="node1" presStyleIdx="3" presStyleCnt="4">
        <dgm:presLayoutVars>
          <dgm:chMax val="0"/>
          <dgm:chPref val="0"/>
          <dgm:bulletEnabled val="1"/>
        </dgm:presLayoutVars>
      </dgm:prSet>
      <dgm:spPr/>
    </dgm:pt>
    <dgm:pt modelId="{C529FB81-1785-49A6-818D-B8BA129B12F5}" type="pres">
      <dgm:prSet presAssocID="{A8261419-891A-44AA-AF3C-D9E9F6E75324}" presName="centerTile" presStyleLbl="fgShp" presStyleIdx="0" presStyleCnt="1">
        <dgm:presLayoutVars>
          <dgm:chMax val="0"/>
          <dgm:chPref val="0"/>
        </dgm:presLayoutVars>
      </dgm:prSet>
      <dgm:spPr/>
    </dgm:pt>
  </dgm:ptLst>
  <dgm:cxnLst>
    <dgm:cxn modelId="{E296C907-BE46-4246-9B9C-B8FB91E6C594}" type="presOf" srcId="{A8261419-891A-44AA-AF3C-D9E9F6E75324}" destId="{826E9E19-FA40-46EF-B2C7-30CBBC87DF45}" srcOrd="0" destOrd="0" presId="urn:microsoft.com/office/officeart/2005/8/layout/matrix1"/>
    <dgm:cxn modelId="{B6B20318-2F1E-4AA4-9E41-CF2769014511}" type="presOf" srcId="{90334760-207F-4007-A7BA-C6817F3C6EA0}" destId="{255A8B68-EE17-4E87-9A26-E4AAC5151425}" srcOrd="0" destOrd="0" presId="urn:microsoft.com/office/officeart/2005/8/layout/matrix1"/>
    <dgm:cxn modelId="{2D743619-338A-43CD-A020-BE769478C8CB}" type="presOf" srcId="{3C3BECC7-5523-4906-A892-B0D98B499026}" destId="{422FDD73-1270-4AC0-88E4-CEABB444B408}" srcOrd="1" destOrd="0" presId="urn:microsoft.com/office/officeart/2005/8/layout/matrix1"/>
    <dgm:cxn modelId="{C6F2661D-09EE-4CFA-87AB-6CF79978E6D2}" type="presOf" srcId="{3C3BECC7-5523-4906-A892-B0D98B499026}" destId="{313545B1-42DF-4081-AB7F-179C018BDBA4}" srcOrd="0" destOrd="0" presId="urn:microsoft.com/office/officeart/2005/8/layout/matrix1"/>
    <dgm:cxn modelId="{3F0DF125-2406-4E64-8CF0-B4B0CD8A68E0}" type="presOf" srcId="{3F69B586-9CD8-44C5-9865-07BBC6951E1C}" destId="{E06CFB83-F31B-41C0-8D4C-ABA4AB56B1A0}" srcOrd="0" destOrd="0" presId="urn:microsoft.com/office/officeart/2005/8/layout/matrix1"/>
    <dgm:cxn modelId="{921DC327-7F66-4539-A37C-842DB5B3C077}" srcId="{A8261419-891A-44AA-AF3C-D9E9F6E75324}" destId="{DC9BDCAB-DA9D-49CA-95AA-343FA3C25D71}" srcOrd="0" destOrd="0" parTransId="{EBBA3899-D1B2-4754-851F-F7B9831DF39C}" sibTransId="{B4FE28C0-BD1C-4612-9D5F-DE44C07D05C3}"/>
    <dgm:cxn modelId="{0E38F049-BB1F-48DD-B954-C9FFF7C68281}" type="presOf" srcId="{3F69B586-9CD8-44C5-9865-07BBC6951E1C}" destId="{981985A4-62E8-4AA4-9E1E-F26120F76B0D}" srcOrd="1" destOrd="0" presId="urn:microsoft.com/office/officeart/2005/8/layout/matrix1"/>
    <dgm:cxn modelId="{F5D7357E-7ED9-4DBC-9F6A-5D0574424BCF}" srcId="{DC9BDCAB-DA9D-49CA-95AA-343FA3C25D71}" destId="{3C3BECC7-5523-4906-A892-B0D98B499026}" srcOrd="0" destOrd="0" parTransId="{551E8C2D-1E77-42F1-9AB0-56F9D3891B95}" sibTransId="{C1C8D3AD-0D92-4A18-93F9-D48AB9779C62}"/>
    <dgm:cxn modelId="{9BC53D84-0BB4-451D-8B6F-6A77C3535D1A}" type="presOf" srcId="{DC9BDCAB-DA9D-49CA-95AA-343FA3C25D71}" destId="{C529FB81-1785-49A6-818D-B8BA129B12F5}" srcOrd="0" destOrd="0" presId="urn:microsoft.com/office/officeart/2005/8/layout/matrix1"/>
    <dgm:cxn modelId="{C667F495-3084-4D83-B649-ACFB910D4AE4}" type="presOf" srcId="{87EF60CB-A3FF-4F30-87ED-36F1D87E573A}" destId="{163EA258-88E9-4542-86B4-DFB67121335B}" srcOrd="0" destOrd="0" presId="urn:microsoft.com/office/officeart/2005/8/layout/matrix1"/>
    <dgm:cxn modelId="{966308B2-6F12-43E5-91C9-4F99BED4AB24}" type="presOf" srcId="{87EF60CB-A3FF-4F30-87ED-36F1D87E573A}" destId="{FCAE4602-BCB1-4A20-8C0E-25A58C1CAAB2}" srcOrd="1" destOrd="0" presId="urn:microsoft.com/office/officeart/2005/8/layout/matrix1"/>
    <dgm:cxn modelId="{8A639ED1-CEE1-4DE2-96A8-C52A23606F1F}" type="presOf" srcId="{90334760-207F-4007-A7BA-C6817F3C6EA0}" destId="{FC0F23FF-5DD4-47F4-80E5-3E887157F464}" srcOrd="1" destOrd="0" presId="urn:microsoft.com/office/officeart/2005/8/layout/matrix1"/>
    <dgm:cxn modelId="{F9BDD9DC-0C36-495A-B605-E7AFE1CFF494}" srcId="{DC9BDCAB-DA9D-49CA-95AA-343FA3C25D71}" destId="{3F69B586-9CD8-44C5-9865-07BBC6951E1C}" srcOrd="1" destOrd="0" parTransId="{82059938-1D9E-4C5A-98A1-C4BBE1349E8C}" sibTransId="{E17D6680-1D7F-4283-9BA4-0D8516DC86F5}"/>
    <dgm:cxn modelId="{3650E1F6-7C67-42E0-B1A8-6EA2639DD5FE}" srcId="{DC9BDCAB-DA9D-49CA-95AA-343FA3C25D71}" destId="{90334760-207F-4007-A7BA-C6817F3C6EA0}" srcOrd="2" destOrd="0" parTransId="{CE3D3011-7A95-4620-83D9-A65A5503000B}" sibTransId="{7480990A-C7C6-46D6-A2AC-56E337CD1879}"/>
    <dgm:cxn modelId="{F15E61FC-FAB6-473B-8935-8CFC91916324}" srcId="{DC9BDCAB-DA9D-49CA-95AA-343FA3C25D71}" destId="{87EF60CB-A3FF-4F30-87ED-36F1D87E573A}" srcOrd="3" destOrd="0" parTransId="{BD2D9C20-1E09-4480-9B03-76349EE4C243}" sibTransId="{C095253E-5231-4436-AC02-37032814E271}"/>
    <dgm:cxn modelId="{C5EA409C-6AE1-468F-A574-3EC5EB269E77}" type="presParOf" srcId="{826E9E19-FA40-46EF-B2C7-30CBBC87DF45}" destId="{5B1DE172-75A1-4B58-84DB-55388D8D1546}" srcOrd="0" destOrd="0" presId="urn:microsoft.com/office/officeart/2005/8/layout/matrix1"/>
    <dgm:cxn modelId="{52012F28-764E-47E6-9E57-2D539F7CD1E6}" type="presParOf" srcId="{5B1DE172-75A1-4B58-84DB-55388D8D1546}" destId="{313545B1-42DF-4081-AB7F-179C018BDBA4}" srcOrd="0" destOrd="0" presId="urn:microsoft.com/office/officeart/2005/8/layout/matrix1"/>
    <dgm:cxn modelId="{DD1475E2-493D-4EA6-B2C9-9DC0EB08B6B2}" type="presParOf" srcId="{5B1DE172-75A1-4B58-84DB-55388D8D1546}" destId="{422FDD73-1270-4AC0-88E4-CEABB444B408}" srcOrd="1" destOrd="0" presId="urn:microsoft.com/office/officeart/2005/8/layout/matrix1"/>
    <dgm:cxn modelId="{057660D3-BAA8-44FA-9D6F-D31796BD3352}" type="presParOf" srcId="{5B1DE172-75A1-4B58-84DB-55388D8D1546}" destId="{E06CFB83-F31B-41C0-8D4C-ABA4AB56B1A0}" srcOrd="2" destOrd="0" presId="urn:microsoft.com/office/officeart/2005/8/layout/matrix1"/>
    <dgm:cxn modelId="{A00BA39D-73AB-4674-9BE7-62FFB267845B}" type="presParOf" srcId="{5B1DE172-75A1-4B58-84DB-55388D8D1546}" destId="{981985A4-62E8-4AA4-9E1E-F26120F76B0D}" srcOrd="3" destOrd="0" presId="urn:microsoft.com/office/officeart/2005/8/layout/matrix1"/>
    <dgm:cxn modelId="{D4495AE0-1D14-4504-9B9D-2A67A8E2FD93}" type="presParOf" srcId="{5B1DE172-75A1-4B58-84DB-55388D8D1546}" destId="{255A8B68-EE17-4E87-9A26-E4AAC5151425}" srcOrd="4" destOrd="0" presId="urn:microsoft.com/office/officeart/2005/8/layout/matrix1"/>
    <dgm:cxn modelId="{36A9E07F-A56F-407D-A9A3-8C7092655C99}" type="presParOf" srcId="{5B1DE172-75A1-4B58-84DB-55388D8D1546}" destId="{FC0F23FF-5DD4-47F4-80E5-3E887157F464}" srcOrd="5" destOrd="0" presId="urn:microsoft.com/office/officeart/2005/8/layout/matrix1"/>
    <dgm:cxn modelId="{B8CB1B2A-4DE4-4062-8AA6-0C2A4059845B}" type="presParOf" srcId="{5B1DE172-75A1-4B58-84DB-55388D8D1546}" destId="{163EA258-88E9-4542-86B4-DFB67121335B}" srcOrd="6" destOrd="0" presId="urn:microsoft.com/office/officeart/2005/8/layout/matrix1"/>
    <dgm:cxn modelId="{C0A1A7E7-521F-448B-9093-AB5057512523}" type="presParOf" srcId="{5B1DE172-75A1-4B58-84DB-55388D8D1546}" destId="{FCAE4602-BCB1-4A20-8C0E-25A58C1CAAB2}" srcOrd="7" destOrd="0" presId="urn:microsoft.com/office/officeart/2005/8/layout/matrix1"/>
    <dgm:cxn modelId="{FF942067-54A2-4B40-A0DB-F836771C158B}" type="presParOf" srcId="{826E9E19-FA40-46EF-B2C7-30CBBC87DF45}" destId="{C529FB81-1785-49A6-818D-B8BA129B12F5}" srcOrd="1" destOrd="0" presId="urn:microsoft.com/office/officeart/2005/8/layout/matrix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9B3FA5-F8A1-4EC4-90E4-F9D7AE8EB26E}">
      <dsp:nvSpPr>
        <dsp:cNvPr id="0" name=""/>
        <dsp:cNvSpPr/>
      </dsp:nvSpPr>
      <dsp:spPr>
        <a:xfrm>
          <a:off x="5151963" y="2818373"/>
          <a:ext cx="91440" cy="329545"/>
        </a:xfrm>
        <a:custGeom>
          <a:avLst/>
          <a:gdLst/>
          <a:ahLst/>
          <a:cxnLst/>
          <a:rect l="0" t="0" r="0" b="0"/>
          <a:pathLst>
            <a:path>
              <a:moveTo>
                <a:pt x="45720" y="0"/>
              </a:moveTo>
              <a:lnTo>
                <a:pt x="45720"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DBB837-EBD9-4687-A3D4-26F5D34A4582}">
      <dsp:nvSpPr>
        <dsp:cNvPr id="0" name=""/>
        <dsp:cNvSpPr/>
      </dsp:nvSpPr>
      <dsp:spPr>
        <a:xfrm>
          <a:off x="4505228" y="1769304"/>
          <a:ext cx="692454" cy="329545"/>
        </a:xfrm>
        <a:custGeom>
          <a:avLst/>
          <a:gdLst/>
          <a:ahLst/>
          <a:cxnLst/>
          <a:rect l="0" t="0" r="0" b="0"/>
          <a:pathLst>
            <a:path>
              <a:moveTo>
                <a:pt x="0" y="0"/>
              </a:moveTo>
              <a:lnTo>
                <a:pt x="0" y="224575"/>
              </a:lnTo>
              <a:lnTo>
                <a:pt x="692454" y="224575"/>
              </a:lnTo>
              <a:lnTo>
                <a:pt x="692454"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733E32-B70E-4176-898D-A3813BD0E87D}">
      <dsp:nvSpPr>
        <dsp:cNvPr id="0" name=""/>
        <dsp:cNvSpPr/>
      </dsp:nvSpPr>
      <dsp:spPr>
        <a:xfrm>
          <a:off x="3767054" y="2818373"/>
          <a:ext cx="91440" cy="329545"/>
        </a:xfrm>
        <a:custGeom>
          <a:avLst/>
          <a:gdLst/>
          <a:ahLst/>
          <a:cxnLst/>
          <a:rect l="0" t="0" r="0" b="0"/>
          <a:pathLst>
            <a:path>
              <a:moveTo>
                <a:pt x="45720" y="0"/>
              </a:moveTo>
              <a:lnTo>
                <a:pt x="45720"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D238E7-5E01-4F5E-A96A-EBA8E85001B1}">
      <dsp:nvSpPr>
        <dsp:cNvPr id="0" name=""/>
        <dsp:cNvSpPr/>
      </dsp:nvSpPr>
      <dsp:spPr>
        <a:xfrm>
          <a:off x="3812774" y="1769304"/>
          <a:ext cx="692454" cy="329545"/>
        </a:xfrm>
        <a:custGeom>
          <a:avLst/>
          <a:gdLst/>
          <a:ahLst/>
          <a:cxnLst/>
          <a:rect l="0" t="0" r="0" b="0"/>
          <a:pathLst>
            <a:path>
              <a:moveTo>
                <a:pt x="692454" y="0"/>
              </a:moveTo>
              <a:lnTo>
                <a:pt x="692454" y="224575"/>
              </a:lnTo>
              <a:lnTo>
                <a:pt x="0" y="224575"/>
              </a:lnTo>
              <a:lnTo>
                <a:pt x="0"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6E94F5-E344-410B-93B6-AEE550D43A09}">
      <dsp:nvSpPr>
        <dsp:cNvPr id="0" name=""/>
        <dsp:cNvSpPr/>
      </dsp:nvSpPr>
      <dsp:spPr>
        <a:xfrm>
          <a:off x="3120319" y="720236"/>
          <a:ext cx="1384908" cy="329545"/>
        </a:xfrm>
        <a:custGeom>
          <a:avLst/>
          <a:gdLst/>
          <a:ahLst/>
          <a:cxnLst/>
          <a:rect l="0" t="0" r="0" b="0"/>
          <a:pathLst>
            <a:path>
              <a:moveTo>
                <a:pt x="0" y="0"/>
              </a:moveTo>
              <a:lnTo>
                <a:pt x="0" y="224575"/>
              </a:lnTo>
              <a:lnTo>
                <a:pt x="1384908" y="224575"/>
              </a:lnTo>
              <a:lnTo>
                <a:pt x="1384908" y="3295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283ADE-E423-441F-AA8D-6B23C5648428}">
      <dsp:nvSpPr>
        <dsp:cNvPr id="0" name=""/>
        <dsp:cNvSpPr/>
      </dsp:nvSpPr>
      <dsp:spPr>
        <a:xfrm>
          <a:off x="2382145" y="2818373"/>
          <a:ext cx="91440" cy="329545"/>
        </a:xfrm>
        <a:custGeom>
          <a:avLst/>
          <a:gdLst/>
          <a:ahLst/>
          <a:cxnLst/>
          <a:rect l="0" t="0" r="0" b="0"/>
          <a:pathLst>
            <a:path>
              <a:moveTo>
                <a:pt x="45720" y="0"/>
              </a:moveTo>
              <a:lnTo>
                <a:pt x="45720"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0F9FF0-3E8C-4344-BFE8-802299FA8063}">
      <dsp:nvSpPr>
        <dsp:cNvPr id="0" name=""/>
        <dsp:cNvSpPr/>
      </dsp:nvSpPr>
      <dsp:spPr>
        <a:xfrm>
          <a:off x="1735410" y="1769304"/>
          <a:ext cx="692454" cy="329545"/>
        </a:xfrm>
        <a:custGeom>
          <a:avLst/>
          <a:gdLst/>
          <a:ahLst/>
          <a:cxnLst/>
          <a:rect l="0" t="0" r="0" b="0"/>
          <a:pathLst>
            <a:path>
              <a:moveTo>
                <a:pt x="0" y="0"/>
              </a:moveTo>
              <a:lnTo>
                <a:pt x="0" y="224575"/>
              </a:lnTo>
              <a:lnTo>
                <a:pt x="692454" y="224575"/>
              </a:lnTo>
              <a:lnTo>
                <a:pt x="692454"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62CD22-2E81-44FF-BB1C-06B63CA542F1}">
      <dsp:nvSpPr>
        <dsp:cNvPr id="0" name=""/>
        <dsp:cNvSpPr/>
      </dsp:nvSpPr>
      <dsp:spPr>
        <a:xfrm>
          <a:off x="997236" y="2818373"/>
          <a:ext cx="91440" cy="329545"/>
        </a:xfrm>
        <a:custGeom>
          <a:avLst/>
          <a:gdLst/>
          <a:ahLst/>
          <a:cxnLst/>
          <a:rect l="0" t="0" r="0" b="0"/>
          <a:pathLst>
            <a:path>
              <a:moveTo>
                <a:pt x="45720" y="0"/>
              </a:moveTo>
              <a:lnTo>
                <a:pt x="45720"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85C96E-5912-4E5B-B9CA-F16B232E0496}">
      <dsp:nvSpPr>
        <dsp:cNvPr id="0" name=""/>
        <dsp:cNvSpPr/>
      </dsp:nvSpPr>
      <dsp:spPr>
        <a:xfrm>
          <a:off x="1042956" y="1769304"/>
          <a:ext cx="692454" cy="329545"/>
        </a:xfrm>
        <a:custGeom>
          <a:avLst/>
          <a:gdLst/>
          <a:ahLst/>
          <a:cxnLst/>
          <a:rect l="0" t="0" r="0" b="0"/>
          <a:pathLst>
            <a:path>
              <a:moveTo>
                <a:pt x="692454" y="0"/>
              </a:moveTo>
              <a:lnTo>
                <a:pt x="692454" y="224575"/>
              </a:lnTo>
              <a:lnTo>
                <a:pt x="0" y="224575"/>
              </a:lnTo>
              <a:lnTo>
                <a:pt x="0" y="32954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EB6452-1926-4117-9DC0-1FC20380C0F8}">
      <dsp:nvSpPr>
        <dsp:cNvPr id="0" name=""/>
        <dsp:cNvSpPr/>
      </dsp:nvSpPr>
      <dsp:spPr>
        <a:xfrm>
          <a:off x="1735410" y="720236"/>
          <a:ext cx="1384908" cy="329545"/>
        </a:xfrm>
        <a:custGeom>
          <a:avLst/>
          <a:gdLst/>
          <a:ahLst/>
          <a:cxnLst/>
          <a:rect l="0" t="0" r="0" b="0"/>
          <a:pathLst>
            <a:path>
              <a:moveTo>
                <a:pt x="1384908" y="0"/>
              </a:moveTo>
              <a:lnTo>
                <a:pt x="1384908" y="224575"/>
              </a:lnTo>
              <a:lnTo>
                <a:pt x="0" y="224575"/>
              </a:lnTo>
              <a:lnTo>
                <a:pt x="0" y="3295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38D507-21B2-48B3-AC74-748654F3D869}">
      <dsp:nvSpPr>
        <dsp:cNvPr id="0" name=""/>
        <dsp:cNvSpPr/>
      </dsp:nvSpPr>
      <dsp:spPr>
        <a:xfrm>
          <a:off x="2553765" y="713"/>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EC1298-B9F3-494E-B6AC-52F3FAFD9145}">
      <dsp:nvSpPr>
        <dsp:cNvPr id="0" name=""/>
        <dsp:cNvSpPr/>
      </dsp:nvSpPr>
      <dsp:spPr>
        <a:xfrm>
          <a:off x="2679666" y="120318"/>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Sortiment</a:t>
          </a:r>
          <a:endParaRPr lang="de-AT" sz="1000" kern="1200" dirty="0">
            <a:latin typeface="Lexend" pitchFamily="2" charset="0"/>
          </a:endParaRPr>
        </a:p>
      </dsp:txBody>
      <dsp:txXfrm>
        <a:off x="2700740" y="141392"/>
        <a:ext cx="1090959" cy="677375"/>
      </dsp:txXfrm>
    </dsp:sp>
    <dsp:sp modelId="{3A11504F-B063-46E4-9867-75054BBE045B}">
      <dsp:nvSpPr>
        <dsp:cNvPr id="0" name=""/>
        <dsp:cNvSpPr/>
      </dsp:nvSpPr>
      <dsp:spPr>
        <a:xfrm>
          <a:off x="1168856" y="1049781"/>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D49056-819E-47B5-BDCB-F9D18A8B3BFF}">
      <dsp:nvSpPr>
        <dsp:cNvPr id="0" name=""/>
        <dsp:cNvSpPr/>
      </dsp:nvSpPr>
      <dsp:spPr>
        <a:xfrm>
          <a:off x="1294757" y="1169387"/>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Sortimentsbreite</a:t>
          </a:r>
          <a:endParaRPr lang="de-AT" sz="1000" kern="1200" dirty="0">
            <a:latin typeface="Lexend" pitchFamily="2" charset="0"/>
          </a:endParaRPr>
        </a:p>
      </dsp:txBody>
      <dsp:txXfrm>
        <a:off x="1315831" y="1190461"/>
        <a:ext cx="1090959" cy="677375"/>
      </dsp:txXfrm>
    </dsp:sp>
    <dsp:sp modelId="{1B853C48-6BEE-4B47-A782-28C94A95B157}">
      <dsp:nvSpPr>
        <dsp:cNvPr id="0" name=""/>
        <dsp:cNvSpPr/>
      </dsp:nvSpPr>
      <dsp:spPr>
        <a:xfrm>
          <a:off x="476402" y="2098850"/>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E322C5-DDE1-4267-A755-775B6FE59CAA}">
      <dsp:nvSpPr>
        <dsp:cNvPr id="0" name=""/>
        <dsp:cNvSpPr/>
      </dsp:nvSpPr>
      <dsp:spPr>
        <a:xfrm>
          <a:off x="602303" y="2218456"/>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breit</a:t>
          </a:r>
          <a:endParaRPr lang="de-AT" sz="1000" kern="1200" dirty="0">
            <a:latin typeface="Lexend" pitchFamily="2" charset="0"/>
          </a:endParaRPr>
        </a:p>
      </dsp:txBody>
      <dsp:txXfrm>
        <a:off x="623377" y="2239530"/>
        <a:ext cx="1090959" cy="677375"/>
      </dsp:txXfrm>
    </dsp:sp>
    <dsp:sp modelId="{E5D52368-F386-427A-B6BB-9A6AF7B42D53}">
      <dsp:nvSpPr>
        <dsp:cNvPr id="0" name=""/>
        <dsp:cNvSpPr/>
      </dsp:nvSpPr>
      <dsp:spPr>
        <a:xfrm>
          <a:off x="476402" y="3147918"/>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CF9B45-8608-49BC-BE27-E88B1D6DC368}">
      <dsp:nvSpPr>
        <dsp:cNvPr id="0" name=""/>
        <dsp:cNvSpPr/>
      </dsp:nvSpPr>
      <dsp:spPr>
        <a:xfrm>
          <a:off x="602303" y="3267524"/>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viele verschiedene Warengruppen</a:t>
          </a:r>
          <a:endParaRPr lang="de-AT" sz="1000" kern="1200" dirty="0">
            <a:latin typeface="Lexend" pitchFamily="2" charset="0"/>
          </a:endParaRPr>
        </a:p>
      </dsp:txBody>
      <dsp:txXfrm>
        <a:off x="623377" y="3288598"/>
        <a:ext cx="1090959" cy="677375"/>
      </dsp:txXfrm>
    </dsp:sp>
    <dsp:sp modelId="{BE27609F-5384-438A-8F8B-AFA28C22CC51}">
      <dsp:nvSpPr>
        <dsp:cNvPr id="0" name=""/>
        <dsp:cNvSpPr/>
      </dsp:nvSpPr>
      <dsp:spPr>
        <a:xfrm>
          <a:off x="1861311" y="2098850"/>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DFE82A-07AD-4422-86B1-23CAA0A97040}">
      <dsp:nvSpPr>
        <dsp:cNvPr id="0" name=""/>
        <dsp:cNvSpPr/>
      </dsp:nvSpPr>
      <dsp:spPr>
        <a:xfrm>
          <a:off x="1987212" y="2218456"/>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schmal</a:t>
          </a:r>
          <a:endParaRPr lang="de-AT" sz="1000" kern="1200" dirty="0">
            <a:latin typeface="Lexend" pitchFamily="2" charset="0"/>
          </a:endParaRPr>
        </a:p>
      </dsp:txBody>
      <dsp:txXfrm>
        <a:off x="2008286" y="2239530"/>
        <a:ext cx="1090959" cy="677375"/>
      </dsp:txXfrm>
    </dsp:sp>
    <dsp:sp modelId="{E99EC3A8-3557-4502-B505-8B8F21360F1B}">
      <dsp:nvSpPr>
        <dsp:cNvPr id="0" name=""/>
        <dsp:cNvSpPr/>
      </dsp:nvSpPr>
      <dsp:spPr>
        <a:xfrm>
          <a:off x="1861311" y="3147918"/>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96B1EC-E67C-4F45-AC6B-E79EF4674111}">
      <dsp:nvSpPr>
        <dsp:cNvPr id="0" name=""/>
        <dsp:cNvSpPr/>
      </dsp:nvSpPr>
      <dsp:spPr>
        <a:xfrm>
          <a:off x="1987212" y="3267524"/>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wenige Warengruppen</a:t>
          </a:r>
          <a:endParaRPr lang="de-AT" sz="1000" kern="1200" dirty="0">
            <a:latin typeface="Lexend" pitchFamily="2" charset="0"/>
          </a:endParaRPr>
        </a:p>
      </dsp:txBody>
      <dsp:txXfrm>
        <a:off x="2008286" y="3288598"/>
        <a:ext cx="1090959" cy="677375"/>
      </dsp:txXfrm>
    </dsp:sp>
    <dsp:sp modelId="{BE7CDA95-FFD6-4A63-A28F-86B6B3AF6E21}">
      <dsp:nvSpPr>
        <dsp:cNvPr id="0" name=""/>
        <dsp:cNvSpPr/>
      </dsp:nvSpPr>
      <dsp:spPr>
        <a:xfrm>
          <a:off x="3938674" y="1049781"/>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5D2628-9325-4128-B7B5-AD975AF35320}">
      <dsp:nvSpPr>
        <dsp:cNvPr id="0" name=""/>
        <dsp:cNvSpPr/>
      </dsp:nvSpPr>
      <dsp:spPr>
        <a:xfrm>
          <a:off x="4064575" y="1169387"/>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Sortimentstiefe</a:t>
          </a:r>
          <a:endParaRPr lang="de-AT" sz="1000" kern="1200" dirty="0">
            <a:latin typeface="Lexend" pitchFamily="2" charset="0"/>
          </a:endParaRPr>
        </a:p>
      </dsp:txBody>
      <dsp:txXfrm>
        <a:off x="4085649" y="1190461"/>
        <a:ext cx="1090959" cy="677375"/>
      </dsp:txXfrm>
    </dsp:sp>
    <dsp:sp modelId="{78CBF4D1-3452-469B-8156-E8207BA92679}">
      <dsp:nvSpPr>
        <dsp:cNvPr id="0" name=""/>
        <dsp:cNvSpPr/>
      </dsp:nvSpPr>
      <dsp:spPr>
        <a:xfrm>
          <a:off x="3246220" y="2098850"/>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CD2622-7511-4CAF-8834-CA8354AD0190}">
      <dsp:nvSpPr>
        <dsp:cNvPr id="0" name=""/>
        <dsp:cNvSpPr/>
      </dsp:nvSpPr>
      <dsp:spPr>
        <a:xfrm>
          <a:off x="3372121" y="2218456"/>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flach</a:t>
          </a:r>
          <a:endParaRPr lang="de-AT" sz="1000" kern="1200" dirty="0">
            <a:latin typeface="Lexend" pitchFamily="2" charset="0"/>
          </a:endParaRPr>
        </a:p>
      </dsp:txBody>
      <dsp:txXfrm>
        <a:off x="3393195" y="2239530"/>
        <a:ext cx="1090959" cy="677375"/>
      </dsp:txXfrm>
    </dsp:sp>
    <dsp:sp modelId="{27E58F50-4708-4E38-BB06-84CCB2B5A0FB}">
      <dsp:nvSpPr>
        <dsp:cNvPr id="0" name=""/>
        <dsp:cNvSpPr/>
      </dsp:nvSpPr>
      <dsp:spPr>
        <a:xfrm>
          <a:off x="3246220" y="3147918"/>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B2F877-DAC8-4CB4-8838-650C19CECD69}">
      <dsp:nvSpPr>
        <dsp:cNvPr id="0" name=""/>
        <dsp:cNvSpPr/>
      </dsp:nvSpPr>
      <dsp:spPr>
        <a:xfrm>
          <a:off x="3372121" y="3267524"/>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nur wenige Artikel einer Warengruppe</a:t>
          </a:r>
          <a:endParaRPr lang="de-AT" sz="1000" kern="1200" dirty="0">
            <a:latin typeface="Lexend" pitchFamily="2" charset="0"/>
          </a:endParaRPr>
        </a:p>
      </dsp:txBody>
      <dsp:txXfrm>
        <a:off x="3393195" y="3288598"/>
        <a:ext cx="1090959" cy="677375"/>
      </dsp:txXfrm>
    </dsp:sp>
    <dsp:sp modelId="{8F1319F2-BEE6-4730-B82F-B6CC6463BF49}">
      <dsp:nvSpPr>
        <dsp:cNvPr id="0" name=""/>
        <dsp:cNvSpPr/>
      </dsp:nvSpPr>
      <dsp:spPr>
        <a:xfrm>
          <a:off x="4631129" y="2098850"/>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DC2968-1912-4A04-828C-46DB2E8D78C4}">
      <dsp:nvSpPr>
        <dsp:cNvPr id="0" name=""/>
        <dsp:cNvSpPr/>
      </dsp:nvSpPr>
      <dsp:spPr>
        <a:xfrm>
          <a:off x="4757030" y="2218456"/>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tief</a:t>
          </a:r>
          <a:endParaRPr lang="de-AT" sz="1000" kern="1200" dirty="0">
            <a:latin typeface="Lexend" pitchFamily="2" charset="0"/>
          </a:endParaRPr>
        </a:p>
      </dsp:txBody>
      <dsp:txXfrm>
        <a:off x="4778104" y="2239530"/>
        <a:ext cx="1090959" cy="677375"/>
      </dsp:txXfrm>
    </dsp:sp>
    <dsp:sp modelId="{F5520CA6-07E7-44FF-8359-351811A79905}">
      <dsp:nvSpPr>
        <dsp:cNvPr id="0" name=""/>
        <dsp:cNvSpPr/>
      </dsp:nvSpPr>
      <dsp:spPr>
        <a:xfrm>
          <a:off x="4631129" y="3147918"/>
          <a:ext cx="1133107" cy="7195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38B578-6E7D-44F1-9CE6-EF227DFF7457}">
      <dsp:nvSpPr>
        <dsp:cNvPr id="0" name=""/>
        <dsp:cNvSpPr/>
      </dsp:nvSpPr>
      <dsp:spPr>
        <a:xfrm>
          <a:off x="4757030" y="3267524"/>
          <a:ext cx="1133107" cy="7195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Lexend" pitchFamily="2" charset="0"/>
            </a:rPr>
            <a:t>viele Artikel einer Warengruppe</a:t>
          </a:r>
          <a:endParaRPr lang="de-AT" sz="1000" kern="1200" dirty="0">
            <a:latin typeface="Lexend" pitchFamily="2" charset="0"/>
          </a:endParaRPr>
        </a:p>
      </dsp:txBody>
      <dsp:txXfrm>
        <a:off x="4778104" y="3288598"/>
        <a:ext cx="1090959" cy="6773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20455" y="-320455"/>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Sponsoring/</a:t>
          </a:r>
        </a:p>
        <a:p>
          <a:pPr marL="0" lvl="0" indent="0" algn="ctr" defTabSz="711200">
            <a:lnSpc>
              <a:spcPct val="90000"/>
            </a:lnSpc>
            <a:spcBef>
              <a:spcPct val="0"/>
            </a:spcBef>
            <a:spcAft>
              <a:spcPct val="35000"/>
            </a:spcAft>
            <a:buNone/>
          </a:pPr>
          <a:r>
            <a:rPr lang="de-DE" sz="1600" kern="1200" dirty="0">
              <a:latin typeface="Lexend" pitchFamily="2" charset="0"/>
            </a:rPr>
            <a:t>Co-Branding</a:t>
          </a:r>
          <a:endParaRPr lang="de-AT" sz="1600" kern="1200" dirty="0">
            <a:latin typeface="Lexend" pitchFamily="2" charset="0"/>
          </a:endParaRPr>
        </a:p>
      </dsp:txBody>
      <dsp:txXfrm rot="5400000">
        <a:off x="0" y="0"/>
        <a:ext cx="2148933" cy="1131017"/>
      </dsp:txXfrm>
    </dsp:sp>
    <dsp:sp modelId="{E06CFB83-F31B-41C0-8D4C-ABA4AB56B1A0}">
      <dsp:nvSpPr>
        <dsp:cNvPr id="0" name=""/>
        <dsp:cNvSpPr/>
      </dsp:nvSpPr>
      <dsp:spPr>
        <a:xfrm>
          <a:off x="2148933" y="0"/>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Events/Messen</a:t>
          </a:r>
          <a:endParaRPr lang="de-AT" sz="1600" kern="1200" dirty="0">
            <a:latin typeface="Lexend" pitchFamily="2" charset="0"/>
          </a:endParaRPr>
        </a:p>
      </dsp:txBody>
      <dsp:txXfrm>
        <a:off x="2148933" y="0"/>
        <a:ext cx="2148933" cy="1131017"/>
      </dsp:txXfrm>
    </dsp:sp>
    <dsp:sp modelId="{255A8B68-EE17-4E87-9A26-E4AAC5151425}">
      <dsp:nvSpPr>
        <dsp:cNvPr id="0" name=""/>
        <dsp:cNvSpPr/>
      </dsp:nvSpPr>
      <dsp:spPr>
        <a:xfrm rot="10800000">
          <a:off x="0" y="1508023"/>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Salespromotion</a:t>
          </a:r>
          <a:r>
            <a:rPr lang="de-DE" sz="1400" kern="1200" dirty="0">
              <a:latin typeface="Lexend" pitchFamily="2" charset="0"/>
            </a:rPr>
            <a:t> </a:t>
          </a:r>
          <a:endParaRPr lang="de-AT" sz="1400" kern="1200" dirty="0">
            <a:latin typeface="Lexend" pitchFamily="2" charset="0"/>
          </a:endParaRPr>
        </a:p>
      </dsp:txBody>
      <dsp:txXfrm rot="10800000">
        <a:off x="0" y="1885028"/>
        <a:ext cx="2148933" cy="1131017"/>
      </dsp:txXfrm>
    </dsp:sp>
    <dsp:sp modelId="{163EA258-88E9-4542-86B4-DFB67121335B}">
      <dsp:nvSpPr>
        <dsp:cNvPr id="0" name=""/>
        <dsp:cNvSpPr/>
      </dsp:nvSpPr>
      <dsp:spPr>
        <a:xfrm rot="5400000">
          <a:off x="2469388" y="1187567"/>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Lexend" pitchFamily="2" charset="0"/>
            </a:rPr>
            <a:t>Social</a:t>
          </a:r>
          <a:r>
            <a:rPr lang="de-DE" sz="1600" kern="1200" dirty="0">
              <a:latin typeface="Lexend" pitchFamily="2" charset="0"/>
            </a:rPr>
            <a:t> Media/</a:t>
          </a:r>
        </a:p>
        <a:p>
          <a:pPr marL="0" lvl="0" indent="0" algn="ctr" defTabSz="711200">
            <a:lnSpc>
              <a:spcPct val="90000"/>
            </a:lnSpc>
            <a:spcBef>
              <a:spcPct val="0"/>
            </a:spcBef>
            <a:spcAft>
              <a:spcPct val="35000"/>
            </a:spcAft>
            <a:buNone/>
          </a:pPr>
          <a:r>
            <a:rPr lang="de-DE" sz="1600" kern="1200" dirty="0" err="1">
              <a:latin typeface="Lexend" pitchFamily="2" charset="0"/>
            </a:rPr>
            <a:t>Product</a:t>
          </a:r>
          <a:r>
            <a:rPr lang="de-DE" sz="1600" kern="1200" dirty="0">
              <a:latin typeface="Lexend" pitchFamily="2" charset="0"/>
            </a:rPr>
            <a:t> Placement</a:t>
          </a:r>
          <a:endParaRPr lang="de-AT" sz="1600" kern="1200" dirty="0">
            <a:latin typeface="Lexend" pitchFamily="2" charset="0"/>
          </a:endParaRPr>
        </a:p>
      </dsp:txBody>
      <dsp:txXfrm rot="-5400000">
        <a:off x="2148933" y="1885028"/>
        <a:ext cx="2148933" cy="1131017"/>
      </dsp:txXfrm>
    </dsp:sp>
    <dsp:sp modelId="{C529FB81-1785-49A6-818D-B8BA129B12F5}">
      <dsp:nvSpPr>
        <dsp:cNvPr id="0" name=""/>
        <dsp:cNvSpPr/>
      </dsp:nvSpPr>
      <dsp:spPr>
        <a:xfrm>
          <a:off x="1504253" y="1131017"/>
          <a:ext cx="1289360" cy="754011"/>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latin typeface="Lexend" pitchFamily="2" charset="0"/>
            </a:rPr>
            <a:t>Promotion</a:t>
          </a:r>
          <a:endParaRPr lang="de-AT" sz="1700" kern="1200" dirty="0">
            <a:latin typeface="Lexend" pitchFamily="2" charset="0"/>
          </a:endParaRPr>
        </a:p>
      </dsp:txBody>
      <dsp:txXfrm>
        <a:off x="1541061" y="1167825"/>
        <a:ext cx="1215744" cy="6803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20455" y="-320455"/>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b="1" kern="1200" dirty="0">
              <a:latin typeface="Lexend" pitchFamily="2" charset="0"/>
            </a:rPr>
            <a:t>Sponsoring/</a:t>
          </a:r>
        </a:p>
        <a:p>
          <a:pPr marL="0" lvl="0" indent="0" algn="ctr" defTabSz="711200">
            <a:lnSpc>
              <a:spcPct val="90000"/>
            </a:lnSpc>
            <a:spcBef>
              <a:spcPct val="0"/>
            </a:spcBef>
            <a:spcAft>
              <a:spcPct val="35000"/>
            </a:spcAft>
            <a:buNone/>
          </a:pPr>
          <a:r>
            <a:rPr lang="de-DE" sz="1600" b="1" kern="1200" dirty="0">
              <a:latin typeface="Lexend" pitchFamily="2" charset="0"/>
            </a:rPr>
            <a:t>Co-Branding</a:t>
          </a:r>
          <a:endParaRPr lang="de-AT" sz="1600" b="1" kern="1200" dirty="0">
            <a:latin typeface="Lexend" pitchFamily="2" charset="0"/>
          </a:endParaRPr>
        </a:p>
      </dsp:txBody>
      <dsp:txXfrm rot="5400000">
        <a:off x="0" y="0"/>
        <a:ext cx="2148933" cy="1131017"/>
      </dsp:txXfrm>
    </dsp:sp>
    <dsp:sp modelId="{E06CFB83-F31B-41C0-8D4C-ABA4AB56B1A0}">
      <dsp:nvSpPr>
        <dsp:cNvPr id="0" name=""/>
        <dsp:cNvSpPr/>
      </dsp:nvSpPr>
      <dsp:spPr>
        <a:xfrm>
          <a:off x="2148933" y="0"/>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Events/Messen</a:t>
          </a:r>
          <a:endParaRPr lang="de-AT" sz="1600" kern="1200" dirty="0">
            <a:latin typeface="Lexend" pitchFamily="2" charset="0"/>
          </a:endParaRPr>
        </a:p>
      </dsp:txBody>
      <dsp:txXfrm>
        <a:off x="2148933" y="0"/>
        <a:ext cx="2148933" cy="1131017"/>
      </dsp:txXfrm>
    </dsp:sp>
    <dsp:sp modelId="{255A8B68-EE17-4E87-9A26-E4AAC5151425}">
      <dsp:nvSpPr>
        <dsp:cNvPr id="0" name=""/>
        <dsp:cNvSpPr/>
      </dsp:nvSpPr>
      <dsp:spPr>
        <a:xfrm rot="10800000">
          <a:off x="0" y="1508023"/>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Salespromotion</a:t>
          </a:r>
          <a:r>
            <a:rPr lang="de-DE" sz="1400" kern="1200" dirty="0">
              <a:latin typeface="Lexend" pitchFamily="2" charset="0"/>
            </a:rPr>
            <a:t> </a:t>
          </a:r>
          <a:endParaRPr lang="de-AT" sz="1400" kern="1200" dirty="0">
            <a:latin typeface="Lexend" pitchFamily="2" charset="0"/>
          </a:endParaRPr>
        </a:p>
      </dsp:txBody>
      <dsp:txXfrm rot="10800000">
        <a:off x="0" y="1885028"/>
        <a:ext cx="2148933" cy="1131017"/>
      </dsp:txXfrm>
    </dsp:sp>
    <dsp:sp modelId="{163EA258-88E9-4542-86B4-DFB67121335B}">
      <dsp:nvSpPr>
        <dsp:cNvPr id="0" name=""/>
        <dsp:cNvSpPr/>
      </dsp:nvSpPr>
      <dsp:spPr>
        <a:xfrm rot="5400000">
          <a:off x="2469388" y="1187567"/>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Lexend" pitchFamily="2" charset="0"/>
            </a:rPr>
            <a:t>Social</a:t>
          </a:r>
          <a:r>
            <a:rPr lang="de-DE" sz="1600" kern="1200" dirty="0">
              <a:latin typeface="Lexend" pitchFamily="2" charset="0"/>
            </a:rPr>
            <a:t> Media/</a:t>
          </a:r>
        </a:p>
        <a:p>
          <a:pPr marL="0" lvl="0" indent="0" algn="ctr" defTabSz="711200">
            <a:lnSpc>
              <a:spcPct val="90000"/>
            </a:lnSpc>
            <a:spcBef>
              <a:spcPct val="0"/>
            </a:spcBef>
            <a:spcAft>
              <a:spcPct val="35000"/>
            </a:spcAft>
            <a:buNone/>
          </a:pPr>
          <a:r>
            <a:rPr lang="de-DE" sz="1600" kern="1200" dirty="0" err="1">
              <a:latin typeface="Lexend" pitchFamily="2" charset="0"/>
            </a:rPr>
            <a:t>Product</a:t>
          </a:r>
          <a:r>
            <a:rPr lang="de-DE" sz="1600" kern="1200" dirty="0">
              <a:latin typeface="Lexend" pitchFamily="2" charset="0"/>
            </a:rPr>
            <a:t> Placement</a:t>
          </a:r>
          <a:endParaRPr lang="de-AT" sz="1600" kern="1200" dirty="0">
            <a:latin typeface="Lexend" pitchFamily="2" charset="0"/>
          </a:endParaRPr>
        </a:p>
      </dsp:txBody>
      <dsp:txXfrm rot="-5400000">
        <a:off x="2148933" y="1885028"/>
        <a:ext cx="2148933" cy="1131017"/>
      </dsp:txXfrm>
    </dsp:sp>
    <dsp:sp modelId="{C529FB81-1785-49A6-818D-B8BA129B12F5}">
      <dsp:nvSpPr>
        <dsp:cNvPr id="0" name=""/>
        <dsp:cNvSpPr/>
      </dsp:nvSpPr>
      <dsp:spPr>
        <a:xfrm>
          <a:off x="1504253" y="1131017"/>
          <a:ext cx="1289360" cy="754011"/>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latin typeface="Lexend" pitchFamily="2" charset="0"/>
            </a:rPr>
            <a:t>Promotion</a:t>
          </a:r>
          <a:endParaRPr lang="de-AT" sz="1700" kern="1200" dirty="0">
            <a:latin typeface="Lexend" pitchFamily="2" charset="0"/>
          </a:endParaRPr>
        </a:p>
      </dsp:txBody>
      <dsp:txXfrm>
        <a:off x="1541061" y="1167825"/>
        <a:ext cx="1215744" cy="6803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20455" y="-320455"/>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b="0" kern="1200" dirty="0">
              <a:latin typeface="Lexend" pitchFamily="2" charset="0"/>
            </a:rPr>
            <a:t>Sponsoring/</a:t>
          </a:r>
        </a:p>
        <a:p>
          <a:pPr marL="0" lvl="0" indent="0" algn="ctr" defTabSz="711200">
            <a:lnSpc>
              <a:spcPct val="90000"/>
            </a:lnSpc>
            <a:spcBef>
              <a:spcPct val="0"/>
            </a:spcBef>
            <a:spcAft>
              <a:spcPct val="35000"/>
            </a:spcAft>
            <a:buNone/>
          </a:pPr>
          <a:r>
            <a:rPr lang="de-DE" sz="1600" b="0" kern="1200" dirty="0">
              <a:latin typeface="Lexend" pitchFamily="2" charset="0"/>
            </a:rPr>
            <a:t>Co-Branding</a:t>
          </a:r>
          <a:endParaRPr lang="de-AT" sz="1600" b="0" kern="1200" dirty="0">
            <a:latin typeface="Lexend" pitchFamily="2" charset="0"/>
          </a:endParaRPr>
        </a:p>
      </dsp:txBody>
      <dsp:txXfrm rot="5400000">
        <a:off x="0" y="0"/>
        <a:ext cx="2148933" cy="1131017"/>
      </dsp:txXfrm>
    </dsp:sp>
    <dsp:sp modelId="{E06CFB83-F31B-41C0-8D4C-ABA4AB56B1A0}">
      <dsp:nvSpPr>
        <dsp:cNvPr id="0" name=""/>
        <dsp:cNvSpPr/>
      </dsp:nvSpPr>
      <dsp:spPr>
        <a:xfrm>
          <a:off x="2148933" y="0"/>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b="1" kern="1200" dirty="0">
              <a:latin typeface="Lexend" pitchFamily="2" charset="0"/>
            </a:rPr>
            <a:t>Events/Messen</a:t>
          </a:r>
          <a:endParaRPr lang="de-AT" sz="1600" b="1" kern="1200" dirty="0">
            <a:latin typeface="Lexend" pitchFamily="2" charset="0"/>
          </a:endParaRPr>
        </a:p>
      </dsp:txBody>
      <dsp:txXfrm>
        <a:off x="2148933" y="0"/>
        <a:ext cx="2148933" cy="1131017"/>
      </dsp:txXfrm>
    </dsp:sp>
    <dsp:sp modelId="{255A8B68-EE17-4E87-9A26-E4AAC5151425}">
      <dsp:nvSpPr>
        <dsp:cNvPr id="0" name=""/>
        <dsp:cNvSpPr/>
      </dsp:nvSpPr>
      <dsp:spPr>
        <a:xfrm rot="10800000">
          <a:off x="0" y="1508023"/>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Salespromotion</a:t>
          </a:r>
          <a:r>
            <a:rPr lang="de-DE" sz="1400" kern="1200" dirty="0">
              <a:latin typeface="Lexend" pitchFamily="2" charset="0"/>
            </a:rPr>
            <a:t> </a:t>
          </a:r>
          <a:endParaRPr lang="de-AT" sz="1400" kern="1200" dirty="0">
            <a:latin typeface="Lexend" pitchFamily="2" charset="0"/>
          </a:endParaRPr>
        </a:p>
      </dsp:txBody>
      <dsp:txXfrm rot="10800000">
        <a:off x="0" y="1885028"/>
        <a:ext cx="2148933" cy="1131017"/>
      </dsp:txXfrm>
    </dsp:sp>
    <dsp:sp modelId="{163EA258-88E9-4542-86B4-DFB67121335B}">
      <dsp:nvSpPr>
        <dsp:cNvPr id="0" name=""/>
        <dsp:cNvSpPr/>
      </dsp:nvSpPr>
      <dsp:spPr>
        <a:xfrm rot="5400000">
          <a:off x="2469388" y="1187567"/>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Lexend" pitchFamily="2" charset="0"/>
            </a:rPr>
            <a:t>Social</a:t>
          </a:r>
          <a:r>
            <a:rPr lang="de-DE" sz="1600" kern="1200" dirty="0">
              <a:latin typeface="Lexend" pitchFamily="2" charset="0"/>
            </a:rPr>
            <a:t> Media/</a:t>
          </a:r>
        </a:p>
        <a:p>
          <a:pPr marL="0" lvl="0" indent="0" algn="ctr" defTabSz="711200">
            <a:lnSpc>
              <a:spcPct val="90000"/>
            </a:lnSpc>
            <a:spcBef>
              <a:spcPct val="0"/>
            </a:spcBef>
            <a:spcAft>
              <a:spcPct val="35000"/>
            </a:spcAft>
            <a:buNone/>
          </a:pPr>
          <a:r>
            <a:rPr lang="de-DE" sz="1600" kern="1200" dirty="0" err="1">
              <a:latin typeface="Lexend" pitchFamily="2" charset="0"/>
            </a:rPr>
            <a:t>Product</a:t>
          </a:r>
          <a:r>
            <a:rPr lang="de-DE" sz="1600" kern="1200" dirty="0">
              <a:latin typeface="Lexend" pitchFamily="2" charset="0"/>
            </a:rPr>
            <a:t> Placement</a:t>
          </a:r>
          <a:endParaRPr lang="de-AT" sz="1600" kern="1200" dirty="0">
            <a:latin typeface="Lexend" pitchFamily="2" charset="0"/>
          </a:endParaRPr>
        </a:p>
      </dsp:txBody>
      <dsp:txXfrm rot="-5400000">
        <a:off x="2148933" y="1885028"/>
        <a:ext cx="2148933" cy="1131017"/>
      </dsp:txXfrm>
    </dsp:sp>
    <dsp:sp modelId="{C529FB81-1785-49A6-818D-B8BA129B12F5}">
      <dsp:nvSpPr>
        <dsp:cNvPr id="0" name=""/>
        <dsp:cNvSpPr/>
      </dsp:nvSpPr>
      <dsp:spPr>
        <a:xfrm>
          <a:off x="1504253" y="1131017"/>
          <a:ext cx="1289360" cy="754011"/>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latin typeface="Lexend" pitchFamily="2" charset="0"/>
            </a:rPr>
            <a:t>Promotion</a:t>
          </a:r>
          <a:endParaRPr lang="de-AT" sz="1700" kern="1200" dirty="0">
            <a:latin typeface="Lexend" pitchFamily="2" charset="0"/>
          </a:endParaRPr>
        </a:p>
      </dsp:txBody>
      <dsp:txXfrm>
        <a:off x="1541061" y="1167825"/>
        <a:ext cx="1215744" cy="6803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20455" y="-320455"/>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b="0" kern="1200" dirty="0">
              <a:latin typeface="Lexend" pitchFamily="2" charset="0"/>
            </a:rPr>
            <a:t>Sponsoring/</a:t>
          </a:r>
        </a:p>
        <a:p>
          <a:pPr marL="0" lvl="0" indent="0" algn="ctr" defTabSz="711200">
            <a:lnSpc>
              <a:spcPct val="90000"/>
            </a:lnSpc>
            <a:spcBef>
              <a:spcPct val="0"/>
            </a:spcBef>
            <a:spcAft>
              <a:spcPct val="35000"/>
            </a:spcAft>
            <a:buNone/>
          </a:pPr>
          <a:r>
            <a:rPr lang="de-DE" sz="1600" b="0" kern="1200" dirty="0">
              <a:latin typeface="Lexend" pitchFamily="2" charset="0"/>
            </a:rPr>
            <a:t>Co-Branding</a:t>
          </a:r>
          <a:endParaRPr lang="de-AT" sz="1600" b="0" kern="1200" dirty="0">
            <a:latin typeface="Lexend" pitchFamily="2" charset="0"/>
          </a:endParaRPr>
        </a:p>
      </dsp:txBody>
      <dsp:txXfrm rot="5400000">
        <a:off x="0" y="0"/>
        <a:ext cx="2148933" cy="1131017"/>
      </dsp:txXfrm>
    </dsp:sp>
    <dsp:sp modelId="{E06CFB83-F31B-41C0-8D4C-ABA4AB56B1A0}">
      <dsp:nvSpPr>
        <dsp:cNvPr id="0" name=""/>
        <dsp:cNvSpPr/>
      </dsp:nvSpPr>
      <dsp:spPr>
        <a:xfrm>
          <a:off x="2148933" y="0"/>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Events/Messen</a:t>
          </a:r>
          <a:endParaRPr lang="de-AT" sz="1600" kern="1200" dirty="0">
            <a:latin typeface="Lexend" pitchFamily="2" charset="0"/>
          </a:endParaRPr>
        </a:p>
      </dsp:txBody>
      <dsp:txXfrm>
        <a:off x="2148933" y="0"/>
        <a:ext cx="2148933" cy="1131017"/>
      </dsp:txXfrm>
    </dsp:sp>
    <dsp:sp modelId="{255A8B68-EE17-4E87-9A26-E4AAC5151425}">
      <dsp:nvSpPr>
        <dsp:cNvPr id="0" name=""/>
        <dsp:cNvSpPr/>
      </dsp:nvSpPr>
      <dsp:spPr>
        <a:xfrm rot="10800000">
          <a:off x="0" y="1508023"/>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b="1" kern="1200" dirty="0">
              <a:latin typeface="Lexend" pitchFamily="2" charset="0"/>
            </a:rPr>
            <a:t>Salespromotion</a:t>
          </a:r>
          <a:r>
            <a:rPr lang="de-DE" sz="1400" kern="1200" dirty="0">
              <a:latin typeface="Lexend" pitchFamily="2" charset="0"/>
            </a:rPr>
            <a:t> </a:t>
          </a:r>
          <a:endParaRPr lang="de-AT" sz="1400" kern="1200" dirty="0">
            <a:latin typeface="Lexend" pitchFamily="2" charset="0"/>
          </a:endParaRPr>
        </a:p>
      </dsp:txBody>
      <dsp:txXfrm rot="10800000">
        <a:off x="0" y="1885028"/>
        <a:ext cx="2148933" cy="1131017"/>
      </dsp:txXfrm>
    </dsp:sp>
    <dsp:sp modelId="{163EA258-88E9-4542-86B4-DFB67121335B}">
      <dsp:nvSpPr>
        <dsp:cNvPr id="0" name=""/>
        <dsp:cNvSpPr/>
      </dsp:nvSpPr>
      <dsp:spPr>
        <a:xfrm rot="5400000">
          <a:off x="2469388" y="1187567"/>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Lexend" pitchFamily="2" charset="0"/>
            </a:rPr>
            <a:t>Social</a:t>
          </a:r>
          <a:r>
            <a:rPr lang="de-DE" sz="1600" kern="1200" dirty="0">
              <a:latin typeface="Lexend" pitchFamily="2" charset="0"/>
            </a:rPr>
            <a:t> Media/</a:t>
          </a:r>
        </a:p>
        <a:p>
          <a:pPr marL="0" lvl="0" indent="0" algn="ctr" defTabSz="711200">
            <a:lnSpc>
              <a:spcPct val="90000"/>
            </a:lnSpc>
            <a:spcBef>
              <a:spcPct val="0"/>
            </a:spcBef>
            <a:spcAft>
              <a:spcPct val="35000"/>
            </a:spcAft>
            <a:buNone/>
          </a:pPr>
          <a:r>
            <a:rPr lang="de-DE" sz="1600" kern="1200" dirty="0" err="1">
              <a:latin typeface="Lexend" pitchFamily="2" charset="0"/>
            </a:rPr>
            <a:t>Product</a:t>
          </a:r>
          <a:r>
            <a:rPr lang="de-DE" sz="1600" kern="1200" dirty="0">
              <a:latin typeface="Lexend" pitchFamily="2" charset="0"/>
            </a:rPr>
            <a:t> Placement</a:t>
          </a:r>
          <a:endParaRPr lang="de-AT" sz="1600" kern="1200" dirty="0">
            <a:latin typeface="Lexend" pitchFamily="2" charset="0"/>
          </a:endParaRPr>
        </a:p>
      </dsp:txBody>
      <dsp:txXfrm rot="-5400000">
        <a:off x="2148933" y="1885028"/>
        <a:ext cx="2148933" cy="1131017"/>
      </dsp:txXfrm>
    </dsp:sp>
    <dsp:sp modelId="{C529FB81-1785-49A6-818D-B8BA129B12F5}">
      <dsp:nvSpPr>
        <dsp:cNvPr id="0" name=""/>
        <dsp:cNvSpPr/>
      </dsp:nvSpPr>
      <dsp:spPr>
        <a:xfrm>
          <a:off x="1504253" y="1131017"/>
          <a:ext cx="1289360" cy="754011"/>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latin typeface="Lexend" pitchFamily="2" charset="0"/>
            </a:rPr>
            <a:t>Promotion</a:t>
          </a:r>
          <a:endParaRPr lang="de-AT" sz="1700" kern="1200" dirty="0">
            <a:latin typeface="Lexend" pitchFamily="2" charset="0"/>
          </a:endParaRPr>
        </a:p>
      </dsp:txBody>
      <dsp:txXfrm>
        <a:off x="1541061" y="1167825"/>
        <a:ext cx="1215744" cy="6803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20455" y="-320455"/>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b="0" kern="1200" dirty="0">
              <a:latin typeface="Lexend" pitchFamily="2" charset="0"/>
            </a:rPr>
            <a:t>Sponsoring/</a:t>
          </a:r>
        </a:p>
        <a:p>
          <a:pPr marL="0" lvl="0" indent="0" algn="ctr" defTabSz="711200">
            <a:lnSpc>
              <a:spcPct val="90000"/>
            </a:lnSpc>
            <a:spcBef>
              <a:spcPct val="0"/>
            </a:spcBef>
            <a:spcAft>
              <a:spcPct val="35000"/>
            </a:spcAft>
            <a:buNone/>
          </a:pPr>
          <a:r>
            <a:rPr lang="de-DE" sz="1600" b="0" kern="1200" dirty="0">
              <a:latin typeface="Lexend" pitchFamily="2" charset="0"/>
            </a:rPr>
            <a:t>Co-Branding</a:t>
          </a:r>
          <a:endParaRPr lang="de-AT" sz="1600" b="0" kern="1200" dirty="0">
            <a:latin typeface="Lexend" pitchFamily="2" charset="0"/>
          </a:endParaRPr>
        </a:p>
      </dsp:txBody>
      <dsp:txXfrm rot="5400000">
        <a:off x="0" y="0"/>
        <a:ext cx="2148933" cy="1131017"/>
      </dsp:txXfrm>
    </dsp:sp>
    <dsp:sp modelId="{E06CFB83-F31B-41C0-8D4C-ABA4AB56B1A0}">
      <dsp:nvSpPr>
        <dsp:cNvPr id="0" name=""/>
        <dsp:cNvSpPr/>
      </dsp:nvSpPr>
      <dsp:spPr>
        <a:xfrm>
          <a:off x="2148933" y="0"/>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Events/Messen</a:t>
          </a:r>
          <a:endParaRPr lang="de-AT" sz="1600" kern="1200" dirty="0">
            <a:latin typeface="Lexend" pitchFamily="2" charset="0"/>
          </a:endParaRPr>
        </a:p>
      </dsp:txBody>
      <dsp:txXfrm>
        <a:off x="2148933" y="0"/>
        <a:ext cx="2148933" cy="1131017"/>
      </dsp:txXfrm>
    </dsp:sp>
    <dsp:sp modelId="{255A8B68-EE17-4E87-9A26-E4AAC5151425}">
      <dsp:nvSpPr>
        <dsp:cNvPr id="0" name=""/>
        <dsp:cNvSpPr/>
      </dsp:nvSpPr>
      <dsp:spPr>
        <a:xfrm rot="10800000">
          <a:off x="0" y="1508023"/>
          <a:ext cx="2148933" cy="150802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Salespromotion</a:t>
          </a:r>
          <a:r>
            <a:rPr lang="de-DE" sz="1400" kern="1200" dirty="0">
              <a:latin typeface="Lexend" pitchFamily="2" charset="0"/>
            </a:rPr>
            <a:t> </a:t>
          </a:r>
          <a:endParaRPr lang="de-AT" sz="1400" kern="1200" dirty="0">
            <a:latin typeface="Lexend" pitchFamily="2" charset="0"/>
          </a:endParaRPr>
        </a:p>
      </dsp:txBody>
      <dsp:txXfrm rot="10800000">
        <a:off x="0" y="1885028"/>
        <a:ext cx="2148933" cy="1131017"/>
      </dsp:txXfrm>
    </dsp:sp>
    <dsp:sp modelId="{163EA258-88E9-4542-86B4-DFB67121335B}">
      <dsp:nvSpPr>
        <dsp:cNvPr id="0" name=""/>
        <dsp:cNvSpPr/>
      </dsp:nvSpPr>
      <dsp:spPr>
        <a:xfrm rot="5400000">
          <a:off x="2469388" y="1187567"/>
          <a:ext cx="1508023" cy="2148933"/>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de-DE" sz="1500" b="1" kern="1200" dirty="0" err="1">
              <a:latin typeface="Lexend" pitchFamily="2" charset="0"/>
            </a:rPr>
            <a:t>Social</a:t>
          </a:r>
          <a:r>
            <a:rPr lang="de-DE" sz="1500" b="1" kern="1200" dirty="0">
              <a:latin typeface="Lexend" pitchFamily="2" charset="0"/>
            </a:rPr>
            <a:t> Media/ </a:t>
          </a:r>
          <a:r>
            <a:rPr lang="de-DE" sz="1500" b="1" kern="1200" dirty="0" err="1">
              <a:latin typeface="Lexend" pitchFamily="2" charset="0"/>
            </a:rPr>
            <a:t>Product</a:t>
          </a:r>
          <a:r>
            <a:rPr lang="de-DE" sz="1500" b="1" kern="1200" dirty="0">
              <a:latin typeface="Lexend" pitchFamily="2" charset="0"/>
            </a:rPr>
            <a:t> Placement</a:t>
          </a:r>
          <a:endParaRPr lang="de-AT" sz="1500" b="1" kern="1200" dirty="0">
            <a:latin typeface="Lexend" pitchFamily="2" charset="0"/>
          </a:endParaRPr>
        </a:p>
      </dsp:txBody>
      <dsp:txXfrm rot="-5400000">
        <a:off x="2148933" y="1885028"/>
        <a:ext cx="2148933" cy="1131017"/>
      </dsp:txXfrm>
    </dsp:sp>
    <dsp:sp modelId="{C529FB81-1785-49A6-818D-B8BA129B12F5}">
      <dsp:nvSpPr>
        <dsp:cNvPr id="0" name=""/>
        <dsp:cNvSpPr/>
      </dsp:nvSpPr>
      <dsp:spPr>
        <a:xfrm>
          <a:off x="1504253" y="1131017"/>
          <a:ext cx="1289360" cy="754011"/>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latin typeface="Lexend" pitchFamily="2" charset="0"/>
            </a:rPr>
            <a:t>Promotion</a:t>
          </a:r>
          <a:endParaRPr lang="de-AT" sz="1700" kern="1200" dirty="0">
            <a:latin typeface="Lexend" pitchFamily="2" charset="0"/>
          </a:endParaRPr>
        </a:p>
      </dsp:txBody>
      <dsp:txXfrm>
        <a:off x="1541061" y="1167825"/>
        <a:ext cx="1215744" cy="6803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10780" y="-300497"/>
          <a:ext cx="1235177" cy="183617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b="0" kern="1200" dirty="0">
              <a:latin typeface="Lexend" pitchFamily="2" charset="0"/>
            </a:rPr>
            <a:t>Sponsoring/</a:t>
          </a:r>
        </a:p>
        <a:p>
          <a:pPr marL="0" lvl="0" indent="0" algn="ctr" defTabSz="622300">
            <a:lnSpc>
              <a:spcPct val="90000"/>
            </a:lnSpc>
            <a:spcBef>
              <a:spcPct val="0"/>
            </a:spcBef>
            <a:spcAft>
              <a:spcPct val="35000"/>
            </a:spcAft>
            <a:buNone/>
          </a:pPr>
          <a:r>
            <a:rPr lang="de-DE" sz="1400" b="0" kern="1200" dirty="0">
              <a:latin typeface="Lexend" pitchFamily="2" charset="0"/>
            </a:rPr>
            <a:t>Co-Branding</a:t>
          </a:r>
          <a:endParaRPr lang="de-AT" sz="1400" b="0" kern="1200" dirty="0">
            <a:latin typeface="Lexend" pitchFamily="2" charset="0"/>
          </a:endParaRPr>
        </a:p>
      </dsp:txBody>
      <dsp:txXfrm rot="5400000">
        <a:off x="10282" y="1"/>
        <a:ext cx="1836172" cy="926382"/>
      </dsp:txXfrm>
    </dsp:sp>
    <dsp:sp modelId="{E06CFB83-F31B-41C0-8D4C-ABA4AB56B1A0}">
      <dsp:nvSpPr>
        <dsp:cNvPr id="0" name=""/>
        <dsp:cNvSpPr/>
      </dsp:nvSpPr>
      <dsp:spPr>
        <a:xfrm>
          <a:off x="1836172" y="0"/>
          <a:ext cx="1836172" cy="1235177"/>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Lexend" pitchFamily="2" charset="0"/>
            </a:rPr>
            <a:t>Events/Messen</a:t>
          </a:r>
          <a:endParaRPr lang="de-AT" sz="1400" kern="1200" dirty="0">
            <a:latin typeface="Lexend" pitchFamily="2" charset="0"/>
          </a:endParaRPr>
        </a:p>
      </dsp:txBody>
      <dsp:txXfrm>
        <a:off x="1836172" y="0"/>
        <a:ext cx="1836172" cy="926382"/>
      </dsp:txXfrm>
    </dsp:sp>
    <dsp:sp modelId="{255A8B68-EE17-4E87-9A26-E4AAC5151425}">
      <dsp:nvSpPr>
        <dsp:cNvPr id="0" name=""/>
        <dsp:cNvSpPr/>
      </dsp:nvSpPr>
      <dsp:spPr>
        <a:xfrm rot="10800000">
          <a:off x="0" y="1235177"/>
          <a:ext cx="1836172" cy="1235177"/>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Lexend" pitchFamily="2" charset="0"/>
            </a:rPr>
            <a:t>Salespromotion </a:t>
          </a:r>
          <a:endParaRPr lang="de-AT" sz="1400" kern="1200" dirty="0">
            <a:latin typeface="Lexend" pitchFamily="2" charset="0"/>
          </a:endParaRPr>
        </a:p>
      </dsp:txBody>
      <dsp:txXfrm rot="10800000">
        <a:off x="0" y="1543971"/>
        <a:ext cx="1836172" cy="926382"/>
      </dsp:txXfrm>
    </dsp:sp>
    <dsp:sp modelId="{163EA258-88E9-4542-86B4-DFB67121335B}">
      <dsp:nvSpPr>
        <dsp:cNvPr id="0" name=""/>
        <dsp:cNvSpPr/>
      </dsp:nvSpPr>
      <dsp:spPr>
        <a:xfrm rot="5400000">
          <a:off x="2136669" y="934679"/>
          <a:ext cx="1235177" cy="183617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kern="1200" dirty="0" err="1">
              <a:latin typeface="Lexend" pitchFamily="2" charset="0"/>
            </a:rPr>
            <a:t>Social</a:t>
          </a:r>
          <a:r>
            <a:rPr lang="de-DE" sz="1400" kern="1200" dirty="0">
              <a:latin typeface="Lexend" pitchFamily="2" charset="0"/>
            </a:rPr>
            <a:t> Media/</a:t>
          </a:r>
        </a:p>
        <a:p>
          <a:pPr marL="0" lvl="0" indent="0" algn="ctr" defTabSz="622300">
            <a:lnSpc>
              <a:spcPct val="90000"/>
            </a:lnSpc>
            <a:spcBef>
              <a:spcPct val="0"/>
            </a:spcBef>
            <a:spcAft>
              <a:spcPct val="35000"/>
            </a:spcAft>
            <a:buNone/>
          </a:pPr>
          <a:r>
            <a:rPr lang="de-DE" sz="1400" kern="1200" dirty="0" err="1">
              <a:latin typeface="Lexend" pitchFamily="2" charset="0"/>
            </a:rPr>
            <a:t>Product</a:t>
          </a:r>
          <a:r>
            <a:rPr lang="de-DE" sz="1400" kern="1200" dirty="0">
              <a:latin typeface="Lexend" pitchFamily="2" charset="0"/>
            </a:rPr>
            <a:t> Placement</a:t>
          </a:r>
          <a:endParaRPr lang="de-AT" sz="1400" kern="1200" dirty="0">
            <a:latin typeface="Lexend" pitchFamily="2" charset="0"/>
          </a:endParaRPr>
        </a:p>
      </dsp:txBody>
      <dsp:txXfrm rot="-5400000">
        <a:off x="1836171" y="1543971"/>
        <a:ext cx="1836172" cy="926382"/>
      </dsp:txXfrm>
    </dsp:sp>
    <dsp:sp modelId="{C529FB81-1785-49A6-818D-B8BA129B12F5}">
      <dsp:nvSpPr>
        <dsp:cNvPr id="0" name=""/>
        <dsp:cNvSpPr/>
      </dsp:nvSpPr>
      <dsp:spPr>
        <a:xfrm>
          <a:off x="1285320" y="926382"/>
          <a:ext cx="1101703" cy="617588"/>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Lexend" pitchFamily="2" charset="0"/>
            </a:rPr>
            <a:t>Promotion</a:t>
          </a:r>
          <a:endParaRPr lang="de-AT" sz="1400" kern="1200" dirty="0">
            <a:latin typeface="Lexend" pitchFamily="2" charset="0"/>
          </a:endParaRPr>
        </a:p>
      </dsp:txBody>
      <dsp:txXfrm>
        <a:off x="1315468" y="956530"/>
        <a:ext cx="1041407" cy="55729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545B1-42DF-4081-AB7F-179C018BDBA4}">
      <dsp:nvSpPr>
        <dsp:cNvPr id="0" name=""/>
        <dsp:cNvSpPr/>
      </dsp:nvSpPr>
      <dsp:spPr>
        <a:xfrm rot="16200000">
          <a:off x="310780" y="-300497"/>
          <a:ext cx="1235177" cy="183617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b="0" kern="1200" dirty="0">
              <a:latin typeface="Lexend" pitchFamily="2" charset="0"/>
            </a:rPr>
            <a:t>Sponsoring/</a:t>
          </a:r>
        </a:p>
        <a:p>
          <a:pPr marL="0" lvl="0" indent="0" algn="ctr" defTabSz="622300">
            <a:lnSpc>
              <a:spcPct val="90000"/>
            </a:lnSpc>
            <a:spcBef>
              <a:spcPct val="0"/>
            </a:spcBef>
            <a:spcAft>
              <a:spcPct val="35000"/>
            </a:spcAft>
            <a:buNone/>
          </a:pPr>
          <a:r>
            <a:rPr lang="de-DE" sz="1400" b="0" kern="1200" dirty="0">
              <a:latin typeface="Lexend" pitchFamily="2" charset="0"/>
            </a:rPr>
            <a:t>Co-Branding</a:t>
          </a:r>
          <a:endParaRPr lang="de-AT" sz="1400" b="0" kern="1200" dirty="0">
            <a:latin typeface="Lexend" pitchFamily="2" charset="0"/>
          </a:endParaRPr>
        </a:p>
      </dsp:txBody>
      <dsp:txXfrm rot="5400000">
        <a:off x="10282" y="1"/>
        <a:ext cx="1836172" cy="926382"/>
      </dsp:txXfrm>
    </dsp:sp>
    <dsp:sp modelId="{E06CFB83-F31B-41C0-8D4C-ABA4AB56B1A0}">
      <dsp:nvSpPr>
        <dsp:cNvPr id="0" name=""/>
        <dsp:cNvSpPr/>
      </dsp:nvSpPr>
      <dsp:spPr>
        <a:xfrm>
          <a:off x="1836172" y="0"/>
          <a:ext cx="1836172" cy="1235177"/>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Lexend" pitchFamily="2" charset="0"/>
            </a:rPr>
            <a:t>Events/Messen</a:t>
          </a:r>
          <a:endParaRPr lang="de-AT" sz="1400" kern="1200" dirty="0">
            <a:latin typeface="Lexend" pitchFamily="2" charset="0"/>
          </a:endParaRPr>
        </a:p>
      </dsp:txBody>
      <dsp:txXfrm>
        <a:off x="1836172" y="0"/>
        <a:ext cx="1836172" cy="926382"/>
      </dsp:txXfrm>
    </dsp:sp>
    <dsp:sp modelId="{255A8B68-EE17-4E87-9A26-E4AAC5151425}">
      <dsp:nvSpPr>
        <dsp:cNvPr id="0" name=""/>
        <dsp:cNvSpPr/>
      </dsp:nvSpPr>
      <dsp:spPr>
        <a:xfrm rot="10800000">
          <a:off x="0" y="1235177"/>
          <a:ext cx="1836172" cy="1235177"/>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Lexend" pitchFamily="2" charset="0"/>
            </a:rPr>
            <a:t>Salespromotion </a:t>
          </a:r>
          <a:endParaRPr lang="de-AT" sz="1400" kern="1200" dirty="0">
            <a:latin typeface="Lexend" pitchFamily="2" charset="0"/>
          </a:endParaRPr>
        </a:p>
      </dsp:txBody>
      <dsp:txXfrm rot="10800000">
        <a:off x="0" y="1543971"/>
        <a:ext cx="1836172" cy="926382"/>
      </dsp:txXfrm>
    </dsp:sp>
    <dsp:sp modelId="{163EA258-88E9-4542-86B4-DFB67121335B}">
      <dsp:nvSpPr>
        <dsp:cNvPr id="0" name=""/>
        <dsp:cNvSpPr/>
      </dsp:nvSpPr>
      <dsp:spPr>
        <a:xfrm rot="5400000">
          <a:off x="2136669" y="934679"/>
          <a:ext cx="1235177" cy="1836172"/>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de-DE" sz="1400" kern="1200" dirty="0" err="1">
              <a:latin typeface="Lexend" pitchFamily="2" charset="0"/>
            </a:rPr>
            <a:t>Social</a:t>
          </a:r>
          <a:r>
            <a:rPr lang="de-DE" sz="1400" kern="1200" dirty="0">
              <a:latin typeface="Lexend" pitchFamily="2" charset="0"/>
            </a:rPr>
            <a:t> Media/</a:t>
          </a:r>
        </a:p>
        <a:p>
          <a:pPr marL="0" lvl="0" indent="0" algn="ctr" defTabSz="622300">
            <a:lnSpc>
              <a:spcPct val="90000"/>
            </a:lnSpc>
            <a:spcBef>
              <a:spcPct val="0"/>
            </a:spcBef>
            <a:spcAft>
              <a:spcPct val="35000"/>
            </a:spcAft>
            <a:buNone/>
          </a:pPr>
          <a:r>
            <a:rPr lang="de-DE" sz="1400" kern="1200" dirty="0" err="1">
              <a:latin typeface="Lexend" pitchFamily="2" charset="0"/>
            </a:rPr>
            <a:t>Product</a:t>
          </a:r>
          <a:r>
            <a:rPr lang="de-DE" sz="1400" kern="1200" dirty="0">
              <a:latin typeface="Lexend" pitchFamily="2" charset="0"/>
            </a:rPr>
            <a:t> Placement</a:t>
          </a:r>
          <a:endParaRPr lang="de-AT" sz="1400" kern="1200" dirty="0">
            <a:latin typeface="Lexend" pitchFamily="2" charset="0"/>
          </a:endParaRPr>
        </a:p>
      </dsp:txBody>
      <dsp:txXfrm rot="-5400000">
        <a:off x="1836171" y="1543971"/>
        <a:ext cx="1836172" cy="926382"/>
      </dsp:txXfrm>
    </dsp:sp>
    <dsp:sp modelId="{C529FB81-1785-49A6-818D-B8BA129B12F5}">
      <dsp:nvSpPr>
        <dsp:cNvPr id="0" name=""/>
        <dsp:cNvSpPr/>
      </dsp:nvSpPr>
      <dsp:spPr>
        <a:xfrm>
          <a:off x="1285320" y="926382"/>
          <a:ext cx="1101703" cy="617588"/>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Lexend" pitchFamily="2" charset="0"/>
            </a:rPr>
            <a:t>Promotion</a:t>
          </a:r>
          <a:endParaRPr lang="de-AT" sz="1400" kern="1200" dirty="0">
            <a:latin typeface="Lexend" pitchFamily="2" charset="0"/>
          </a:endParaRPr>
        </a:p>
      </dsp:txBody>
      <dsp:txXfrm>
        <a:off x="1315468" y="956530"/>
        <a:ext cx="1041407" cy="55729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FA45EF-81E7-45C5-888E-3A45846E20A2}" type="datetimeFigureOut">
              <a:rPr lang="de-AT" smtClean="0"/>
              <a:t>02.09.2025</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928024-9874-4B6F-8862-186D3D385E42}" type="slidenum">
              <a:rPr lang="de-AT" smtClean="0"/>
              <a:t>‹Nr.›</a:t>
            </a:fld>
            <a:endParaRPr lang="de-AT"/>
          </a:p>
        </p:txBody>
      </p:sp>
    </p:spTree>
    <p:extLst>
      <p:ext uri="{BB962C8B-B14F-4D97-AF65-F5344CB8AC3E}">
        <p14:creationId xmlns:p14="http://schemas.microsoft.com/office/powerpoint/2010/main" val="3407963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b="0" dirty="0"/>
              <a:t>Mit Hilfe von gezielten Werbebotschaften wollen Unternehmen ihre Produkte oder Dienstleistungen bekannt machen und zukünftige </a:t>
            </a:r>
            <a:r>
              <a:rPr lang="de-AT" b="0" dirty="0" err="1"/>
              <a:t>Kund:innen</a:t>
            </a:r>
            <a:r>
              <a:rPr lang="de-AT" b="0" dirty="0"/>
              <a:t> dazu motivieren, die angebotenen Produkte und Dienstleistungen zu kaufen.</a:t>
            </a:r>
          </a:p>
        </p:txBody>
      </p:sp>
      <p:sp>
        <p:nvSpPr>
          <p:cNvPr id="4" name="Foliennummernplatzhalter 3"/>
          <p:cNvSpPr>
            <a:spLocks noGrp="1"/>
          </p:cNvSpPr>
          <p:nvPr>
            <p:ph type="sldNum" sz="quarter" idx="5"/>
          </p:nvPr>
        </p:nvSpPr>
        <p:spPr/>
        <p:txBody>
          <a:bodyPr/>
          <a:lstStyle/>
          <a:p>
            <a:fld id="{5B928024-9874-4B6F-8862-186D3D385E42}" type="slidenum">
              <a:rPr lang="de-AT" smtClean="0"/>
              <a:t>14</a:t>
            </a:fld>
            <a:endParaRPr lang="de-AT"/>
          </a:p>
        </p:txBody>
      </p:sp>
    </p:spTree>
    <p:extLst>
      <p:ext uri="{BB962C8B-B14F-4D97-AF65-F5344CB8AC3E}">
        <p14:creationId xmlns:p14="http://schemas.microsoft.com/office/powerpoint/2010/main" val="4075148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15</a:t>
            </a:fld>
            <a:endParaRPr lang="de-AT"/>
          </a:p>
        </p:txBody>
      </p:sp>
    </p:spTree>
    <p:extLst>
      <p:ext uri="{BB962C8B-B14F-4D97-AF65-F5344CB8AC3E}">
        <p14:creationId xmlns:p14="http://schemas.microsoft.com/office/powerpoint/2010/main" val="297570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8A549-62C3-9DD3-5DC0-1A70E93FCE8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46D6706-C2FC-9008-6657-35523B1DB00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B4FB15D-C82E-CFA3-02D6-0AE77337E7F3}"/>
              </a:ext>
            </a:extLst>
          </p:cNvPr>
          <p:cNvSpPr>
            <a:spLocks noGrp="1"/>
          </p:cNvSpPr>
          <p:nvPr>
            <p:ph type="body" idx="1"/>
          </p:nvPr>
        </p:nvSpPr>
        <p:spPr/>
        <p:txBody>
          <a:bodyPr/>
          <a:lstStyle/>
          <a:p>
            <a:endParaRPr lang="de-AT" dirty="0"/>
          </a:p>
        </p:txBody>
      </p:sp>
      <p:sp>
        <p:nvSpPr>
          <p:cNvPr id="4" name="Foliennummernplatzhalter 3">
            <a:extLst>
              <a:ext uri="{FF2B5EF4-FFF2-40B4-BE49-F238E27FC236}">
                <a16:creationId xmlns:a16="http://schemas.microsoft.com/office/drawing/2014/main" id="{E13CC9A9-1919-0945-E736-DBEC49F03F33}"/>
              </a:ext>
            </a:extLst>
          </p:cNvPr>
          <p:cNvSpPr>
            <a:spLocks noGrp="1"/>
          </p:cNvSpPr>
          <p:nvPr>
            <p:ph type="sldNum" sz="quarter" idx="5"/>
          </p:nvPr>
        </p:nvSpPr>
        <p:spPr/>
        <p:txBody>
          <a:bodyPr/>
          <a:lstStyle/>
          <a:p>
            <a:fld id="{5B928024-9874-4B6F-8862-186D3D385E42}" type="slidenum">
              <a:rPr lang="de-AT" smtClean="0"/>
              <a:t>16</a:t>
            </a:fld>
            <a:endParaRPr lang="de-AT"/>
          </a:p>
        </p:txBody>
      </p:sp>
    </p:spTree>
    <p:extLst>
      <p:ext uri="{BB962C8B-B14F-4D97-AF65-F5344CB8AC3E}">
        <p14:creationId xmlns:p14="http://schemas.microsoft.com/office/powerpoint/2010/main" val="250343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3DB00-07D0-C79D-396A-E9246CD5F33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C49878C-113A-CF20-E2E2-9E1596445BB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D69537-D768-C9F3-13E5-4043A8A17F9C}"/>
              </a:ext>
            </a:extLst>
          </p:cNvPr>
          <p:cNvSpPr>
            <a:spLocks noGrp="1"/>
          </p:cNvSpPr>
          <p:nvPr>
            <p:ph type="body" idx="1"/>
          </p:nvPr>
        </p:nvSpPr>
        <p:spPr/>
        <p:txBody>
          <a:bodyPr/>
          <a:lstStyle/>
          <a:p>
            <a:endParaRPr lang="de-AT" dirty="0"/>
          </a:p>
        </p:txBody>
      </p:sp>
      <p:sp>
        <p:nvSpPr>
          <p:cNvPr id="4" name="Foliennummernplatzhalter 3">
            <a:extLst>
              <a:ext uri="{FF2B5EF4-FFF2-40B4-BE49-F238E27FC236}">
                <a16:creationId xmlns:a16="http://schemas.microsoft.com/office/drawing/2014/main" id="{F515758A-B5FA-7143-BE9E-829357F072E6}"/>
              </a:ext>
            </a:extLst>
          </p:cNvPr>
          <p:cNvSpPr>
            <a:spLocks noGrp="1"/>
          </p:cNvSpPr>
          <p:nvPr>
            <p:ph type="sldNum" sz="quarter" idx="5"/>
          </p:nvPr>
        </p:nvSpPr>
        <p:spPr/>
        <p:txBody>
          <a:bodyPr/>
          <a:lstStyle/>
          <a:p>
            <a:fld id="{5B928024-9874-4B6F-8862-186D3D385E42}" type="slidenum">
              <a:rPr lang="de-AT" smtClean="0"/>
              <a:t>17</a:t>
            </a:fld>
            <a:endParaRPr lang="de-AT"/>
          </a:p>
        </p:txBody>
      </p:sp>
    </p:spTree>
    <p:extLst>
      <p:ext uri="{BB962C8B-B14F-4D97-AF65-F5344CB8AC3E}">
        <p14:creationId xmlns:p14="http://schemas.microsoft.com/office/powerpoint/2010/main" val="4103045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5EA45-CCE2-82CB-2CA5-88EC9FBF9A8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3951B9F-CF18-66BD-6CC9-CAA90100D95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8D48862-DE19-0E1A-DCCD-8161664243F1}"/>
              </a:ext>
            </a:extLst>
          </p:cNvPr>
          <p:cNvSpPr>
            <a:spLocks noGrp="1"/>
          </p:cNvSpPr>
          <p:nvPr>
            <p:ph type="body" idx="1"/>
          </p:nvPr>
        </p:nvSpPr>
        <p:spPr/>
        <p:txBody>
          <a:bodyPr/>
          <a:lstStyle/>
          <a:p>
            <a:endParaRPr lang="de-AT" dirty="0"/>
          </a:p>
        </p:txBody>
      </p:sp>
      <p:sp>
        <p:nvSpPr>
          <p:cNvPr id="4" name="Foliennummernplatzhalter 3">
            <a:extLst>
              <a:ext uri="{FF2B5EF4-FFF2-40B4-BE49-F238E27FC236}">
                <a16:creationId xmlns:a16="http://schemas.microsoft.com/office/drawing/2014/main" id="{279CBA6A-02A9-52D0-725F-7EA498B83052}"/>
              </a:ext>
            </a:extLst>
          </p:cNvPr>
          <p:cNvSpPr>
            <a:spLocks noGrp="1"/>
          </p:cNvSpPr>
          <p:nvPr>
            <p:ph type="sldNum" sz="quarter" idx="5"/>
          </p:nvPr>
        </p:nvSpPr>
        <p:spPr/>
        <p:txBody>
          <a:bodyPr/>
          <a:lstStyle/>
          <a:p>
            <a:fld id="{5B928024-9874-4B6F-8862-186D3D385E42}" type="slidenum">
              <a:rPr lang="de-AT" smtClean="0"/>
              <a:t>18</a:t>
            </a:fld>
            <a:endParaRPr lang="de-AT"/>
          </a:p>
        </p:txBody>
      </p:sp>
    </p:spTree>
    <p:extLst>
      <p:ext uri="{BB962C8B-B14F-4D97-AF65-F5344CB8AC3E}">
        <p14:creationId xmlns:p14="http://schemas.microsoft.com/office/powerpoint/2010/main" val="2189760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63091-ABAF-37AD-C6BA-0C79F35E55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C3FB51A-047D-AC1F-248C-50D5A27A573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F30FD2A-61E9-1634-950F-DE41221C9015}"/>
              </a:ext>
            </a:extLst>
          </p:cNvPr>
          <p:cNvSpPr>
            <a:spLocks noGrp="1"/>
          </p:cNvSpPr>
          <p:nvPr>
            <p:ph type="body" idx="1"/>
          </p:nvPr>
        </p:nvSpPr>
        <p:spPr/>
        <p:txBody>
          <a:bodyPr/>
          <a:lstStyle/>
          <a:p>
            <a:endParaRPr lang="de-AT" dirty="0"/>
          </a:p>
        </p:txBody>
      </p:sp>
      <p:sp>
        <p:nvSpPr>
          <p:cNvPr id="4" name="Foliennummernplatzhalter 3">
            <a:extLst>
              <a:ext uri="{FF2B5EF4-FFF2-40B4-BE49-F238E27FC236}">
                <a16:creationId xmlns:a16="http://schemas.microsoft.com/office/drawing/2014/main" id="{E4FEEA1A-3BAD-67BA-D327-A7F5BB989715}"/>
              </a:ext>
            </a:extLst>
          </p:cNvPr>
          <p:cNvSpPr>
            <a:spLocks noGrp="1"/>
          </p:cNvSpPr>
          <p:nvPr>
            <p:ph type="sldNum" sz="quarter" idx="5"/>
          </p:nvPr>
        </p:nvSpPr>
        <p:spPr/>
        <p:txBody>
          <a:bodyPr/>
          <a:lstStyle/>
          <a:p>
            <a:fld id="{5B928024-9874-4B6F-8862-186D3D385E42}" type="slidenum">
              <a:rPr lang="de-AT" smtClean="0"/>
              <a:t>19</a:t>
            </a:fld>
            <a:endParaRPr lang="de-AT"/>
          </a:p>
        </p:txBody>
      </p:sp>
    </p:spTree>
    <p:extLst>
      <p:ext uri="{BB962C8B-B14F-4D97-AF65-F5344CB8AC3E}">
        <p14:creationId xmlns:p14="http://schemas.microsoft.com/office/powerpoint/2010/main" val="1635428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30</a:t>
            </a:fld>
            <a:endParaRPr lang="de-AT"/>
          </a:p>
        </p:txBody>
      </p:sp>
    </p:spTree>
    <p:extLst>
      <p:ext uri="{BB962C8B-B14F-4D97-AF65-F5344CB8AC3E}">
        <p14:creationId xmlns:p14="http://schemas.microsoft.com/office/powerpoint/2010/main" val="2302911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2930351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27089710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8.png"/><Relationship Id="rId3" Type="http://schemas.openxmlformats.org/officeDocument/2006/relationships/image" Target="../media/image11.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Master" Target="../slideMasters/slideMaster1.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0.png"/><Relationship Id="rId10" Type="http://schemas.openxmlformats.org/officeDocument/2006/relationships/image" Target="../media/image24.png"/><Relationship Id="rId4" Type="http://schemas.openxmlformats.org/officeDocument/2006/relationships/image" Target="../media/image2.png"/><Relationship Id="rId9"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059751342"/>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extLst>
      <p:ext uri="{BB962C8B-B14F-4D97-AF65-F5344CB8AC3E}">
        <p14:creationId xmlns:p14="http://schemas.microsoft.com/office/powerpoint/2010/main" val="2650756596"/>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extLst>
      <p:ext uri="{BB962C8B-B14F-4D97-AF65-F5344CB8AC3E}">
        <p14:creationId xmlns:p14="http://schemas.microsoft.com/office/powerpoint/2010/main" val="226809768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extLst>
      <p:ext uri="{BB962C8B-B14F-4D97-AF65-F5344CB8AC3E}">
        <p14:creationId xmlns:p14="http://schemas.microsoft.com/office/powerpoint/2010/main" val="366252053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67190831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65480253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84447904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69888216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Leer">
    <p:spTree>
      <p:nvGrpSpPr>
        <p:cNvPr id="1" name=""/>
        <p:cNvGrpSpPr/>
        <p:nvPr/>
      </p:nvGrpSpPr>
      <p:grpSpPr>
        <a:xfrm>
          <a:off x="0" y="0"/>
          <a:ext cx="0" cy="0"/>
          <a:chOff x="0" y="0"/>
          <a:chExt cx="0" cy="0"/>
        </a:xfrm>
      </p:grpSpPr>
      <p:pic>
        <p:nvPicPr>
          <p:cNvPr id="264" name="Grafik 10" descr="Grafik 10"/>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6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66" name="Grafik 12" descr="Grafik 12"/>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6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249852607"/>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0479211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305868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216856853"/>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81415773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02382236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16801106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5009125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84811111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5793092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Vergleich">
    <p:spTree>
      <p:nvGrpSpPr>
        <p:cNvPr id="1" name=""/>
        <p:cNvGrpSpPr/>
        <p:nvPr/>
      </p:nvGrpSpPr>
      <p:grpSpPr>
        <a:xfrm>
          <a:off x="0" y="0"/>
          <a:ext cx="0" cy="0"/>
          <a:chOff x="0" y="0"/>
          <a:chExt cx="0" cy="0"/>
        </a:xfrm>
      </p:grpSpPr>
      <p:pic>
        <p:nvPicPr>
          <p:cNvPr id="101" name="Grafik 18" descr="Grafik 18"/>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0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03"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04" name="Textebene 1…"/>
          <p:cNvSpPr txBox="1">
            <a:spLocks noGrp="1"/>
          </p:cNvSpPr>
          <p:nvPr>
            <p:ph type="body" sz="quarter" idx="1"/>
          </p:nvPr>
        </p:nvSpPr>
        <p:spPr>
          <a:xfrm>
            <a:off x="461296" y="1759854"/>
            <a:ext cx="5291807" cy="384177"/>
          </a:xfrm>
          <a:prstGeom prst="rect">
            <a:avLst/>
          </a:prstGeom>
        </p:spPr>
        <p:txBody>
          <a:bodyPr anchor="b"/>
          <a:lstStyle>
            <a:lvl1pPr marL="0" indent="0">
              <a:buSzTx/>
              <a:buFontTx/>
              <a:buNone/>
              <a:defRPr sz="1600" b="1" cap="all">
                <a:solidFill>
                  <a:srgbClr val="8D82B1"/>
                </a:solidFill>
              </a:defRPr>
            </a:lvl1pPr>
            <a:lvl2pPr marL="660400" indent="-203200">
              <a:buFontTx/>
              <a:defRPr sz="1600" b="1" cap="all">
                <a:solidFill>
                  <a:srgbClr val="8D82B1"/>
                </a:solidFill>
              </a:defRPr>
            </a:lvl2pPr>
            <a:lvl3pPr marL="1143000" indent="-228600">
              <a:buFontTx/>
              <a:defRPr sz="1600" b="1" cap="all">
                <a:solidFill>
                  <a:srgbClr val="8D82B1"/>
                </a:solidFill>
              </a:defRPr>
            </a:lvl3pPr>
            <a:lvl4pPr marL="1632857" indent="-261257">
              <a:buFontTx/>
              <a:defRPr sz="1600" b="1" cap="all">
                <a:solidFill>
                  <a:srgbClr val="8D82B1"/>
                </a:solidFill>
              </a:defRPr>
            </a:lvl4pPr>
            <a:lvl5pPr marL="2133600" indent="-304800">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05" name="Textplatzhalter 4"/>
          <p:cNvSpPr txBox="1">
            <a:spLocks noGrp="1"/>
          </p:cNvSpPr>
          <p:nvPr>
            <p:ph type="body" sz="quarter" idx="21"/>
          </p:nvPr>
        </p:nvSpPr>
        <p:spPr>
          <a:xfrm>
            <a:off x="6438903" y="1759854"/>
            <a:ext cx="5291807" cy="384177"/>
          </a:xfrm>
          <a:prstGeom prst="rect">
            <a:avLst/>
          </a:prstGeom>
        </p:spPr>
        <p:txBody>
          <a:bodyPr anchor="b"/>
          <a:lstStyle/>
          <a:p>
            <a:pPr marL="0" indent="0">
              <a:buSzTx/>
              <a:buFontTx/>
              <a:buNone/>
              <a:defRPr sz="1600" b="1" cap="all">
                <a:solidFill>
                  <a:srgbClr val="8D82B1"/>
                </a:solidFill>
              </a:defRPr>
            </a:pPr>
            <a:endParaRPr/>
          </a:p>
        </p:txBody>
      </p:sp>
      <p:sp>
        <p:nvSpPr>
          <p:cNvPr id="10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8378415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64285231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73380930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extLst>
      <p:ext uri="{BB962C8B-B14F-4D97-AF65-F5344CB8AC3E}">
        <p14:creationId xmlns:p14="http://schemas.microsoft.com/office/powerpoint/2010/main" val="238385264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70"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Layout" Target="../diagrams/layout1.xml"/><Relationship Id="rId7" Type="http://schemas.openxmlformats.org/officeDocument/2006/relationships/image" Target="../media/image37.png"/><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42.sv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diagramLayout" Target="../diagrams/layout7.xml"/><Relationship Id="rId3" Type="http://schemas.openxmlformats.org/officeDocument/2006/relationships/video" Target="https://www.youtube.com/embed/M7HatgACLaM?feature=oembed" TargetMode="External"/><Relationship Id="rId7" Type="http://schemas.openxmlformats.org/officeDocument/2006/relationships/image" Target="../media/image47.jpeg"/><Relationship Id="rId12" Type="http://schemas.openxmlformats.org/officeDocument/2006/relationships/diagramData" Target="../diagrams/data7.xml"/><Relationship Id="rId2" Type="http://schemas.openxmlformats.org/officeDocument/2006/relationships/video" Target="https://www.youtube.com/embed/x2ZLS1V3iMw?feature=oembed" TargetMode="External"/><Relationship Id="rId16" Type="http://schemas.microsoft.com/office/2007/relationships/diagramDrawing" Target="../diagrams/drawing7.xml"/><Relationship Id="rId1" Type="http://schemas.openxmlformats.org/officeDocument/2006/relationships/video" Target="https://www.youtube.com/embed/KUlZQ3JyrBM?feature=oembed" TargetMode="External"/><Relationship Id="rId6" Type="http://schemas.openxmlformats.org/officeDocument/2006/relationships/slideLayout" Target="../slideLayouts/slideLayout15.xml"/><Relationship Id="rId11" Type="http://schemas.openxmlformats.org/officeDocument/2006/relationships/image" Target="../media/image51.jpeg"/><Relationship Id="rId5" Type="http://schemas.openxmlformats.org/officeDocument/2006/relationships/video" Target="https://www.youtube.com/embed/yBk-hhJk6i0?feature=oembed" TargetMode="External"/><Relationship Id="rId15" Type="http://schemas.openxmlformats.org/officeDocument/2006/relationships/diagramColors" Target="../diagrams/colors7.xml"/><Relationship Id="rId10" Type="http://schemas.openxmlformats.org/officeDocument/2006/relationships/image" Target="../media/image50.jpeg"/><Relationship Id="rId4" Type="http://schemas.openxmlformats.org/officeDocument/2006/relationships/video" Target="https://www.youtube.com/embed/qwstrsvTars?feature=oembed" TargetMode="External"/><Relationship Id="rId9" Type="http://schemas.openxmlformats.org/officeDocument/2006/relationships/image" Target="../media/image49.jpeg"/><Relationship Id="rId1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diagramLayout" Target="../diagrams/layout8.xml"/><Relationship Id="rId3" Type="http://schemas.openxmlformats.org/officeDocument/2006/relationships/video" Target="https://www.youtube.com/embed/M7HatgACLaM?feature=oembed" TargetMode="External"/><Relationship Id="rId7" Type="http://schemas.openxmlformats.org/officeDocument/2006/relationships/image" Target="../media/image47.jpeg"/><Relationship Id="rId12" Type="http://schemas.openxmlformats.org/officeDocument/2006/relationships/diagramData" Target="../diagrams/data8.xml"/><Relationship Id="rId2" Type="http://schemas.openxmlformats.org/officeDocument/2006/relationships/video" Target="https://www.youtube.com/embed/x2ZLS1V3iMw?feature=oembed" TargetMode="External"/><Relationship Id="rId16" Type="http://schemas.microsoft.com/office/2007/relationships/diagramDrawing" Target="../diagrams/drawing8.xml"/><Relationship Id="rId1" Type="http://schemas.openxmlformats.org/officeDocument/2006/relationships/video" Target="https://www.youtube.com/embed/KUlZQ3JyrBM?feature=oembed" TargetMode="External"/><Relationship Id="rId6" Type="http://schemas.openxmlformats.org/officeDocument/2006/relationships/slideLayout" Target="../slideLayouts/slideLayout15.xml"/><Relationship Id="rId11" Type="http://schemas.openxmlformats.org/officeDocument/2006/relationships/image" Target="../media/image51.jpeg"/><Relationship Id="rId5" Type="http://schemas.openxmlformats.org/officeDocument/2006/relationships/video" Target="https://www.youtube.com/embed/yBk-hhJk6i0?feature=oembed" TargetMode="External"/><Relationship Id="rId15" Type="http://schemas.openxmlformats.org/officeDocument/2006/relationships/diagramColors" Target="../diagrams/colors8.xml"/><Relationship Id="rId10" Type="http://schemas.openxmlformats.org/officeDocument/2006/relationships/image" Target="../media/image50.jpeg"/><Relationship Id="rId4" Type="http://schemas.openxmlformats.org/officeDocument/2006/relationships/video" Target="https://www.youtube.com/embed/qwstrsvTars?feature=oembed" TargetMode="External"/><Relationship Id="rId9" Type="http://schemas.openxmlformats.org/officeDocument/2006/relationships/image" Target="../media/image49.jpeg"/><Relationship Id="rId14" Type="http://schemas.openxmlformats.org/officeDocument/2006/relationships/diagramQuickStyle" Target="../diagrams/quickStyle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52.png"/><Relationship Id="rId1" Type="http://schemas.openxmlformats.org/officeDocument/2006/relationships/slideLayout" Target="../slideLayouts/slideLayout15.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31.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5.svg"/></Relationships>
</file>

<file path=ppt/slides/_rels/slide35.xml.rels><?xml version="1.0" encoding="UTF-8" standalone="yes"?>
<Relationships xmlns="http://schemas.openxmlformats.org/package/2006/relationships"><Relationship Id="rId3" Type="http://schemas.openxmlformats.org/officeDocument/2006/relationships/image" Target="../media/image61.svg"/><Relationship Id="rId7" Type="http://schemas.openxmlformats.org/officeDocument/2006/relationships/image" Target="../media/image65.svg"/><Relationship Id="rId2" Type="http://schemas.openxmlformats.org/officeDocument/2006/relationships/image" Target="../media/image60.png"/><Relationship Id="rId1" Type="http://schemas.openxmlformats.org/officeDocument/2006/relationships/slideLayout" Target="../slideLayouts/slideLayout15.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3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5.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 Id="rId4" Type="http://schemas.openxmlformats.org/officeDocument/2006/relationships/image" Target="../media/image68.sv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dirty="0"/>
              <a:t>Der Marketing-Mix:</a:t>
            </a:r>
          </a:p>
          <a:p>
            <a:pPr>
              <a:defRPr sz="1300"/>
            </a:pPr>
            <a:r>
              <a:rPr lang="de-DE" dirty="0" err="1"/>
              <a:t>Kund:innen</a:t>
            </a:r>
            <a:r>
              <a:rPr lang="de-DE" dirty="0"/>
              <a:t> gewinnen mit den 4Ps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A3B60-10FF-12C9-3746-BEF6090093F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A80A84E-496C-5F47-26DA-0ECFE985F9CD}"/>
              </a:ext>
            </a:extLst>
          </p:cNvPr>
          <p:cNvSpPr>
            <a:spLocks noGrp="1"/>
          </p:cNvSpPr>
          <p:nvPr>
            <p:ph type="title"/>
          </p:nvPr>
        </p:nvSpPr>
        <p:spPr/>
        <p:txBody>
          <a:bodyPr>
            <a:normAutofit fontScale="90000"/>
          </a:bodyPr>
          <a:lstStyle/>
          <a:p>
            <a:r>
              <a:rPr lang="de-AT" b="1" dirty="0" err="1"/>
              <a:t>gestaltung</a:t>
            </a:r>
            <a:r>
              <a:rPr lang="de-AT" b="1" dirty="0"/>
              <a:t> des Produkts</a:t>
            </a:r>
            <a:br>
              <a:rPr lang="de-AT" b="1" dirty="0"/>
            </a:br>
            <a:r>
              <a:rPr lang="de-AT" dirty="0"/>
              <a:t>Verpackung </a:t>
            </a:r>
            <a:br>
              <a:rPr lang="de-AT" b="1" dirty="0"/>
            </a:br>
            <a:endParaRPr lang="de-AT" dirty="0"/>
          </a:p>
        </p:txBody>
      </p:sp>
      <p:sp>
        <p:nvSpPr>
          <p:cNvPr id="3" name="Textplatzhalter 2">
            <a:extLst>
              <a:ext uri="{FF2B5EF4-FFF2-40B4-BE49-F238E27FC236}">
                <a16:creationId xmlns:a16="http://schemas.microsoft.com/office/drawing/2014/main" id="{75EAA919-E5D9-FC18-78AB-8222A109FA94}"/>
              </a:ext>
            </a:extLst>
          </p:cNvPr>
          <p:cNvSpPr>
            <a:spLocks noGrp="1"/>
          </p:cNvSpPr>
          <p:nvPr>
            <p:ph type="body" idx="1"/>
          </p:nvPr>
        </p:nvSpPr>
        <p:spPr/>
        <p:txBody>
          <a:bodyPr>
            <a:normAutofit/>
          </a:bodyPr>
          <a:lstStyle/>
          <a:p>
            <a:pPr marL="0" indent="0">
              <a:lnSpc>
                <a:spcPct val="100000"/>
              </a:lnSpc>
              <a:buNone/>
            </a:pPr>
            <a:r>
              <a:rPr lang="de-AT" dirty="0"/>
              <a:t>Neben </a:t>
            </a:r>
            <a:r>
              <a:rPr lang="de-AT" b="1" dirty="0"/>
              <a:t>Produktqualität</a:t>
            </a:r>
            <a:r>
              <a:rPr lang="de-AT" dirty="0"/>
              <a:t> und </a:t>
            </a:r>
            <a:r>
              <a:rPr lang="de-AT" b="1" dirty="0"/>
              <a:t>Design</a:t>
            </a:r>
            <a:r>
              <a:rPr lang="de-AT" dirty="0"/>
              <a:t> spielt auch die </a:t>
            </a:r>
            <a:r>
              <a:rPr lang="de-AT" b="1" dirty="0"/>
              <a:t>Verpackung</a:t>
            </a:r>
            <a:r>
              <a:rPr lang="de-AT" dirty="0"/>
              <a:t> des Produkts eine wichtige Rolle für die </a:t>
            </a:r>
            <a:r>
              <a:rPr lang="de-AT" dirty="0" err="1"/>
              <a:t>Kund:innen</a:t>
            </a:r>
            <a:r>
              <a:rPr lang="de-AT" dirty="0"/>
              <a:t>. </a:t>
            </a:r>
          </a:p>
          <a:p>
            <a:pPr marL="0" indent="0">
              <a:buNone/>
            </a:pPr>
            <a:endParaRPr lang="de-AT" dirty="0"/>
          </a:p>
          <a:p>
            <a:pPr marL="0" indent="0">
              <a:buNone/>
            </a:pPr>
            <a:r>
              <a:rPr lang="de-AT" b="1" u="sng" dirty="0"/>
              <a:t>Folgende Bereiche müssen dabei genauer betrachtet werden: </a:t>
            </a:r>
          </a:p>
          <a:p>
            <a:r>
              <a:rPr lang="de-AT" dirty="0"/>
              <a:t>Schutz und Haltbarkeit des Produkts</a:t>
            </a:r>
          </a:p>
          <a:p>
            <a:r>
              <a:rPr lang="de-AT" dirty="0"/>
              <a:t>Produktinformation</a:t>
            </a:r>
          </a:p>
          <a:p>
            <a:r>
              <a:rPr lang="de-AT" dirty="0"/>
              <a:t>Wiedererkennungswert </a:t>
            </a:r>
          </a:p>
          <a:p>
            <a:pPr marL="0" indent="0">
              <a:buNone/>
            </a:pPr>
            <a:endParaRPr lang="de-AT" dirty="0"/>
          </a:p>
          <a:p>
            <a:pPr marL="0" indent="0">
              <a:buNone/>
            </a:pPr>
            <a:endParaRPr lang="de-AT" dirty="0"/>
          </a:p>
        </p:txBody>
      </p:sp>
      <p:pic>
        <p:nvPicPr>
          <p:cNvPr id="6" name="Grafik 5" descr="Bananenschale Silhouette">
            <a:extLst>
              <a:ext uri="{FF2B5EF4-FFF2-40B4-BE49-F238E27FC236}">
                <a16:creationId xmlns:a16="http://schemas.microsoft.com/office/drawing/2014/main" id="{3F554934-FDCF-4373-E10E-E6E6F365CF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70847" y="395882"/>
            <a:ext cx="914400" cy="914400"/>
          </a:xfrm>
          <a:prstGeom prst="rect">
            <a:avLst/>
          </a:prstGeom>
        </p:spPr>
      </p:pic>
    </p:spTree>
    <p:extLst>
      <p:ext uri="{BB962C8B-B14F-4D97-AF65-F5344CB8AC3E}">
        <p14:creationId xmlns:p14="http://schemas.microsoft.com/office/powerpoint/2010/main" val="199286077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7F863-97B6-E6E8-38F1-381A4B595A4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4EAA803-F0E4-A7EC-F960-7D762B12748B}"/>
              </a:ext>
            </a:extLst>
          </p:cNvPr>
          <p:cNvSpPr>
            <a:spLocks noGrp="1"/>
          </p:cNvSpPr>
          <p:nvPr>
            <p:ph type="title"/>
          </p:nvPr>
        </p:nvSpPr>
        <p:spPr/>
        <p:txBody>
          <a:bodyPr>
            <a:normAutofit fontScale="90000"/>
          </a:bodyPr>
          <a:lstStyle/>
          <a:p>
            <a:r>
              <a:rPr lang="de-AT" b="1" dirty="0" err="1"/>
              <a:t>gestaltung</a:t>
            </a:r>
            <a:r>
              <a:rPr lang="de-AT" b="1" dirty="0"/>
              <a:t> des Produkts</a:t>
            </a:r>
            <a:br>
              <a:rPr lang="de-AT" b="1" dirty="0"/>
            </a:br>
            <a:r>
              <a:rPr lang="de-AT" dirty="0"/>
              <a:t>Name und Marke  </a:t>
            </a:r>
            <a:br>
              <a:rPr lang="de-AT" b="1" dirty="0"/>
            </a:br>
            <a:endParaRPr lang="de-AT" dirty="0"/>
          </a:p>
        </p:txBody>
      </p:sp>
      <p:sp>
        <p:nvSpPr>
          <p:cNvPr id="3" name="Textplatzhalter 2">
            <a:extLst>
              <a:ext uri="{FF2B5EF4-FFF2-40B4-BE49-F238E27FC236}">
                <a16:creationId xmlns:a16="http://schemas.microsoft.com/office/drawing/2014/main" id="{3BDD6E12-543D-C063-9E5B-DCBDBEC647C6}"/>
              </a:ext>
            </a:extLst>
          </p:cNvPr>
          <p:cNvSpPr>
            <a:spLocks noGrp="1"/>
          </p:cNvSpPr>
          <p:nvPr>
            <p:ph type="body" idx="1"/>
          </p:nvPr>
        </p:nvSpPr>
        <p:spPr/>
        <p:txBody>
          <a:bodyPr>
            <a:normAutofit/>
          </a:bodyPr>
          <a:lstStyle/>
          <a:p>
            <a:pPr marL="0" indent="0">
              <a:lnSpc>
                <a:spcPct val="100000"/>
              </a:lnSpc>
              <a:buNone/>
            </a:pPr>
            <a:r>
              <a:rPr lang="de-AT" dirty="0"/>
              <a:t>Neben </a:t>
            </a:r>
            <a:r>
              <a:rPr lang="de-AT" b="1" dirty="0"/>
              <a:t>Produktqualität, Design </a:t>
            </a:r>
            <a:r>
              <a:rPr lang="de-AT" dirty="0"/>
              <a:t>und</a:t>
            </a:r>
            <a:r>
              <a:rPr lang="de-AT" b="1" dirty="0"/>
              <a:t> Verpackung</a:t>
            </a:r>
            <a:r>
              <a:rPr lang="de-AT" dirty="0"/>
              <a:t> spielt oftmals auch der </a:t>
            </a:r>
            <a:r>
              <a:rPr lang="de-AT" b="1" dirty="0"/>
              <a:t>Name</a:t>
            </a:r>
            <a:r>
              <a:rPr lang="de-AT" dirty="0"/>
              <a:t> bzw. die </a:t>
            </a:r>
            <a:r>
              <a:rPr lang="de-AT" b="1" dirty="0"/>
              <a:t>Marke</a:t>
            </a:r>
            <a:r>
              <a:rPr lang="de-AT" dirty="0"/>
              <a:t> eine entscheidende Rolle für die </a:t>
            </a:r>
            <a:r>
              <a:rPr lang="de-AT" dirty="0" err="1"/>
              <a:t>Kund:innen</a:t>
            </a:r>
            <a:r>
              <a:rPr lang="de-AT" dirty="0"/>
              <a:t>. </a:t>
            </a:r>
          </a:p>
          <a:p>
            <a:pPr marL="0" indent="0">
              <a:buNone/>
            </a:pPr>
            <a:endParaRPr lang="de-AT" dirty="0"/>
          </a:p>
          <a:p>
            <a:pPr marL="0" indent="0">
              <a:buNone/>
            </a:pPr>
            <a:r>
              <a:rPr lang="de-AT" b="1" u="sng" dirty="0"/>
              <a:t>Folgende Bereiche müssen dabei genauer betrachtet werden: </a:t>
            </a:r>
          </a:p>
          <a:p>
            <a:r>
              <a:rPr lang="de-AT" dirty="0"/>
              <a:t>Wie soll mein Produkt benannt werden? </a:t>
            </a:r>
          </a:p>
          <a:p>
            <a:r>
              <a:rPr lang="de-AT" dirty="0"/>
              <a:t>Soll eine neue Marke eingeführt werden?  </a:t>
            </a:r>
          </a:p>
          <a:p>
            <a:pPr marL="0" indent="0">
              <a:buNone/>
            </a:pPr>
            <a:endParaRPr lang="de-AT" dirty="0"/>
          </a:p>
          <a:p>
            <a:pPr marL="0" indent="0">
              <a:buNone/>
            </a:pPr>
            <a:endParaRPr lang="de-AT" dirty="0"/>
          </a:p>
        </p:txBody>
      </p:sp>
      <p:pic>
        <p:nvPicPr>
          <p:cNvPr id="5" name="Grafik 4" descr="Mitarbeitendenausweis Silhouette">
            <a:extLst>
              <a:ext uri="{FF2B5EF4-FFF2-40B4-BE49-F238E27FC236}">
                <a16:creationId xmlns:a16="http://schemas.microsoft.com/office/drawing/2014/main" id="{EA83554E-E19D-CB2A-DD8B-1B0266E9EC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0634" y="503459"/>
            <a:ext cx="914400" cy="914400"/>
          </a:xfrm>
          <a:prstGeom prst="rect">
            <a:avLst/>
          </a:prstGeom>
        </p:spPr>
      </p:pic>
    </p:spTree>
    <p:extLst>
      <p:ext uri="{BB962C8B-B14F-4D97-AF65-F5344CB8AC3E}">
        <p14:creationId xmlns:p14="http://schemas.microsoft.com/office/powerpoint/2010/main" val="179588008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BC573-8C3A-DDEB-BCB0-0C34BE894E9B}"/>
              </a:ext>
            </a:extLst>
          </p:cNvPr>
          <p:cNvSpPr>
            <a:spLocks noGrp="1"/>
          </p:cNvSpPr>
          <p:nvPr>
            <p:ph type="title"/>
          </p:nvPr>
        </p:nvSpPr>
        <p:spPr/>
        <p:txBody>
          <a:bodyPr>
            <a:normAutofit fontScale="90000"/>
          </a:bodyPr>
          <a:lstStyle/>
          <a:p>
            <a:r>
              <a:rPr lang="de-AT" b="1" dirty="0"/>
              <a:t>Produktprogramm (Sortiment)   </a:t>
            </a:r>
            <a:br>
              <a:rPr lang="de-AT" b="1" dirty="0"/>
            </a:br>
            <a:endParaRPr lang="de-AT" dirty="0"/>
          </a:p>
        </p:txBody>
      </p:sp>
      <p:sp>
        <p:nvSpPr>
          <p:cNvPr id="3" name="Textplatzhalter 2">
            <a:extLst>
              <a:ext uri="{FF2B5EF4-FFF2-40B4-BE49-F238E27FC236}">
                <a16:creationId xmlns:a16="http://schemas.microsoft.com/office/drawing/2014/main" id="{75A05F35-273E-4BF5-CB3A-DF7A80597F85}"/>
              </a:ext>
            </a:extLst>
          </p:cNvPr>
          <p:cNvSpPr>
            <a:spLocks noGrp="1"/>
          </p:cNvSpPr>
          <p:nvPr>
            <p:ph type="body" idx="1"/>
          </p:nvPr>
        </p:nvSpPr>
        <p:spPr>
          <a:xfrm>
            <a:off x="436683" y="1642567"/>
            <a:ext cx="11280131" cy="4553508"/>
          </a:xfrm>
        </p:spPr>
        <p:txBody>
          <a:bodyPr/>
          <a:lstStyle/>
          <a:p>
            <a:pPr marL="0" indent="0">
              <a:lnSpc>
                <a:spcPct val="100000"/>
              </a:lnSpc>
              <a:buNone/>
            </a:pPr>
            <a:r>
              <a:rPr lang="de-AT" dirty="0"/>
              <a:t>Die </a:t>
            </a:r>
            <a:r>
              <a:rPr lang="de-AT" b="1" dirty="0"/>
              <a:t>Sortimentspolitik </a:t>
            </a:r>
            <a:r>
              <a:rPr lang="de-AT" dirty="0"/>
              <a:t>gibt vor, welche Produkte bzw. Produktgruppen auf den Markt kommen. Dabei wird zwischen </a:t>
            </a:r>
            <a:r>
              <a:rPr lang="de-AT" b="1" dirty="0"/>
              <a:t>Sortimentstiefe</a:t>
            </a:r>
            <a:r>
              <a:rPr lang="de-AT" dirty="0"/>
              <a:t> und </a:t>
            </a:r>
            <a:r>
              <a:rPr lang="de-AT" b="1" dirty="0"/>
              <a:t>Sortimentsbreite</a:t>
            </a:r>
            <a:r>
              <a:rPr lang="de-AT" dirty="0"/>
              <a:t> unterschieden: </a:t>
            </a:r>
          </a:p>
          <a:p>
            <a:pPr marL="0" indent="0">
              <a:buNone/>
            </a:pPr>
            <a:endParaRPr lang="de-AT" dirty="0"/>
          </a:p>
          <a:p>
            <a:pPr marL="0" indent="0">
              <a:buNone/>
            </a:pPr>
            <a:endParaRPr lang="de-AT" dirty="0"/>
          </a:p>
          <a:p>
            <a:pPr marL="0" indent="0">
              <a:buNone/>
            </a:pPr>
            <a:endParaRPr lang="de-AT" dirty="0"/>
          </a:p>
        </p:txBody>
      </p:sp>
      <p:graphicFrame>
        <p:nvGraphicFramePr>
          <p:cNvPr id="7" name="Diagramm 6">
            <a:extLst>
              <a:ext uri="{FF2B5EF4-FFF2-40B4-BE49-F238E27FC236}">
                <a16:creationId xmlns:a16="http://schemas.microsoft.com/office/drawing/2014/main" id="{5F65EF63-D067-809F-B9BF-AAD9CF37FE63}"/>
              </a:ext>
            </a:extLst>
          </p:cNvPr>
          <p:cNvGraphicFramePr/>
          <p:nvPr>
            <p:extLst>
              <p:ext uri="{D42A27DB-BD31-4B8C-83A1-F6EECF244321}">
                <p14:modId xmlns:p14="http://schemas.microsoft.com/office/powerpoint/2010/main" val="62501663"/>
              </p:ext>
            </p:extLst>
          </p:nvPr>
        </p:nvGraphicFramePr>
        <p:xfrm>
          <a:off x="2893478" y="2577584"/>
          <a:ext cx="6366540" cy="39877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feld 3">
            <a:extLst>
              <a:ext uri="{FF2B5EF4-FFF2-40B4-BE49-F238E27FC236}">
                <a16:creationId xmlns:a16="http://schemas.microsoft.com/office/drawing/2014/main" id="{0C897138-9712-F2F7-5636-7C50E771578C}"/>
              </a:ext>
            </a:extLst>
          </p:cNvPr>
          <p:cNvSpPr txBox="1"/>
          <p:nvPr/>
        </p:nvSpPr>
        <p:spPr>
          <a:xfrm>
            <a:off x="263120" y="2700872"/>
            <a:ext cx="2911124" cy="2308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1" i="0" u="none" strike="noStrike" cap="none" spc="0" normalizeH="0" baseline="0" dirty="0">
                <a:ln>
                  <a:noFill/>
                </a:ln>
                <a:solidFill>
                  <a:srgbClr val="000000"/>
                </a:solidFill>
                <a:effectLst/>
                <a:uFillTx/>
                <a:latin typeface="Lexend" pitchFamily="2" charset="0"/>
                <a:sym typeface="Calibri"/>
              </a:rPr>
              <a:t>Sortimentsbreite</a:t>
            </a:r>
            <a:r>
              <a:rPr kumimoji="0" lang="de-DE" sz="1600" b="0" i="0" u="none" strike="noStrike" cap="none" spc="0" normalizeH="0" baseline="0" dirty="0">
                <a:ln>
                  <a:noFill/>
                </a:ln>
                <a:solidFill>
                  <a:srgbClr val="000000"/>
                </a:solidFill>
                <a:effectLst/>
                <a:uFillTx/>
                <a:latin typeface="Lexend" pitchFamily="2" charset="0"/>
                <a:sym typeface="Calibri"/>
              </a:rPr>
              <a:t> = </a:t>
            </a:r>
          </a:p>
          <a:p>
            <a:pPr marL="0" marR="0" indent="0" algn="ctr"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rgbClr val="000000"/>
                </a:solidFill>
                <a:effectLst/>
                <a:uFillTx/>
                <a:latin typeface="Lexend" pitchFamily="2" charset="0"/>
                <a:sym typeface="Calibri"/>
              </a:rPr>
              <a:t>Anzahl der angebotenen Produktkategorien</a:t>
            </a:r>
          </a:p>
          <a:p>
            <a:pPr marL="0" marR="0" indent="0" algn="ctr" defTabSz="914400" rtl="0" fontAlgn="auto" latinLnBrk="0" hangingPunct="0">
              <a:lnSpc>
                <a:spcPct val="100000"/>
              </a:lnSpc>
              <a:spcBef>
                <a:spcPts val="0"/>
              </a:spcBef>
              <a:spcAft>
                <a:spcPts val="0"/>
              </a:spcAft>
              <a:buClrTx/>
              <a:buSzTx/>
              <a:buFontTx/>
              <a:buNone/>
              <a:tabLst/>
            </a:pPr>
            <a:endParaRPr lang="de-DE" sz="1600" dirty="0">
              <a:solidFill>
                <a:srgbClr val="000000"/>
              </a:solidFill>
              <a:latin typeface="Lexend" pitchFamily="2" charset="0"/>
              <a:sym typeface="Calibri"/>
            </a:endParaRPr>
          </a:p>
          <a:p>
            <a:pPr marL="0" marR="0" indent="0" algn="ctr" defTabSz="914400" rtl="0" fontAlgn="auto" latinLnBrk="0" hangingPunct="0">
              <a:lnSpc>
                <a:spcPct val="100000"/>
              </a:lnSpc>
              <a:spcBef>
                <a:spcPts val="0"/>
              </a:spcBef>
              <a:spcAft>
                <a:spcPts val="0"/>
              </a:spcAft>
              <a:buClrTx/>
              <a:buSzTx/>
              <a:buFontTx/>
              <a:buNone/>
              <a:tabLst/>
            </a:pPr>
            <a:r>
              <a:rPr lang="de-DE" sz="1600" dirty="0">
                <a:solidFill>
                  <a:srgbClr val="000000"/>
                </a:solidFill>
                <a:latin typeface="Lexend" pitchFamily="2" charset="0"/>
                <a:sym typeface="Calibri"/>
              </a:rPr>
              <a:t>s</a:t>
            </a:r>
            <a:r>
              <a:rPr kumimoji="0" lang="de-DE" sz="1600" b="0" i="0" u="none" strike="noStrike" cap="none" spc="0" normalizeH="0" baseline="0" dirty="0">
                <a:ln>
                  <a:noFill/>
                </a:ln>
                <a:solidFill>
                  <a:srgbClr val="000000"/>
                </a:solidFill>
                <a:effectLst/>
                <a:uFillTx/>
                <a:latin typeface="Lexend" pitchFamily="2" charset="0"/>
                <a:sym typeface="Calibri"/>
              </a:rPr>
              <a:t>chmales Sortiment: wenige Kategorien (z. B. Käserei)</a:t>
            </a:r>
          </a:p>
          <a:p>
            <a:pPr algn="ctr" hangingPunct="0"/>
            <a:r>
              <a:rPr lang="de-DE" sz="1600" dirty="0">
                <a:solidFill>
                  <a:srgbClr val="000000"/>
                </a:solidFill>
                <a:latin typeface="Lexend" pitchFamily="2" charset="0"/>
                <a:sym typeface="Calibri"/>
              </a:rPr>
              <a:t>breites Sortiment: viele Kategorien (z. B. im Supermarkt)</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0" name="Textfeld 9">
            <a:extLst>
              <a:ext uri="{FF2B5EF4-FFF2-40B4-BE49-F238E27FC236}">
                <a16:creationId xmlns:a16="http://schemas.microsoft.com/office/drawing/2014/main" id="{E0A01C41-D93C-F38E-8479-C11CC2FE39AD}"/>
              </a:ext>
            </a:extLst>
          </p:cNvPr>
          <p:cNvSpPr txBox="1"/>
          <p:nvPr/>
        </p:nvSpPr>
        <p:spPr>
          <a:xfrm>
            <a:off x="9017756" y="2700872"/>
            <a:ext cx="2941320" cy="20621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1" i="0" u="none" strike="noStrike" cap="none" spc="0" normalizeH="0" baseline="0" dirty="0">
                <a:ln>
                  <a:noFill/>
                </a:ln>
                <a:solidFill>
                  <a:srgbClr val="000000"/>
                </a:solidFill>
                <a:effectLst/>
                <a:uFillTx/>
                <a:latin typeface="Lexend" pitchFamily="2" charset="0"/>
                <a:sym typeface="Calibri"/>
              </a:rPr>
              <a:t>Sortimentstiefe</a:t>
            </a:r>
            <a:r>
              <a:rPr kumimoji="0" lang="de-DE" sz="1600" b="0" i="0" u="none" strike="noStrike" cap="none" spc="0" normalizeH="0" baseline="0" dirty="0">
                <a:ln>
                  <a:noFill/>
                </a:ln>
                <a:solidFill>
                  <a:srgbClr val="000000"/>
                </a:solidFill>
                <a:effectLst/>
                <a:uFillTx/>
                <a:latin typeface="Lexend" pitchFamily="2" charset="0"/>
                <a:sym typeface="Calibri"/>
              </a:rPr>
              <a:t> = </a:t>
            </a:r>
          </a:p>
          <a:p>
            <a:pPr marL="0" marR="0" indent="0" algn="ctr"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rgbClr val="000000"/>
                </a:solidFill>
                <a:effectLst/>
                <a:uFillTx/>
                <a:latin typeface="Lexend" pitchFamily="2" charset="0"/>
                <a:sym typeface="Calibri"/>
              </a:rPr>
              <a:t>Auswahl einer bestimmten Produktkategorie</a:t>
            </a:r>
          </a:p>
          <a:p>
            <a:pPr marL="0" marR="0" indent="0" algn="ctr" defTabSz="914400" rtl="0" fontAlgn="auto" latinLnBrk="0" hangingPunct="0">
              <a:lnSpc>
                <a:spcPct val="100000"/>
              </a:lnSpc>
              <a:spcBef>
                <a:spcPts val="0"/>
              </a:spcBef>
              <a:spcAft>
                <a:spcPts val="0"/>
              </a:spcAft>
              <a:buClrTx/>
              <a:buSzTx/>
              <a:buFontTx/>
              <a:buNone/>
              <a:tabLst/>
            </a:pPr>
            <a:endParaRPr lang="de-DE" sz="1600" dirty="0">
              <a:solidFill>
                <a:srgbClr val="000000"/>
              </a:solidFill>
              <a:latin typeface="Lexend" pitchFamily="2" charset="0"/>
              <a:sym typeface="Calibri"/>
            </a:endParaRPr>
          </a:p>
          <a:p>
            <a:pPr marL="0" marR="0" indent="0" algn="ctr" defTabSz="914400" rtl="0" fontAlgn="auto" latinLnBrk="0" hangingPunct="0">
              <a:lnSpc>
                <a:spcPct val="100000"/>
              </a:lnSpc>
              <a:spcBef>
                <a:spcPts val="0"/>
              </a:spcBef>
              <a:spcAft>
                <a:spcPts val="0"/>
              </a:spcAft>
              <a:buClrTx/>
              <a:buSzTx/>
              <a:buFontTx/>
              <a:buNone/>
              <a:tabLst/>
            </a:pPr>
            <a:r>
              <a:rPr lang="de-DE" sz="1600" dirty="0">
                <a:solidFill>
                  <a:srgbClr val="000000"/>
                </a:solidFill>
                <a:latin typeface="Lexend" pitchFamily="2" charset="0"/>
                <a:sym typeface="Calibri"/>
              </a:rPr>
              <a:t>flaches</a:t>
            </a:r>
            <a:r>
              <a:rPr kumimoji="0" lang="de-DE" sz="1600" b="0" i="0" u="none" strike="noStrike" cap="none" spc="0" normalizeH="0" baseline="0" dirty="0">
                <a:ln>
                  <a:noFill/>
                </a:ln>
                <a:solidFill>
                  <a:srgbClr val="000000"/>
                </a:solidFill>
                <a:effectLst/>
                <a:uFillTx/>
                <a:latin typeface="Lexend" pitchFamily="2" charset="0"/>
                <a:sym typeface="Calibri"/>
              </a:rPr>
              <a:t> Sortiment: wenig Auswahl (z. B. beim Tanken)</a:t>
            </a:r>
          </a:p>
          <a:p>
            <a:pPr algn="ctr" hangingPunct="0"/>
            <a:r>
              <a:rPr lang="de-DE" sz="1600" dirty="0">
                <a:solidFill>
                  <a:srgbClr val="000000"/>
                </a:solidFill>
                <a:latin typeface="Lexend" pitchFamily="2" charset="0"/>
                <a:sym typeface="Calibri"/>
              </a:rPr>
              <a:t>tiefes Sortiment: viel Auswahl (z. B. in einer Bücherei)</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pic>
        <p:nvPicPr>
          <p:cNvPr id="13" name="Grafik 12">
            <a:extLst>
              <a:ext uri="{FF2B5EF4-FFF2-40B4-BE49-F238E27FC236}">
                <a16:creationId xmlns:a16="http://schemas.microsoft.com/office/drawing/2014/main" id="{3D3350D5-EF59-534A-747C-171AA9E5FC44}"/>
              </a:ext>
            </a:extLst>
          </p:cNvPr>
          <p:cNvPicPr>
            <a:picLocks noChangeAspect="1"/>
          </p:cNvPicPr>
          <p:nvPr/>
        </p:nvPicPr>
        <p:blipFill>
          <a:blip r:embed="rId7">
            <a:extLst>
              <a:ext uri="{28A0092B-C50C-407E-A947-70E740481C1C}">
                <a14:useLocalDpi xmlns:a14="http://schemas.microsoft.com/office/drawing/2010/main" val="0"/>
              </a:ext>
            </a:extLst>
          </a:blip>
          <a:srcRect l="11519" t="16249" r="10600" b="10258"/>
          <a:stretch>
            <a:fillRect/>
          </a:stretch>
        </p:blipFill>
        <p:spPr>
          <a:xfrm>
            <a:off x="9759455" y="4856597"/>
            <a:ext cx="1770743" cy="1524113"/>
          </a:xfrm>
          <a:prstGeom prst="rect">
            <a:avLst/>
          </a:prstGeom>
        </p:spPr>
      </p:pic>
      <p:pic>
        <p:nvPicPr>
          <p:cNvPr id="15" name="Grafik 14">
            <a:extLst>
              <a:ext uri="{FF2B5EF4-FFF2-40B4-BE49-F238E27FC236}">
                <a16:creationId xmlns:a16="http://schemas.microsoft.com/office/drawing/2014/main" id="{655E90F9-F594-2163-7673-90759023365B}"/>
              </a:ext>
            </a:extLst>
          </p:cNvPr>
          <p:cNvPicPr>
            <a:picLocks noChangeAspect="1"/>
          </p:cNvPicPr>
          <p:nvPr/>
        </p:nvPicPr>
        <p:blipFill>
          <a:blip r:embed="rId8">
            <a:extLst>
              <a:ext uri="{28A0092B-C50C-407E-A947-70E740481C1C}">
                <a14:useLocalDpi xmlns:a14="http://schemas.microsoft.com/office/drawing/2010/main" val="0"/>
              </a:ext>
            </a:extLst>
          </a:blip>
          <a:srcRect l="9566" t="23951" r="14767" b="30549"/>
          <a:stretch>
            <a:fillRect/>
          </a:stretch>
        </p:blipFill>
        <p:spPr>
          <a:xfrm>
            <a:off x="194421" y="5097013"/>
            <a:ext cx="2825505" cy="1334089"/>
          </a:xfrm>
          <a:prstGeom prst="rect">
            <a:avLst/>
          </a:prstGeom>
        </p:spPr>
      </p:pic>
    </p:spTree>
    <p:extLst>
      <p:ext uri="{BB962C8B-B14F-4D97-AF65-F5344CB8AC3E}">
        <p14:creationId xmlns:p14="http://schemas.microsoft.com/office/powerpoint/2010/main" val="40519996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P - </a:t>
            </a:r>
            <a:r>
              <a:rPr lang="de-DE" dirty="0" err="1"/>
              <a:t>promotion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4FA6A-415A-D9F7-D0D5-A0A5FB9D10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100BCF7-348F-9A63-2E41-17229FDE3A66}"/>
              </a:ext>
            </a:extLst>
          </p:cNvPr>
          <p:cNvSpPr>
            <a:spLocks noGrp="1"/>
          </p:cNvSpPr>
          <p:nvPr>
            <p:ph type="title"/>
          </p:nvPr>
        </p:nvSpPr>
        <p:spPr/>
        <p:txBody>
          <a:bodyPr>
            <a:normAutofit fontScale="90000"/>
          </a:bodyPr>
          <a:lstStyle/>
          <a:p>
            <a:r>
              <a:rPr lang="de-AT" dirty="0"/>
              <a:t>Promotion </a:t>
            </a:r>
            <a:br>
              <a:rPr lang="de-AT" dirty="0"/>
            </a:br>
            <a:r>
              <a:rPr lang="de-AT" dirty="0"/>
              <a:t>  </a:t>
            </a:r>
          </a:p>
        </p:txBody>
      </p:sp>
      <p:sp>
        <p:nvSpPr>
          <p:cNvPr id="3" name="Textplatzhalter 2">
            <a:extLst>
              <a:ext uri="{FF2B5EF4-FFF2-40B4-BE49-F238E27FC236}">
                <a16:creationId xmlns:a16="http://schemas.microsoft.com/office/drawing/2014/main" id="{F4980991-AE2A-110D-9DD4-0C59B940E7B8}"/>
              </a:ext>
            </a:extLst>
          </p:cNvPr>
          <p:cNvSpPr>
            <a:spLocks noGrp="1"/>
          </p:cNvSpPr>
          <p:nvPr>
            <p:ph type="body" idx="1"/>
          </p:nvPr>
        </p:nvSpPr>
        <p:spPr>
          <a:xfrm>
            <a:off x="455934" y="1868922"/>
            <a:ext cx="11280131" cy="3945367"/>
          </a:xfrm>
        </p:spPr>
        <p:txBody>
          <a:bodyPr/>
          <a:lstStyle/>
          <a:p>
            <a:pPr marL="0" indent="0">
              <a:buNone/>
            </a:pPr>
            <a:r>
              <a:rPr lang="de-AT" sz="2400" dirty="0"/>
              <a:t>Welche Marken fallen dir spontan ein, wenn du an folgende Begriffe denkst? </a:t>
            </a:r>
          </a:p>
          <a:p>
            <a:pPr marL="0" indent="0">
              <a:buNone/>
            </a:pPr>
            <a:endParaRPr lang="de-AT" dirty="0"/>
          </a:p>
          <a:p>
            <a:pPr marL="0" indent="0">
              <a:buNone/>
            </a:pPr>
            <a:endParaRPr lang="de-AT" dirty="0"/>
          </a:p>
        </p:txBody>
      </p:sp>
      <p:sp>
        <p:nvSpPr>
          <p:cNvPr id="4" name="Denkblase: wolkenförmig 3">
            <a:extLst>
              <a:ext uri="{FF2B5EF4-FFF2-40B4-BE49-F238E27FC236}">
                <a16:creationId xmlns:a16="http://schemas.microsoft.com/office/drawing/2014/main" id="{B7320F58-C86A-8E21-D07C-B3AB46EA9110}"/>
              </a:ext>
            </a:extLst>
          </p:cNvPr>
          <p:cNvSpPr/>
          <p:nvPr/>
        </p:nvSpPr>
        <p:spPr>
          <a:xfrm>
            <a:off x="1186773" y="4401868"/>
            <a:ext cx="1987941" cy="515359"/>
          </a:xfrm>
          <a:prstGeom prst="cloudCallout">
            <a:avLst>
              <a:gd name="adj1" fmla="val 168437"/>
              <a:gd name="adj2" fmla="val 85517"/>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1600" dirty="0">
                <a:latin typeface="Lexend" pitchFamily="2" charset="0"/>
              </a:rPr>
              <a:t>Süßigkeiten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6" name="Sprechblase: oval 5">
            <a:extLst>
              <a:ext uri="{FF2B5EF4-FFF2-40B4-BE49-F238E27FC236}">
                <a16:creationId xmlns:a16="http://schemas.microsoft.com/office/drawing/2014/main" id="{2DEE160D-D276-AF23-ACB9-0D8B34B8E20C}"/>
              </a:ext>
            </a:extLst>
          </p:cNvPr>
          <p:cNvSpPr/>
          <p:nvPr/>
        </p:nvSpPr>
        <p:spPr>
          <a:xfrm>
            <a:off x="3287949" y="3841606"/>
            <a:ext cx="2169268" cy="476069"/>
          </a:xfrm>
          <a:prstGeom prst="wedgeEllipseCallout">
            <a:avLst>
              <a:gd name="adj1" fmla="val 65368"/>
              <a:gd name="adj2" fmla="val 159104"/>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1600" dirty="0">
                <a:latin typeface="Lexend" pitchFamily="2" charset="0"/>
              </a:rPr>
              <a:t>Mineralwasser</a:t>
            </a:r>
            <a:r>
              <a:rPr kumimoji="0" lang="de-DE" sz="1600" b="0" i="0" u="none" strike="noStrike" cap="none" spc="0" normalizeH="0" baseline="0" dirty="0">
                <a:ln>
                  <a:noFill/>
                </a:ln>
                <a:solidFill>
                  <a:srgbClr val="000000"/>
                </a:solidFill>
                <a:effectLst/>
                <a:uFillTx/>
                <a:latin typeface="Lexend" pitchFamily="2" charset="0"/>
                <a:sym typeface="Calibri"/>
              </a:rPr>
              <a:t>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7" name="Sprechblase: rechteckig 6">
            <a:extLst>
              <a:ext uri="{FF2B5EF4-FFF2-40B4-BE49-F238E27FC236}">
                <a16:creationId xmlns:a16="http://schemas.microsoft.com/office/drawing/2014/main" id="{1AEEF058-CFBF-5312-934E-AB215AD686D8}"/>
              </a:ext>
            </a:extLst>
          </p:cNvPr>
          <p:cNvSpPr/>
          <p:nvPr/>
        </p:nvSpPr>
        <p:spPr>
          <a:xfrm>
            <a:off x="7158871" y="3557004"/>
            <a:ext cx="823754" cy="338552"/>
          </a:xfrm>
          <a:prstGeom prst="wedgeRectCallout">
            <a:avLst>
              <a:gd name="adj1" fmla="val -139610"/>
              <a:gd name="adj2" fmla="val 337812"/>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rgbClr val="000000"/>
                </a:solidFill>
                <a:effectLst/>
                <a:uFillTx/>
                <a:latin typeface="Lexend" pitchFamily="2" charset="0"/>
                <a:sym typeface="Calibri"/>
              </a:rPr>
              <a:t>Handy</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8" name="Sprechblase: rechteckig mit abgerundeten Ecken 7">
            <a:extLst>
              <a:ext uri="{FF2B5EF4-FFF2-40B4-BE49-F238E27FC236}">
                <a16:creationId xmlns:a16="http://schemas.microsoft.com/office/drawing/2014/main" id="{E60FF843-666A-376A-79EC-A0CB95E89E66}"/>
              </a:ext>
            </a:extLst>
          </p:cNvPr>
          <p:cNvSpPr/>
          <p:nvPr/>
        </p:nvSpPr>
        <p:spPr>
          <a:xfrm>
            <a:off x="3095364" y="5400040"/>
            <a:ext cx="1106766" cy="374568"/>
          </a:xfrm>
          <a:prstGeom prst="wedgeRoundRectCallout">
            <a:avLst>
              <a:gd name="adj1" fmla="val 170255"/>
              <a:gd name="adj2" fmla="val -88834"/>
              <a:gd name="adj3" fmla="val 16667"/>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rgbClr val="000000"/>
                </a:solidFill>
                <a:effectLst/>
                <a:uFillTx/>
                <a:latin typeface="Lexend" pitchFamily="2" charset="0"/>
                <a:sym typeface="Calibri"/>
              </a:rPr>
              <a:t>Fastfood</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0" name="Denkblase: wolkenförmig 9">
            <a:extLst>
              <a:ext uri="{FF2B5EF4-FFF2-40B4-BE49-F238E27FC236}">
                <a16:creationId xmlns:a16="http://schemas.microsoft.com/office/drawing/2014/main" id="{527DA578-3056-01FF-3E48-09B5F8C5E437}"/>
              </a:ext>
            </a:extLst>
          </p:cNvPr>
          <p:cNvSpPr/>
          <p:nvPr/>
        </p:nvSpPr>
        <p:spPr>
          <a:xfrm>
            <a:off x="8572537" y="3821960"/>
            <a:ext cx="1286808" cy="515359"/>
          </a:xfrm>
          <a:prstGeom prst="cloudCallout">
            <a:avLst>
              <a:gd name="adj1" fmla="val -206401"/>
              <a:gd name="adj2" fmla="val 185317"/>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1600" dirty="0">
                <a:latin typeface="Lexend" pitchFamily="2" charset="0"/>
              </a:rPr>
              <a:t>Möbel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1" name="Sprechblase: oval 10">
            <a:extLst>
              <a:ext uri="{FF2B5EF4-FFF2-40B4-BE49-F238E27FC236}">
                <a16:creationId xmlns:a16="http://schemas.microsoft.com/office/drawing/2014/main" id="{24E4C12F-1E3E-3BCF-A401-0F32F520EEB9}"/>
              </a:ext>
            </a:extLst>
          </p:cNvPr>
          <p:cNvSpPr/>
          <p:nvPr/>
        </p:nvSpPr>
        <p:spPr>
          <a:xfrm>
            <a:off x="8799750" y="4923971"/>
            <a:ext cx="894856" cy="476069"/>
          </a:xfrm>
          <a:prstGeom prst="wedgeEllipseCallout">
            <a:avLst>
              <a:gd name="adj1" fmla="val -299949"/>
              <a:gd name="adj2" fmla="val -5725"/>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rgbClr val="000000"/>
                </a:solidFill>
                <a:effectLst/>
                <a:uFillTx/>
                <a:latin typeface="Lexend" pitchFamily="2" charset="0"/>
                <a:sym typeface="Calibri"/>
              </a:rPr>
              <a:t>Auto</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pic>
        <p:nvPicPr>
          <p:cNvPr id="13" name="Grafik 12" descr="Kopf mit Zahnrädern Silhouette">
            <a:extLst>
              <a:ext uri="{FF2B5EF4-FFF2-40B4-BE49-F238E27FC236}">
                <a16:creationId xmlns:a16="http://schemas.microsoft.com/office/drawing/2014/main" id="{629329CF-A0AF-DAFF-9C82-5878A6A16E0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57217" y="4809216"/>
            <a:ext cx="1377546" cy="1377546"/>
          </a:xfrm>
          <a:prstGeom prst="rect">
            <a:avLst/>
          </a:prstGeom>
        </p:spPr>
      </p:pic>
    </p:spTree>
    <p:extLst>
      <p:ext uri="{BB962C8B-B14F-4D97-AF65-F5344CB8AC3E}">
        <p14:creationId xmlns:p14="http://schemas.microsoft.com/office/powerpoint/2010/main" val="165729772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613C2-4A7E-81B8-DE77-639792E598D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AA828C3-F83D-02C6-F50B-472BA6645F32}"/>
              </a:ext>
            </a:extLst>
          </p:cNvPr>
          <p:cNvSpPr>
            <a:spLocks noGrp="1"/>
          </p:cNvSpPr>
          <p:nvPr>
            <p:ph type="title"/>
          </p:nvPr>
        </p:nvSpPr>
        <p:spPr/>
        <p:txBody>
          <a:bodyPr>
            <a:normAutofit/>
          </a:bodyPr>
          <a:lstStyle/>
          <a:p>
            <a:r>
              <a:rPr lang="de-AT" dirty="0"/>
              <a:t>AIDA-FORMEL </a:t>
            </a:r>
          </a:p>
        </p:txBody>
      </p:sp>
      <p:sp>
        <p:nvSpPr>
          <p:cNvPr id="3" name="Textplatzhalter 2">
            <a:extLst>
              <a:ext uri="{FF2B5EF4-FFF2-40B4-BE49-F238E27FC236}">
                <a16:creationId xmlns:a16="http://schemas.microsoft.com/office/drawing/2014/main" id="{B964933A-6099-E290-33B5-1453867D6C3C}"/>
              </a:ext>
            </a:extLst>
          </p:cNvPr>
          <p:cNvSpPr>
            <a:spLocks noGrp="1"/>
          </p:cNvSpPr>
          <p:nvPr>
            <p:ph type="body" idx="1"/>
          </p:nvPr>
        </p:nvSpPr>
        <p:spPr>
          <a:xfrm>
            <a:off x="450569" y="1793174"/>
            <a:ext cx="6972207" cy="1635826"/>
          </a:xfrm>
        </p:spPr>
        <p:txBody>
          <a:bodyPr lIns="0" tIns="0" rIns="0" bIns="0" anchor="t">
            <a:normAutofit/>
          </a:bodyPr>
          <a:lstStyle/>
          <a:p>
            <a:pPr marL="0" indent="0">
              <a:lnSpc>
                <a:spcPct val="100000"/>
              </a:lnSpc>
              <a:buNone/>
            </a:pPr>
            <a:r>
              <a:rPr lang="de-AT" dirty="0"/>
              <a:t>Einige Produkte sind tief in unserem </a:t>
            </a:r>
            <a:r>
              <a:rPr lang="de-AT" b="1" dirty="0"/>
              <a:t>Unterbewusstsein </a:t>
            </a:r>
            <a:r>
              <a:rPr lang="de-AT" dirty="0"/>
              <a:t>verankert. Um nachhaltig im Gedächtnis der </a:t>
            </a:r>
            <a:r>
              <a:rPr lang="de-AT" dirty="0" err="1"/>
              <a:t>Kund:innen</a:t>
            </a:r>
            <a:r>
              <a:rPr lang="de-AT" dirty="0"/>
              <a:t> zu bleiben, befolgen einige Unternehmen die sogenannte </a:t>
            </a:r>
            <a:r>
              <a:rPr lang="de-AT" b="1" dirty="0"/>
              <a:t>„AIDA-FORMEL“</a:t>
            </a:r>
            <a:r>
              <a:rPr lang="de-AT" dirty="0"/>
              <a:t>. </a:t>
            </a:r>
          </a:p>
        </p:txBody>
      </p:sp>
      <p:pic>
        <p:nvPicPr>
          <p:cNvPr id="5" name="Grafik 4" descr="Kreuzfahrtschiff Silhouette">
            <a:extLst>
              <a:ext uri="{FF2B5EF4-FFF2-40B4-BE49-F238E27FC236}">
                <a16:creationId xmlns:a16="http://schemas.microsoft.com/office/drawing/2014/main" id="{DC6D065F-B08D-CB43-ECD6-DAF9152085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803" y="880618"/>
            <a:ext cx="3116826" cy="3116826"/>
          </a:xfrm>
          <a:prstGeom prst="rect">
            <a:avLst/>
          </a:prstGeom>
        </p:spPr>
      </p:pic>
      <p:sp>
        <p:nvSpPr>
          <p:cNvPr id="6" name="Textfeld 5">
            <a:extLst>
              <a:ext uri="{FF2B5EF4-FFF2-40B4-BE49-F238E27FC236}">
                <a16:creationId xmlns:a16="http://schemas.microsoft.com/office/drawing/2014/main" id="{B744B4CC-85F3-457F-6288-D36BD898ADA4}"/>
              </a:ext>
            </a:extLst>
          </p:cNvPr>
          <p:cNvSpPr txBox="1"/>
          <p:nvPr/>
        </p:nvSpPr>
        <p:spPr>
          <a:xfrm>
            <a:off x="8763638" y="2777415"/>
            <a:ext cx="2143431" cy="4001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1" i="0" u="none" strike="noStrike" cap="none" spc="0" normalizeH="0" baseline="0" dirty="0">
                <a:ln>
                  <a:noFill/>
                </a:ln>
                <a:solidFill>
                  <a:srgbClr val="00B0F0"/>
                </a:solidFill>
                <a:effectLst/>
                <a:uFillTx/>
                <a:latin typeface="Lexend" pitchFamily="2" charset="0"/>
                <a:sym typeface="Calibri"/>
              </a:rPr>
              <a:t>A </a:t>
            </a:r>
            <a:r>
              <a:rPr kumimoji="0" lang="de-DE" sz="2000" b="1" i="0" u="none" strike="noStrike" cap="none" spc="0" normalizeH="0" baseline="0" dirty="0">
                <a:ln>
                  <a:noFill/>
                </a:ln>
                <a:solidFill>
                  <a:srgbClr val="000000"/>
                </a:solidFill>
                <a:effectLst/>
                <a:uFillTx/>
                <a:latin typeface="Lexend" pitchFamily="2" charset="0"/>
                <a:sym typeface="Calibri"/>
              </a:rPr>
              <a:t>    </a:t>
            </a:r>
            <a:r>
              <a:rPr kumimoji="0" lang="de-DE" sz="2000" b="1" i="0" u="none" strike="noStrike" cap="none" spc="0" normalizeH="0" baseline="0" dirty="0">
                <a:ln>
                  <a:noFill/>
                </a:ln>
                <a:solidFill>
                  <a:srgbClr val="FF0000"/>
                </a:solidFill>
                <a:effectLst/>
                <a:uFillTx/>
                <a:latin typeface="Lexend" pitchFamily="2" charset="0"/>
                <a:sym typeface="Calibri"/>
              </a:rPr>
              <a:t>I</a:t>
            </a:r>
            <a:r>
              <a:rPr kumimoji="0" lang="de-DE" sz="2000" b="1" i="0" u="none" strike="noStrike" cap="none" spc="0" normalizeH="0" baseline="0" dirty="0">
                <a:ln>
                  <a:noFill/>
                </a:ln>
                <a:solidFill>
                  <a:srgbClr val="000000"/>
                </a:solidFill>
                <a:effectLst/>
                <a:uFillTx/>
                <a:latin typeface="Lexend" pitchFamily="2" charset="0"/>
                <a:sym typeface="Calibri"/>
              </a:rPr>
              <a:t>     </a:t>
            </a:r>
            <a:r>
              <a:rPr kumimoji="0" lang="de-DE" sz="2000" b="1" i="0" u="none" strike="noStrike" cap="none" spc="0" normalizeH="0" baseline="0" dirty="0">
                <a:ln>
                  <a:noFill/>
                </a:ln>
                <a:solidFill>
                  <a:srgbClr val="FFFF00"/>
                </a:solidFill>
                <a:effectLst/>
                <a:uFillTx/>
                <a:latin typeface="Lexend" pitchFamily="2" charset="0"/>
                <a:sym typeface="Calibri"/>
              </a:rPr>
              <a:t>D</a:t>
            </a:r>
            <a:r>
              <a:rPr kumimoji="0" lang="de-DE" sz="2000" b="1" i="0" u="none" strike="noStrike" cap="none" spc="0" normalizeH="0" baseline="0" dirty="0">
                <a:ln>
                  <a:noFill/>
                </a:ln>
                <a:solidFill>
                  <a:srgbClr val="000000"/>
                </a:solidFill>
                <a:effectLst/>
                <a:uFillTx/>
                <a:latin typeface="Lexend" pitchFamily="2" charset="0"/>
                <a:sym typeface="Calibri"/>
              </a:rPr>
              <a:t>     </a:t>
            </a:r>
            <a:r>
              <a:rPr kumimoji="0" lang="de-DE" sz="2000" b="1" i="0" u="none" strike="noStrike" cap="none" spc="0" normalizeH="0" baseline="0" dirty="0">
                <a:ln>
                  <a:noFill/>
                </a:ln>
                <a:solidFill>
                  <a:srgbClr val="92D050"/>
                </a:solidFill>
                <a:effectLst/>
                <a:uFillTx/>
                <a:latin typeface="Lexend" pitchFamily="2" charset="0"/>
                <a:sym typeface="Calibri"/>
              </a:rPr>
              <a:t>A</a:t>
            </a:r>
            <a:endParaRPr kumimoji="0" lang="de-AT" sz="2000" b="1" i="0" u="none" strike="noStrike" cap="none" spc="0" normalizeH="0" baseline="0" dirty="0">
              <a:ln>
                <a:noFill/>
              </a:ln>
              <a:solidFill>
                <a:srgbClr val="92D050"/>
              </a:solidFill>
              <a:effectLst/>
              <a:uFillTx/>
              <a:latin typeface="Lexend" pitchFamily="2" charset="0"/>
              <a:sym typeface="Calibri"/>
            </a:endParaRPr>
          </a:p>
        </p:txBody>
      </p:sp>
      <p:graphicFrame>
        <p:nvGraphicFramePr>
          <p:cNvPr id="8" name="Tabelle 7">
            <a:extLst>
              <a:ext uri="{FF2B5EF4-FFF2-40B4-BE49-F238E27FC236}">
                <a16:creationId xmlns:a16="http://schemas.microsoft.com/office/drawing/2014/main" id="{D478C798-380B-FFB0-C307-06971DFE4EF4}"/>
              </a:ext>
            </a:extLst>
          </p:cNvPr>
          <p:cNvGraphicFramePr>
            <a:graphicFrameLocks noGrp="1"/>
          </p:cNvGraphicFramePr>
          <p:nvPr>
            <p:extLst>
              <p:ext uri="{D42A27DB-BD31-4B8C-83A1-F6EECF244321}">
                <p14:modId xmlns:p14="http://schemas.microsoft.com/office/powerpoint/2010/main" val="2494120988"/>
              </p:ext>
            </p:extLst>
          </p:nvPr>
        </p:nvGraphicFramePr>
        <p:xfrm>
          <a:off x="642371" y="3788155"/>
          <a:ext cx="10553291" cy="2590800"/>
        </p:xfrm>
        <a:graphic>
          <a:graphicData uri="http://schemas.openxmlformats.org/drawingml/2006/table">
            <a:tbl>
              <a:tblPr firstRow="1" bandRow="1">
                <a:tableStyleId>{5940675A-B579-460E-94D1-54222C63F5DA}</a:tableStyleId>
              </a:tblPr>
              <a:tblGrid>
                <a:gridCol w="570142">
                  <a:extLst>
                    <a:ext uri="{9D8B030D-6E8A-4147-A177-3AD203B41FA5}">
                      <a16:colId xmlns:a16="http://schemas.microsoft.com/office/drawing/2014/main" val="3183474573"/>
                    </a:ext>
                  </a:extLst>
                </a:gridCol>
                <a:gridCol w="2064767">
                  <a:extLst>
                    <a:ext uri="{9D8B030D-6E8A-4147-A177-3AD203B41FA5}">
                      <a16:colId xmlns:a16="http://schemas.microsoft.com/office/drawing/2014/main" val="2760489120"/>
                    </a:ext>
                  </a:extLst>
                </a:gridCol>
                <a:gridCol w="7918382">
                  <a:extLst>
                    <a:ext uri="{9D8B030D-6E8A-4147-A177-3AD203B41FA5}">
                      <a16:colId xmlns:a16="http://schemas.microsoft.com/office/drawing/2014/main" val="2560445643"/>
                    </a:ext>
                  </a:extLst>
                </a:gridCol>
              </a:tblGrid>
              <a:tr h="370840">
                <a:tc gridSpan="3">
                  <a:txBody>
                    <a:bodyPr/>
                    <a:lstStyle/>
                    <a:p>
                      <a:pPr algn="ctr"/>
                      <a:r>
                        <a:rPr lang="de-DE" sz="2000" b="1" dirty="0">
                          <a:latin typeface="Lexend"/>
                        </a:rPr>
                        <a:t>AIDA-Formel</a:t>
                      </a:r>
                      <a:endParaRPr lang="de-AT" sz="2000" b="1" dirty="0">
                        <a:latin typeface="Lexend" pitchFamily="2" charset="0"/>
                      </a:endParaRPr>
                    </a:p>
                  </a:txBody>
                  <a:tcPr/>
                </a:tc>
                <a:tc hMerge="1">
                  <a:txBody>
                    <a:bodyPr/>
                    <a:lstStyle/>
                    <a:p>
                      <a:endParaRPr lang="de-AT" dirty="0"/>
                    </a:p>
                  </a:txBody>
                  <a:tcPr/>
                </a:tc>
                <a:tc hMerge="1">
                  <a:txBody>
                    <a:bodyPr/>
                    <a:lstStyle/>
                    <a:p>
                      <a:endParaRPr lang="de-AT" dirty="0"/>
                    </a:p>
                  </a:txBody>
                  <a:tcPr/>
                </a:tc>
                <a:extLst>
                  <a:ext uri="{0D108BD9-81ED-4DB2-BD59-A6C34878D82A}">
                    <a16:rowId xmlns:a16="http://schemas.microsoft.com/office/drawing/2014/main" val="1026110531"/>
                  </a:ext>
                </a:extLst>
              </a:tr>
              <a:tr h="370840">
                <a:tc>
                  <a:txBody>
                    <a:bodyPr/>
                    <a:lstStyle/>
                    <a:p>
                      <a:pPr algn="ctr"/>
                      <a:r>
                        <a:rPr lang="de-DE" sz="2000" b="1" dirty="0">
                          <a:solidFill>
                            <a:srgbClr val="00B0F0"/>
                          </a:solidFill>
                          <a:latin typeface="Lexend" pitchFamily="2" charset="0"/>
                        </a:rPr>
                        <a:t>A</a:t>
                      </a:r>
                      <a:endParaRPr lang="de-AT" sz="2000" b="1" dirty="0">
                        <a:solidFill>
                          <a:srgbClr val="00B0F0"/>
                        </a:solidFill>
                        <a:latin typeface="Lexend" pitchFamily="2" charset="0"/>
                      </a:endParaRPr>
                    </a:p>
                  </a:txBody>
                  <a:tcPr/>
                </a:tc>
                <a:tc>
                  <a:txBody>
                    <a:bodyPr/>
                    <a:lstStyle/>
                    <a:p>
                      <a:pPr algn="l"/>
                      <a:r>
                        <a:rPr lang="de-DE" sz="2400" dirty="0">
                          <a:latin typeface="Lexend" pitchFamily="2" charset="0"/>
                        </a:rPr>
                        <a:t>Attention</a:t>
                      </a:r>
                      <a:endParaRPr lang="de-AT" sz="2400" dirty="0">
                        <a:latin typeface="Lexend" pitchFamily="2" charset="0"/>
                      </a:endParaRPr>
                    </a:p>
                  </a:txBody>
                  <a:tcPr/>
                </a:tc>
                <a:tc>
                  <a:txBody>
                    <a:bodyPr/>
                    <a:lstStyle/>
                    <a:p>
                      <a:pPr algn="l"/>
                      <a:r>
                        <a:rPr lang="de-DE" sz="1600" dirty="0">
                          <a:latin typeface="Lexend" pitchFamily="2" charset="0"/>
                        </a:rPr>
                        <a:t>Mögliche </a:t>
                      </a:r>
                      <a:r>
                        <a:rPr lang="de-DE" sz="1600" dirty="0" err="1">
                          <a:latin typeface="Lexend" pitchFamily="2" charset="0"/>
                        </a:rPr>
                        <a:t>Kund:innen</a:t>
                      </a:r>
                      <a:r>
                        <a:rPr lang="de-DE" sz="1600" dirty="0">
                          <a:latin typeface="Lexend" pitchFamily="2" charset="0"/>
                        </a:rPr>
                        <a:t> werden auf das Produkt oder die Dienstleistung </a:t>
                      </a:r>
                      <a:r>
                        <a:rPr lang="de-DE" sz="1600" b="1" dirty="0">
                          <a:latin typeface="Lexend" pitchFamily="2" charset="0"/>
                        </a:rPr>
                        <a:t>aufmerksam </a:t>
                      </a:r>
                      <a:r>
                        <a:rPr lang="de-DE" sz="1600" b="0" dirty="0">
                          <a:latin typeface="Lexend" pitchFamily="2" charset="0"/>
                        </a:rPr>
                        <a:t>gemacht. </a:t>
                      </a:r>
                      <a:endParaRPr lang="de-AT" sz="1600" b="0" dirty="0">
                        <a:latin typeface="Lexend" pitchFamily="2" charset="0"/>
                      </a:endParaRPr>
                    </a:p>
                  </a:txBody>
                  <a:tcPr anchor="ctr"/>
                </a:tc>
                <a:extLst>
                  <a:ext uri="{0D108BD9-81ED-4DB2-BD59-A6C34878D82A}">
                    <a16:rowId xmlns:a16="http://schemas.microsoft.com/office/drawing/2014/main" val="1568925951"/>
                  </a:ext>
                </a:extLst>
              </a:tr>
              <a:tr h="370840">
                <a:tc>
                  <a:txBody>
                    <a:bodyPr/>
                    <a:lstStyle/>
                    <a:p>
                      <a:pPr algn="ctr"/>
                      <a:r>
                        <a:rPr lang="de-DE" sz="2000" b="1" dirty="0">
                          <a:solidFill>
                            <a:srgbClr val="FF0000"/>
                          </a:solidFill>
                          <a:latin typeface="Lexend" pitchFamily="2" charset="0"/>
                        </a:rPr>
                        <a:t>I</a:t>
                      </a:r>
                      <a:endParaRPr lang="de-AT" sz="2000" b="1" dirty="0">
                        <a:solidFill>
                          <a:srgbClr val="FF0000"/>
                        </a:solidFill>
                        <a:latin typeface="Lexend" pitchFamily="2" charset="0"/>
                      </a:endParaRPr>
                    </a:p>
                  </a:txBody>
                  <a:tcPr/>
                </a:tc>
                <a:tc>
                  <a:txBody>
                    <a:bodyPr/>
                    <a:lstStyle/>
                    <a:p>
                      <a:pPr algn="l"/>
                      <a:r>
                        <a:rPr lang="de-DE" sz="2400" dirty="0">
                          <a:latin typeface="Lexend" pitchFamily="2" charset="0"/>
                        </a:rPr>
                        <a:t>Interest</a:t>
                      </a:r>
                      <a:endParaRPr lang="de-AT" sz="2400" dirty="0">
                        <a:latin typeface="Lexend" pitchFamily="2" charset="0"/>
                      </a:endParaRPr>
                    </a:p>
                  </a:txBody>
                  <a:tcPr/>
                </a:tc>
                <a:tc>
                  <a:txBody>
                    <a:bodyPr/>
                    <a:lstStyle/>
                    <a:p>
                      <a:pPr algn="l"/>
                      <a:r>
                        <a:rPr lang="de-DE" sz="1600" dirty="0">
                          <a:latin typeface="Lexend" pitchFamily="2" charset="0"/>
                        </a:rPr>
                        <a:t>Das Produkt oder die Dienstleistung </a:t>
                      </a:r>
                      <a:r>
                        <a:rPr lang="de-DE" sz="1600" b="0" dirty="0">
                          <a:latin typeface="Lexend" pitchFamily="2" charset="0"/>
                        </a:rPr>
                        <a:t>weckt</a:t>
                      </a:r>
                      <a:r>
                        <a:rPr lang="de-DE" sz="1600" dirty="0">
                          <a:latin typeface="Lexend" pitchFamily="2" charset="0"/>
                        </a:rPr>
                        <a:t> das </a:t>
                      </a:r>
                      <a:r>
                        <a:rPr lang="de-DE" sz="1600" b="1" dirty="0">
                          <a:latin typeface="Lexend" pitchFamily="2" charset="0"/>
                        </a:rPr>
                        <a:t>Interesse</a:t>
                      </a:r>
                      <a:r>
                        <a:rPr lang="de-DE" sz="1600" dirty="0">
                          <a:latin typeface="Lexend" pitchFamily="2" charset="0"/>
                        </a:rPr>
                        <a:t> der </a:t>
                      </a:r>
                      <a:r>
                        <a:rPr lang="de-DE" sz="1600" dirty="0" err="1">
                          <a:latin typeface="Lexend" pitchFamily="2" charset="0"/>
                        </a:rPr>
                        <a:t>Kund:innen</a:t>
                      </a:r>
                      <a:r>
                        <a:rPr lang="de-DE" sz="1600" dirty="0">
                          <a:latin typeface="Lexend" pitchFamily="2" charset="0"/>
                        </a:rPr>
                        <a:t>. </a:t>
                      </a:r>
                      <a:endParaRPr lang="de-AT" sz="1600" dirty="0">
                        <a:latin typeface="Lexend" pitchFamily="2" charset="0"/>
                      </a:endParaRPr>
                    </a:p>
                  </a:txBody>
                  <a:tcPr anchor="ctr"/>
                </a:tc>
                <a:extLst>
                  <a:ext uri="{0D108BD9-81ED-4DB2-BD59-A6C34878D82A}">
                    <a16:rowId xmlns:a16="http://schemas.microsoft.com/office/drawing/2014/main" val="283124512"/>
                  </a:ext>
                </a:extLst>
              </a:tr>
              <a:tr h="370840">
                <a:tc>
                  <a:txBody>
                    <a:bodyPr/>
                    <a:lstStyle/>
                    <a:p>
                      <a:pPr algn="ctr"/>
                      <a:r>
                        <a:rPr lang="de-DE" sz="2000" b="1" dirty="0">
                          <a:solidFill>
                            <a:srgbClr val="FFFF00"/>
                          </a:solidFill>
                          <a:latin typeface="Lexend" pitchFamily="2" charset="0"/>
                        </a:rPr>
                        <a:t>D</a:t>
                      </a:r>
                      <a:endParaRPr lang="de-AT" sz="2000" b="1" dirty="0">
                        <a:solidFill>
                          <a:srgbClr val="FFFF00"/>
                        </a:solidFill>
                        <a:latin typeface="Lexend" pitchFamily="2" charset="0"/>
                      </a:endParaRPr>
                    </a:p>
                  </a:txBody>
                  <a:tcPr/>
                </a:tc>
                <a:tc>
                  <a:txBody>
                    <a:bodyPr/>
                    <a:lstStyle/>
                    <a:p>
                      <a:pPr algn="l"/>
                      <a:r>
                        <a:rPr lang="de-DE" sz="2400" dirty="0" err="1">
                          <a:latin typeface="Lexend" pitchFamily="2" charset="0"/>
                        </a:rPr>
                        <a:t>Desire</a:t>
                      </a:r>
                      <a:endParaRPr lang="de-AT" sz="2400" dirty="0">
                        <a:latin typeface="Lexend" pitchFamily="2" charset="0"/>
                      </a:endParaRPr>
                    </a:p>
                  </a:txBody>
                  <a:tcPr/>
                </a:tc>
                <a:tc>
                  <a:txBody>
                    <a:bodyPr/>
                    <a:lstStyle/>
                    <a:p>
                      <a:pPr algn="l"/>
                      <a:r>
                        <a:rPr lang="de-DE" sz="1600" dirty="0">
                          <a:latin typeface="Lexend" pitchFamily="2" charset="0"/>
                        </a:rPr>
                        <a:t>Die </a:t>
                      </a:r>
                      <a:r>
                        <a:rPr lang="de-DE" sz="1600" dirty="0" err="1">
                          <a:latin typeface="Lexend" pitchFamily="2" charset="0"/>
                        </a:rPr>
                        <a:t>Kund:innen</a:t>
                      </a:r>
                      <a:r>
                        <a:rPr lang="de-DE" sz="1600" dirty="0">
                          <a:latin typeface="Lexend" pitchFamily="2" charset="0"/>
                        </a:rPr>
                        <a:t> haben den </a:t>
                      </a:r>
                      <a:r>
                        <a:rPr lang="de-DE" sz="1600" b="1" dirty="0">
                          <a:latin typeface="Lexend" pitchFamily="2" charset="0"/>
                        </a:rPr>
                        <a:t>Wunsch</a:t>
                      </a:r>
                      <a:r>
                        <a:rPr lang="de-DE" sz="1600" b="0" dirty="0">
                          <a:latin typeface="Lexend" pitchFamily="2" charset="0"/>
                        </a:rPr>
                        <a:t>,</a:t>
                      </a:r>
                      <a:r>
                        <a:rPr lang="de-DE" sz="1600" dirty="0">
                          <a:latin typeface="Lexend" pitchFamily="2" charset="0"/>
                        </a:rPr>
                        <a:t> das Produkt oder die Dienstleistung </a:t>
                      </a:r>
                      <a:r>
                        <a:rPr lang="de-DE" sz="1600" b="0" dirty="0">
                          <a:latin typeface="Lexend" pitchFamily="2" charset="0"/>
                        </a:rPr>
                        <a:t>zu</a:t>
                      </a:r>
                      <a:r>
                        <a:rPr lang="de-DE" sz="1600" b="1" dirty="0">
                          <a:latin typeface="Lexend" pitchFamily="2" charset="0"/>
                        </a:rPr>
                        <a:t> </a:t>
                      </a:r>
                      <a:r>
                        <a:rPr lang="de-DE" sz="1600" b="0" dirty="0">
                          <a:latin typeface="Lexend" pitchFamily="2" charset="0"/>
                        </a:rPr>
                        <a:t>kaufen. </a:t>
                      </a:r>
                      <a:endParaRPr lang="de-AT" sz="1600" b="0" dirty="0">
                        <a:latin typeface="Lexend" pitchFamily="2" charset="0"/>
                      </a:endParaRPr>
                    </a:p>
                  </a:txBody>
                  <a:tcPr anchor="ctr"/>
                </a:tc>
                <a:extLst>
                  <a:ext uri="{0D108BD9-81ED-4DB2-BD59-A6C34878D82A}">
                    <a16:rowId xmlns:a16="http://schemas.microsoft.com/office/drawing/2014/main" val="1974094079"/>
                  </a:ext>
                </a:extLst>
              </a:tr>
              <a:tr h="370840">
                <a:tc>
                  <a:txBody>
                    <a:bodyPr/>
                    <a:lstStyle/>
                    <a:p>
                      <a:pPr algn="ctr"/>
                      <a:r>
                        <a:rPr lang="de-DE" sz="2000" b="1" dirty="0">
                          <a:solidFill>
                            <a:srgbClr val="92D050"/>
                          </a:solidFill>
                          <a:latin typeface="Lexend" pitchFamily="2" charset="0"/>
                        </a:rPr>
                        <a:t>A</a:t>
                      </a:r>
                      <a:endParaRPr lang="de-AT" sz="2000" b="1" dirty="0">
                        <a:solidFill>
                          <a:srgbClr val="92D050"/>
                        </a:solidFill>
                        <a:latin typeface="Lexend" pitchFamily="2" charset="0"/>
                      </a:endParaRPr>
                    </a:p>
                  </a:txBody>
                  <a:tcPr/>
                </a:tc>
                <a:tc>
                  <a:txBody>
                    <a:bodyPr/>
                    <a:lstStyle/>
                    <a:p>
                      <a:pPr algn="l"/>
                      <a:r>
                        <a:rPr lang="de-DE" sz="2400" dirty="0">
                          <a:latin typeface="Lexend" pitchFamily="2" charset="0"/>
                        </a:rPr>
                        <a:t>Action</a:t>
                      </a:r>
                      <a:endParaRPr lang="de-AT" sz="2400" dirty="0">
                        <a:latin typeface="Lexend" pitchFamily="2" charset="0"/>
                      </a:endParaRPr>
                    </a:p>
                  </a:txBody>
                  <a:tcPr/>
                </a:tc>
                <a:tc>
                  <a:txBody>
                    <a:bodyPr/>
                    <a:lstStyle/>
                    <a:p>
                      <a:pPr algn="l"/>
                      <a:r>
                        <a:rPr lang="de-DE" sz="1600" dirty="0">
                          <a:latin typeface="Lexend" pitchFamily="2" charset="0"/>
                        </a:rPr>
                        <a:t>Die </a:t>
                      </a:r>
                      <a:r>
                        <a:rPr lang="de-DE" sz="1600" dirty="0" err="1">
                          <a:latin typeface="Lexend" pitchFamily="2" charset="0"/>
                        </a:rPr>
                        <a:t>Kund:innen</a:t>
                      </a:r>
                      <a:r>
                        <a:rPr lang="de-DE" sz="1600" dirty="0">
                          <a:latin typeface="Lexend" pitchFamily="2" charset="0"/>
                        </a:rPr>
                        <a:t> </a:t>
                      </a:r>
                      <a:r>
                        <a:rPr lang="de-DE" sz="1600" b="1" dirty="0">
                          <a:latin typeface="Lexend" pitchFamily="2" charset="0"/>
                        </a:rPr>
                        <a:t>entscheiden sich </a:t>
                      </a:r>
                      <a:r>
                        <a:rPr lang="de-DE" sz="1600" b="0" dirty="0">
                          <a:latin typeface="Lexend" pitchFamily="2" charset="0"/>
                        </a:rPr>
                        <a:t>zum Kauf des Produkts </a:t>
                      </a:r>
                      <a:r>
                        <a:rPr lang="de-DE" sz="1600" dirty="0">
                          <a:latin typeface="Lexend" pitchFamily="2" charset="0"/>
                        </a:rPr>
                        <a:t>oder der Dienstleistung. </a:t>
                      </a:r>
                      <a:endParaRPr lang="de-AT" sz="1600" dirty="0">
                        <a:latin typeface="Lexend" pitchFamily="2" charset="0"/>
                      </a:endParaRPr>
                    </a:p>
                  </a:txBody>
                  <a:tcPr anchor="ctr"/>
                </a:tc>
                <a:extLst>
                  <a:ext uri="{0D108BD9-81ED-4DB2-BD59-A6C34878D82A}">
                    <a16:rowId xmlns:a16="http://schemas.microsoft.com/office/drawing/2014/main" val="3785600026"/>
                  </a:ext>
                </a:extLst>
              </a:tr>
            </a:tbl>
          </a:graphicData>
        </a:graphic>
      </p:graphicFrame>
    </p:spTree>
    <p:extLst>
      <p:ext uri="{BB962C8B-B14F-4D97-AF65-F5344CB8AC3E}">
        <p14:creationId xmlns:p14="http://schemas.microsoft.com/office/powerpoint/2010/main" val="81706255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CC2BC-7A45-730D-DA59-BDC28F68521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BE4418D-8F92-5154-B697-9BE1D9FD25FF}"/>
              </a:ext>
            </a:extLst>
          </p:cNvPr>
          <p:cNvSpPr>
            <a:spLocks noGrp="1"/>
          </p:cNvSpPr>
          <p:nvPr>
            <p:ph type="title"/>
          </p:nvPr>
        </p:nvSpPr>
        <p:spPr/>
        <p:txBody>
          <a:bodyPr>
            <a:normAutofit fontScale="90000"/>
          </a:bodyPr>
          <a:lstStyle/>
          <a:p>
            <a:r>
              <a:rPr lang="de-AT" dirty="0"/>
              <a:t>AIDA-Formel </a:t>
            </a:r>
            <a:br>
              <a:rPr lang="de-AT" dirty="0"/>
            </a:br>
            <a:r>
              <a:rPr lang="de-AT" dirty="0"/>
              <a:t>Praxisbeispiel "Sneaker" </a:t>
            </a:r>
          </a:p>
        </p:txBody>
      </p:sp>
      <p:sp>
        <p:nvSpPr>
          <p:cNvPr id="10" name="Textplatzhalter 2">
            <a:extLst>
              <a:ext uri="{FF2B5EF4-FFF2-40B4-BE49-F238E27FC236}">
                <a16:creationId xmlns:a16="http://schemas.microsoft.com/office/drawing/2014/main" id="{8990DC27-3EAD-D004-32A4-049FA92EC970}"/>
              </a:ext>
            </a:extLst>
          </p:cNvPr>
          <p:cNvSpPr>
            <a:spLocks noGrp="1"/>
          </p:cNvSpPr>
          <p:nvPr>
            <p:ph type="body" idx="1"/>
          </p:nvPr>
        </p:nvSpPr>
        <p:spPr>
          <a:xfrm>
            <a:off x="4387065" y="2090566"/>
            <a:ext cx="7337437" cy="1428750"/>
          </a:xfrm>
        </p:spPr>
        <p:txBody>
          <a:bodyPr lIns="0" tIns="0" rIns="0" bIns="0" anchor="t">
            <a:normAutofit/>
          </a:bodyPr>
          <a:lstStyle/>
          <a:p>
            <a:pPr marL="0" indent="0">
              <a:buNone/>
            </a:pPr>
            <a:r>
              <a:rPr lang="de-AT" b="1" dirty="0"/>
              <a:t>Aufmerksamkeit</a:t>
            </a:r>
            <a:r>
              <a:rPr lang="de-AT" dirty="0"/>
              <a:t>: Am Bahnhof hängen auffällige Plakate mit einem neon-leuchtenden Sneaker vor dunklem Hintergrund und großem Schriftzug, die sofort die Blicke der </a:t>
            </a:r>
            <a:r>
              <a:rPr lang="de-AT" dirty="0" err="1"/>
              <a:t>Passant:innen</a:t>
            </a:r>
            <a:r>
              <a:rPr lang="de-AT" dirty="0"/>
              <a:t> auf sich ziehen.</a:t>
            </a:r>
            <a:endParaRPr lang="en-US" dirty="0"/>
          </a:p>
          <a:p>
            <a:pPr marL="0" indent="0">
              <a:buNone/>
            </a:pPr>
            <a:endParaRPr lang="de-AT" dirty="0"/>
          </a:p>
        </p:txBody>
      </p:sp>
      <p:sp>
        <p:nvSpPr>
          <p:cNvPr id="12" name="Textfeld 5">
            <a:extLst>
              <a:ext uri="{FF2B5EF4-FFF2-40B4-BE49-F238E27FC236}">
                <a16:creationId xmlns:a16="http://schemas.microsoft.com/office/drawing/2014/main" id="{85299255-399D-AFD5-954D-74EEC819A817}"/>
              </a:ext>
            </a:extLst>
          </p:cNvPr>
          <p:cNvSpPr txBox="1"/>
          <p:nvPr/>
        </p:nvSpPr>
        <p:spPr>
          <a:xfrm>
            <a:off x="467498" y="1886627"/>
            <a:ext cx="3724358" cy="378565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DE" sz="6000" b="1" dirty="0">
                <a:solidFill>
                  <a:srgbClr val="00B0F0"/>
                </a:solidFill>
                <a:latin typeface="Lexend"/>
                <a:sym typeface="Calibri"/>
              </a:rPr>
              <a:t>Attention</a:t>
            </a:r>
            <a:endParaRPr lang="de-AT" sz="6000" b="1" dirty="0">
              <a:solidFill>
                <a:srgbClr val="92D050"/>
              </a:solidFill>
              <a:latin typeface="Lexend"/>
            </a:endParaRPr>
          </a:p>
          <a:p>
            <a:r>
              <a:rPr lang="de-DE" sz="6000" b="1" dirty="0">
                <a:latin typeface="Lexend"/>
                <a:sym typeface="Calibri"/>
              </a:rPr>
              <a:t>I</a:t>
            </a:r>
            <a:r>
              <a:rPr kumimoji="0" lang="de-DE" sz="6000" b="1" i="0" u="none" strike="noStrike" cap="none" spc="0" normalizeH="0" baseline="0" dirty="0">
                <a:ln>
                  <a:noFill/>
                </a:ln>
                <a:effectLst/>
                <a:uFillTx/>
                <a:latin typeface="Lexend"/>
                <a:sym typeface="Calibri"/>
              </a:rPr>
              <a:t>     </a:t>
            </a:r>
            <a:endParaRPr lang="de-AT" sz="6000" b="1" dirty="0">
              <a:latin typeface="Lexend"/>
            </a:endParaRPr>
          </a:p>
          <a:p>
            <a:r>
              <a:rPr kumimoji="0" lang="de-DE" sz="6000" b="1" i="0" u="none" strike="noStrike" cap="none" spc="0" normalizeH="0" baseline="0" dirty="0">
                <a:ln>
                  <a:noFill/>
                </a:ln>
                <a:effectLst/>
                <a:uFillTx/>
                <a:latin typeface="Lexend"/>
                <a:sym typeface="Calibri"/>
              </a:rPr>
              <a:t>D     </a:t>
            </a:r>
            <a:endParaRPr lang="de-AT" sz="6000" b="1" dirty="0">
              <a:latin typeface="Lexend"/>
            </a:endParaRPr>
          </a:p>
          <a:p>
            <a:r>
              <a:rPr kumimoji="0" lang="de-DE" sz="6000" b="1" i="0" u="none" strike="noStrike" cap="none" spc="0" normalizeH="0" baseline="0" dirty="0">
                <a:ln>
                  <a:noFill/>
                </a:ln>
                <a:effectLst/>
                <a:uFillTx/>
                <a:latin typeface="Lexend"/>
                <a:sym typeface="Calibri"/>
              </a:rPr>
              <a:t>A</a:t>
            </a:r>
            <a:endParaRPr lang="de-AT" sz="5400" b="1" i="0" u="none" strike="noStrike" cap="none" spc="0" normalizeH="0" baseline="0" dirty="0">
              <a:ln>
                <a:noFill/>
              </a:ln>
              <a:effectLst/>
              <a:uFillTx/>
              <a:latin typeface="Lexend"/>
            </a:endParaRPr>
          </a:p>
        </p:txBody>
      </p:sp>
      <p:pic>
        <p:nvPicPr>
          <p:cNvPr id="13" name="Picture 12">
            <a:extLst>
              <a:ext uri="{FF2B5EF4-FFF2-40B4-BE49-F238E27FC236}">
                <a16:creationId xmlns:a16="http://schemas.microsoft.com/office/drawing/2014/main" id="{DADE017F-DF64-BE44-DD81-100108CB77DE}"/>
              </a:ext>
            </a:extLst>
          </p:cNvPr>
          <p:cNvPicPr>
            <a:picLocks noChangeAspect="1"/>
          </p:cNvPicPr>
          <p:nvPr/>
        </p:nvPicPr>
        <p:blipFill>
          <a:blip r:embed="rId3"/>
          <a:stretch>
            <a:fillRect/>
          </a:stretch>
        </p:blipFill>
        <p:spPr>
          <a:xfrm>
            <a:off x="9384808" y="3777132"/>
            <a:ext cx="1428750" cy="1428750"/>
          </a:xfrm>
          <a:prstGeom prst="rect">
            <a:avLst/>
          </a:prstGeom>
        </p:spPr>
      </p:pic>
    </p:spTree>
    <p:extLst>
      <p:ext uri="{BB962C8B-B14F-4D97-AF65-F5344CB8AC3E}">
        <p14:creationId xmlns:p14="http://schemas.microsoft.com/office/powerpoint/2010/main" val="269521617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D89B6-8920-BDA1-5E23-BD8EE8C54D2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752C54E-AE0E-1B86-4CF3-D0865D16B9F0}"/>
              </a:ext>
            </a:extLst>
          </p:cNvPr>
          <p:cNvSpPr>
            <a:spLocks noGrp="1"/>
          </p:cNvSpPr>
          <p:nvPr>
            <p:ph type="title"/>
          </p:nvPr>
        </p:nvSpPr>
        <p:spPr/>
        <p:txBody>
          <a:bodyPr>
            <a:normAutofit fontScale="90000"/>
          </a:bodyPr>
          <a:lstStyle/>
          <a:p>
            <a:r>
              <a:rPr lang="de-AT" dirty="0"/>
              <a:t>AIDA-Formel </a:t>
            </a:r>
            <a:br>
              <a:rPr lang="de-AT" dirty="0"/>
            </a:br>
            <a:r>
              <a:rPr lang="de-AT" dirty="0"/>
              <a:t>Praxisbeispiel "Sneaker" </a:t>
            </a:r>
          </a:p>
        </p:txBody>
      </p:sp>
      <p:sp>
        <p:nvSpPr>
          <p:cNvPr id="10" name="Textplatzhalter 2">
            <a:extLst>
              <a:ext uri="{FF2B5EF4-FFF2-40B4-BE49-F238E27FC236}">
                <a16:creationId xmlns:a16="http://schemas.microsoft.com/office/drawing/2014/main" id="{13813102-F152-96B0-2B5D-2E7D67414CFB}"/>
              </a:ext>
            </a:extLst>
          </p:cNvPr>
          <p:cNvSpPr>
            <a:spLocks noGrp="1"/>
          </p:cNvSpPr>
          <p:nvPr>
            <p:ph type="body" idx="1"/>
          </p:nvPr>
        </p:nvSpPr>
        <p:spPr>
          <a:xfrm>
            <a:off x="3927865" y="3005934"/>
            <a:ext cx="8127683" cy="1082437"/>
          </a:xfrm>
        </p:spPr>
        <p:txBody>
          <a:bodyPr lIns="0" tIns="0" rIns="0" bIns="0" anchor="t">
            <a:normAutofit/>
          </a:bodyPr>
          <a:lstStyle/>
          <a:p>
            <a:pPr marL="0" indent="0">
              <a:buNone/>
            </a:pPr>
            <a:r>
              <a:rPr lang="de-AT" b="1" dirty="0"/>
              <a:t>Interesse</a:t>
            </a:r>
            <a:r>
              <a:rPr lang="de-AT" dirty="0"/>
              <a:t>: Auf YouTube läuft ein kurzer Werbespot, der zeigt, dass der Sneaker wasserdicht ist und sich besonders gut zum Joggen eignet, wodurch das Interesse vertieft wird.</a:t>
            </a:r>
            <a:endParaRPr lang="en-US" dirty="0"/>
          </a:p>
          <a:p>
            <a:pPr marL="0" indent="0">
              <a:buNone/>
            </a:pPr>
            <a:endParaRPr lang="de-AT" dirty="0"/>
          </a:p>
        </p:txBody>
      </p:sp>
      <p:sp>
        <p:nvSpPr>
          <p:cNvPr id="12" name="Textfeld 5">
            <a:extLst>
              <a:ext uri="{FF2B5EF4-FFF2-40B4-BE49-F238E27FC236}">
                <a16:creationId xmlns:a16="http://schemas.microsoft.com/office/drawing/2014/main" id="{C9BC6110-F103-5A2E-20CA-DC9AB55B80A1}"/>
              </a:ext>
            </a:extLst>
          </p:cNvPr>
          <p:cNvSpPr txBox="1"/>
          <p:nvPr/>
        </p:nvSpPr>
        <p:spPr>
          <a:xfrm>
            <a:off x="467498" y="1886627"/>
            <a:ext cx="3463515" cy="378565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DE" sz="6000" b="1" dirty="0">
                <a:latin typeface="Lexend"/>
                <a:sym typeface="Calibri"/>
              </a:rPr>
              <a:t>A</a:t>
            </a:r>
            <a:endParaRPr lang="de-AT" sz="6000" b="1" dirty="0">
              <a:latin typeface="Lexend"/>
            </a:endParaRPr>
          </a:p>
          <a:p>
            <a:r>
              <a:rPr lang="de-DE" sz="6000" b="1" dirty="0">
                <a:solidFill>
                  <a:srgbClr val="FF0000"/>
                </a:solidFill>
                <a:latin typeface="Lexend"/>
                <a:sym typeface="Calibri"/>
              </a:rPr>
              <a:t>Interest</a:t>
            </a:r>
            <a:r>
              <a:rPr kumimoji="0" lang="de-DE" sz="6000" b="1" i="0" u="none" strike="noStrike" cap="none" spc="0" normalizeH="0" baseline="0" dirty="0">
                <a:ln>
                  <a:noFill/>
                </a:ln>
                <a:effectLst/>
                <a:uFillTx/>
                <a:latin typeface="Lexend"/>
                <a:sym typeface="Calibri"/>
              </a:rPr>
              <a:t>     </a:t>
            </a:r>
            <a:endParaRPr lang="de-AT" sz="6000" b="1">
              <a:latin typeface="Lexend"/>
            </a:endParaRPr>
          </a:p>
          <a:p>
            <a:r>
              <a:rPr kumimoji="0" lang="de-DE" sz="6000" b="1" i="0" u="none" strike="noStrike" cap="none" spc="0" normalizeH="0" baseline="0" dirty="0">
                <a:ln>
                  <a:noFill/>
                </a:ln>
                <a:effectLst/>
                <a:uFillTx/>
                <a:latin typeface="Lexend"/>
                <a:sym typeface="Calibri"/>
              </a:rPr>
              <a:t>D     </a:t>
            </a:r>
            <a:endParaRPr lang="de-AT" sz="6000" b="1">
              <a:latin typeface="Lexend"/>
            </a:endParaRPr>
          </a:p>
          <a:p>
            <a:r>
              <a:rPr kumimoji="0" lang="de-DE" sz="6000" b="1" i="0" u="none" strike="noStrike" cap="none" spc="0" normalizeH="0" baseline="0" dirty="0">
                <a:ln>
                  <a:noFill/>
                </a:ln>
                <a:effectLst/>
                <a:uFillTx/>
                <a:latin typeface="Lexend"/>
                <a:sym typeface="Calibri"/>
              </a:rPr>
              <a:t>A</a:t>
            </a:r>
            <a:endParaRPr lang="de-AT" sz="5400" b="1" i="0" u="none" strike="noStrike" cap="none" spc="0" normalizeH="0" baseline="0" dirty="0">
              <a:ln>
                <a:noFill/>
              </a:ln>
              <a:effectLst/>
              <a:uFillTx/>
              <a:latin typeface="Lexend"/>
            </a:endParaRPr>
          </a:p>
        </p:txBody>
      </p:sp>
      <p:pic>
        <p:nvPicPr>
          <p:cNvPr id="3" name="Picture 2">
            <a:extLst>
              <a:ext uri="{FF2B5EF4-FFF2-40B4-BE49-F238E27FC236}">
                <a16:creationId xmlns:a16="http://schemas.microsoft.com/office/drawing/2014/main" id="{4B4C0FB8-6824-77AB-9EFE-1CDF18D6482C}"/>
              </a:ext>
            </a:extLst>
          </p:cNvPr>
          <p:cNvPicPr>
            <a:picLocks noChangeAspect="1"/>
          </p:cNvPicPr>
          <p:nvPr/>
        </p:nvPicPr>
        <p:blipFill>
          <a:blip r:embed="rId3"/>
          <a:stretch>
            <a:fillRect/>
          </a:stretch>
        </p:blipFill>
        <p:spPr>
          <a:xfrm>
            <a:off x="8665738" y="4088371"/>
            <a:ext cx="1428750" cy="1428750"/>
          </a:xfrm>
          <a:prstGeom prst="rect">
            <a:avLst/>
          </a:prstGeom>
        </p:spPr>
      </p:pic>
    </p:spTree>
    <p:extLst>
      <p:ext uri="{BB962C8B-B14F-4D97-AF65-F5344CB8AC3E}">
        <p14:creationId xmlns:p14="http://schemas.microsoft.com/office/powerpoint/2010/main" val="314742854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1371D-1CA3-4572-B04D-B6A452942F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1A140B-3A1C-A8B9-D9E2-07CACEE3C165}"/>
              </a:ext>
            </a:extLst>
          </p:cNvPr>
          <p:cNvSpPr>
            <a:spLocks noGrp="1"/>
          </p:cNvSpPr>
          <p:nvPr>
            <p:ph type="title"/>
          </p:nvPr>
        </p:nvSpPr>
        <p:spPr/>
        <p:txBody>
          <a:bodyPr>
            <a:normAutofit fontScale="90000"/>
          </a:bodyPr>
          <a:lstStyle/>
          <a:p>
            <a:r>
              <a:rPr lang="de-AT" dirty="0"/>
              <a:t>AIDA-Formel </a:t>
            </a:r>
            <a:br>
              <a:rPr lang="de-AT" dirty="0"/>
            </a:br>
            <a:r>
              <a:rPr lang="de-AT" dirty="0"/>
              <a:t>Praxisbeispiel "Sneaker" </a:t>
            </a:r>
          </a:p>
        </p:txBody>
      </p:sp>
      <p:sp>
        <p:nvSpPr>
          <p:cNvPr id="10" name="Textplatzhalter 2">
            <a:extLst>
              <a:ext uri="{FF2B5EF4-FFF2-40B4-BE49-F238E27FC236}">
                <a16:creationId xmlns:a16="http://schemas.microsoft.com/office/drawing/2014/main" id="{07E1C3B4-13A7-EE4E-C215-381BEF23EA9B}"/>
              </a:ext>
            </a:extLst>
          </p:cNvPr>
          <p:cNvSpPr>
            <a:spLocks noGrp="1"/>
          </p:cNvSpPr>
          <p:nvPr>
            <p:ph type="body" idx="1"/>
          </p:nvPr>
        </p:nvSpPr>
        <p:spPr>
          <a:xfrm>
            <a:off x="3931013" y="4005789"/>
            <a:ext cx="8127683" cy="1211670"/>
          </a:xfrm>
        </p:spPr>
        <p:txBody>
          <a:bodyPr lIns="0" tIns="0" rIns="0" bIns="0" anchor="t">
            <a:normAutofit/>
          </a:bodyPr>
          <a:lstStyle/>
          <a:p>
            <a:pPr marL="0" indent="0">
              <a:buNone/>
            </a:pPr>
            <a:r>
              <a:rPr lang="de-AT" b="1" dirty="0"/>
              <a:t>Verlangen</a:t>
            </a:r>
            <a:r>
              <a:rPr lang="de-AT" dirty="0"/>
              <a:t>: Im Internet erscheint eine Display-Anzeige mit einer bekannten Fußballspielerin, die den Schuh bewirbt, kombiniert mit einem Rabattangebot, das den Wunsch nach dem Produkt steigert.</a:t>
            </a:r>
            <a:endParaRPr lang="en-US" dirty="0"/>
          </a:p>
          <a:p>
            <a:pPr marL="0" indent="0">
              <a:buNone/>
            </a:pPr>
            <a:endParaRPr lang="de-AT" dirty="0"/>
          </a:p>
        </p:txBody>
      </p:sp>
      <p:sp>
        <p:nvSpPr>
          <p:cNvPr id="12" name="Textfeld 5">
            <a:extLst>
              <a:ext uri="{FF2B5EF4-FFF2-40B4-BE49-F238E27FC236}">
                <a16:creationId xmlns:a16="http://schemas.microsoft.com/office/drawing/2014/main" id="{8AF9859D-EC5C-9A13-81C7-11BFC4FAE319}"/>
              </a:ext>
            </a:extLst>
          </p:cNvPr>
          <p:cNvSpPr txBox="1"/>
          <p:nvPr/>
        </p:nvSpPr>
        <p:spPr>
          <a:xfrm>
            <a:off x="467498" y="1886627"/>
            <a:ext cx="3463515" cy="378565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DE" sz="6000" b="1" dirty="0">
                <a:latin typeface="Lexend"/>
                <a:sym typeface="Calibri"/>
              </a:rPr>
              <a:t>A</a:t>
            </a:r>
            <a:endParaRPr lang="de-AT" sz="6000" b="1" dirty="0">
              <a:latin typeface="Lexend"/>
            </a:endParaRPr>
          </a:p>
          <a:p>
            <a:r>
              <a:rPr lang="de-DE" sz="6000" b="1" dirty="0">
                <a:latin typeface="Lexend"/>
                <a:sym typeface="Calibri"/>
              </a:rPr>
              <a:t>I    </a:t>
            </a:r>
            <a:endParaRPr lang="de-AT" sz="6000" b="1">
              <a:latin typeface="Lexend"/>
            </a:endParaRPr>
          </a:p>
          <a:p>
            <a:r>
              <a:rPr lang="de-DE" sz="6000" b="1" err="1">
                <a:solidFill>
                  <a:srgbClr val="FFFF00"/>
                </a:solidFill>
                <a:latin typeface="Lexend"/>
                <a:sym typeface="Calibri"/>
              </a:rPr>
              <a:t>Desire</a:t>
            </a:r>
            <a:r>
              <a:rPr kumimoji="0" lang="de-DE" sz="6000" b="1" i="0" u="none" strike="noStrike" cap="none" spc="0" normalizeH="0" baseline="0" dirty="0">
                <a:ln>
                  <a:noFill/>
                </a:ln>
                <a:effectLst/>
                <a:uFillTx/>
                <a:latin typeface="Lexend"/>
                <a:sym typeface="Calibri"/>
              </a:rPr>
              <a:t>     </a:t>
            </a:r>
            <a:endParaRPr lang="de-AT" sz="6000" b="1" dirty="0">
              <a:latin typeface="Lexend"/>
            </a:endParaRPr>
          </a:p>
          <a:p>
            <a:r>
              <a:rPr kumimoji="0" lang="de-DE" sz="6000" b="1" i="0" u="none" strike="noStrike" cap="none" spc="0" normalizeH="0" baseline="0" dirty="0">
                <a:ln>
                  <a:noFill/>
                </a:ln>
                <a:effectLst/>
                <a:uFillTx/>
                <a:latin typeface="Lexend"/>
                <a:sym typeface="Calibri"/>
              </a:rPr>
              <a:t>A</a:t>
            </a:r>
            <a:endParaRPr lang="de-AT" sz="5400" b="1" i="0" u="none" strike="noStrike" cap="none" spc="0" normalizeH="0" baseline="0" dirty="0">
              <a:ln>
                <a:noFill/>
              </a:ln>
              <a:effectLst/>
              <a:uFillTx/>
              <a:latin typeface="Lexend"/>
            </a:endParaRPr>
          </a:p>
        </p:txBody>
      </p:sp>
      <p:pic>
        <p:nvPicPr>
          <p:cNvPr id="4" name="Picture 3">
            <a:extLst>
              <a:ext uri="{FF2B5EF4-FFF2-40B4-BE49-F238E27FC236}">
                <a16:creationId xmlns:a16="http://schemas.microsoft.com/office/drawing/2014/main" id="{DBD731F7-BCA1-2042-4B62-4E94964AA07F}"/>
              </a:ext>
            </a:extLst>
          </p:cNvPr>
          <p:cNvPicPr>
            <a:picLocks noChangeAspect="1"/>
          </p:cNvPicPr>
          <p:nvPr/>
        </p:nvPicPr>
        <p:blipFill>
          <a:blip r:embed="rId3"/>
          <a:stretch>
            <a:fillRect/>
          </a:stretch>
        </p:blipFill>
        <p:spPr>
          <a:xfrm>
            <a:off x="9393330" y="1997449"/>
            <a:ext cx="1428750" cy="1428750"/>
          </a:xfrm>
          <a:prstGeom prst="rect">
            <a:avLst/>
          </a:prstGeom>
        </p:spPr>
      </p:pic>
    </p:spTree>
    <p:extLst>
      <p:ext uri="{BB962C8B-B14F-4D97-AF65-F5344CB8AC3E}">
        <p14:creationId xmlns:p14="http://schemas.microsoft.com/office/powerpoint/2010/main" val="13210341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E18EB-9251-5C0F-FC04-1CFC0AE4F04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F40FAB9-87B1-1FF3-DD09-4BB7FFEE9FF8}"/>
              </a:ext>
            </a:extLst>
          </p:cNvPr>
          <p:cNvSpPr>
            <a:spLocks noGrp="1"/>
          </p:cNvSpPr>
          <p:nvPr>
            <p:ph type="title"/>
          </p:nvPr>
        </p:nvSpPr>
        <p:spPr/>
        <p:txBody>
          <a:bodyPr>
            <a:normAutofit fontScale="90000"/>
          </a:bodyPr>
          <a:lstStyle/>
          <a:p>
            <a:r>
              <a:rPr lang="de-AT" dirty="0"/>
              <a:t>AIDA-Formel </a:t>
            </a:r>
            <a:br>
              <a:rPr lang="de-AT" dirty="0"/>
            </a:br>
            <a:r>
              <a:rPr lang="de-AT" dirty="0"/>
              <a:t>Praxisbeispiel "Sneaker" </a:t>
            </a:r>
          </a:p>
        </p:txBody>
      </p:sp>
      <p:sp>
        <p:nvSpPr>
          <p:cNvPr id="10" name="Textplatzhalter 2">
            <a:extLst>
              <a:ext uri="{FF2B5EF4-FFF2-40B4-BE49-F238E27FC236}">
                <a16:creationId xmlns:a16="http://schemas.microsoft.com/office/drawing/2014/main" id="{84BB88B6-FE19-6F28-448F-D42CC58E08BF}"/>
              </a:ext>
            </a:extLst>
          </p:cNvPr>
          <p:cNvSpPr>
            <a:spLocks noGrp="1"/>
          </p:cNvSpPr>
          <p:nvPr>
            <p:ph type="body" idx="1"/>
          </p:nvPr>
        </p:nvSpPr>
        <p:spPr>
          <a:xfrm>
            <a:off x="3931013" y="4917701"/>
            <a:ext cx="8127683" cy="902436"/>
          </a:xfrm>
        </p:spPr>
        <p:txBody>
          <a:bodyPr lIns="0" tIns="0" rIns="0" bIns="0" anchor="t">
            <a:normAutofit/>
          </a:bodyPr>
          <a:lstStyle/>
          <a:p>
            <a:pPr marL="0" indent="0">
              <a:buNone/>
            </a:pPr>
            <a:r>
              <a:rPr lang="de-AT" b="1" dirty="0"/>
              <a:t>Handlung</a:t>
            </a:r>
            <a:r>
              <a:rPr lang="de-AT" dirty="0"/>
              <a:t>: Mit nur wenigen Klicks kann der Kunde die Sneakers online bestellen und den Kauf abschließen.</a:t>
            </a:r>
          </a:p>
        </p:txBody>
      </p:sp>
      <p:sp>
        <p:nvSpPr>
          <p:cNvPr id="12" name="Textfeld 5">
            <a:extLst>
              <a:ext uri="{FF2B5EF4-FFF2-40B4-BE49-F238E27FC236}">
                <a16:creationId xmlns:a16="http://schemas.microsoft.com/office/drawing/2014/main" id="{860BFD44-7ED3-11D4-3AAE-BE42451EEEDC}"/>
              </a:ext>
            </a:extLst>
          </p:cNvPr>
          <p:cNvSpPr txBox="1"/>
          <p:nvPr/>
        </p:nvSpPr>
        <p:spPr>
          <a:xfrm>
            <a:off x="467499" y="1886627"/>
            <a:ext cx="3125556" cy="378565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DE" sz="6000" b="1" dirty="0">
                <a:latin typeface="Lexend"/>
                <a:sym typeface="Calibri"/>
              </a:rPr>
              <a:t>A</a:t>
            </a:r>
            <a:endParaRPr lang="de-AT" sz="6000" b="1" dirty="0">
              <a:latin typeface="Lexend"/>
            </a:endParaRPr>
          </a:p>
          <a:p>
            <a:r>
              <a:rPr lang="de-DE" sz="6000" b="1" dirty="0">
                <a:latin typeface="Lexend"/>
                <a:sym typeface="Calibri"/>
              </a:rPr>
              <a:t>I    </a:t>
            </a:r>
            <a:endParaRPr lang="de-AT" sz="6000" b="1">
              <a:latin typeface="Lexend"/>
            </a:endParaRPr>
          </a:p>
          <a:p>
            <a:r>
              <a:rPr lang="de-DE" sz="6000" b="1" dirty="0">
                <a:latin typeface="Lexend"/>
                <a:sym typeface="Calibri"/>
              </a:rPr>
              <a:t>D</a:t>
            </a:r>
            <a:r>
              <a:rPr kumimoji="0" lang="de-DE" sz="6000" b="1" i="0" u="none" strike="noStrike" cap="none" spc="0" normalizeH="0" baseline="0" dirty="0">
                <a:ln>
                  <a:noFill/>
                </a:ln>
                <a:effectLst/>
                <a:uFillTx/>
                <a:latin typeface="Lexend"/>
                <a:sym typeface="Calibri"/>
              </a:rPr>
              <a:t>     </a:t>
            </a:r>
            <a:endParaRPr lang="de-AT" sz="6000" b="1" dirty="0">
              <a:latin typeface="Lexend"/>
            </a:endParaRPr>
          </a:p>
          <a:p>
            <a:r>
              <a:rPr lang="de-DE" sz="6000" b="1" dirty="0">
                <a:solidFill>
                  <a:srgbClr val="92D050"/>
                </a:solidFill>
                <a:latin typeface="Lexend"/>
                <a:sym typeface="Calibri"/>
              </a:rPr>
              <a:t>Action</a:t>
            </a:r>
            <a:endParaRPr lang="de-AT" sz="5400" b="1" i="0" u="none" strike="noStrike" cap="none" spc="0" normalizeH="0" baseline="0" dirty="0">
              <a:ln>
                <a:noFill/>
              </a:ln>
              <a:solidFill>
                <a:srgbClr val="92D050"/>
              </a:solidFill>
              <a:effectLst/>
              <a:uFillTx/>
              <a:latin typeface="Lexend"/>
            </a:endParaRPr>
          </a:p>
        </p:txBody>
      </p:sp>
      <p:pic>
        <p:nvPicPr>
          <p:cNvPr id="3" name="Picture 2">
            <a:extLst>
              <a:ext uri="{FF2B5EF4-FFF2-40B4-BE49-F238E27FC236}">
                <a16:creationId xmlns:a16="http://schemas.microsoft.com/office/drawing/2014/main" id="{DD44D147-2B8D-8812-2E84-2E8D582EC8D5}"/>
              </a:ext>
            </a:extLst>
          </p:cNvPr>
          <p:cNvPicPr>
            <a:picLocks noChangeAspect="1"/>
          </p:cNvPicPr>
          <p:nvPr/>
        </p:nvPicPr>
        <p:blipFill>
          <a:blip r:embed="rId3"/>
          <a:stretch>
            <a:fillRect/>
          </a:stretch>
        </p:blipFill>
        <p:spPr>
          <a:xfrm>
            <a:off x="9023537" y="2524125"/>
            <a:ext cx="1428750" cy="1428750"/>
          </a:xfrm>
          <a:prstGeom prst="rect">
            <a:avLst/>
          </a:prstGeom>
        </p:spPr>
      </p:pic>
    </p:spTree>
    <p:extLst>
      <p:ext uri="{BB962C8B-B14F-4D97-AF65-F5344CB8AC3E}">
        <p14:creationId xmlns:p14="http://schemas.microsoft.com/office/powerpoint/2010/main" val="194916825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Film-</a:t>
            </a:r>
            <a:r>
              <a:rPr lang="de-DE" dirty="0" err="1"/>
              <a:t>Based</a:t>
            </a:r>
            <a:r>
              <a:rPr lang="de-DE" dirty="0"/>
              <a:t>-Training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6A367-811A-E2A5-FA79-23D26FE6EC0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32AE108-B82C-4597-C528-B7D3DD2483F9}"/>
              </a:ext>
            </a:extLst>
          </p:cNvPr>
          <p:cNvSpPr>
            <a:spLocks noGrp="1"/>
          </p:cNvSpPr>
          <p:nvPr>
            <p:ph type="title"/>
          </p:nvPr>
        </p:nvSpPr>
        <p:spPr/>
        <p:txBody>
          <a:bodyPr>
            <a:normAutofit/>
          </a:bodyPr>
          <a:lstStyle/>
          <a:p>
            <a:pPr marL="0" indent="0">
              <a:buNone/>
            </a:pPr>
            <a:r>
              <a:rPr lang="de-AT" b="1" dirty="0"/>
              <a:t>Instrumente der Kommunikationspolitik  </a:t>
            </a:r>
          </a:p>
        </p:txBody>
      </p:sp>
      <p:sp>
        <p:nvSpPr>
          <p:cNvPr id="3" name="Textplatzhalter 2">
            <a:extLst>
              <a:ext uri="{FF2B5EF4-FFF2-40B4-BE49-F238E27FC236}">
                <a16:creationId xmlns:a16="http://schemas.microsoft.com/office/drawing/2014/main" id="{B9501844-4682-3EC1-2AAD-9F76D281F33C}"/>
              </a:ext>
            </a:extLst>
          </p:cNvPr>
          <p:cNvSpPr>
            <a:spLocks noGrp="1"/>
          </p:cNvSpPr>
          <p:nvPr>
            <p:ph type="body" idx="1"/>
          </p:nvPr>
        </p:nvSpPr>
        <p:spPr>
          <a:xfrm>
            <a:off x="450569" y="1793174"/>
            <a:ext cx="11280131" cy="1362980"/>
          </a:xfrm>
        </p:spPr>
        <p:txBody>
          <a:bodyPr>
            <a:normAutofit/>
          </a:bodyPr>
          <a:lstStyle/>
          <a:p>
            <a:pPr marL="0" indent="0">
              <a:lnSpc>
                <a:spcPct val="100000"/>
              </a:lnSpc>
              <a:buNone/>
            </a:pPr>
            <a:r>
              <a:rPr lang="de-AT" dirty="0"/>
              <a:t>Mit Hilfe </a:t>
            </a:r>
            <a:r>
              <a:rPr lang="de-AT" b="1" dirty="0"/>
              <a:t>verschiedener Kommunikationsmöglichkeiten </a:t>
            </a:r>
            <a:r>
              <a:rPr lang="de-AT" dirty="0"/>
              <a:t>versuchen Unternehmen, ihre Produkte und Dienstleistungen zu bewerben und den </a:t>
            </a:r>
            <a:r>
              <a:rPr lang="de-AT" b="1" dirty="0"/>
              <a:t>Bekanntheitsgrad</a:t>
            </a:r>
            <a:r>
              <a:rPr lang="de-AT" dirty="0"/>
              <a:t> des Unternehmens zu steigern. </a:t>
            </a:r>
          </a:p>
          <a:p>
            <a:pPr marL="0" indent="0">
              <a:lnSpc>
                <a:spcPct val="100000"/>
              </a:lnSpc>
              <a:buNone/>
            </a:pPr>
            <a:r>
              <a:rPr lang="de-AT" dirty="0"/>
              <a:t>Unter anderem gibt es folgende Möglichkeiten:</a:t>
            </a:r>
          </a:p>
        </p:txBody>
      </p:sp>
      <p:graphicFrame>
        <p:nvGraphicFramePr>
          <p:cNvPr id="11" name="Diagramm 10">
            <a:extLst>
              <a:ext uri="{FF2B5EF4-FFF2-40B4-BE49-F238E27FC236}">
                <a16:creationId xmlns:a16="http://schemas.microsoft.com/office/drawing/2014/main" id="{28F0BADD-2A75-2508-2CF2-C57834E4B9D9}"/>
              </a:ext>
            </a:extLst>
          </p:cNvPr>
          <p:cNvGraphicFramePr/>
          <p:nvPr>
            <p:extLst>
              <p:ext uri="{D42A27DB-BD31-4B8C-83A1-F6EECF244321}">
                <p14:modId xmlns:p14="http://schemas.microsoft.com/office/powerpoint/2010/main" val="4254540263"/>
              </p:ext>
            </p:extLst>
          </p:nvPr>
        </p:nvGraphicFramePr>
        <p:xfrm>
          <a:off x="3941700" y="3443921"/>
          <a:ext cx="4297867" cy="3016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509847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DC703-67DC-A41A-EB32-6F69550CD7A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74F5F7-EEA6-0EC8-2CA1-6FDFB8C4F348}"/>
              </a:ext>
            </a:extLst>
          </p:cNvPr>
          <p:cNvSpPr>
            <a:spLocks noGrp="1"/>
          </p:cNvSpPr>
          <p:nvPr>
            <p:ph type="title"/>
          </p:nvPr>
        </p:nvSpPr>
        <p:spPr/>
        <p:txBody>
          <a:bodyPr>
            <a:normAutofit/>
          </a:bodyPr>
          <a:lstStyle/>
          <a:p>
            <a:r>
              <a:rPr lang="de-AT" b="1" dirty="0"/>
              <a:t>Sponsoring/Co-Branding</a:t>
            </a:r>
            <a:r>
              <a:rPr lang="de-AT" dirty="0"/>
              <a:t>  </a:t>
            </a:r>
          </a:p>
        </p:txBody>
      </p:sp>
      <p:sp>
        <p:nvSpPr>
          <p:cNvPr id="3" name="Textplatzhalter 2">
            <a:extLst>
              <a:ext uri="{FF2B5EF4-FFF2-40B4-BE49-F238E27FC236}">
                <a16:creationId xmlns:a16="http://schemas.microsoft.com/office/drawing/2014/main" id="{015571E0-E5D3-2274-6547-F4F957AA1DE1}"/>
              </a:ext>
            </a:extLst>
          </p:cNvPr>
          <p:cNvSpPr>
            <a:spLocks noGrp="1"/>
          </p:cNvSpPr>
          <p:nvPr>
            <p:ph type="body" idx="1"/>
          </p:nvPr>
        </p:nvSpPr>
        <p:spPr>
          <a:xfrm>
            <a:off x="450569" y="1793174"/>
            <a:ext cx="11280131" cy="1635826"/>
          </a:xfrm>
        </p:spPr>
        <p:txBody>
          <a:bodyPr/>
          <a:lstStyle/>
          <a:p>
            <a:pPr marL="0" indent="0">
              <a:buNone/>
            </a:pPr>
            <a:r>
              <a:rPr lang="de-AT" dirty="0"/>
              <a:t>Beim </a:t>
            </a:r>
            <a:r>
              <a:rPr lang="de-AT" b="1" dirty="0"/>
              <a:t>Sponsoring</a:t>
            </a:r>
            <a:r>
              <a:rPr lang="de-AT" dirty="0"/>
              <a:t> unterstützt ein Unternehmen z. B. eine Veranstaltung finanziell und darf dafür ihr Logo an verschiedenen Stellen sichtbar anbringen. So soll der Bekanntheitsgrad des Unternehmens erhöht werden oder das Image verbessert werden. </a:t>
            </a:r>
          </a:p>
          <a:p>
            <a:pPr marL="0" indent="0">
              <a:buNone/>
            </a:pPr>
            <a:r>
              <a:rPr lang="de-AT" dirty="0"/>
              <a:t>Beim </a:t>
            </a:r>
            <a:r>
              <a:rPr lang="de-AT" b="1" dirty="0"/>
              <a:t>Co-Branding</a:t>
            </a:r>
            <a:r>
              <a:rPr lang="de-AT" dirty="0"/>
              <a:t> arbeiten zwei Unternehmen, meist zeitlich begrenzt, zusammen, um ein neues Produkt zu entwerfen.  </a:t>
            </a:r>
          </a:p>
        </p:txBody>
      </p:sp>
      <p:graphicFrame>
        <p:nvGraphicFramePr>
          <p:cNvPr id="5" name="Diagramm 4">
            <a:extLst>
              <a:ext uri="{FF2B5EF4-FFF2-40B4-BE49-F238E27FC236}">
                <a16:creationId xmlns:a16="http://schemas.microsoft.com/office/drawing/2014/main" id="{04C8E3B9-7155-F997-452C-70F2BE1CF355}"/>
              </a:ext>
            </a:extLst>
          </p:cNvPr>
          <p:cNvGraphicFramePr/>
          <p:nvPr>
            <p:extLst>
              <p:ext uri="{D42A27DB-BD31-4B8C-83A1-F6EECF244321}">
                <p14:modId xmlns:p14="http://schemas.microsoft.com/office/powerpoint/2010/main" val="1875470278"/>
              </p:ext>
            </p:extLst>
          </p:nvPr>
        </p:nvGraphicFramePr>
        <p:xfrm>
          <a:off x="3941700" y="3350405"/>
          <a:ext cx="4297867" cy="3016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606453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3F1E3-C93E-1867-DFFF-7A35A6FF929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292D5AC-4199-530A-3A0A-C1A23CAB9DC5}"/>
              </a:ext>
            </a:extLst>
          </p:cNvPr>
          <p:cNvSpPr>
            <a:spLocks noGrp="1"/>
          </p:cNvSpPr>
          <p:nvPr>
            <p:ph type="title"/>
          </p:nvPr>
        </p:nvSpPr>
        <p:spPr/>
        <p:txBody>
          <a:bodyPr>
            <a:normAutofit/>
          </a:bodyPr>
          <a:lstStyle/>
          <a:p>
            <a:r>
              <a:rPr lang="de-AT" b="1" dirty="0"/>
              <a:t>Events/Messen</a:t>
            </a:r>
            <a:endParaRPr lang="de-AT" dirty="0"/>
          </a:p>
        </p:txBody>
      </p:sp>
      <p:sp>
        <p:nvSpPr>
          <p:cNvPr id="3" name="Textplatzhalter 2">
            <a:extLst>
              <a:ext uri="{FF2B5EF4-FFF2-40B4-BE49-F238E27FC236}">
                <a16:creationId xmlns:a16="http://schemas.microsoft.com/office/drawing/2014/main" id="{55B6B012-0BD3-A249-84C8-2B7232E51A80}"/>
              </a:ext>
            </a:extLst>
          </p:cNvPr>
          <p:cNvSpPr>
            <a:spLocks noGrp="1"/>
          </p:cNvSpPr>
          <p:nvPr>
            <p:ph type="body" idx="1"/>
          </p:nvPr>
        </p:nvSpPr>
        <p:spPr>
          <a:xfrm>
            <a:off x="450569" y="1793174"/>
            <a:ext cx="11280131" cy="2121280"/>
          </a:xfrm>
        </p:spPr>
        <p:txBody>
          <a:bodyPr/>
          <a:lstStyle/>
          <a:p>
            <a:pPr marL="0" indent="0">
              <a:buNone/>
            </a:pPr>
            <a:r>
              <a:rPr lang="de-AT" dirty="0"/>
              <a:t>Beim </a:t>
            </a:r>
            <a:r>
              <a:rPr lang="de-AT" b="1" dirty="0"/>
              <a:t>Eventmarketing</a:t>
            </a:r>
            <a:r>
              <a:rPr lang="de-AT" dirty="0"/>
              <a:t> versucht das Unternehmen, ein besonderes Erlebnis für die </a:t>
            </a:r>
            <a:r>
              <a:rPr lang="de-AT" dirty="0" err="1"/>
              <a:t>Kund:innen</a:t>
            </a:r>
            <a:r>
              <a:rPr lang="de-AT" dirty="0"/>
              <a:t> zu generieren, um die Zielgruppe direkt anzusprechen. </a:t>
            </a:r>
          </a:p>
          <a:p>
            <a:pPr marL="0" indent="0">
              <a:buNone/>
            </a:pPr>
            <a:r>
              <a:rPr lang="de-AT" dirty="0"/>
              <a:t>Auf </a:t>
            </a:r>
            <a:r>
              <a:rPr lang="de-AT" b="1" dirty="0"/>
              <a:t>Messen</a:t>
            </a:r>
            <a:r>
              <a:rPr lang="de-AT" dirty="0"/>
              <a:t> präsentieren sich mehrere </a:t>
            </a:r>
            <a:r>
              <a:rPr lang="de-AT" dirty="0" err="1"/>
              <a:t>Anbieter:innen</a:t>
            </a:r>
            <a:r>
              <a:rPr lang="de-AT" dirty="0"/>
              <a:t> dem Zielpublikum. Meistens sind Messen themenspezifisch abgegrenzt (z. B. Reisemesse).</a:t>
            </a:r>
          </a:p>
          <a:p>
            <a:pPr marL="0" indent="0">
              <a:buNone/>
            </a:pPr>
            <a:endParaRPr lang="de-AT" dirty="0"/>
          </a:p>
          <a:p>
            <a:pPr marL="0" indent="0">
              <a:buNone/>
            </a:pPr>
            <a:endParaRPr lang="de-AT" dirty="0"/>
          </a:p>
        </p:txBody>
      </p:sp>
      <p:graphicFrame>
        <p:nvGraphicFramePr>
          <p:cNvPr id="5" name="Diagramm 4">
            <a:extLst>
              <a:ext uri="{FF2B5EF4-FFF2-40B4-BE49-F238E27FC236}">
                <a16:creationId xmlns:a16="http://schemas.microsoft.com/office/drawing/2014/main" id="{D0C188B4-B6C2-5681-0D98-3052C4104EA9}"/>
              </a:ext>
            </a:extLst>
          </p:cNvPr>
          <p:cNvGraphicFramePr/>
          <p:nvPr>
            <p:extLst>
              <p:ext uri="{D42A27DB-BD31-4B8C-83A1-F6EECF244321}">
                <p14:modId xmlns:p14="http://schemas.microsoft.com/office/powerpoint/2010/main" val="1862349838"/>
              </p:ext>
            </p:extLst>
          </p:nvPr>
        </p:nvGraphicFramePr>
        <p:xfrm>
          <a:off x="3941700" y="3350405"/>
          <a:ext cx="4297867" cy="3016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1050454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CCA7C-5E95-40AD-1B80-ADC5F63229B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7FD9E67-8BC6-8970-1828-B9BA94B5D253}"/>
              </a:ext>
            </a:extLst>
          </p:cNvPr>
          <p:cNvSpPr>
            <a:spLocks noGrp="1"/>
          </p:cNvSpPr>
          <p:nvPr>
            <p:ph type="title"/>
          </p:nvPr>
        </p:nvSpPr>
        <p:spPr/>
        <p:txBody>
          <a:bodyPr>
            <a:normAutofit/>
          </a:bodyPr>
          <a:lstStyle/>
          <a:p>
            <a:r>
              <a:rPr lang="de-AT" b="1" dirty="0"/>
              <a:t>Salespromotion</a:t>
            </a:r>
            <a:endParaRPr lang="de-AT" dirty="0"/>
          </a:p>
        </p:txBody>
      </p:sp>
      <p:sp>
        <p:nvSpPr>
          <p:cNvPr id="3" name="Textplatzhalter 2">
            <a:extLst>
              <a:ext uri="{FF2B5EF4-FFF2-40B4-BE49-F238E27FC236}">
                <a16:creationId xmlns:a16="http://schemas.microsoft.com/office/drawing/2014/main" id="{42F33F1F-B377-71DF-E975-5F1F380C6F8A}"/>
              </a:ext>
            </a:extLst>
          </p:cNvPr>
          <p:cNvSpPr>
            <a:spLocks noGrp="1"/>
          </p:cNvSpPr>
          <p:nvPr>
            <p:ph type="body" idx="1"/>
          </p:nvPr>
        </p:nvSpPr>
        <p:spPr>
          <a:xfrm>
            <a:off x="450569" y="1793174"/>
            <a:ext cx="11280131" cy="1908672"/>
          </a:xfrm>
        </p:spPr>
        <p:txBody>
          <a:bodyPr/>
          <a:lstStyle/>
          <a:p>
            <a:pPr marL="0" indent="0">
              <a:buNone/>
            </a:pPr>
            <a:r>
              <a:rPr lang="de-AT" dirty="0"/>
              <a:t>Hierbei handelt es sich um </a:t>
            </a:r>
            <a:r>
              <a:rPr lang="de-AT" b="1" dirty="0"/>
              <a:t>verkaufsfördernde Maßnahmen</a:t>
            </a:r>
            <a:r>
              <a:rPr lang="de-AT" dirty="0"/>
              <a:t>, die z. B. </a:t>
            </a:r>
            <a:r>
              <a:rPr lang="de-AT" dirty="0" err="1"/>
              <a:t>Kund:innen</a:t>
            </a:r>
            <a:r>
              <a:rPr lang="de-AT" dirty="0"/>
              <a:t> vom Produkt oder der Dienstleistung überzeugen sollen. Auch Anreize für </a:t>
            </a:r>
            <a:r>
              <a:rPr lang="de-AT" dirty="0" err="1"/>
              <a:t>Verkäufer:innen</a:t>
            </a:r>
            <a:r>
              <a:rPr lang="de-AT" dirty="0"/>
              <a:t> zählen zu dieser Kategorie.  </a:t>
            </a:r>
            <a:r>
              <a:rPr lang="de-AT" b="1" dirty="0"/>
              <a:t>  </a:t>
            </a:r>
          </a:p>
          <a:p>
            <a:pPr marL="0" indent="0">
              <a:buNone/>
            </a:pPr>
            <a:endParaRPr lang="de-AT" dirty="0"/>
          </a:p>
        </p:txBody>
      </p:sp>
      <p:sp>
        <p:nvSpPr>
          <p:cNvPr id="6" name="Textfeld 5">
            <a:extLst>
              <a:ext uri="{FF2B5EF4-FFF2-40B4-BE49-F238E27FC236}">
                <a16:creationId xmlns:a16="http://schemas.microsoft.com/office/drawing/2014/main" id="{8AAD324E-F8C3-9D7E-AD25-C4191F27BD7C}"/>
              </a:ext>
            </a:extLst>
          </p:cNvPr>
          <p:cNvSpPr txBox="1"/>
          <p:nvPr/>
        </p:nvSpPr>
        <p:spPr>
          <a:xfrm>
            <a:off x="1099838" y="3883739"/>
            <a:ext cx="2192594"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err="1">
                <a:latin typeface="Lexend" pitchFamily="2" charset="0"/>
              </a:rPr>
              <a:t>Kund:innen</a:t>
            </a:r>
            <a:r>
              <a:rPr lang="de-DE" dirty="0">
                <a:latin typeface="Lexend" pitchFamily="2" charset="0"/>
              </a:rPr>
              <a:t>: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kumimoji="0" lang="de-DE" b="0" i="0" u="none" strike="noStrike" cap="none" spc="0" normalizeH="0" baseline="0" dirty="0">
                <a:ln>
                  <a:noFill/>
                </a:ln>
                <a:solidFill>
                  <a:srgbClr val="000000"/>
                </a:solidFill>
                <a:effectLst/>
                <a:uFillTx/>
                <a:latin typeface="Lexend" pitchFamily="2" charset="0"/>
                <a:sym typeface="Wingdings" panose="05000000000000000000" pitchFamily="2" charset="2"/>
              </a:rPr>
              <a:t>Verkostungen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lang="de-DE" dirty="0">
                <a:latin typeface="Lexend" pitchFamily="2" charset="0"/>
                <a:sym typeface="Wingdings" panose="05000000000000000000" pitchFamily="2" charset="2"/>
              </a:rPr>
              <a:t>Gutscheine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kumimoji="0" lang="de-DE" b="0" i="0" u="none" strike="noStrike" cap="none" spc="0" normalizeH="0" baseline="0" dirty="0">
                <a:ln>
                  <a:noFill/>
                </a:ln>
                <a:solidFill>
                  <a:srgbClr val="000000"/>
                </a:solidFill>
                <a:effectLst/>
                <a:uFillTx/>
                <a:latin typeface="Lexend" pitchFamily="2" charset="0"/>
                <a:sym typeface="Wingdings" panose="05000000000000000000" pitchFamily="2" charset="2"/>
              </a:rPr>
              <a:t>Gewinnspiele</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lang="de-DE" dirty="0">
                <a:latin typeface="Lexend" pitchFamily="2" charset="0"/>
                <a:sym typeface="Wingdings" panose="05000000000000000000" pitchFamily="2" charset="2"/>
              </a:rPr>
              <a:t>Treuepass</a:t>
            </a:r>
            <a:endParaRPr kumimoji="0" lang="de-AT" b="0" i="0" u="none" strike="noStrike" cap="none" spc="0" normalizeH="0" baseline="0" dirty="0">
              <a:ln>
                <a:noFill/>
              </a:ln>
              <a:solidFill>
                <a:srgbClr val="000000"/>
              </a:solidFill>
              <a:effectLst/>
              <a:uFillTx/>
              <a:latin typeface="Lexend" pitchFamily="2" charset="0"/>
              <a:sym typeface="Calibri"/>
            </a:endParaRPr>
          </a:p>
        </p:txBody>
      </p:sp>
      <p:sp>
        <p:nvSpPr>
          <p:cNvPr id="7" name="Textfeld 6">
            <a:extLst>
              <a:ext uri="{FF2B5EF4-FFF2-40B4-BE49-F238E27FC236}">
                <a16:creationId xmlns:a16="http://schemas.microsoft.com/office/drawing/2014/main" id="{D1CF0DFA-69BD-980D-22F8-763A6E1AD0FC}"/>
              </a:ext>
            </a:extLst>
          </p:cNvPr>
          <p:cNvSpPr txBox="1"/>
          <p:nvPr/>
        </p:nvSpPr>
        <p:spPr>
          <a:xfrm>
            <a:off x="8888835" y="3883739"/>
            <a:ext cx="2211735"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err="1">
                <a:latin typeface="Lexend" pitchFamily="2" charset="0"/>
              </a:rPr>
              <a:t>Verkäufer:innen</a:t>
            </a:r>
            <a:r>
              <a:rPr lang="de-DE" dirty="0">
                <a:latin typeface="Lexend" pitchFamily="2" charset="0"/>
              </a:rPr>
              <a:t>: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lang="de-DE" dirty="0">
                <a:latin typeface="Lexend" pitchFamily="2" charset="0"/>
                <a:sym typeface="Wingdings" panose="05000000000000000000" pitchFamily="2" charset="2"/>
              </a:rPr>
              <a:t>Wettbewerbe</a:t>
            </a:r>
            <a:r>
              <a:rPr kumimoji="0" lang="de-DE" b="0" i="0" u="none" strike="noStrike" cap="none" spc="0" normalizeH="0" baseline="0" dirty="0">
                <a:ln>
                  <a:noFill/>
                </a:ln>
                <a:solidFill>
                  <a:srgbClr val="000000"/>
                </a:solidFill>
                <a:effectLst/>
                <a:uFillTx/>
                <a:latin typeface="Lexend" pitchFamily="2" charset="0"/>
                <a:sym typeface="Wingdings" panose="05000000000000000000" pitchFamily="2" charset="2"/>
              </a:rPr>
              <a:t>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lang="de-DE" dirty="0">
                <a:latin typeface="Lexend" pitchFamily="2" charset="0"/>
                <a:sym typeface="Wingdings" panose="05000000000000000000" pitchFamily="2" charset="2"/>
              </a:rPr>
              <a:t>Fortbildungen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r>
              <a:rPr lang="de-DE" dirty="0" err="1">
                <a:latin typeface="Lexend" pitchFamily="2" charset="0"/>
                <a:sym typeface="Wingdings" panose="05000000000000000000" pitchFamily="2" charset="2"/>
              </a:rPr>
              <a:t>Mitarbeiter:in</a:t>
            </a:r>
            <a:r>
              <a:rPr lang="de-DE" dirty="0">
                <a:latin typeface="Lexend" pitchFamily="2" charset="0"/>
                <a:sym typeface="Wingdings" panose="05000000000000000000" pitchFamily="2" charset="2"/>
              </a:rPr>
              <a:t> des Monats</a:t>
            </a:r>
          </a:p>
        </p:txBody>
      </p:sp>
      <p:graphicFrame>
        <p:nvGraphicFramePr>
          <p:cNvPr id="5" name="Diagramm 4">
            <a:extLst>
              <a:ext uri="{FF2B5EF4-FFF2-40B4-BE49-F238E27FC236}">
                <a16:creationId xmlns:a16="http://schemas.microsoft.com/office/drawing/2014/main" id="{52083632-B772-841C-3B1C-AFD303C1E1EA}"/>
              </a:ext>
            </a:extLst>
          </p:cNvPr>
          <p:cNvGraphicFramePr/>
          <p:nvPr>
            <p:extLst>
              <p:ext uri="{D42A27DB-BD31-4B8C-83A1-F6EECF244321}">
                <p14:modId xmlns:p14="http://schemas.microsoft.com/office/powerpoint/2010/main" val="1439780322"/>
              </p:ext>
            </p:extLst>
          </p:nvPr>
        </p:nvGraphicFramePr>
        <p:xfrm>
          <a:off x="3941700" y="3350405"/>
          <a:ext cx="4297867" cy="3016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13977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67714-6E73-453B-E39A-26F20D527E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0D1B0AE-9B91-A72C-A2BC-5D9989A142FA}"/>
              </a:ext>
            </a:extLst>
          </p:cNvPr>
          <p:cNvSpPr>
            <a:spLocks noGrp="1"/>
          </p:cNvSpPr>
          <p:nvPr>
            <p:ph type="title"/>
          </p:nvPr>
        </p:nvSpPr>
        <p:spPr/>
        <p:txBody>
          <a:bodyPr>
            <a:normAutofit/>
          </a:bodyPr>
          <a:lstStyle/>
          <a:p>
            <a:r>
              <a:rPr lang="de-AT" b="1" dirty="0" err="1"/>
              <a:t>Social</a:t>
            </a:r>
            <a:r>
              <a:rPr lang="de-AT" b="1" dirty="0"/>
              <a:t> Media/ </a:t>
            </a:r>
            <a:r>
              <a:rPr lang="de-AT" b="1" dirty="0" err="1"/>
              <a:t>Product</a:t>
            </a:r>
            <a:r>
              <a:rPr lang="de-AT" b="1" dirty="0"/>
              <a:t> Placement</a:t>
            </a:r>
            <a:endParaRPr lang="de-AT" dirty="0"/>
          </a:p>
        </p:txBody>
      </p:sp>
      <p:sp>
        <p:nvSpPr>
          <p:cNvPr id="3" name="Textplatzhalter 2">
            <a:extLst>
              <a:ext uri="{FF2B5EF4-FFF2-40B4-BE49-F238E27FC236}">
                <a16:creationId xmlns:a16="http://schemas.microsoft.com/office/drawing/2014/main" id="{D7246882-486B-DFE1-CD99-BF5AD2CBDA6E}"/>
              </a:ext>
            </a:extLst>
          </p:cNvPr>
          <p:cNvSpPr>
            <a:spLocks noGrp="1"/>
          </p:cNvSpPr>
          <p:nvPr>
            <p:ph type="body" idx="1"/>
          </p:nvPr>
        </p:nvSpPr>
        <p:spPr>
          <a:xfrm>
            <a:off x="450569" y="1793174"/>
            <a:ext cx="11280131" cy="1823329"/>
          </a:xfrm>
        </p:spPr>
        <p:txBody>
          <a:bodyPr/>
          <a:lstStyle/>
          <a:p>
            <a:pPr marL="0" indent="0">
              <a:buNone/>
            </a:pPr>
            <a:r>
              <a:rPr lang="de-AT" dirty="0"/>
              <a:t>Im </a:t>
            </a:r>
            <a:r>
              <a:rPr lang="de-AT" b="1" dirty="0" err="1"/>
              <a:t>Social</a:t>
            </a:r>
            <a:r>
              <a:rPr lang="de-AT" b="1" dirty="0"/>
              <a:t>-Media-Bereich</a:t>
            </a:r>
            <a:r>
              <a:rPr lang="de-AT" dirty="0"/>
              <a:t> sprechen Unternehmen vor allem junge </a:t>
            </a:r>
            <a:r>
              <a:rPr lang="de-AT" dirty="0" err="1"/>
              <a:t>Kund:innen</a:t>
            </a:r>
            <a:r>
              <a:rPr lang="de-AT" dirty="0"/>
              <a:t> an. Mit Hilfe von „</a:t>
            </a:r>
            <a:r>
              <a:rPr lang="de-AT" dirty="0" err="1"/>
              <a:t>likes</a:t>
            </a:r>
            <a:r>
              <a:rPr lang="de-AT" dirty="0"/>
              <a:t>“ kann die Popularität des Unternehmens schnell gemessen und auch </a:t>
            </a:r>
            <a:r>
              <a:rPr lang="de-AT" dirty="0" err="1"/>
              <a:t>gesteiegert</a:t>
            </a:r>
            <a:r>
              <a:rPr lang="de-AT" dirty="0"/>
              <a:t> werden. </a:t>
            </a:r>
          </a:p>
          <a:p>
            <a:pPr marL="0" indent="0">
              <a:buNone/>
            </a:pPr>
            <a:r>
              <a:rPr lang="de-AT" b="1" dirty="0" err="1"/>
              <a:t>Product</a:t>
            </a:r>
            <a:r>
              <a:rPr lang="de-AT" b="1" dirty="0"/>
              <a:t> Placement </a:t>
            </a:r>
            <a:r>
              <a:rPr lang="de-AT" dirty="0"/>
              <a:t>meint das bewusste Platzieren von gewissen Produkten z. B. in Kinofilmen oder Pressekonferenzen. </a:t>
            </a:r>
          </a:p>
        </p:txBody>
      </p:sp>
      <p:graphicFrame>
        <p:nvGraphicFramePr>
          <p:cNvPr id="5" name="Diagramm 4">
            <a:extLst>
              <a:ext uri="{FF2B5EF4-FFF2-40B4-BE49-F238E27FC236}">
                <a16:creationId xmlns:a16="http://schemas.microsoft.com/office/drawing/2014/main" id="{68FFAE4C-E5BA-26DB-384B-D17E3C58A762}"/>
              </a:ext>
            </a:extLst>
          </p:cNvPr>
          <p:cNvGraphicFramePr/>
          <p:nvPr>
            <p:extLst>
              <p:ext uri="{D42A27DB-BD31-4B8C-83A1-F6EECF244321}">
                <p14:modId xmlns:p14="http://schemas.microsoft.com/office/powerpoint/2010/main" val="2504206261"/>
              </p:ext>
            </p:extLst>
          </p:nvPr>
        </p:nvGraphicFramePr>
        <p:xfrm>
          <a:off x="3941700" y="3429000"/>
          <a:ext cx="4297867" cy="3016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517313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3CE16-DE95-D30E-6554-248D8AFCDB1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EA1471C-601C-1777-8F90-409FACB9ACCD}"/>
              </a:ext>
            </a:extLst>
          </p:cNvPr>
          <p:cNvSpPr>
            <a:spLocks noGrp="1"/>
          </p:cNvSpPr>
          <p:nvPr>
            <p:ph type="title"/>
          </p:nvPr>
        </p:nvSpPr>
        <p:spPr/>
        <p:txBody>
          <a:bodyPr>
            <a:normAutofit fontScale="90000"/>
          </a:bodyPr>
          <a:lstStyle/>
          <a:p>
            <a:r>
              <a:rPr lang="de-AT" b="1" dirty="0"/>
              <a:t>Ausgewählte Instrumente </a:t>
            </a:r>
            <a:br>
              <a:rPr lang="de-AT" b="1" dirty="0"/>
            </a:br>
            <a:r>
              <a:rPr lang="de-AT" b="1" dirty="0"/>
              <a:t>der Kommunikationspolitik</a:t>
            </a:r>
            <a:endParaRPr lang="de-AT" dirty="0"/>
          </a:p>
        </p:txBody>
      </p:sp>
      <p:sp>
        <p:nvSpPr>
          <p:cNvPr id="3" name="Textplatzhalter 2">
            <a:extLst>
              <a:ext uri="{FF2B5EF4-FFF2-40B4-BE49-F238E27FC236}">
                <a16:creationId xmlns:a16="http://schemas.microsoft.com/office/drawing/2014/main" id="{F5E7646D-2574-2E5C-3476-AC9735006BB5}"/>
              </a:ext>
            </a:extLst>
          </p:cNvPr>
          <p:cNvSpPr>
            <a:spLocks noGrp="1"/>
          </p:cNvSpPr>
          <p:nvPr>
            <p:ph type="body" idx="1"/>
          </p:nvPr>
        </p:nvSpPr>
        <p:spPr/>
        <p:txBody>
          <a:bodyPr/>
          <a:lstStyle/>
          <a:p>
            <a:pPr marL="0" indent="0">
              <a:buNone/>
            </a:pPr>
            <a:r>
              <a:rPr lang="de-AT" b="1" dirty="0"/>
              <a:t>Zu welchen Bereichen würdest du die Kurzvideos zuordnen?  </a:t>
            </a:r>
            <a:endParaRPr lang="de-AT" dirty="0"/>
          </a:p>
          <a:p>
            <a:pPr marL="0" indent="0">
              <a:buNone/>
            </a:pPr>
            <a:endParaRPr lang="de-AT" dirty="0"/>
          </a:p>
          <a:p>
            <a:pPr marL="0" indent="0">
              <a:buNone/>
            </a:pPr>
            <a:r>
              <a:rPr lang="de-AT" dirty="0"/>
              <a:t>     </a:t>
            </a:r>
          </a:p>
        </p:txBody>
      </p:sp>
      <p:pic>
        <p:nvPicPr>
          <p:cNvPr id="5" name="Onlinemedien 4" title="The 'Chicken Whisperers' Set New World Record | Red Bull Flugtag">
            <a:hlinkClick r:id="" action="ppaction://media"/>
            <a:extLst>
              <a:ext uri="{FF2B5EF4-FFF2-40B4-BE49-F238E27FC236}">
                <a16:creationId xmlns:a16="http://schemas.microsoft.com/office/drawing/2014/main" id="{6ADC3FA6-DD92-8AB3-AA6C-F5CF91E0DEBE}"/>
              </a:ext>
            </a:extLst>
          </p:cNvPr>
          <p:cNvPicPr>
            <a:picLocks noRot="1" noChangeAspect="1"/>
          </p:cNvPicPr>
          <p:nvPr>
            <a:videoFile r:link="rId1"/>
          </p:nvPr>
        </p:nvPicPr>
        <p:blipFill>
          <a:blip r:embed="rId7"/>
          <a:stretch>
            <a:fillRect/>
          </a:stretch>
        </p:blipFill>
        <p:spPr>
          <a:xfrm>
            <a:off x="642963" y="4738374"/>
            <a:ext cx="2753340" cy="1554420"/>
          </a:xfrm>
          <a:prstGeom prst="rect">
            <a:avLst/>
          </a:prstGeom>
        </p:spPr>
      </p:pic>
      <p:pic>
        <p:nvPicPr>
          <p:cNvPr id="6" name="Onlinemedien 5" title="'Drink water': Ronaldo removes Coca-Cola bottles in press conference">
            <a:hlinkClick r:id="" action="ppaction://media"/>
            <a:extLst>
              <a:ext uri="{FF2B5EF4-FFF2-40B4-BE49-F238E27FC236}">
                <a16:creationId xmlns:a16="http://schemas.microsoft.com/office/drawing/2014/main" id="{FF707FD1-D5DA-6D9A-0E22-99D3EF42BAB7}"/>
              </a:ext>
            </a:extLst>
          </p:cNvPr>
          <p:cNvPicPr>
            <a:picLocks noRot="1" noChangeAspect="1"/>
          </p:cNvPicPr>
          <p:nvPr>
            <a:videoFile r:link="rId2"/>
          </p:nvPr>
        </p:nvPicPr>
        <p:blipFill>
          <a:blip r:embed="rId8"/>
          <a:stretch>
            <a:fillRect/>
          </a:stretch>
        </p:blipFill>
        <p:spPr>
          <a:xfrm>
            <a:off x="8784965" y="2853814"/>
            <a:ext cx="2551420" cy="1440426"/>
          </a:xfrm>
          <a:prstGeom prst="rect">
            <a:avLst/>
          </a:prstGeom>
        </p:spPr>
      </p:pic>
      <p:pic>
        <p:nvPicPr>
          <p:cNvPr id="7" name="Onlinemedien 6" title="Product placement James Bond">
            <a:hlinkClick r:id="" action="ppaction://media"/>
            <a:extLst>
              <a:ext uri="{FF2B5EF4-FFF2-40B4-BE49-F238E27FC236}">
                <a16:creationId xmlns:a16="http://schemas.microsoft.com/office/drawing/2014/main" id="{328E38AE-99A5-9D73-EC0C-A4F9F84AF094}"/>
              </a:ext>
            </a:extLst>
          </p:cNvPr>
          <p:cNvPicPr>
            <a:picLocks noRot="1" noChangeAspect="1"/>
          </p:cNvPicPr>
          <p:nvPr>
            <a:videoFile r:link="rId3"/>
          </p:nvPr>
        </p:nvPicPr>
        <p:blipFill>
          <a:blip r:embed="rId9"/>
          <a:stretch>
            <a:fillRect/>
          </a:stretch>
        </p:blipFill>
        <p:spPr>
          <a:xfrm>
            <a:off x="8824149" y="4759276"/>
            <a:ext cx="2473052" cy="1396182"/>
          </a:xfrm>
          <a:prstGeom prst="rect">
            <a:avLst/>
          </a:prstGeom>
        </p:spPr>
      </p:pic>
      <p:pic>
        <p:nvPicPr>
          <p:cNvPr id="9" name="Onlinemedien 8" title="Austrian Airlines auf der Ferien-Messe Wien 2019">
            <a:hlinkClick r:id="" action="ppaction://media"/>
            <a:extLst>
              <a:ext uri="{FF2B5EF4-FFF2-40B4-BE49-F238E27FC236}">
                <a16:creationId xmlns:a16="http://schemas.microsoft.com/office/drawing/2014/main" id="{C126D0B1-2BF3-0E5C-376C-980A6D727569}"/>
              </a:ext>
            </a:extLst>
          </p:cNvPr>
          <p:cNvPicPr>
            <a:picLocks noRot="1" noChangeAspect="1"/>
          </p:cNvPicPr>
          <p:nvPr>
            <a:videoFile r:link="rId4"/>
          </p:nvPr>
        </p:nvPicPr>
        <p:blipFill>
          <a:blip r:embed="rId10"/>
          <a:stretch>
            <a:fillRect/>
          </a:stretch>
        </p:blipFill>
        <p:spPr>
          <a:xfrm>
            <a:off x="699011" y="2853814"/>
            <a:ext cx="2697292" cy="1522778"/>
          </a:xfrm>
          <a:prstGeom prst="rect">
            <a:avLst/>
          </a:prstGeom>
        </p:spPr>
      </p:pic>
      <p:pic>
        <p:nvPicPr>
          <p:cNvPr id="4" name="Onlinemedien 3" title="XXXL Preisepass">
            <a:hlinkClick r:id="" action="ppaction://media"/>
            <a:extLst>
              <a:ext uri="{FF2B5EF4-FFF2-40B4-BE49-F238E27FC236}">
                <a16:creationId xmlns:a16="http://schemas.microsoft.com/office/drawing/2014/main" id="{09E3AFE0-9DD8-1865-A272-E58A1695D537}"/>
              </a:ext>
            </a:extLst>
          </p:cNvPr>
          <p:cNvPicPr>
            <a:picLocks noRot="1" noChangeAspect="1"/>
          </p:cNvPicPr>
          <p:nvPr>
            <a:videoFile r:link="rId5"/>
          </p:nvPr>
        </p:nvPicPr>
        <p:blipFill>
          <a:blip r:embed="rId11"/>
          <a:stretch>
            <a:fillRect/>
          </a:stretch>
        </p:blipFill>
        <p:spPr>
          <a:xfrm>
            <a:off x="4755061" y="5144885"/>
            <a:ext cx="2671146" cy="1508018"/>
          </a:xfrm>
          <a:prstGeom prst="rect">
            <a:avLst/>
          </a:prstGeom>
        </p:spPr>
      </p:pic>
      <p:sp>
        <p:nvSpPr>
          <p:cNvPr id="10" name="Textfeld 9">
            <a:extLst>
              <a:ext uri="{FF2B5EF4-FFF2-40B4-BE49-F238E27FC236}">
                <a16:creationId xmlns:a16="http://schemas.microsoft.com/office/drawing/2014/main" id="{17A9029A-5121-4E9A-5C0D-FB48CEAE0907}"/>
              </a:ext>
            </a:extLst>
          </p:cNvPr>
          <p:cNvSpPr txBox="1"/>
          <p:nvPr/>
        </p:nvSpPr>
        <p:spPr>
          <a:xfrm>
            <a:off x="699012" y="2448232"/>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AT" sz="1600" b="0" i="0" u="none" strike="noStrike" cap="none" spc="0" normalizeH="0" baseline="0" dirty="0">
                <a:ln>
                  <a:noFill/>
                </a:ln>
                <a:solidFill>
                  <a:srgbClr val="000000"/>
                </a:solidFill>
                <a:effectLst/>
                <a:uFillTx/>
                <a:latin typeface="Lexend" pitchFamily="2" charset="0"/>
                <a:sym typeface="Calibri"/>
              </a:rPr>
              <a:t>Video 1</a:t>
            </a:r>
          </a:p>
        </p:txBody>
      </p:sp>
      <p:sp>
        <p:nvSpPr>
          <p:cNvPr id="12" name="Textfeld 11">
            <a:extLst>
              <a:ext uri="{FF2B5EF4-FFF2-40B4-BE49-F238E27FC236}">
                <a16:creationId xmlns:a16="http://schemas.microsoft.com/office/drawing/2014/main" id="{9F61EE92-8FF9-EA7B-54CC-2E3C1F69AE96}"/>
              </a:ext>
            </a:extLst>
          </p:cNvPr>
          <p:cNvSpPr txBox="1"/>
          <p:nvPr/>
        </p:nvSpPr>
        <p:spPr>
          <a:xfrm>
            <a:off x="642963" y="4389946"/>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sz="1600" dirty="0">
                <a:solidFill>
                  <a:srgbClr val="000000"/>
                </a:solidFill>
                <a:latin typeface="Lexend" pitchFamily="2" charset="0"/>
                <a:sym typeface="Calibri"/>
              </a:rPr>
              <a:t>Video 2</a:t>
            </a:r>
          </a:p>
        </p:txBody>
      </p:sp>
      <p:sp>
        <p:nvSpPr>
          <p:cNvPr id="13" name="Textfeld 12">
            <a:extLst>
              <a:ext uri="{FF2B5EF4-FFF2-40B4-BE49-F238E27FC236}">
                <a16:creationId xmlns:a16="http://schemas.microsoft.com/office/drawing/2014/main" id="{8F76D7F4-DBB5-64B6-3DCB-4E9D5CC2307A}"/>
              </a:ext>
            </a:extLst>
          </p:cNvPr>
          <p:cNvSpPr txBox="1"/>
          <p:nvPr/>
        </p:nvSpPr>
        <p:spPr>
          <a:xfrm>
            <a:off x="4794245" y="4775555"/>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sz="1600" dirty="0">
                <a:solidFill>
                  <a:srgbClr val="000000"/>
                </a:solidFill>
                <a:latin typeface="Lexend" pitchFamily="2" charset="0"/>
                <a:sym typeface="Calibri"/>
              </a:rPr>
              <a:t>Video 3</a:t>
            </a:r>
          </a:p>
        </p:txBody>
      </p:sp>
      <p:sp>
        <p:nvSpPr>
          <p:cNvPr id="14" name="Textfeld 13">
            <a:extLst>
              <a:ext uri="{FF2B5EF4-FFF2-40B4-BE49-F238E27FC236}">
                <a16:creationId xmlns:a16="http://schemas.microsoft.com/office/drawing/2014/main" id="{111F4509-D363-F270-21E6-284FAEB20A80}"/>
              </a:ext>
            </a:extLst>
          </p:cNvPr>
          <p:cNvSpPr txBox="1"/>
          <p:nvPr/>
        </p:nvSpPr>
        <p:spPr>
          <a:xfrm>
            <a:off x="8784965" y="2484484"/>
            <a:ext cx="265810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dirty="0">
                <a:solidFill>
                  <a:srgbClr val="000000"/>
                </a:solidFill>
                <a:latin typeface="Lexend" pitchFamily="2" charset="0"/>
                <a:sym typeface="Calibri"/>
              </a:rPr>
              <a:t>Video 4</a:t>
            </a:r>
            <a:endParaRPr kumimoji="0" lang="de-AT" sz="1800" b="0" i="0" u="none" strike="noStrike" cap="none" spc="0" normalizeH="0" baseline="0" dirty="0">
              <a:ln>
                <a:noFill/>
              </a:ln>
              <a:solidFill>
                <a:srgbClr val="000000"/>
              </a:solidFill>
              <a:effectLst/>
              <a:uFillTx/>
              <a:latin typeface="+mn-lt"/>
              <a:ea typeface="+mn-ea"/>
              <a:cs typeface="+mn-cs"/>
              <a:sym typeface="Calibri"/>
            </a:endParaRPr>
          </a:p>
        </p:txBody>
      </p:sp>
      <p:sp>
        <p:nvSpPr>
          <p:cNvPr id="15" name="Textfeld 14">
            <a:extLst>
              <a:ext uri="{FF2B5EF4-FFF2-40B4-BE49-F238E27FC236}">
                <a16:creationId xmlns:a16="http://schemas.microsoft.com/office/drawing/2014/main" id="{A681905E-0138-F403-0D43-33EBBB4C6723}"/>
              </a:ext>
            </a:extLst>
          </p:cNvPr>
          <p:cNvSpPr txBox="1"/>
          <p:nvPr/>
        </p:nvSpPr>
        <p:spPr>
          <a:xfrm>
            <a:off x="8780149" y="4396939"/>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sz="1600" dirty="0">
                <a:solidFill>
                  <a:srgbClr val="000000"/>
                </a:solidFill>
                <a:latin typeface="Lexend" pitchFamily="2" charset="0"/>
                <a:sym typeface="Calibri"/>
              </a:rPr>
              <a:t>Video 5</a:t>
            </a:r>
            <a:endParaRPr kumimoji="0" lang="de-AT" sz="1600" b="0" i="0" u="none" strike="noStrike" cap="none" spc="0" normalizeH="0" baseline="0" dirty="0">
              <a:ln>
                <a:noFill/>
              </a:ln>
              <a:solidFill>
                <a:srgbClr val="000000"/>
              </a:solidFill>
              <a:effectLst/>
              <a:uFillTx/>
              <a:latin typeface="+mn-lt"/>
              <a:ea typeface="+mn-ea"/>
              <a:cs typeface="+mn-cs"/>
              <a:sym typeface="Calibri"/>
            </a:endParaRPr>
          </a:p>
        </p:txBody>
      </p:sp>
      <p:graphicFrame>
        <p:nvGraphicFramePr>
          <p:cNvPr id="8" name="Diagramm 7">
            <a:extLst>
              <a:ext uri="{FF2B5EF4-FFF2-40B4-BE49-F238E27FC236}">
                <a16:creationId xmlns:a16="http://schemas.microsoft.com/office/drawing/2014/main" id="{8969D527-C84D-DB54-DCF9-16457D71ABD2}"/>
              </a:ext>
            </a:extLst>
          </p:cNvPr>
          <p:cNvGraphicFramePr/>
          <p:nvPr>
            <p:extLst>
              <p:ext uri="{D42A27DB-BD31-4B8C-83A1-F6EECF244321}">
                <p14:modId xmlns:p14="http://schemas.microsoft.com/office/powerpoint/2010/main" val="334326126"/>
              </p:ext>
            </p:extLst>
          </p:nvPr>
        </p:nvGraphicFramePr>
        <p:xfrm>
          <a:off x="4287127" y="2233853"/>
          <a:ext cx="3672344" cy="247035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8358392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9"/>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5"/>
                </p:tgtEl>
              </p:cMediaNode>
            </p:video>
            <p:seq concurrent="1" nextAc="seek">
              <p:cTn id="24" restart="whenNotActive" fill="hold" evtFilter="cancelBubble" nodeType="interactiveSeq">
                <p:stCondLst>
                  <p:cond evt="onClick" delay="0">
                    <p:tgtEl>
                      <p:spTgt spid="5"/>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5"/>
                                        </p:tgtEl>
                                      </p:cBhvr>
                                    </p:cmd>
                                  </p:childTnLst>
                                </p:cTn>
                              </p:par>
                            </p:childTnLst>
                          </p:cTn>
                        </p:par>
                      </p:childTnLst>
                    </p:cTn>
                  </p:par>
                </p:childTnLst>
              </p:cTn>
              <p:nextCondLst>
                <p:cond evt="onClick" delay="0">
                  <p:tgtEl>
                    <p:spTgt spid="5"/>
                  </p:tgtEl>
                </p:cond>
              </p:nextCondLst>
            </p:seq>
            <p:video>
              <p:cMediaNode vol="80000">
                <p:cTn id="29" fill="hold" display="0">
                  <p:stCondLst>
                    <p:cond delay="indefinite"/>
                  </p:stCondLst>
                </p:cTn>
                <p:tgtEl>
                  <p:spTgt spid="6"/>
                </p:tgtEl>
              </p:cMediaNode>
            </p:video>
            <p:seq concurrent="1" nextAc="seek">
              <p:cTn id="30" restart="whenNotActive" fill="hold" evtFilter="cancelBubble" nodeType="interactiveSeq">
                <p:stCondLst>
                  <p:cond evt="onClick" delay="0">
                    <p:tgtEl>
                      <p:spTgt spid="6"/>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6"/>
                                        </p:tgtEl>
                                      </p:cBhvr>
                                    </p:cmd>
                                  </p:childTnLst>
                                </p:cTn>
                              </p:par>
                            </p:childTnLst>
                          </p:cTn>
                        </p:par>
                      </p:childTnLst>
                    </p:cTn>
                  </p:par>
                </p:childTnLst>
              </p:cTn>
              <p:nextCondLst>
                <p:cond evt="onClick" delay="0">
                  <p:tgtEl>
                    <p:spTgt spid="6"/>
                  </p:tgtEl>
                </p:cond>
              </p:nextCondLst>
            </p:seq>
            <p:video>
              <p:cMediaNode vol="80000">
                <p:cTn id="35" fill="hold" display="0">
                  <p:stCondLst>
                    <p:cond delay="indefinite"/>
                  </p:stCondLst>
                </p:cTn>
                <p:tgtEl>
                  <p:spTgt spid="7"/>
                </p:tgtEl>
              </p:cMediaNode>
            </p:video>
            <p:seq concurrent="1" nextAc="seek">
              <p:cTn id="36" restart="whenNotActive" fill="hold" evtFilter="cancelBubble" nodeType="interactiveSeq">
                <p:stCondLst>
                  <p:cond evt="onClick" delay="0">
                    <p:tgtEl>
                      <p:spTgt spid="7"/>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7"/>
                                        </p:tgtEl>
                                      </p:cBhvr>
                                    </p:cmd>
                                  </p:childTnLst>
                                </p:cTn>
                              </p:par>
                            </p:childTnLst>
                          </p:cTn>
                        </p:par>
                      </p:childTnLst>
                    </p:cTn>
                  </p:par>
                </p:childTnLst>
              </p:cTn>
              <p:nextCondLst>
                <p:cond evt="onClick" delay="0">
                  <p:tgtEl>
                    <p:spTgt spid="7"/>
                  </p:tgtEl>
                </p:cond>
              </p:nextCondLst>
            </p:seq>
            <p:video>
              <p:cMediaNode vol="80000">
                <p:cTn id="41" fill="hold" display="0">
                  <p:stCondLst>
                    <p:cond delay="indefinite"/>
                  </p:stCondLst>
                </p:cTn>
                <p:tgtEl>
                  <p:spTgt spid="9"/>
                </p:tgtEl>
              </p:cMediaNode>
            </p:video>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9"/>
                                        </p:tgtEl>
                                      </p:cBhvr>
                                    </p:cmd>
                                  </p:childTnLst>
                                </p:cTn>
                              </p:par>
                            </p:childTnLst>
                          </p:cTn>
                        </p:par>
                      </p:childTnLst>
                    </p:cTn>
                  </p:par>
                </p:childTnLst>
              </p:cTn>
              <p:nextCondLst>
                <p:cond evt="onClick" delay="0">
                  <p:tgtEl>
                    <p:spTgt spid="9"/>
                  </p:tgtEl>
                </p:cond>
              </p:nextCondLst>
            </p:seq>
            <p:video>
              <p:cMediaNode vol="80000">
                <p:cTn id="47" fill="hold" display="0">
                  <p:stCondLst>
                    <p:cond delay="indefinite"/>
                  </p:stCondLst>
                </p:cTn>
                <p:tgtEl>
                  <p:spTgt spid="4"/>
                </p:tgtEl>
              </p:cMediaNode>
            </p:video>
            <p:seq concurrent="1" nextAc="seek">
              <p:cTn id="48" restart="whenNotActive" fill="hold" evtFilter="cancelBubble" nodeType="interactiveSeq">
                <p:stCondLst>
                  <p:cond evt="onClick" delay="0">
                    <p:tgtEl>
                      <p:spTgt spid="4"/>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3CE16-DE95-D30E-6554-248D8AFCDB1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EA1471C-601C-1777-8F90-409FACB9ACCD}"/>
              </a:ext>
            </a:extLst>
          </p:cNvPr>
          <p:cNvSpPr>
            <a:spLocks noGrp="1"/>
          </p:cNvSpPr>
          <p:nvPr>
            <p:ph type="title"/>
          </p:nvPr>
        </p:nvSpPr>
        <p:spPr/>
        <p:txBody>
          <a:bodyPr>
            <a:normAutofit fontScale="90000"/>
          </a:bodyPr>
          <a:lstStyle/>
          <a:p>
            <a:r>
              <a:rPr lang="de-AT" b="1" dirty="0"/>
              <a:t>Ausgewählte Instrumente </a:t>
            </a:r>
            <a:br>
              <a:rPr lang="de-AT" b="1" dirty="0"/>
            </a:br>
            <a:r>
              <a:rPr lang="de-AT" b="1" dirty="0"/>
              <a:t>der Kommunikationspolitik</a:t>
            </a:r>
            <a:endParaRPr lang="de-AT" dirty="0"/>
          </a:p>
        </p:txBody>
      </p:sp>
      <p:sp>
        <p:nvSpPr>
          <p:cNvPr id="3" name="Textplatzhalter 2">
            <a:extLst>
              <a:ext uri="{FF2B5EF4-FFF2-40B4-BE49-F238E27FC236}">
                <a16:creationId xmlns:a16="http://schemas.microsoft.com/office/drawing/2014/main" id="{F5E7646D-2574-2E5C-3476-AC9735006BB5}"/>
              </a:ext>
            </a:extLst>
          </p:cNvPr>
          <p:cNvSpPr>
            <a:spLocks noGrp="1"/>
          </p:cNvSpPr>
          <p:nvPr>
            <p:ph type="body" idx="1"/>
          </p:nvPr>
        </p:nvSpPr>
        <p:spPr/>
        <p:txBody>
          <a:bodyPr/>
          <a:lstStyle/>
          <a:p>
            <a:pPr marL="0" indent="0">
              <a:buNone/>
            </a:pPr>
            <a:r>
              <a:rPr lang="de-AT" b="1" dirty="0"/>
              <a:t>Zu welchen Bereichen würdest du die Kurzvideos zuordnen?  </a:t>
            </a:r>
            <a:endParaRPr lang="de-AT" dirty="0"/>
          </a:p>
          <a:p>
            <a:pPr marL="0" indent="0">
              <a:buNone/>
            </a:pPr>
            <a:endParaRPr lang="de-AT" dirty="0"/>
          </a:p>
          <a:p>
            <a:pPr marL="0" indent="0">
              <a:buNone/>
            </a:pPr>
            <a:r>
              <a:rPr lang="de-AT" dirty="0"/>
              <a:t>     </a:t>
            </a:r>
          </a:p>
        </p:txBody>
      </p:sp>
      <p:pic>
        <p:nvPicPr>
          <p:cNvPr id="5" name="Onlinemedien 4" title="The 'Chicken Whisperers' Set New World Record | Red Bull Flugtag">
            <a:hlinkClick r:id="" action="ppaction://media"/>
            <a:extLst>
              <a:ext uri="{FF2B5EF4-FFF2-40B4-BE49-F238E27FC236}">
                <a16:creationId xmlns:a16="http://schemas.microsoft.com/office/drawing/2014/main" id="{6ADC3FA6-DD92-8AB3-AA6C-F5CF91E0DEBE}"/>
              </a:ext>
            </a:extLst>
          </p:cNvPr>
          <p:cNvPicPr>
            <a:picLocks noRot="1" noChangeAspect="1"/>
          </p:cNvPicPr>
          <p:nvPr>
            <a:videoFile r:link="rId1"/>
          </p:nvPr>
        </p:nvPicPr>
        <p:blipFill>
          <a:blip r:embed="rId7"/>
          <a:stretch>
            <a:fillRect/>
          </a:stretch>
        </p:blipFill>
        <p:spPr>
          <a:xfrm>
            <a:off x="642963" y="4738374"/>
            <a:ext cx="2753340" cy="1554420"/>
          </a:xfrm>
          <a:prstGeom prst="rect">
            <a:avLst/>
          </a:prstGeom>
        </p:spPr>
      </p:pic>
      <p:pic>
        <p:nvPicPr>
          <p:cNvPr id="6" name="Onlinemedien 5" title="'Drink water': Ronaldo removes Coca-Cola bottles in press conference">
            <a:hlinkClick r:id="" action="ppaction://media"/>
            <a:extLst>
              <a:ext uri="{FF2B5EF4-FFF2-40B4-BE49-F238E27FC236}">
                <a16:creationId xmlns:a16="http://schemas.microsoft.com/office/drawing/2014/main" id="{FF707FD1-D5DA-6D9A-0E22-99D3EF42BAB7}"/>
              </a:ext>
            </a:extLst>
          </p:cNvPr>
          <p:cNvPicPr>
            <a:picLocks noRot="1" noChangeAspect="1"/>
          </p:cNvPicPr>
          <p:nvPr>
            <a:videoFile r:link="rId2"/>
          </p:nvPr>
        </p:nvPicPr>
        <p:blipFill>
          <a:blip r:embed="rId8"/>
          <a:stretch>
            <a:fillRect/>
          </a:stretch>
        </p:blipFill>
        <p:spPr>
          <a:xfrm>
            <a:off x="8784965" y="2853814"/>
            <a:ext cx="2551420" cy="1440426"/>
          </a:xfrm>
          <a:prstGeom prst="rect">
            <a:avLst/>
          </a:prstGeom>
        </p:spPr>
      </p:pic>
      <p:pic>
        <p:nvPicPr>
          <p:cNvPr id="7" name="Onlinemedien 6" title="Product placement James Bond">
            <a:hlinkClick r:id="" action="ppaction://media"/>
            <a:extLst>
              <a:ext uri="{FF2B5EF4-FFF2-40B4-BE49-F238E27FC236}">
                <a16:creationId xmlns:a16="http://schemas.microsoft.com/office/drawing/2014/main" id="{328E38AE-99A5-9D73-EC0C-A4F9F84AF094}"/>
              </a:ext>
            </a:extLst>
          </p:cNvPr>
          <p:cNvPicPr>
            <a:picLocks noRot="1" noChangeAspect="1"/>
          </p:cNvPicPr>
          <p:nvPr>
            <a:videoFile r:link="rId3"/>
          </p:nvPr>
        </p:nvPicPr>
        <p:blipFill>
          <a:blip r:embed="rId9"/>
          <a:stretch>
            <a:fillRect/>
          </a:stretch>
        </p:blipFill>
        <p:spPr>
          <a:xfrm>
            <a:off x="8824149" y="4759276"/>
            <a:ext cx="2473052" cy="1396182"/>
          </a:xfrm>
          <a:prstGeom prst="rect">
            <a:avLst/>
          </a:prstGeom>
        </p:spPr>
      </p:pic>
      <p:pic>
        <p:nvPicPr>
          <p:cNvPr id="9" name="Onlinemedien 8" title="Austrian Airlines auf der Ferien-Messe Wien 2019">
            <a:hlinkClick r:id="" action="ppaction://media"/>
            <a:extLst>
              <a:ext uri="{FF2B5EF4-FFF2-40B4-BE49-F238E27FC236}">
                <a16:creationId xmlns:a16="http://schemas.microsoft.com/office/drawing/2014/main" id="{C126D0B1-2BF3-0E5C-376C-980A6D727569}"/>
              </a:ext>
            </a:extLst>
          </p:cNvPr>
          <p:cNvPicPr>
            <a:picLocks noRot="1" noChangeAspect="1"/>
          </p:cNvPicPr>
          <p:nvPr>
            <a:videoFile r:link="rId4"/>
          </p:nvPr>
        </p:nvPicPr>
        <p:blipFill>
          <a:blip r:embed="rId10"/>
          <a:stretch>
            <a:fillRect/>
          </a:stretch>
        </p:blipFill>
        <p:spPr>
          <a:xfrm>
            <a:off x="699011" y="2853814"/>
            <a:ext cx="2697292" cy="1522778"/>
          </a:xfrm>
          <a:prstGeom prst="rect">
            <a:avLst/>
          </a:prstGeom>
        </p:spPr>
      </p:pic>
      <p:pic>
        <p:nvPicPr>
          <p:cNvPr id="4" name="Onlinemedien 3" title="XXXL Preisepass">
            <a:hlinkClick r:id="" action="ppaction://media"/>
            <a:extLst>
              <a:ext uri="{FF2B5EF4-FFF2-40B4-BE49-F238E27FC236}">
                <a16:creationId xmlns:a16="http://schemas.microsoft.com/office/drawing/2014/main" id="{09E3AFE0-9DD8-1865-A272-E58A1695D537}"/>
              </a:ext>
            </a:extLst>
          </p:cNvPr>
          <p:cNvPicPr>
            <a:picLocks noRot="1" noChangeAspect="1"/>
          </p:cNvPicPr>
          <p:nvPr>
            <a:videoFile r:link="rId5"/>
          </p:nvPr>
        </p:nvPicPr>
        <p:blipFill>
          <a:blip r:embed="rId11"/>
          <a:stretch>
            <a:fillRect/>
          </a:stretch>
        </p:blipFill>
        <p:spPr>
          <a:xfrm>
            <a:off x="4755061" y="5144885"/>
            <a:ext cx="2671146" cy="1508018"/>
          </a:xfrm>
          <a:prstGeom prst="rect">
            <a:avLst/>
          </a:prstGeom>
        </p:spPr>
      </p:pic>
      <p:sp>
        <p:nvSpPr>
          <p:cNvPr id="10" name="Textfeld 9">
            <a:extLst>
              <a:ext uri="{FF2B5EF4-FFF2-40B4-BE49-F238E27FC236}">
                <a16:creationId xmlns:a16="http://schemas.microsoft.com/office/drawing/2014/main" id="{17A9029A-5121-4E9A-5C0D-FB48CEAE0907}"/>
              </a:ext>
            </a:extLst>
          </p:cNvPr>
          <p:cNvSpPr txBox="1"/>
          <p:nvPr/>
        </p:nvSpPr>
        <p:spPr>
          <a:xfrm>
            <a:off x="699012" y="2448232"/>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Messe</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2" name="Textfeld 11">
            <a:extLst>
              <a:ext uri="{FF2B5EF4-FFF2-40B4-BE49-F238E27FC236}">
                <a16:creationId xmlns:a16="http://schemas.microsoft.com/office/drawing/2014/main" id="{9F61EE92-8FF9-EA7B-54CC-2E3C1F69AE96}"/>
              </a:ext>
            </a:extLst>
          </p:cNvPr>
          <p:cNvSpPr txBox="1"/>
          <p:nvPr/>
        </p:nvSpPr>
        <p:spPr>
          <a:xfrm>
            <a:off x="642963" y="4389946"/>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Event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3" name="Textfeld 12">
            <a:extLst>
              <a:ext uri="{FF2B5EF4-FFF2-40B4-BE49-F238E27FC236}">
                <a16:creationId xmlns:a16="http://schemas.microsoft.com/office/drawing/2014/main" id="{8F76D7F4-DBB5-64B6-3DCB-4E9D5CC2307A}"/>
              </a:ext>
            </a:extLst>
          </p:cNvPr>
          <p:cNvSpPr txBox="1"/>
          <p:nvPr/>
        </p:nvSpPr>
        <p:spPr>
          <a:xfrm>
            <a:off x="4794245" y="4775555"/>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Salespromotion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4" name="Textfeld 13">
            <a:extLst>
              <a:ext uri="{FF2B5EF4-FFF2-40B4-BE49-F238E27FC236}">
                <a16:creationId xmlns:a16="http://schemas.microsoft.com/office/drawing/2014/main" id="{111F4509-D363-F270-21E6-284FAEB20A80}"/>
              </a:ext>
            </a:extLst>
          </p:cNvPr>
          <p:cNvSpPr txBox="1"/>
          <p:nvPr/>
        </p:nvSpPr>
        <p:spPr>
          <a:xfrm>
            <a:off x="8731621" y="2239440"/>
            <a:ext cx="2658108"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Sponsoring bzw. </a:t>
            </a:r>
            <a:r>
              <a:rPr lang="de-AT" sz="1600" dirty="0" err="1">
                <a:latin typeface="Lexend" pitchFamily="2" charset="0"/>
              </a:rPr>
              <a:t>Product</a:t>
            </a:r>
            <a:r>
              <a:rPr lang="de-AT" sz="1600" dirty="0">
                <a:latin typeface="Lexend" pitchFamily="2" charset="0"/>
              </a:rPr>
              <a:t> Placement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sp>
        <p:nvSpPr>
          <p:cNvPr id="15" name="Textfeld 14">
            <a:extLst>
              <a:ext uri="{FF2B5EF4-FFF2-40B4-BE49-F238E27FC236}">
                <a16:creationId xmlns:a16="http://schemas.microsoft.com/office/drawing/2014/main" id="{A681905E-0138-F403-0D43-33EBBB4C6723}"/>
              </a:ext>
            </a:extLst>
          </p:cNvPr>
          <p:cNvSpPr txBox="1"/>
          <p:nvPr/>
        </p:nvSpPr>
        <p:spPr>
          <a:xfrm>
            <a:off x="8780149" y="4396939"/>
            <a:ext cx="265810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err="1">
                <a:latin typeface="Lexend" pitchFamily="2" charset="0"/>
              </a:rPr>
              <a:t>Product</a:t>
            </a:r>
            <a:r>
              <a:rPr lang="de-AT" sz="1600" dirty="0">
                <a:latin typeface="Lexend" pitchFamily="2" charset="0"/>
              </a:rPr>
              <a:t> Placement </a:t>
            </a:r>
            <a:endParaRPr kumimoji="0" lang="de-AT" sz="1600" b="0" i="0" u="none" strike="noStrike" cap="none" spc="0" normalizeH="0" baseline="0" dirty="0">
              <a:ln>
                <a:noFill/>
              </a:ln>
              <a:solidFill>
                <a:srgbClr val="000000"/>
              </a:solidFill>
              <a:effectLst/>
              <a:uFillTx/>
              <a:latin typeface="Lexend" pitchFamily="2" charset="0"/>
              <a:sym typeface="Calibri"/>
            </a:endParaRPr>
          </a:p>
        </p:txBody>
      </p:sp>
      <p:graphicFrame>
        <p:nvGraphicFramePr>
          <p:cNvPr id="8" name="Diagramm 7">
            <a:extLst>
              <a:ext uri="{FF2B5EF4-FFF2-40B4-BE49-F238E27FC236}">
                <a16:creationId xmlns:a16="http://schemas.microsoft.com/office/drawing/2014/main" id="{6F0EC319-E44A-E163-9644-EF32B0884D86}"/>
              </a:ext>
            </a:extLst>
          </p:cNvPr>
          <p:cNvGraphicFramePr/>
          <p:nvPr>
            <p:extLst>
              <p:ext uri="{D42A27DB-BD31-4B8C-83A1-F6EECF244321}">
                <p14:modId xmlns:p14="http://schemas.microsoft.com/office/powerpoint/2010/main" val="3312026402"/>
              </p:ext>
            </p:extLst>
          </p:nvPr>
        </p:nvGraphicFramePr>
        <p:xfrm>
          <a:off x="4227790" y="2276937"/>
          <a:ext cx="3672344" cy="247035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3628526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9"/>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5"/>
                </p:tgtEl>
              </p:cMediaNode>
            </p:video>
            <p:seq concurrent="1" nextAc="seek">
              <p:cTn id="24" restart="whenNotActive" fill="hold" evtFilter="cancelBubble" nodeType="interactiveSeq">
                <p:stCondLst>
                  <p:cond evt="onClick" delay="0">
                    <p:tgtEl>
                      <p:spTgt spid="5"/>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5"/>
                                        </p:tgtEl>
                                      </p:cBhvr>
                                    </p:cmd>
                                  </p:childTnLst>
                                </p:cTn>
                              </p:par>
                            </p:childTnLst>
                          </p:cTn>
                        </p:par>
                      </p:childTnLst>
                    </p:cTn>
                  </p:par>
                </p:childTnLst>
              </p:cTn>
              <p:nextCondLst>
                <p:cond evt="onClick" delay="0">
                  <p:tgtEl>
                    <p:spTgt spid="5"/>
                  </p:tgtEl>
                </p:cond>
              </p:nextCondLst>
            </p:seq>
            <p:video>
              <p:cMediaNode vol="80000">
                <p:cTn id="29" fill="hold" display="0">
                  <p:stCondLst>
                    <p:cond delay="indefinite"/>
                  </p:stCondLst>
                </p:cTn>
                <p:tgtEl>
                  <p:spTgt spid="6"/>
                </p:tgtEl>
              </p:cMediaNode>
            </p:video>
            <p:seq concurrent="1" nextAc="seek">
              <p:cTn id="30" restart="whenNotActive" fill="hold" evtFilter="cancelBubble" nodeType="interactiveSeq">
                <p:stCondLst>
                  <p:cond evt="onClick" delay="0">
                    <p:tgtEl>
                      <p:spTgt spid="6"/>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6"/>
                                        </p:tgtEl>
                                      </p:cBhvr>
                                    </p:cmd>
                                  </p:childTnLst>
                                </p:cTn>
                              </p:par>
                            </p:childTnLst>
                          </p:cTn>
                        </p:par>
                      </p:childTnLst>
                    </p:cTn>
                  </p:par>
                </p:childTnLst>
              </p:cTn>
              <p:nextCondLst>
                <p:cond evt="onClick" delay="0">
                  <p:tgtEl>
                    <p:spTgt spid="6"/>
                  </p:tgtEl>
                </p:cond>
              </p:nextCondLst>
            </p:seq>
            <p:video>
              <p:cMediaNode vol="80000">
                <p:cTn id="35" fill="hold" display="0">
                  <p:stCondLst>
                    <p:cond delay="indefinite"/>
                  </p:stCondLst>
                </p:cTn>
                <p:tgtEl>
                  <p:spTgt spid="7"/>
                </p:tgtEl>
              </p:cMediaNode>
            </p:video>
            <p:seq concurrent="1" nextAc="seek">
              <p:cTn id="36" restart="whenNotActive" fill="hold" evtFilter="cancelBubble" nodeType="interactiveSeq">
                <p:stCondLst>
                  <p:cond evt="onClick" delay="0">
                    <p:tgtEl>
                      <p:spTgt spid="7"/>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7"/>
                                        </p:tgtEl>
                                      </p:cBhvr>
                                    </p:cmd>
                                  </p:childTnLst>
                                </p:cTn>
                              </p:par>
                            </p:childTnLst>
                          </p:cTn>
                        </p:par>
                      </p:childTnLst>
                    </p:cTn>
                  </p:par>
                </p:childTnLst>
              </p:cTn>
              <p:nextCondLst>
                <p:cond evt="onClick" delay="0">
                  <p:tgtEl>
                    <p:spTgt spid="7"/>
                  </p:tgtEl>
                </p:cond>
              </p:nextCondLst>
            </p:seq>
            <p:video>
              <p:cMediaNode vol="80000">
                <p:cTn id="41" fill="hold" display="0">
                  <p:stCondLst>
                    <p:cond delay="indefinite"/>
                  </p:stCondLst>
                </p:cTn>
                <p:tgtEl>
                  <p:spTgt spid="9"/>
                </p:tgtEl>
              </p:cMediaNode>
            </p:video>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9"/>
                                        </p:tgtEl>
                                      </p:cBhvr>
                                    </p:cmd>
                                  </p:childTnLst>
                                </p:cTn>
                              </p:par>
                            </p:childTnLst>
                          </p:cTn>
                        </p:par>
                      </p:childTnLst>
                    </p:cTn>
                  </p:par>
                </p:childTnLst>
              </p:cTn>
              <p:nextCondLst>
                <p:cond evt="onClick" delay="0">
                  <p:tgtEl>
                    <p:spTgt spid="9"/>
                  </p:tgtEl>
                </p:cond>
              </p:nextCondLst>
            </p:seq>
            <p:video>
              <p:cMediaNode vol="80000">
                <p:cTn id="47" fill="hold" display="0">
                  <p:stCondLst>
                    <p:cond delay="indefinite"/>
                  </p:stCondLst>
                </p:cTn>
                <p:tgtEl>
                  <p:spTgt spid="4"/>
                </p:tgtEl>
              </p:cMediaNode>
            </p:video>
            <p:seq concurrent="1" nextAc="seek">
              <p:cTn id="48" restart="whenNotActive" fill="hold" evtFilter="cancelBubble" nodeType="interactiveSeq">
                <p:stCondLst>
                  <p:cond evt="onClick" delay="0">
                    <p:tgtEl>
                      <p:spTgt spid="4"/>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Neues Thema </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r>
              <a:rPr lang="de-DE" dirty="0"/>
              <a:t>Aber welches nur?</a:t>
            </a:r>
            <a:endParaRPr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A3B85-441B-3885-4C32-FEDC53F050A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E40BCF8-F9B2-8BCC-1829-5F518BD870E2}"/>
              </a:ext>
            </a:extLst>
          </p:cNvPr>
          <p:cNvSpPr>
            <a:spLocks noGrp="1"/>
          </p:cNvSpPr>
          <p:nvPr>
            <p:ph type="title"/>
          </p:nvPr>
        </p:nvSpPr>
        <p:spPr/>
        <p:txBody>
          <a:bodyPr>
            <a:normAutofit/>
          </a:bodyPr>
          <a:lstStyle/>
          <a:p>
            <a:r>
              <a:rPr lang="de-AT" dirty="0"/>
              <a:t>Thema der Einheit?</a:t>
            </a:r>
          </a:p>
        </p:txBody>
      </p:sp>
      <p:sp>
        <p:nvSpPr>
          <p:cNvPr id="3" name="Textplatzhalter 2">
            <a:extLst>
              <a:ext uri="{FF2B5EF4-FFF2-40B4-BE49-F238E27FC236}">
                <a16:creationId xmlns:a16="http://schemas.microsoft.com/office/drawing/2014/main" id="{76131FB1-6C3E-9CC2-F47B-93BC5E616D32}"/>
              </a:ext>
            </a:extLst>
          </p:cNvPr>
          <p:cNvSpPr>
            <a:spLocks noGrp="1"/>
          </p:cNvSpPr>
          <p:nvPr>
            <p:ph type="body" idx="1"/>
          </p:nvPr>
        </p:nvSpPr>
        <p:spPr/>
        <p:txBody>
          <a:bodyPr/>
          <a:lstStyle/>
          <a:p>
            <a:pPr marL="0" indent="0" algn="ctr">
              <a:buNone/>
            </a:pPr>
            <a:r>
              <a:rPr lang="de-AT" dirty="0"/>
              <a:t>„Wenn du den Feind kennst und dich selbst kennst, </a:t>
            </a:r>
          </a:p>
          <a:p>
            <a:pPr marL="0" indent="0" algn="ctr">
              <a:buNone/>
            </a:pPr>
            <a:r>
              <a:rPr lang="de-AT" dirty="0"/>
              <a:t>brauchst du den Ausgang von hundert Schlachten nicht zu fürchten. </a:t>
            </a:r>
          </a:p>
          <a:p>
            <a:pPr marL="0" indent="0" algn="ctr">
              <a:buNone/>
            </a:pPr>
            <a:endParaRPr lang="de-AT" dirty="0"/>
          </a:p>
          <a:p>
            <a:pPr marL="0" indent="0" algn="ctr">
              <a:buNone/>
            </a:pPr>
            <a:r>
              <a:rPr lang="de-AT" dirty="0"/>
              <a:t>Wenn du dich selbst kennst, doch nicht den Feind, </a:t>
            </a:r>
          </a:p>
          <a:p>
            <a:pPr marL="0" indent="0" algn="ctr">
              <a:buNone/>
            </a:pPr>
            <a:r>
              <a:rPr lang="de-AT" dirty="0"/>
              <a:t>wirst du für jeden Sieg, den du erringst, eine Niederlage erleiden.</a:t>
            </a:r>
          </a:p>
          <a:p>
            <a:pPr marL="0" indent="0" algn="ctr">
              <a:buNone/>
            </a:pPr>
            <a:endParaRPr lang="de-AT" dirty="0"/>
          </a:p>
          <a:p>
            <a:pPr marL="0" indent="0" algn="ctr">
              <a:buNone/>
            </a:pPr>
            <a:r>
              <a:rPr lang="de-AT" dirty="0"/>
              <a:t>Wenn du weder den Feind noch dich selbst kennst, </a:t>
            </a:r>
          </a:p>
          <a:p>
            <a:pPr marL="0" indent="0" algn="ctr">
              <a:buNone/>
            </a:pPr>
            <a:r>
              <a:rPr lang="de-AT" dirty="0"/>
              <a:t>wirst du in jeder Schlacht unterliegen.“</a:t>
            </a:r>
          </a:p>
        </p:txBody>
      </p:sp>
      <p:sp>
        <p:nvSpPr>
          <p:cNvPr id="9" name="Textfeld 8">
            <a:extLst>
              <a:ext uri="{FF2B5EF4-FFF2-40B4-BE49-F238E27FC236}">
                <a16:creationId xmlns:a16="http://schemas.microsoft.com/office/drawing/2014/main" id="{ADBE2CAF-F897-859B-0501-7C2EC3B8E30E}"/>
              </a:ext>
            </a:extLst>
          </p:cNvPr>
          <p:cNvSpPr txBox="1"/>
          <p:nvPr/>
        </p:nvSpPr>
        <p:spPr>
          <a:xfrm>
            <a:off x="4376391" y="5613240"/>
            <a:ext cx="3428485"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400" b="1" dirty="0">
                <a:latin typeface="Lexend" pitchFamily="2" charset="0"/>
              </a:rPr>
              <a:t>Sun Tzu, Die Kunst des Krieges</a:t>
            </a:r>
          </a:p>
        </p:txBody>
      </p:sp>
    </p:spTree>
    <p:extLst>
      <p:ext uri="{BB962C8B-B14F-4D97-AF65-F5344CB8AC3E}">
        <p14:creationId xmlns:p14="http://schemas.microsoft.com/office/powerpoint/2010/main" val="80976226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5A498-FB93-354C-0EE0-A8FD487E3B2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3032943-8272-11B8-32A5-EE281B2E925F}"/>
              </a:ext>
            </a:extLst>
          </p:cNvPr>
          <p:cNvSpPr>
            <a:spLocks noGrp="1"/>
          </p:cNvSpPr>
          <p:nvPr>
            <p:ph type="title"/>
          </p:nvPr>
        </p:nvSpPr>
        <p:spPr/>
        <p:txBody>
          <a:bodyPr>
            <a:normAutofit/>
          </a:bodyPr>
          <a:lstStyle/>
          <a:p>
            <a:r>
              <a:rPr lang="de-AT" dirty="0"/>
              <a:t>Marktforschung </a:t>
            </a:r>
          </a:p>
        </p:txBody>
      </p:sp>
      <p:sp>
        <p:nvSpPr>
          <p:cNvPr id="3" name="Textplatzhalter 2">
            <a:extLst>
              <a:ext uri="{FF2B5EF4-FFF2-40B4-BE49-F238E27FC236}">
                <a16:creationId xmlns:a16="http://schemas.microsoft.com/office/drawing/2014/main" id="{48F5A6A4-62D0-4DA6-3317-FF994A62EF86}"/>
              </a:ext>
            </a:extLst>
          </p:cNvPr>
          <p:cNvSpPr>
            <a:spLocks noGrp="1"/>
          </p:cNvSpPr>
          <p:nvPr>
            <p:ph type="body" idx="1"/>
          </p:nvPr>
        </p:nvSpPr>
        <p:spPr>
          <a:xfrm>
            <a:off x="469790" y="1639061"/>
            <a:ext cx="11280131" cy="2800592"/>
          </a:xfrm>
        </p:spPr>
        <p:txBody>
          <a:bodyPr/>
          <a:lstStyle/>
          <a:p>
            <a:pPr marL="0" indent="0">
              <a:buNone/>
            </a:pPr>
            <a:r>
              <a:rPr lang="de-DE" dirty="0"/>
              <a:t>Für Unternehmen ist es essenziell zu wissen, …</a:t>
            </a:r>
          </a:p>
          <a:p>
            <a:r>
              <a:rPr lang="de-DE" dirty="0"/>
              <a:t>… was die </a:t>
            </a:r>
            <a:r>
              <a:rPr lang="de-DE" b="1" dirty="0"/>
              <a:t>Bedürfnisse</a:t>
            </a:r>
            <a:r>
              <a:rPr lang="de-DE" dirty="0"/>
              <a:t> und </a:t>
            </a:r>
            <a:r>
              <a:rPr lang="de-DE" b="1" dirty="0"/>
              <a:t>Wünsche</a:t>
            </a:r>
            <a:r>
              <a:rPr lang="de-DE" dirty="0"/>
              <a:t> der </a:t>
            </a:r>
            <a:r>
              <a:rPr lang="de-DE" dirty="0" err="1"/>
              <a:t>Kund:innen</a:t>
            </a:r>
            <a:r>
              <a:rPr lang="de-DE" dirty="0"/>
              <a:t> sind. Nur so kann das Marketing gut geplant und umgesetzt werden.</a:t>
            </a:r>
          </a:p>
          <a:p>
            <a:r>
              <a:rPr lang="de-DE" dirty="0"/>
              <a:t>… welche Personengruppen als potenzielle </a:t>
            </a:r>
            <a:r>
              <a:rPr lang="de-DE" dirty="0" err="1"/>
              <a:t>Kund:innen</a:t>
            </a:r>
            <a:r>
              <a:rPr lang="de-DE" dirty="0"/>
              <a:t> in Frage kommen.</a:t>
            </a:r>
          </a:p>
          <a:p>
            <a:r>
              <a:rPr lang="de-DE" dirty="0"/>
              <a:t>… was die Konkurrenz macht.</a:t>
            </a:r>
          </a:p>
          <a:p>
            <a:pPr marL="0" indent="0">
              <a:spcBef>
                <a:spcPts val="1800"/>
              </a:spcBef>
              <a:buNone/>
            </a:pPr>
            <a:r>
              <a:rPr lang="de-DE" dirty="0"/>
              <a:t>Um diese </a:t>
            </a:r>
            <a:r>
              <a:rPr lang="de-DE" b="1" dirty="0"/>
              <a:t>Daten</a:t>
            </a:r>
            <a:r>
              <a:rPr lang="de-DE" dirty="0"/>
              <a:t> zu gewinnen, gibt es nun zwei Möglichkeiten:</a:t>
            </a:r>
          </a:p>
        </p:txBody>
      </p:sp>
      <p:sp>
        <p:nvSpPr>
          <p:cNvPr id="6" name="Textfeld 5">
            <a:extLst>
              <a:ext uri="{FF2B5EF4-FFF2-40B4-BE49-F238E27FC236}">
                <a16:creationId xmlns:a16="http://schemas.microsoft.com/office/drawing/2014/main" id="{D7932353-49B3-F8F2-0694-43388C499D38}"/>
              </a:ext>
            </a:extLst>
          </p:cNvPr>
          <p:cNvSpPr txBox="1"/>
          <p:nvPr/>
        </p:nvSpPr>
        <p:spPr>
          <a:xfrm>
            <a:off x="2502568" y="4439653"/>
            <a:ext cx="265582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1" i="0" u="none" strike="noStrike" cap="none" spc="0" normalizeH="0" baseline="0" dirty="0">
                <a:ln>
                  <a:noFill/>
                </a:ln>
                <a:solidFill>
                  <a:srgbClr val="000000"/>
                </a:solidFill>
                <a:effectLst/>
                <a:uFillTx/>
                <a:latin typeface="Lexend" pitchFamily="2" charset="0"/>
                <a:sym typeface="Calibri"/>
              </a:rPr>
              <a:t>Primärforschung</a:t>
            </a:r>
            <a:endParaRPr kumimoji="0" lang="de-AT" sz="1800" b="1" i="0" u="none" strike="noStrike" cap="none" spc="0" normalizeH="0" baseline="0" dirty="0">
              <a:ln>
                <a:noFill/>
              </a:ln>
              <a:solidFill>
                <a:srgbClr val="000000"/>
              </a:solidFill>
              <a:effectLst/>
              <a:uFillTx/>
              <a:latin typeface="Lexend" pitchFamily="2" charset="0"/>
              <a:sym typeface="Calibri"/>
            </a:endParaRPr>
          </a:p>
        </p:txBody>
      </p:sp>
      <p:sp>
        <p:nvSpPr>
          <p:cNvPr id="7" name="Textfeld 6">
            <a:extLst>
              <a:ext uri="{FF2B5EF4-FFF2-40B4-BE49-F238E27FC236}">
                <a16:creationId xmlns:a16="http://schemas.microsoft.com/office/drawing/2014/main" id="{81F360A1-DE7A-59BA-9D31-F95384312746}"/>
              </a:ext>
            </a:extLst>
          </p:cNvPr>
          <p:cNvSpPr txBox="1"/>
          <p:nvPr/>
        </p:nvSpPr>
        <p:spPr>
          <a:xfrm>
            <a:off x="6095999" y="4439653"/>
            <a:ext cx="3072063"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1" i="0" u="none" strike="noStrike" cap="none" spc="0" normalizeH="0" baseline="0" dirty="0">
                <a:ln>
                  <a:noFill/>
                </a:ln>
                <a:solidFill>
                  <a:srgbClr val="000000"/>
                </a:solidFill>
                <a:effectLst/>
                <a:uFillTx/>
                <a:latin typeface="Lexend" pitchFamily="2" charset="0"/>
                <a:sym typeface="Calibri"/>
              </a:rPr>
              <a:t>Sekundärforschung</a:t>
            </a:r>
            <a:endParaRPr kumimoji="0" lang="de-AT" sz="1800" b="1" i="0" u="none" strike="noStrike" cap="none" spc="0" normalizeH="0" baseline="0" dirty="0">
              <a:ln>
                <a:noFill/>
              </a:ln>
              <a:solidFill>
                <a:srgbClr val="000000"/>
              </a:solidFill>
              <a:effectLst/>
              <a:uFillTx/>
              <a:latin typeface="Lexend" pitchFamily="2" charset="0"/>
              <a:sym typeface="Calibri"/>
            </a:endParaRPr>
          </a:p>
        </p:txBody>
      </p:sp>
      <p:pic>
        <p:nvPicPr>
          <p:cNvPr id="12" name="Grafik 11" descr="Fragen mit einfarbiger Füllung">
            <a:extLst>
              <a:ext uri="{FF2B5EF4-FFF2-40B4-BE49-F238E27FC236}">
                <a16:creationId xmlns:a16="http://schemas.microsoft.com/office/drawing/2014/main" id="{75A7C129-A90A-E93A-EB43-A499BD05DF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80372" y="4929217"/>
            <a:ext cx="1475594" cy="1475594"/>
          </a:xfrm>
          <a:prstGeom prst="rect">
            <a:avLst/>
          </a:prstGeom>
        </p:spPr>
      </p:pic>
      <p:pic>
        <p:nvPicPr>
          <p:cNvPr id="14" name="Grafik 13" descr="Klemmbrett mit einfarbiger Füllung">
            <a:extLst>
              <a:ext uri="{FF2B5EF4-FFF2-40B4-BE49-F238E27FC236}">
                <a16:creationId xmlns:a16="http://schemas.microsoft.com/office/drawing/2014/main" id="{6C3ED703-03B3-113A-05AA-59D9E1F750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55966" y="5045004"/>
            <a:ext cx="1244019" cy="1244019"/>
          </a:xfrm>
          <a:prstGeom prst="rect">
            <a:avLst/>
          </a:prstGeom>
        </p:spPr>
      </p:pic>
      <p:pic>
        <p:nvPicPr>
          <p:cNvPr id="16" name="Grafik 15" descr="Ordnersuche mit einfarbiger Füllung">
            <a:extLst>
              <a:ext uri="{FF2B5EF4-FFF2-40B4-BE49-F238E27FC236}">
                <a16:creationId xmlns:a16="http://schemas.microsoft.com/office/drawing/2014/main" id="{528B155D-122D-BCD0-C0DB-7A6B096CD1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0535" y="4801822"/>
            <a:ext cx="1602989" cy="1602989"/>
          </a:xfrm>
          <a:prstGeom prst="rect">
            <a:avLst/>
          </a:prstGeom>
        </p:spPr>
      </p:pic>
    </p:spTree>
    <p:extLst>
      <p:ext uri="{BB962C8B-B14F-4D97-AF65-F5344CB8AC3E}">
        <p14:creationId xmlns:p14="http://schemas.microsoft.com/office/powerpoint/2010/main" val="36676373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B3048C-4E92-83F9-E684-C9D37FBDA7F2}"/>
              </a:ext>
            </a:extLst>
          </p:cNvPr>
          <p:cNvSpPr>
            <a:spLocks noGrp="1"/>
          </p:cNvSpPr>
          <p:nvPr>
            <p:ph type="title"/>
          </p:nvPr>
        </p:nvSpPr>
        <p:spPr/>
        <p:txBody>
          <a:bodyPr/>
          <a:lstStyle/>
          <a:p>
            <a:r>
              <a:rPr lang="de-DE" dirty="0" err="1"/>
              <a:t>FILm</a:t>
            </a:r>
            <a:r>
              <a:rPr lang="de-DE" dirty="0"/>
              <a:t>-</a:t>
            </a:r>
            <a:r>
              <a:rPr lang="de-DE" dirty="0" err="1"/>
              <a:t>based</a:t>
            </a:r>
            <a:r>
              <a:rPr lang="de-DE" dirty="0"/>
              <a:t>-training</a:t>
            </a:r>
            <a:endParaRPr lang="de-AT" dirty="0"/>
          </a:p>
        </p:txBody>
      </p:sp>
      <p:sp>
        <p:nvSpPr>
          <p:cNvPr id="3" name="Textfeld 2">
            <a:extLst>
              <a:ext uri="{FF2B5EF4-FFF2-40B4-BE49-F238E27FC236}">
                <a16:creationId xmlns:a16="http://schemas.microsoft.com/office/drawing/2014/main" id="{953620C0-EDBC-B362-789B-778753A90EDB}"/>
              </a:ext>
            </a:extLst>
          </p:cNvPr>
          <p:cNvSpPr txBox="1"/>
          <p:nvPr/>
        </p:nvSpPr>
        <p:spPr>
          <a:xfrm>
            <a:off x="469790" y="1417859"/>
            <a:ext cx="11252419" cy="42473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50000"/>
              </a:lnSpc>
              <a:spcBef>
                <a:spcPts val="0"/>
              </a:spcBef>
              <a:spcAft>
                <a:spcPts val="0"/>
              </a:spcAft>
              <a:buClrTx/>
              <a:buSzTx/>
              <a:buFontTx/>
              <a:buNone/>
              <a:tabLst/>
            </a:pPr>
            <a:r>
              <a:rPr lang="de-AT" dirty="0">
                <a:latin typeface="Lexend" pitchFamily="2" charset="0"/>
              </a:rPr>
              <a:t>Ihr seid als 4er-Team die </a:t>
            </a:r>
            <a:r>
              <a:rPr lang="de-AT" dirty="0" err="1">
                <a:latin typeface="Lexend" pitchFamily="2" charset="0"/>
              </a:rPr>
              <a:t>Spezialist:innen</a:t>
            </a:r>
            <a:r>
              <a:rPr lang="de-AT" dirty="0">
                <a:latin typeface="Lexend" pitchFamily="2" charset="0"/>
              </a:rPr>
              <a:t> in der Marketingabteilung des Unternehmens „Move Motion“. Dabei kommt es zu Problemen bei eurem neuen Werbespot, der bis heute kaum Klicks generieren konnte. Daher sucht euer Chef Hilfe bei dem bekannten Marketingexperten Mattis Jung. Nach dem Vortrag und dem gemeinsamen Praxisworkshop wird euch schnell klar, dass ihr nicht nur einzelne, voneinander isolierte Maßnahmen braucht, sondern ein nachhaltiger und aufeinander abgestimmter Marketing-Mix notwendig ist, um eine effektive Marketingstrategie zu entwickeln.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p:txBody>
      </p:sp>
      <p:sp>
        <p:nvSpPr>
          <p:cNvPr id="10" name="Textfeld 9">
            <a:extLst>
              <a:ext uri="{FF2B5EF4-FFF2-40B4-BE49-F238E27FC236}">
                <a16:creationId xmlns:a16="http://schemas.microsoft.com/office/drawing/2014/main" id="{FC5AEA17-246F-DA21-E1AE-CA714263AC31}"/>
              </a:ext>
            </a:extLst>
          </p:cNvPr>
          <p:cNvSpPr txBox="1"/>
          <p:nvPr/>
        </p:nvSpPr>
        <p:spPr>
          <a:xfrm>
            <a:off x="533400" y="4277978"/>
            <a:ext cx="2644140"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err="1">
                <a:ln>
                  <a:noFill/>
                </a:ln>
                <a:solidFill>
                  <a:srgbClr val="FF0000"/>
                </a:solidFill>
                <a:effectLst/>
                <a:uFillTx/>
                <a:latin typeface="Lexend" pitchFamily="2" charset="0"/>
                <a:sym typeface="Calibri"/>
              </a:rPr>
              <a:t>P</a:t>
            </a:r>
            <a:r>
              <a:rPr kumimoji="0" lang="de-AT" sz="4000" b="0" i="0" u="none" strike="noStrike" cap="none" spc="0" normalizeH="0" baseline="0" dirty="0" err="1">
                <a:ln>
                  <a:noFill/>
                </a:ln>
                <a:solidFill>
                  <a:srgbClr val="000000"/>
                </a:solidFill>
                <a:effectLst/>
                <a:uFillTx/>
                <a:latin typeface="Lexend" pitchFamily="2" charset="0"/>
                <a:sym typeface="Calibri"/>
              </a:rPr>
              <a:t>roduct</a:t>
            </a:r>
            <a:endParaRPr kumimoji="0" lang="de-AT" sz="4000" b="0" i="0" u="none" strike="noStrike" cap="none" spc="0" normalizeH="0" baseline="0" dirty="0">
              <a:ln>
                <a:noFill/>
              </a:ln>
              <a:solidFill>
                <a:srgbClr val="000000"/>
              </a:solidFill>
              <a:effectLst/>
              <a:uFillTx/>
              <a:latin typeface="Lexend" pitchFamily="2" charset="0"/>
              <a:sym typeface="Calibri"/>
            </a:endParaRPr>
          </a:p>
        </p:txBody>
      </p:sp>
      <p:sp>
        <p:nvSpPr>
          <p:cNvPr id="11" name="Textfeld 10">
            <a:extLst>
              <a:ext uri="{FF2B5EF4-FFF2-40B4-BE49-F238E27FC236}">
                <a16:creationId xmlns:a16="http://schemas.microsoft.com/office/drawing/2014/main" id="{D9AA6744-3344-E0D6-CD8A-1CC09F1EE957}"/>
              </a:ext>
            </a:extLst>
          </p:cNvPr>
          <p:cNvSpPr txBox="1"/>
          <p:nvPr/>
        </p:nvSpPr>
        <p:spPr>
          <a:xfrm>
            <a:off x="4960620" y="4341740"/>
            <a:ext cx="2644140"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a:ln>
                  <a:noFill/>
                </a:ln>
                <a:solidFill>
                  <a:srgbClr val="FF0000"/>
                </a:solidFill>
                <a:effectLst/>
                <a:uFillTx/>
                <a:latin typeface="Lexend" pitchFamily="2" charset="0"/>
                <a:sym typeface="Calibri"/>
              </a:rPr>
              <a:t>P</a:t>
            </a:r>
            <a:r>
              <a:rPr kumimoji="0" lang="de-AT" sz="4000" b="0" i="0" u="none" strike="noStrike" cap="none" spc="0" normalizeH="0" baseline="0" dirty="0">
                <a:ln>
                  <a:noFill/>
                </a:ln>
                <a:solidFill>
                  <a:srgbClr val="000000"/>
                </a:solidFill>
                <a:effectLst/>
                <a:uFillTx/>
                <a:latin typeface="Lexend" pitchFamily="2" charset="0"/>
                <a:sym typeface="Calibri"/>
              </a:rPr>
              <a:t>rice</a:t>
            </a:r>
          </a:p>
        </p:txBody>
      </p:sp>
      <p:sp>
        <p:nvSpPr>
          <p:cNvPr id="12" name="Textfeld 11">
            <a:extLst>
              <a:ext uri="{FF2B5EF4-FFF2-40B4-BE49-F238E27FC236}">
                <a16:creationId xmlns:a16="http://schemas.microsoft.com/office/drawing/2014/main" id="{9ED1F9EF-903B-3B64-2032-1C20413379C9}"/>
              </a:ext>
            </a:extLst>
          </p:cNvPr>
          <p:cNvSpPr txBox="1"/>
          <p:nvPr/>
        </p:nvSpPr>
        <p:spPr>
          <a:xfrm>
            <a:off x="2316480" y="5548224"/>
            <a:ext cx="2644140"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a:ln>
                  <a:noFill/>
                </a:ln>
                <a:solidFill>
                  <a:srgbClr val="FF0000"/>
                </a:solidFill>
                <a:effectLst/>
                <a:uFillTx/>
                <a:latin typeface="Lexend" pitchFamily="2" charset="0"/>
                <a:sym typeface="Calibri"/>
              </a:rPr>
              <a:t>P</a:t>
            </a:r>
            <a:r>
              <a:rPr kumimoji="0" lang="de-AT" sz="4000" b="0" i="0" u="none" strike="noStrike" cap="none" spc="0" normalizeH="0" baseline="0" dirty="0">
                <a:ln>
                  <a:noFill/>
                </a:ln>
                <a:solidFill>
                  <a:srgbClr val="000000"/>
                </a:solidFill>
                <a:effectLst/>
                <a:uFillTx/>
                <a:latin typeface="Lexend" pitchFamily="2" charset="0"/>
                <a:sym typeface="Calibri"/>
              </a:rPr>
              <a:t>lace</a:t>
            </a:r>
          </a:p>
        </p:txBody>
      </p:sp>
      <p:sp>
        <p:nvSpPr>
          <p:cNvPr id="13" name="Textfeld 12">
            <a:extLst>
              <a:ext uri="{FF2B5EF4-FFF2-40B4-BE49-F238E27FC236}">
                <a16:creationId xmlns:a16="http://schemas.microsoft.com/office/drawing/2014/main" id="{0FEFB274-3F01-4559-E841-9852823C2FFA}"/>
              </a:ext>
            </a:extLst>
          </p:cNvPr>
          <p:cNvSpPr txBox="1"/>
          <p:nvPr/>
        </p:nvSpPr>
        <p:spPr>
          <a:xfrm>
            <a:off x="7917708" y="5548224"/>
            <a:ext cx="3091186"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a:ln>
                  <a:noFill/>
                </a:ln>
                <a:solidFill>
                  <a:srgbClr val="FF0000"/>
                </a:solidFill>
                <a:effectLst/>
                <a:uFillTx/>
                <a:latin typeface="Lexend" pitchFamily="2" charset="0"/>
                <a:sym typeface="Calibri"/>
              </a:rPr>
              <a:t>P</a:t>
            </a:r>
            <a:r>
              <a:rPr kumimoji="0" lang="de-AT" sz="4000" b="0" i="0" u="none" strike="noStrike" cap="none" spc="0" normalizeH="0" baseline="0" dirty="0">
                <a:ln>
                  <a:noFill/>
                </a:ln>
                <a:solidFill>
                  <a:srgbClr val="000000"/>
                </a:solidFill>
                <a:effectLst/>
                <a:uFillTx/>
                <a:latin typeface="Lexend" pitchFamily="2" charset="0"/>
                <a:sym typeface="Calibri"/>
              </a:rPr>
              <a:t>romotion</a:t>
            </a:r>
          </a:p>
        </p:txBody>
      </p:sp>
    </p:spTree>
    <p:extLst>
      <p:ext uri="{BB962C8B-B14F-4D97-AF65-F5344CB8AC3E}">
        <p14:creationId xmlns:p14="http://schemas.microsoft.com/office/powerpoint/2010/main" val="13566873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2E0AC-F91C-D1BF-896D-038CE9F957E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05D6EE-9DC1-1D1F-913D-29EC52C3D5A3}"/>
              </a:ext>
            </a:extLst>
          </p:cNvPr>
          <p:cNvSpPr>
            <a:spLocks noGrp="1"/>
          </p:cNvSpPr>
          <p:nvPr>
            <p:ph type="title"/>
          </p:nvPr>
        </p:nvSpPr>
        <p:spPr/>
        <p:txBody>
          <a:bodyPr>
            <a:normAutofit fontScale="90000"/>
          </a:bodyPr>
          <a:lstStyle/>
          <a:p>
            <a:r>
              <a:rPr lang="de-AT" dirty="0"/>
              <a:t>Marktforschungsmethoden – Primärforschung</a:t>
            </a:r>
          </a:p>
        </p:txBody>
      </p:sp>
      <p:sp>
        <p:nvSpPr>
          <p:cNvPr id="3" name="Textplatzhalter 2">
            <a:extLst>
              <a:ext uri="{FF2B5EF4-FFF2-40B4-BE49-F238E27FC236}">
                <a16:creationId xmlns:a16="http://schemas.microsoft.com/office/drawing/2014/main" id="{239D55EF-BC4C-2A4F-2138-39C2EF6C7A4F}"/>
              </a:ext>
            </a:extLst>
          </p:cNvPr>
          <p:cNvSpPr>
            <a:spLocks noGrp="1"/>
          </p:cNvSpPr>
          <p:nvPr>
            <p:ph type="body" idx="1"/>
          </p:nvPr>
        </p:nvSpPr>
        <p:spPr>
          <a:xfrm>
            <a:off x="469790" y="1964192"/>
            <a:ext cx="10117999" cy="3534240"/>
          </a:xfrm>
        </p:spPr>
        <p:txBody>
          <a:bodyPr lIns="0" tIns="0" rIns="0" bIns="0" anchor="t">
            <a:normAutofit/>
          </a:bodyPr>
          <a:lstStyle/>
          <a:p>
            <a:pPr>
              <a:lnSpc>
                <a:spcPct val="100000"/>
              </a:lnSpc>
            </a:pPr>
            <a:r>
              <a:rPr lang="de-AT" sz="2200" dirty="0"/>
              <a:t>Dazu zählen</a:t>
            </a:r>
            <a:r>
              <a:rPr lang="de-AT" sz="2200" b="1" dirty="0"/>
              <a:t> Umfragen</a:t>
            </a:r>
            <a:r>
              <a:rPr lang="de-AT" sz="2200" dirty="0"/>
              <a:t>, </a:t>
            </a:r>
            <a:r>
              <a:rPr lang="de-AT" sz="2200" b="1" dirty="0"/>
              <a:t>Tests </a:t>
            </a:r>
            <a:r>
              <a:rPr lang="de-AT" sz="2200" dirty="0"/>
              <a:t>oder </a:t>
            </a:r>
            <a:r>
              <a:rPr lang="de-AT" sz="2200" b="1" dirty="0"/>
              <a:t>Beobachtungen</a:t>
            </a:r>
            <a:r>
              <a:rPr lang="de-AT" sz="2200" dirty="0"/>
              <a:t>. Um aussagekräftige Daten zu bekommen, muss festgelegt werden, welche und wie viele Personen, wann und auf welche Weise befragt werden.</a:t>
            </a:r>
          </a:p>
          <a:p>
            <a:pPr>
              <a:lnSpc>
                <a:spcPct val="100000"/>
              </a:lnSpc>
            </a:pPr>
            <a:r>
              <a:rPr lang="de-AT" sz="2200" dirty="0"/>
              <a:t>Unterschieden wird zwischen einer </a:t>
            </a:r>
            <a:r>
              <a:rPr lang="de-AT" sz="2200" b="1" dirty="0"/>
              <a:t>Vollerhebung</a:t>
            </a:r>
            <a:r>
              <a:rPr lang="de-AT" sz="2200" dirty="0"/>
              <a:t> (= alle werden befragt) und einer </a:t>
            </a:r>
            <a:r>
              <a:rPr lang="de-AT" sz="2200" b="1" dirty="0"/>
              <a:t>Teilerhebung </a:t>
            </a:r>
            <a:r>
              <a:rPr lang="de-AT" sz="2200" dirty="0"/>
              <a:t>(= Stichprobe). </a:t>
            </a:r>
          </a:p>
          <a:p>
            <a:pPr>
              <a:lnSpc>
                <a:spcPct val="100000"/>
              </a:lnSpc>
            </a:pPr>
            <a:r>
              <a:rPr lang="de-AT" sz="2200" dirty="0"/>
              <a:t>Vorteile: </a:t>
            </a:r>
            <a:r>
              <a:rPr lang="de-AT" sz="2200" b="1" dirty="0"/>
              <a:t>neue</a:t>
            </a:r>
            <a:r>
              <a:rPr lang="de-AT" sz="2200" dirty="0"/>
              <a:t>, aktuelle </a:t>
            </a:r>
            <a:r>
              <a:rPr lang="de-AT" sz="2200" b="1" dirty="0"/>
              <a:t>Daten</a:t>
            </a:r>
            <a:r>
              <a:rPr lang="de-AT" sz="2200" dirty="0"/>
              <a:t>, die auf die Fragen des Unternehmens abgestimmt sind</a:t>
            </a:r>
            <a:endParaRPr lang="de-AT" sz="2200" b="1" dirty="0"/>
          </a:p>
          <a:p>
            <a:pPr>
              <a:lnSpc>
                <a:spcPct val="100000"/>
              </a:lnSpc>
            </a:pPr>
            <a:r>
              <a:rPr lang="de-AT" sz="2200" dirty="0"/>
              <a:t>Nachteile: großer Aufwand und deshalb relativ </a:t>
            </a:r>
            <a:r>
              <a:rPr lang="de-AT" sz="2200" b="1" dirty="0"/>
              <a:t>teuer</a:t>
            </a:r>
            <a:r>
              <a:rPr lang="de-AT" sz="2200" dirty="0"/>
              <a:t>, was v. a. für junge Unternehmen ein Problem sein kann</a:t>
            </a:r>
          </a:p>
        </p:txBody>
      </p:sp>
      <p:pic>
        <p:nvPicPr>
          <p:cNvPr id="4" name="Grafik 3" descr="Fragen mit einfarbiger Füllung">
            <a:extLst>
              <a:ext uri="{FF2B5EF4-FFF2-40B4-BE49-F238E27FC236}">
                <a16:creationId xmlns:a16="http://schemas.microsoft.com/office/drawing/2014/main" id="{F0FCE773-7E6A-0E74-EC24-823EFBF247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12195" y="5138521"/>
            <a:ext cx="1475594" cy="1475594"/>
          </a:xfrm>
          <a:prstGeom prst="rect">
            <a:avLst/>
          </a:prstGeom>
        </p:spPr>
      </p:pic>
      <p:pic>
        <p:nvPicPr>
          <p:cNvPr id="6" name="Grafik 5" descr="Klemmbrett mit einfarbiger Füllung">
            <a:extLst>
              <a:ext uri="{FF2B5EF4-FFF2-40B4-BE49-F238E27FC236}">
                <a16:creationId xmlns:a16="http://schemas.microsoft.com/office/drawing/2014/main" id="{879A6EBD-65F4-D7C2-6D14-39F8C28D07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87789" y="5307342"/>
            <a:ext cx="1244019" cy="1244019"/>
          </a:xfrm>
          <a:prstGeom prst="rect">
            <a:avLst/>
          </a:prstGeom>
        </p:spPr>
      </p:pic>
    </p:spTree>
    <p:extLst>
      <p:ext uri="{BB962C8B-B14F-4D97-AF65-F5344CB8AC3E}">
        <p14:creationId xmlns:p14="http://schemas.microsoft.com/office/powerpoint/2010/main" val="301317604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5CB3C-CD49-B139-2E2C-28CAB123D38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5008D9D-592B-5C96-486A-0AD3F5D37E02}"/>
              </a:ext>
            </a:extLst>
          </p:cNvPr>
          <p:cNvSpPr>
            <a:spLocks noGrp="1"/>
          </p:cNvSpPr>
          <p:nvPr>
            <p:ph type="title"/>
          </p:nvPr>
        </p:nvSpPr>
        <p:spPr/>
        <p:txBody>
          <a:bodyPr>
            <a:normAutofit fontScale="90000"/>
          </a:bodyPr>
          <a:lstStyle/>
          <a:p>
            <a:r>
              <a:rPr lang="de-AT" dirty="0"/>
              <a:t>Marktforschungsmethoden - Sekundärforschung</a:t>
            </a:r>
          </a:p>
        </p:txBody>
      </p:sp>
      <p:sp>
        <p:nvSpPr>
          <p:cNvPr id="3" name="Textplatzhalter 2">
            <a:extLst>
              <a:ext uri="{FF2B5EF4-FFF2-40B4-BE49-F238E27FC236}">
                <a16:creationId xmlns:a16="http://schemas.microsoft.com/office/drawing/2014/main" id="{22AB4F1D-9827-A05B-136B-2CAAFDF2B457}"/>
              </a:ext>
            </a:extLst>
          </p:cNvPr>
          <p:cNvSpPr>
            <a:spLocks noGrp="1"/>
          </p:cNvSpPr>
          <p:nvPr>
            <p:ph type="body" idx="1"/>
          </p:nvPr>
        </p:nvSpPr>
        <p:spPr>
          <a:xfrm>
            <a:off x="469790" y="1925823"/>
            <a:ext cx="9980811" cy="3006354"/>
          </a:xfrm>
        </p:spPr>
        <p:txBody>
          <a:bodyPr lIns="0" tIns="0" rIns="0" bIns="0" anchor="t">
            <a:normAutofit/>
          </a:bodyPr>
          <a:lstStyle/>
          <a:p>
            <a:pPr>
              <a:lnSpc>
                <a:spcPct val="100000"/>
              </a:lnSpc>
            </a:pPr>
            <a:r>
              <a:rPr lang="de-AT" sz="2200" dirty="0"/>
              <a:t>Hier werden bereits</a:t>
            </a:r>
            <a:r>
              <a:rPr lang="de-AT" sz="2200" b="1" dirty="0"/>
              <a:t> vorhandene Daten </a:t>
            </a:r>
            <a:r>
              <a:rPr lang="de-AT" sz="2200" dirty="0"/>
              <a:t>ausgewertet und analysiert.</a:t>
            </a:r>
          </a:p>
          <a:p>
            <a:pPr>
              <a:lnSpc>
                <a:spcPct val="100000"/>
              </a:lnSpc>
            </a:pPr>
            <a:r>
              <a:rPr lang="de-AT" sz="2200" dirty="0"/>
              <a:t>Dazu zählen z. B. unternehmens</a:t>
            </a:r>
            <a:r>
              <a:rPr lang="de-AT" sz="2200" b="1" dirty="0"/>
              <a:t>interne</a:t>
            </a:r>
            <a:r>
              <a:rPr lang="de-AT" sz="2200" dirty="0"/>
              <a:t> Datenquellen (Kundenstatistiken, Berichte von Mitarbeiter:innen etc.) und unternehmens</a:t>
            </a:r>
            <a:r>
              <a:rPr lang="de-AT" sz="2200" b="1" dirty="0"/>
              <a:t>externe</a:t>
            </a:r>
            <a:r>
              <a:rPr lang="de-AT" sz="2200" dirty="0"/>
              <a:t> (Bevölkerungsstatistiken, Zeitungen, Werbeprospekte etc.).</a:t>
            </a:r>
          </a:p>
          <a:p>
            <a:pPr>
              <a:lnSpc>
                <a:spcPct val="100000"/>
              </a:lnSpc>
            </a:pPr>
            <a:r>
              <a:rPr lang="de-AT" sz="2200" dirty="0"/>
              <a:t>Vorteile: </a:t>
            </a:r>
            <a:r>
              <a:rPr lang="de-AT" sz="2200" b="1" dirty="0"/>
              <a:t>niedrigere Kosten </a:t>
            </a:r>
            <a:r>
              <a:rPr lang="de-AT" sz="2200" dirty="0"/>
              <a:t>und</a:t>
            </a:r>
            <a:r>
              <a:rPr lang="de-AT" sz="2200" b="1" dirty="0"/>
              <a:t> schnelle Auswertung </a:t>
            </a:r>
          </a:p>
          <a:p>
            <a:pPr>
              <a:lnSpc>
                <a:spcPct val="100000"/>
              </a:lnSpc>
            </a:pPr>
            <a:r>
              <a:rPr lang="de-AT" sz="2200" dirty="0"/>
              <a:t>Nachteile: </a:t>
            </a:r>
            <a:r>
              <a:rPr lang="de-AT" sz="2200" b="1" dirty="0"/>
              <a:t>Konkurrenz</a:t>
            </a:r>
            <a:r>
              <a:rPr lang="de-AT" sz="2200" dirty="0"/>
              <a:t> kennt viele dieser Daten auch und </a:t>
            </a:r>
            <a:r>
              <a:rPr lang="de-AT" sz="2200" b="1" dirty="0"/>
              <a:t>nicht alle Fragen</a:t>
            </a:r>
            <a:r>
              <a:rPr lang="de-AT" sz="2200" dirty="0"/>
              <a:t> können beantwortet werden. </a:t>
            </a:r>
          </a:p>
        </p:txBody>
      </p:sp>
      <p:pic>
        <p:nvPicPr>
          <p:cNvPr id="8" name="Grafik 7" descr="Ordnersuche mit einfarbiger Füllung">
            <a:extLst>
              <a:ext uri="{FF2B5EF4-FFF2-40B4-BE49-F238E27FC236}">
                <a16:creationId xmlns:a16="http://schemas.microsoft.com/office/drawing/2014/main" id="{8F215305-9494-7CDF-588D-9E04E47D3A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09204" y="4932177"/>
            <a:ext cx="1749008" cy="1749008"/>
          </a:xfrm>
          <a:prstGeom prst="rect">
            <a:avLst/>
          </a:prstGeom>
        </p:spPr>
      </p:pic>
    </p:spTree>
    <p:extLst>
      <p:ext uri="{BB962C8B-B14F-4D97-AF65-F5344CB8AC3E}">
        <p14:creationId xmlns:p14="http://schemas.microsoft.com/office/powerpoint/2010/main" val="13964711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DA8C8-A3F5-DC1E-8D33-D07D7C24C4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7CC7599-158D-5AC1-869E-3FFC8AAE1282}"/>
              </a:ext>
            </a:extLst>
          </p:cNvPr>
          <p:cNvSpPr>
            <a:spLocks noGrp="1"/>
          </p:cNvSpPr>
          <p:nvPr>
            <p:ph type="title"/>
          </p:nvPr>
        </p:nvSpPr>
        <p:spPr/>
        <p:txBody>
          <a:bodyPr>
            <a:normAutofit/>
          </a:bodyPr>
          <a:lstStyle/>
          <a:p>
            <a:r>
              <a:rPr lang="de-AT" dirty="0"/>
              <a:t>Auswertung der Marktforschung</a:t>
            </a:r>
          </a:p>
        </p:txBody>
      </p:sp>
      <p:sp>
        <p:nvSpPr>
          <p:cNvPr id="3" name="Textplatzhalter 2">
            <a:extLst>
              <a:ext uri="{FF2B5EF4-FFF2-40B4-BE49-F238E27FC236}">
                <a16:creationId xmlns:a16="http://schemas.microsoft.com/office/drawing/2014/main" id="{FC601BC4-0ADB-3B35-A70A-10A0CDDE2147}"/>
              </a:ext>
            </a:extLst>
          </p:cNvPr>
          <p:cNvSpPr>
            <a:spLocks noGrp="1"/>
          </p:cNvSpPr>
          <p:nvPr>
            <p:ph type="body" idx="1"/>
          </p:nvPr>
        </p:nvSpPr>
        <p:spPr>
          <a:xfrm>
            <a:off x="469790" y="1577141"/>
            <a:ext cx="11328476" cy="4086516"/>
          </a:xfrm>
        </p:spPr>
        <p:txBody>
          <a:bodyPr>
            <a:normAutofit/>
          </a:bodyPr>
          <a:lstStyle/>
          <a:p>
            <a:pPr marL="0" indent="0">
              <a:buNone/>
            </a:pPr>
            <a:r>
              <a:rPr lang="de-AT" b="1" dirty="0"/>
              <a:t>Bsp. Fragebogen Obstsalat AG</a:t>
            </a:r>
          </a:p>
          <a:p>
            <a:pPr marL="0" indent="0">
              <a:buNone/>
            </a:pPr>
            <a:endParaRPr lang="de-AT" b="1" dirty="0"/>
          </a:p>
          <a:p>
            <a:pPr marL="0" indent="0">
              <a:buNone/>
            </a:pPr>
            <a:endParaRPr lang="de-AT" sz="18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sz="18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b="1" dirty="0"/>
          </a:p>
          <a:p>
            <a:pPr marL="0" indent="0">
              <a:buNone/>
            </a:pPr>
            <a:endParaRPr lang="de-AT" dirty="0"/>
          </a:p>
          <a:p>
            <a:pPr marL="0" indent="0">
              <a:buNone/>
            </a:pPr>
            <a:endParaRPr lang="de-AT" b="1" dirty="0"/>
          </a:p>
          <a:p>
            <a:pPr marL="0" indent="0">
              <a:buNone/>
            </a:pPr>
            <a:endParaRPr lang="de-AT" b="1" dirty="0"/>
          </a:p>
          <a:p>
            <a:pPr marL="0" indent="0">
              <a:buNone/>
            </a:pPr>
            <a:r>
              <a:rPr lang="de-AT" b="1" dirty="0"/>
              <a:t> </a:t>
            </a:r>
          </a:p>
          <a:p>
            <a:pPr marL="0" indent="0">
              <a:buNone/>
            </a:pPr>
            <a:endParaRPr lang="de-AT" dirty="0"/>
          </a:p>
        </p:txBody>
      </p:sp>
      <p:graphicFrame>
        <p:nvGraphicFramePr>
          <p:cNvPr id="8" name="Tabelle 7">
            <a:extLst>
              <a:ext uri="{FF2B5EF4-FFF2-40B4-BE49-F238E27FC236}">
                <a16:creationId xmlns:a16="http://schemas.microsoft.com/office/drawing/2014/main" id="{FAA373CA-FCDC-5407-02E3-939FB554BCAB}"/>
              </a:ext>
            </a:extLst>
          </p:cNvPr>
          <p:cNvGraphicFramePr>
            <a:graphicFrameLocks noGrp="1"/>
          </p:cNvGraphicFramePr>
          <p:nvPr>
            <p:extLst>
              <p:ext uri="{D42A27DB-BD31-4B8C-83A1-F6EECF244321}">
                <p14:modId xmlns:p14="http://schemas.microsoft.com/office/powerpoint/2010/main" val="1732295011"/>
              </p:ext>
            </p:extLst>
          </p:nvPr>
        </p:nvGraphicFramePr>
        <p:xfrm>
          <a:off x="469790" y="1939297"/>
          <a:ext cx="2337206" cy="2225040"/>
        </p:xfrm>
        <a:graphic>
          <a:graphicData uri="http://schemas.openxmlformats.org/drawingml/2006/table">
            <a:tbl>
              <a:tblPr firstRow="1" bandRow="1">
                <a:tableStyleId>{5940675A-B579-460E-94D1-54222C63F5DA}</a:tableStyleId>
              </a:tblPr>
              <a:tblGrid>
                <a:gridCol w="1360355">
                  <a:extLst>
                    <a:ext uri="{9D8B030D-6E8A-4147-A177-3AD203B41FA5}">
                      <a16:colId xmlns:a16="http://schemas.microsoft.com/office/drawing/2014/main" val="3982757582"/>
                    </a:ext>
                  </a:extLst>
                </a:gridCol>
                <a:gridCol w="976851">
                  <a:extLst>
                    <a:ext uri="{9D8B030D-6E8A-4147-A177-3AD203B41FA5}">
                      <a16:colId xmlns:a16="http://schemas.microsoft.com/office/drawing/2014/main" val="65273060"/>
                    </a:ext>
                  </a:extLst>
                </a:gridCol>
              </a:tblGrid>
              <a:tr h="370840">
                <a:tc gridSpan="2">
                  <a:txBody>
                    <a:bodyPr/>
                    <a:lstStyle/>
                    <a:p>
                      <a:pPr algn="ctr"/>
                      <a:r>
                        <a:rPr lang="de-DE" sz="1800" b="1" dirty="0">
                          <a:latin typeface="Lexend" pitchFamily="2" charset="0"/>
                        </a:rPr>
                        <a:t>Altersstruktur </a:t>
                      </a:r>
                      <a:endParaRPr lang="de-AT" sz="1800" b="1" dirty="0">
                        <a:latin typeface="Lexend" pitchFamily="2" charset="0"/>
                      </a:endParaRPr>
                    </a:p>
                  </a:txBody>
                  <a:tcPr/>
                </a:tc>
                <a:tc hMerge="1">
                  <a:txBody>
                    <a:bodyPr/>
                    <a:lstStyle/>
                    <a:p>
                      <a:endParaRPr lang="de-AT" dirty="0"/>
                    </a:p>
                  </a:txBody>
                  <a:tcPr/>
                </a:tc>
                <a:extLst>
                  <a:ext uri="{0D108BD9-81ED-4DB2-BD59-A6C34878D82A}">
                    <a16:rowId xmlns:a16="http://schemas.microsoft.com/office/drawing/2014/main" val="1279308337"/>
                  </a:ext>
                </a:extLst>
              </a:tr>
              <a:tr h="370840">
                <a:tc>
                  <a:txBody>
                    <a:bodyPr/>
                    <a:lstStyle/>
                    <a:p>
                      <a:pPr algn="ctr"/>
                      <a:r>
                        <a:rPr lang="de-AT" sz="1200" b="1" dirty="0">
                          <a:effectLst/>
                          <a:latin typeface="Lexend" pitchFamily="2" charset="0"/>
                          <a:ea typeface="Arial" panose="020B0604020202020204" pitchFamily="34" charset="0"/>
                          <a:cs typeface="Arial" panose="020B0604020202020204" pitchFamily="34" charset="0"/>
                        </a:rPr>
                        <a:t>Merkmal</a:t>
                      </a:r>
                      <a:endParaRPr lang="de-AT" sz="1200" b="1" dirty="0">
                        <a:latin typeface="Lexend" pitchFamily="2" charset="0"/>
                      </a:endParaRPr>
                    </a:p>
                  </a:txBody>
                  <a:tcPr/>
                </a:tc>
                <a:tc>
                  <a:txBody>
                    <a:bodyPr/>
                    <a:lstStyle/>
                    <a:p>
                      <a:pPr algn="ctr"/>
                      <a:r>
                        <a:rPr lang="de-DE" sz="1200" b="1" dirty="0">
                          <a:latin typeface="Lexend" pitchFamily="2" charset="0"/>
                        </a:rPr>
                        <a:t>Anzahl </a:t>
                      </a:r>
                      <a:endParaRPr lang="de-AT" sz="1200" b="1" dirty="0">
                        <a:latin typeface="Lexend" pitchFamily="2" charset="0"/>
                      </a:endParaRPr>
                    </a:p>
                  </a:txBody>
                  <a:tcPr/>
                </a:tc>
                <a:extLst>
                  <a:ext uri="{0D108BD9-81ED-4DB2-BD59-A6C34878D82A}">
                    <a16:rowId xmlns:a16="http://schemas.microsoft.com/office/drawing/2014/main" val="538303079"/>
                  </a:ext>
                </a:extLst>
              </a:tr>
              <a:tr h="370840">
                <a:tc>
                  <a:txBody>
                    <a:bodyPr/>
                    <a:lstStyle/>
                    <a:p>
                      <a:r>
                        <a:rPr lang="de-AT" sz="1200" dirty="0">
                          <a:effectLst/>
                          <a:latin typeface="Lexend" pitchFamily="2" charset="0"/>
                          <a:ea typeface="Arial" panose="020B0604020202020204" pitchFamily="34" charset="0"/>
                          <a:cs typeface="Arial" panose="020B0604020202020204" pitchFamily="34" charset="0"/>
                        </a:rPr>
                        <a:t>unter 10 Jahre</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528828434"/>
                  </a:ext>
                </a:extLst>
              </a:tr>
              <a:tr h="370840">
                <a:tc>
                  <a:txBody>
                    <a:bodyPr/>
                    <a:lstStyle/>
                    <a:p>
                      <a:r>
                        <a:rPr lang="de-AT" sz="1200" dirty="0">
                          <a:effectLst/>
                          <a:latin typeface="Lexend" pitchFamily="2" charset="0"/>
                          <a:ea typeface="Arial" panose="020B0604020202020204" pitchFamily="34" charset="0"/>
                          <a:cs typeface="Arial" panose="020B0604020202020204" pitchFamily="34" charset="0"/>
                        </a:rPr>
                        <a:t>unter 15 Jahre</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1775556181"/>
                  </a:ext>
                </a:extLst>
              </a:tr>
              <a:tr h="370840">
                <a:tc>
                  <a:txBody>
                    <a:bodyPr/>
                    <a:lstStyle/>
                    <a:p>
                      <a:r>
                        <a:rPr lang="de-AT" sz="1200" dirty="0">
                          <a:effectLst/>
                          <a:latin typeface="Lexend" pitchFamily="2" charset="0"/>
                          <a:ea typeface="Arial" panose="020B0604020202020204" pitchFamily="34" charset="0"/>
                          <a:cs typeface="Arial" panose="020B0604020202020204" pitchFamily="34" charset="0"/>
                        </a:rPr>
                        <a:t>unter 20 Jahre</a:t>
                      </a:r>
                      <a:endParaRPr lang="de-AT" sz="1200" dirty="0">
                        <a:latin typeface="Lexend" pitchFamily="2" charset="0"/>
                      </a:endParaRPr>
                    </a:p>
                  </a:txBody>
                  <a:tcPr/>
                </a:tc>
                <a:tc>
                  <a:txBody>
                    <a:bodyPr/>
                    <a:lstStyle/>
                    <a:p>
                      <a:endParaRPr lang="de-AT" sz="1200">
                        <a:latin typeface="Lexend" pitchFamily="2" charset="0"/>
                      </a:endParaRPr>
                    </a:p>
                  </a:txBody>
                  <a:tcPr/>
                </a:tc>
                <a:extLst>
                  <a:ext uri="{0D108BD9-81ED-4DB2-BD59-A6C34878D82A}">
                    <a16:rowId xmlns:a16="http://schemas.microsoft.com/office/drawing/2014/main" val="703198121"/>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de-AT" sz="1200" dirty="0">
                          <a:effectLst/>
                          <a:latin typeface="Lexend" pitchFamily="2" charset="0"/>
                          <a:ea typeface="Arial" panose="020B0604020202020204" pitchFamily="34" charset="0"/>
                          <a:cs typeface="Arial" panose="020B0604020202020204" pitchFamily="34" charset="0"/>
                        </a:rPr>
                        <a:t>über 20 Jahre </a:t>
                      </a: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3509704218"/>
                  </a:ext>
                </a:extLst>
              </a:tr>
            </a:tbl>
          </a:graphicData>
        </a:graphic>
      </p:graphicFrame>
      <p:graphicFrame>
        <p:nvGraphicFramePr>
          <p:cNvPr id="9" name="Tabelle 8">
            <a:extLst>
              <a:ext uri="{FF2B5EF4-FFF2-40B4-BE49-F238E27FC236}">
                <a16:creationId xmlns:a16="http://schemas.microsoft.com/office/drawing/2014/main" id="{5C1C1797-1DDB-DD92-5E65-94612C82D482}"/>
              </a:ext>
            </a:extLst>
          </p:cNvPr>
          <p:cNvGraphicFramePr>
            <a:graphicFrameLocks noGrp="1"/>
          </p:cNvGraphicFramePr>
          <p:nvPr>
            <p:extLst>
              <p:ext uri="{D42A27DB-BD31-4B8C-83A1-F6EECF244321}">
                <p14:modId xmlns:p14="http://schemas.microsoft.com/office/powerpoint/2010/main" val="2807750047"/>
              </p:ext>
            </p:extLst>
          </p:nvPr>
        </p:nvGraphicFramePr>
        <p:xfrm>
          <a:off x="3461554" y="1939297"/>
          <a:ext cx="2117213" cy="2225040"/>
        </p:xfrm>
        <a:graphic>
          <a:graphicData uri="http://schemas.openxmlformats.org/drawingml/2006/table">
            <a:tbl>
              <a:tblPr firstRow="1" bandRow="1">
                <a:tableStyleId>{5940675A-B579-460E-94D1-54222C63F5DA}</a:tableStyleId>
              </a:tblPr>
              <a:tblGrid>
                <a:gridCol w="958645">
                  <a:extLst>
                    <a:ext uri="{9D8B030D-6E8A-4147-A177-3AD203B41FA5}">
                      <a16:colId xmlns:a16="http://schemas.microsoft.com/office/drawing/2014/main" val="3982757582"/>
                    </a:ext>
                  </a:extLst>
                </a:gridCol>
                <a:gridCol w="1158568">
                  <a:extLst>
                    <a:ext uri="{9D8B030D-6E8A-4147-A177-3AD203B41FA5}">
                      <a16:colId xmlns:a16="http://schemas.microsoft.com/office/drawing/2014/main" val="65273060"/>
                    </a:ext>
                  </a:extLst>
                </a:gridCol>
              </a:tblGrid>
              <a:tr h="370840">
                <a:tc gridSpan="2">
                  <a:txBody>
                    <a:bodyPr/>
                    <a:lstStyle/>
                    <a:p>
                      <a:pPr algn="ctr"/>
                      <a:r>
                        <a:rPr lang="de-DE" sz="1800" b="1" dirty="0">
                          <a:latin typeface="Lexend" pitchFamily="2" charset="0"/>
                        </a:rPr>
                        <a:t>Wohnen </a:t>
                      </a:r>
                      <a:endParaRPr lang="de-AT" sz="1800" b="1" dirty="0">
                        <a:latin typeface="Lexend" pitchFamily="2" charset="0"/>
                      </a:endParaRPr>
                    </a:p>
                  </a:txBody>
                  <a:tcPr/>
                </a:tc>
                <a:tc hMerge="1">
                  <a:txBody>
                    <a:bodyPr/>
                    <a:lstStyle/>
                    <a:p>
                      <a:endParaRPr lang="de-AT" dirty="0"/>
                    </a:p>
                  </a:txBody>
                  <a:tcPr/>
                </a:tc>
                <a:extLst>
                  <a:ext uri="{0D108BD9-81ED-4DB2-BD59-A6C34878D82A}">
                    <a16:rowId xmlns:a16="http://schemas.microsoft.com/office/drawing/2014/main" val="1279308337"/>
                  </a:ext>
                </a:extLst>
              </a:tr>
              <a:tr h="370840">
                <a:tc>
                  <a:txBody>
                    <a:bodyPr/>
                    <a:lstStyle/>
                    <a:p>
                      <a:pPr algn="ctr"/>
                      <a:r>
                        <a:rPr lang="de-AT" sz="1200" b="1" dirty="0">
                          <a:effectLst/>
                          <a:latin typeface="Lexend" pitchFamily="2" charset="0"/>
                          <a:ea typeface="Arial" panose="020B0604020202020204" pitchFamily="34" charset="0"/>
                          <a:cs typeface="Arial" panose="020B0604020202020204" pitchFamily="34" charset="0"/>
                        </a:rPr>
                        <a:t>Merkmal</a:t>
                      </a:r>
                      <a:endParaRPr lang="de-AT" sz="1200" b="1" dirty="0">
                        <a:latin typeface="Lexend" pitchFamily="2" charset="0"/>
                      </a:endParaRPr>
                    </a:p>
                  </a:txBody>
                  <a:tcPr/>
                </a:tc>
                <a:tc>
                  <a:txBody>
                    <a:bodyPr/>
                    <a:lstStyle/>
                    <a:p>
                      <a:pPr algn="ctr"/>
                      <a:r>
                        <a:rPr lang="de-DE" sz="1200" b="1" dirty="0">
                          <a:latin typeface="Lexend" pitchFamily="2" charset="0"/>
                        </a:rPr>
                        <a:t>Anzahl </a:t>
                      </a:r>
                      <a:endParaRPr lang="de-AT" sz="1200" b="1" dirty="0">
                        <a:latin typeface="Lexend" pitchFamily="2" charset="0"/>
                      </a:endParaRPr>
                    </a:p>
                  </a:txBody>
                  <a:tcPr/>
                </a:tc>
                <a:extLst>
                  <a:ext uri="{0D108BD9-81ED-4DB2-BD59-A6C34878D82A}">
                    <a16:rowId xmlns:a16="http://schemas.microsoft.com/office/drawing/2014/main" val="538303079"/>
                  </a:ext>
                </a:extLst>
              </a:tr>
              <a:tr h="370840">
                <a:tc>
                  <a:txBody>
                    <a:bodyPr/>
                    <a:lstStyle/>
                    <a:p>
                      <a:pPr algn="l"/>
                      <a:r>
                        <a:rPr lang="de-DE" sz="1200" dirty="0">
                          <a:effectLst/>
                          <a:latin typeface="Lexend" pitchFamily="2" charset="0"/>
                          <a:cs typeface="Arial" panose="020B0604020202020204" pitchFamily="34" charset="0"/>
                        </a:rPr>
                        <a:t>D</a:t>
                      </a:r>
                      <a:r>
                        <a:rPr lang="de-AT" sz="1200" dirty="0" err="1">
                          <a:effectLst/>
                          <a:latin typeface="Lexend" pitchFamily="2" charset="0"/>
                          <a:cs typeface="Arial" panose="020B0604020202020204" pitchFamily="34" charset="0"/>
                        </a:rPr>
                        <a:t>orf</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528828434"/>
                  </a:ext>
                </a:extLst>
              </a:tr>
              <a:tr h="370840">
                <a:tc>
                  <a:txBody>
                    <a:bodyPr/>
                    <a:lstStyle/>
                    <a:p>
                      <a:pPr algn="l"/>
                      <a:r>
                        <a:rPr lang="de-AT" sz="1200" dirty="0">
                          <a:effectLst/>
                          <a:latin typeface="Lexend" pitchFamily="2" charset="0"/>
                          <a:ea typeface="Arial" panose="020B0604020202020204" pitchFamily="34" charset="0"/>
                          <a:cs typeface="Arial" panose="020B0604020202020204" pitchFamily="34" charset="0"/>
                        </a:rPr>
                        <a:t>Kleinstadt</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1775556181"/>
                  </a:ext>
                </a:extLst>
              </a:tr>
              <a:tr h="370840">
                <a:tc>
                  <a:txBody>
                    <a:bodyPr/>
                    <a:lstStyle/>
                    <a:p>
                      <a:pPr algn="l"/>
                      <a:r>
                        <a:rPr lang="de-DE" sz="1200" dirty="0">
                          <a:effectLst/>
                          <a:latin typeface="Lexend" pitchFamily="2" charset="0"/>
                          <a:cs typeface="Arial" panose="020B0604020202020204" pitchFamily="34" charset="0"/>
                        </a:rPr>
                        <a:t>G</a:t>
                      </a:r>
                      <a:r>
                        <a:rPr lang="de-AT" sz="1200" dirty="0" err="1">
                          <a:effectLst/>
                          <a:latin typeface="Lexend" pitchFamily="2" charset="0"/>
                          <a:cs typeface="Arial" panose="020B0604020202020204" pitchFamily="34" charset="0"/>
                        </a:rPr>
                        <a:t>roßstadt</a:t>
                      </a:r>
                      <a:endParaRPr lang="de-AT" sz="1200" dirty="0">
                        <a:latin typeface="Lexend" pitchFamily="2" charset="0"/>
                      </a:endParaRPr>
                    </a:p>
                  </a:txBody>
                  <a:tcPr/>
                </a:tc>
                <a:tc>
                  <a:txBody>
                    <a:bodyPr/>
                    <a:lstStyle/>
                    <a:p>
                      <a:endParaRPr lang="de-AT" sz="1200">
                        <a:latin typeface="Lexend" pitchFamily="2" charset="0"/>
                      </a:endParaRPr>
                    </a:p>
                  </a:txBody>
                  <a:tcPr/>
                </a:tc>
                <a:extLst>
                  <a:ext uri="{0D108BD9-81ED-4DB2-BD59-A6C34878D82A}">
                    <a16:rowId xmlns:a16="http://schemas.microsoft.com/office/drawing/2014/main" val="703198121"/>
                  </a:ext>
                </a:extLst>
              </a:tr>
              <a:tr h="370840">
                <a:tc gridSpan="2">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de-AT" sz="1200" dirty="0">
                        <a:effectLst/>
                        <a:latin typeface="Lexend" pitchFamily="2" charset="0"/>
                        <a:ea typeface="Arial" panose="020B0604020202020204" pitchFamily="34" charset="0"/>
                        <a:cs typeface="Arial" panose="020B0604020202020204" pitchFamily="34" charset="0"/>
                      </a:endParaRPr>
                    </a:p>
                  </a:txBody>
                  <a:tcPr/>
                </a:tc>
                <a:tc hMerge="1">
                  <a:txBody>
                    <a:bodyPr/>
                    <a:lstStyle/>
                    <a:p>
                      <a:endParaRPr lang="de-AT" dirty="0"/>
                    </a:p>
                  </a:txBody>
                  <a:tcPr/>
                </a:tc>
                <a:extLst>
                  <a:ext uri="{0D108BD9-81ED-4DB2-BD59-A6C34878D82A}">
                    <a16:rowId xmlns:a16="http://schemas.microsoft.com/office/drawing/2014/main" val="3509704218"/>
                  </a:ext>
                </a:extLst>
              </a:tr>
            </a:tbl>
          </a:graphicData>
        </a:graphic>
      </p:graphicFrame>
      <p:graphicFrame>
        <p:nvGraphicFramePr>
          <p:cNvPr id="10" name="Tabelle 9">
            <a:extLst>
              <a:ext uri="{FF2B5EF4-FFF2-40B4-BE49-F238E27FC236}">
                <a16:creationId xmlns:a16="http://schemas.microsoft.com/office/drawing/2014/main" id="{5996ED7F-1F67-F620-C1D8-6FB4A6A45C05}"/>
              </a:ext>
            </a:extLst>
          </p:cNvPr>
          <p:cNvGraphicFramePr>
            <a:graphicFrameLocks noGrp="1"/>
          </p:cNvGraphicFramePr>
          <p:nvPr>
            <p:extLst>
              <p:ext uri="{D42A27DB-BD31-4B8C-83A1-F6EECF244321}">
                <p14:modId xmlns:p14="http://schemas.microsoft.com/office/powerpoint/2010/main" val="1919138823"/>
              </p:ext>
            </p:extLst>
          </p:nvPr>
        </p:nvGraphicFramePr>
        <p:xfrm>
          <a:off x="6233325" y="1967533"/>
          <a:ext cx="2499709" cy="2225040"/>
        </p:xfrm>
        <a:graphic>
          <a:graphicData uri="http://schemas.openxmlformats.org/drawingml/2006/table">
            <a:tbl>
              <a:tblPr firstRow="1" bandRow="1">
                <a:tableStyleId>{5940675A-B579-460E-94D1-54222C63F5DA}</a:tableStyleId>
              </a:tblPr>
              <a:tblGrid>
                <a:gridCol w="1741282">
                  <a:extLst>
                    <a:ext uri="{9D8B030D-6E8A-4147-A177-3AD203B41FA5}">
                      <a16:colId xmlns:a16="http://schemas.microsoft.com/office/drawing/2014/main" val="3982757582"/>
                    </a:ext>
                  </a:extLst>
                </a:gridCol>
                <a:gridCol w="758427">
                  <a:extLst>
                    <a:ext uri="{9D8B030D-6E8A-4147-A177-3AD203B41FA5}">
                      <a16:colId xmlns:a16="http://schemas.microsoft.com/office/drawing/2014/main" val="65273060"/>
                    </a:ext>
                  </a:extLst>
                </a:gridCol>
              </a:tblGrid>
              <a:tr h="370840">
                <a:tc gridSpan="2">
                  <a:txBody>
                    <a:bodyPr/>
                    <a:lstStyle/>
                    <a:p>
                      <a:pPr algn="ctr"/>
                      <a:r>
                        <a:rPr lang="de-DE" sz="1800" b="1" dirty="0">
                          <a:latin typeface="Lexend" pitchFamily="2" charset="0"/>
                        </a:rPr>
                        <a:t>Obstkonsum  </a:t>
                      </a:r>
                      <a:endParaRPr lang="de-AT" sz="1800" b="1" dirty="0">
                        <a:latin typeface="Lexend" pitchFamily="2" charset="0"/>
                      </a:endParaRPr>
                    </a:p>
                  </a:txBody>
                  <a:tcPr/>
                </a:tc>
                <a:tc hMerge="1">
                  <a:txBody>
                    <a:bodyPr/>
                    <a:lstStyle/>
                    <a:p>
                      <a:endParaRPr lang="de-AT" dirty="0"/>
                    </a:p>
                  </a:txBody>
                  <a:tcPr/>
                </a:tc>
                <a:extLst>
                  <a:ext uri="{0D108BD9-81ED-4DB2-BD59-A6C34878D82A}">
                    <a16:rowId xmlns:a16="http://schemas.microsoft.com/office/drawing/2014/main" val="1279308337"/>
                  </a:ext>
                </a:extLst>
              </a:tr>
              <a:tr h="370840">
                <a:tc>
                  <a:txBody>
                    <a:bodyPr/>
                    <a:lstStyle/>
                    <a:p>
                      <a:pPr algn="ctr"/>
                      <a:r>
                        <a:rPr lang="de-AT" sz="1200" b="1" dirty="0">
                          <a:effectLst/>
                          <a:latin typeface="Lexend" pitchFamily="2" charset="0"/>
                          <a:ea typeface="Arial" panose="020B0604020202020204" pitchFamily="34" charset="0"/>
                          <a:cs typeface="Arial" panose="020B0604020202020204" pitchFamily="34" charset="0"/>
                        </a:rPr>
                        <a:t>Merkmal</a:t>
                      </a:r>
                      <a:endParaRPr lang="de-AT" sz="1200" b="1" dirty="0">
                        <a:latin typeface="Lexend" pitchFamily="2" charset="0"/>
                      </a:endParaRPr>
                    </a:p>
                  </a:txBody>
                  <a:tcPr/>
                </a:tc>
                <a:tc>
                  <a:txBody>
                    <a:bodyPr/>
                    <a:lstStyle/>
                    <a:p>
                      <a:pPr algn="ctr"/>
                      <a:r>
                        <a:rPr lang="de-DE" sz="1200" b="1" dirty="0">
                          <a:latin typeface="Lexend" pitchFamily="2" charset="0"/>
                        </a:rPr>
                        <a:t>Anzahl </a:t>
                      </a:r>
                      <a:endParaRPr lang="de-AT" sz="1200" b="1" dirty="0">
                        <a:latin typeface="Lexend" pitchFamily="2" charset="0"/>
                      </a:endParaRPr>
                    </a:p>
                  </a:txBody>
                  <a:tcPr/>
                </a:tc>
                <a:extLst>
                  <a:ext uri="{0D108BD9-81ED-4DB2-BD59-A6C34878D82A}">
                    <a16:rowId xmlns:a16="http://schemas.microsoft.com/office/drawing/2014/main" val="538303079"/>
                  </a:ext>
                </a:extLst>
              </a:tr>
              <a:tr h="370840">
                <a:tc>
                  <a:txBody>
                    <a:bodyPr/>
                    <a:lstStyle/>
                    <a:p>
                      <a:pPr algn="l"/>
                      <a:r>
                        <a:rPr lang="de-DE" sz="1200" dirty="0">
                          <a:effectLst/>
                          <a:latin typeface="Lexend" pitchFamily="2" charset="0"/>
                          <a:cs typeface="Arial" panose="020B0604020202020204" pitchFamily="34" charset="0"/>
                        </a:rPr>
                        <a:t>t</a:t>
                      </a:r>
                      <a:r>
                        <a:rPr lang="de-AT" sz="1200" dirty="0" err="1">
                          <a:effectLst/>
                          <a:latin typeface="Lexend" pitchFamily="2" charset="0"/>
                          <a:cs typeface="Arial" panose="020B0604020202020204" pitchFamily="34" charset="0"/>
                        </a:rPr>
                        <a:t>äglich</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528828434"/>
                  </a:ext>
                </a:extLst>
              </a:tr>
              <a:tr h="370840">
                <a:tc>
                  <a:txBody>
                    <a:bodyPr/>
                    <a:lstStyle/>
                    <a:p>
                      <a:pPr algn="l"/>
                      <a:r>
                        <a:rPr lang="de-DE" sz="1200" dirty="0">
                          <a:effectLst/>
                          <a:latin typeface="Lexend" pitchFamily="2" charset="0"/>
                          <a:cs typeface="Arial" panose="020B0604020202020204" pitchFamily="34" charset="0"/>
                        </a:rPr>
                        <a:t>mehrmals/Woche</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17755561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Lexend" pitchFamily="2" charset="0"/>
                          <a:cs typeface="Arial" panose="020B0604020202020204" pitchFamily="34" charset="0"/>
                        </a:rPr>
                        <a:t>mehrmals/Monat</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70319812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200" dirty="0">
                          <a:effectLst/>
                          <a:latin typeface="Lexend" pitchFamily="2" charset="0"/>
                          <a:ea typeface="Arial" panose="020B0604020202020204" pitchFamily="34" charset="0"/>
                          <a:cs typeface="Arial" panose="020B0604020202020204" pitchFamily="34" charset="0"/>
                        </a:rPr>
                        <a:t>nie </a:t>
                      </a: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3509704218"/>
                  </a:ext>
                </a:extLst>
              </a:tr>
            </a:tbl>
          </a:graphicData>
        </a:graphic>
      </p:graphicFrame>
      <p:graphicFrame>
        <p:nvGraphicFramePr>
          <p:cNvPr id="11" name="Tabelle 10">
            <a:extLst>
              <a:ext uri="{FF2B5EF4-FFF2-40B4-BE49-F238E27FC236}">
                <a16:creationId xmlns:a16="http://schemas.microsoft.com/office/drawing/2014/main" id="{1D2F2288-EEC1-E20C-D42E-9C9A6FDB486A}"/>
              </a:ext>
            </a:extLst>
          </p:cNvPr>
          <p:cNvGraphicFramePr>
            <a:graphicFrameLocks noGrp="1"/>
          </p:cNvGraphicFramePr>
          <p:nvPr>
            <p:extLst>
              <p:ext uri="{D42A27DB-BD31-4B8C-83A1-F6EECF244321}">
                <p14:modId xmlns:p14="http://schemas.microsoft.com/office/powerpoint/2010/main" val="2212720977"/>
              </p:ext>
            </p:extLst>
          </p:nvPr>
        </p:nvGraphicFramePr>
        <p:xfrm>
          <a:off x="9298557" y="1940378"/>
          <a:ext cx="2499709" cy="2225040"/>
        </p:xfrm>
        <a:graphic>
          <a:graphicData uri="http://schemas.openxmlformats.org/drawingml/2006/table">
            <a:tbl>
              <a:tblPr firstRow="1" bandRow="1">
                <a:tableStyleId>{5940675A-B579-460E-94D1-54222C63F5DA}</a:tableStyleId>
              </a:tblPr>
              <a:tblGrid>
                <a:gridCol w="1741282">
                  <a:extLst>
                    <a:ext uri="{9D8B030D-6E8A-4147-A177-3AD203B41FA5}">
                      <a16:colId xmlns:a16="http://schemas.microsoft.com/office/drawing/2014/main" val="3982757582"/>
                    </a:ext>
                  </a:extLst>
                </a:gridCol>
                <a:gridCol w="758427">
                  <a:extLst>
                    <a:ext uri="{9D8B030D-6E8A-4147-A177-3AD203B41FA5}">
                      <a16:colId xmlns:a16="http://schemas.microsoft.com/office/drawing/2014/main" val="65273060"/>
                    </a:ext>
                  </a:extLst>
                </a:gridCol>
              </a:tblGrid>
              <a:tr h="370840">
                <a:tc gridSpan="2">
                  <a:txBody>
                    <a:bodyPr/>
                    <a:lstStyle/>
                    <a:p>
                      <a:pPr algn="ctr"/>
                      <a:r>
                        <a:rPr lang="de-DE" sz="1800" b="1" dirty="0">
                          <a:latin typeface="Lexend" pitchFamily="2" charset="0"/>
                        </a:rPr>
                        <a:t>Obstsorten  </a:t>
                      </a:r>
                      <a:endParaRPr lang="de-AT" sz="1800" b="1" dirty="0">
                        <a:latin typeface="Lexend" pitchFamily="2" charset="0"/>
                      </a:endParaRPr>
                    </a:p>
                  </a:txBody>
                  <a:tcPr/>
                </a:tc>
                <a:tc hMerge="1">
                  <a:txBody>
                    <a:bodyPr/>
                    <a:lstStyle/>
                    <a:p>
                      <a:endParaRPr lang="de-AT" dirty="0"/>
                    </a:p>
                  </a:txBody>
                  <a:tcPr/>
                </a:tc>
                <a:extLst>
                  <a:ext uri="{0D108BD9-81ED-4DB2-BD59-A6C34878D82A}">
                    <a16:rowId xmlns:a16="http://schemas.microsoft.com/office/drawing/2014/main" val="1279308337"/>
                  </a:ext>
                </a:extLst>
              </a:tr>
              <a:tr h="370840">
                <a:tc>
                  <a:txBody>
                    <a:bodyPr/>
                    <a:lstStyle/>
                    <a:p>
                      <a:pPr algn="ctr"/>
                      <a:r>
                        <a:rPr lang="de-AT" sz="1200" b="1" dirty="0">
                          <a:effectLst/>
                          <a:latin typeface="Lexend" pitchFamily="2" charset="0"/>
                          <a:ea typeface="Arial" panose="020B0604020202020204" pitchFamily="34" charset="0"/>
                          <a:cs typeface="Arial" panose="020B0604020202020204" pitchFamily="34" charset="0"/>
                        </a:rPr>
                        <a:t>Merkmal</a:t>
                      </a:r>
                      <a:endParaRPr lang="de-AT" sz="1200" b="1" dirty="0">
                        <a:latin typeface="Lexend" pitchFamily="2" charset="0"/>
                      </a:endParaRPr>
                    </a:p>
                  </a:txBody>
                  <a:tcPr/>
                </a:tc>
                <a:tc>
                  <a:txBody>
                    <a:bodyPr/>
                    <a:lstStyle/>
                    <a:p>
                      <a:pPr algn="ctr"/>
                      <a:r>
                        <a:rPr lang="de-DE" sz="1200" b="1" dirty="0">
                          <a:latin typeface="Lexend" pitchFamily="2" charset="0"/>
                        </a:rPr>
                        <a:t>Anzahl </a:t>
                      </a:r>
                      <a:endParaRPr lang="de-AT" sz="1200" b="1" dirty="0">
                        <a:latin typeface="Lexend" pitchFamily="2" charset="0"/>
                      </a:endParaRPr>
                    </a:p>
                  </a:txBody>
                  <a:tcPr/>
                </a:tc>
                <a:extLst>
                  <a:ext uri="{0D108BD9-81ED-4DB2-BD59-A6C34878D82A}">
                    <a16:rowId xmlns:a16="http://schemas.microsoft.com/office/drawing/2014/main" val="538303079"/>
                  </a:ext>
                </a:extLst>
              </a:tr>
              <a:tr h="370840">
                <a:tc>
                  <a:txBody>
                    <a:bodyPr/>
                    <a:lstStyle/>
                    <a:p>
                      <a:pPr algn="l"/>
                      <a:r>
                        <a:rPr lang="de-DE" sz="1200" dirty="0">
                          <a:effectLst/>
                          <a:latin typeface="Lexend" pitchFamily="2" charset="0"/>
                          <a:cs typeface="Arial" panose="020B0604020202020204" pitchFamily="34" charset="0"/>
                        </a:rPr>
                        <a:t>TOP 1 (Sorte)</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528828434"/>
                  </a:ext>
                </a:extLst>
              </a:tr>
              <a:tr h="370840">
                <a:tc>
                  <a:txBody>
                    <a:bodyPr/>
                    <a:lstStyle/>
                    <a:p>
                      <a:pPr algn="l"/>
                      <a:r>
                        <a:rPr lang="de-DE" sz="1200" dirty="0">
                          <a:effectLst/>
                          <a:latin typeface="Lexend" pitchFamily="2" charset="0"/>
                          <a:cs typeface="Arial" panose="020B0604020202020204" pitchFamily="34" charset="0"/>
                        </a:rPr>
                        <a:t>TOP 2 (Sorte)</a:t>
                      </a:r>
                      <a:endParaRPr lang="de-AT" sz="1200" dirty="0">
                        <a:latin typeface="Lexend" pitchFamily="2"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17755561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Lexend" pitchFamily="2" charset="0"/>
                          <a:cs typeface="Arial" panose="020B0604020202020204" pitchFamily="34" charset="0"/>
                        </a:rPr>
                        <a:t>TOP 3 (Sorte)</a:t>
                      </a:r>
                      <a:endParaRPr lang="de-AT" sz="1200" dirty="0">
                        <a:latin typeface="Lexend" pitchFamily="2" charset="0"/>
                      </a:endParaRPr>
                    </a:p>
                  </a:txBody>
                  <a:tcPr/>
                </a:tc>
                <a:tc>
                  <a:txBody>
                    <a:bodyPr/>
                    <a:lstStyle/>
                    <a:p>
                      <a:endParaRPr lang="de-AT" sz="1200">
                        <a:latin typeface="Lexend" pitchFamily="2" charset="0"/>
                      </a:endParaRPr>
                    </a:p>
                  </a:txBody>
                  <a:tcPr/>
                </a:tc>
                <a:extLst>
                  <a:ext uri="{0D108BD9-81ED-4DB2-BD59-A6C34878D82A}">
                    <a16:rowId xmlns:a16="http://schemas.microsoft.com/office/drawing/2014/main" val="70319812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Lexend" pitchFamily="2" charset="0"/>
                          <a:ea typeface="Arial" panose="020B0604020202020204" pitchFamily="34" charset="0"/>
                          <a:cs typeface="Arial" panose="020B0604020202020204" pitchFamily="34" charset="0"/>
                        </a:rPr>
                        <a:t>TOP 4 (Sorte)</a:t>
                      </a:r>
                      <a:endParaRPr lang="de-AT" sz="1200" dirty="0">
                        <a:effectLst/>
                        <a:latin typeface="Lexend" pitchFamily="2" charset="0"/>
                        <a:ea typeface="Arial" panose="020B0604020202020204" pitchFamily="34" charset="0"/>
                        <a:cs typeface="Arial" panose="020B0604020202020204" pitchFamily="34" charset="0"/>
                      </a:endParaRPr>
                    </a:p>
                  </a:txBody>
                  <a:tcPr/>
                </a:tc>
                <a:tc>
                  <a:txBody>
                    <a:bodyPr/>
                    <a:lstStyle/>
                    <a:p>
                      <a:endParaRPr lang="de-AT" sz="1200" dirty="0">
                        <a:latin typeface="Lexend" pitchFamily="2" charset="0"/>
                      </a:endParaRPr>
                    </a:p>
                  </a:txBody>
                  <a:tcPr/>
                </a:tc>
                <a:extLst>
                  <a:ext uri="{0D108BD9-81ED-4DB2-BD59-A6C34878D82A}">
                    <a16:rowId xmlns:a16="http://schemas.microsoft.com/office/drawing/2014/main" val="3509704218"/>
                  </a:ext>
                </a:extLst>
              </a:tr>
            </a:tbl>
          </a:graphicData>
        </a:graphic>
      </p:graphicFrame>
      <p:graphicFrame>
        <p:nvGraphicFramePr>
          <p:cNvPr id="12" name="Tabelle 11">
            <a:extLst>
              <a:ext uri="{FF2B5EF4-FFF2-40B4-BE49-F238E27FC236}">
                <a16:creationId xmlns:a16="http://schemas.microsoft.com/office/drawing/2014/main" id="{82890C39-845C-BE37-1A46-34613D83EC5E}"/>
              </a:ext>
            </a:extLst>
          </p:cNvPr>
          <p:cNvGraphicFramePr>
            <a:graphicFrameLocks noGrp="1"/>
          </p:cNvGraphicFramePr>
          <p:nvPr>
            <p:extLst>
              <p:ext uri="{D42A27DB-BD31-4B8C-83A1-F6EECF244321}">
                <p14:modId xmlns:p14="http://schemas.microsoft.com/office/powerpoint/2010/main" val="4124592834"/>
              </p:ext>
            </p:extLst>
          </p:nvPr>
        </p:nvGraphicFramePr>
        <p:xfrm>
          <a:off x="1651821" y="4398674"/>
          <a:ext cx="2117213" cy="2225040"/>
        </p:xfrm>
        <a:graphic>
          <a:graphicData uri="http://schemas.openxmlformats.org/drawingml/2006/table">
            <a:tbl>
              <a:tblPr firstRow="1" bandRow="1">
                <a:tableStyleId>{5940675A-B579-460E-94D1-54222C63F5DA}</a:tableStyleId>
              </a:tblPr>
              <a:tblGrid>
                <a:gridCol w="1101211">
                  <a:extLst>
                    <a:ext uri="{9D8B030D-6E8A-4147-A177-3AD203B41FA5}">
                      <a16:colId xmlns:a16="http://schemas.microsoft.com/office/drawing/2014/main" val="3982757582"/>
                    </a:ext>
                  </a:extLst>
                </a:gridCol>
                <a:gridCol w="1016002">
                  <a:extLst>
                    <a:ext uri="{9D8B030D-6E8A-4147-A177-3AD203B41FA5}">
                      <a16:colId xmlns:a16="http://schemas.microsoft.com/office/drawing/2014/main" val="65273060"/>
                    </a:ext>
                  </a:extLst>
                </a:gridCol>
              </a:tblGrid>
              <a:tr h="370840">
                <a:tc gridSpan="2">
                  <a:txBody>
                    <a:bodyPr/>
                    <a:lstStyle/>
                    <a:p>
                      <a:pPr algn="ctr"/>
                      <a:r>
                        <a:rPr lang="de-DE" sz="1800" b="1" dirty="0">
                          <a:latin typeface="Lexend" pitchFamily="2" charset="0"/>
                        </a:rPr>
                        <a:t>Kosten</a:t>
                      </a:r>
                      <a:endParaRPr lang="de-AT" sz="1800" b="1" dirty="0">
                        <a:latin typeface="Lexend" pitchFamily="2" charset="0"/>
                      </a:endParaRPr>
                    </a:p>
                  </a:txBody>
                  <a:tcPr/>
                </a:tc>
                <a:tc hMerge="1">
                  <a:txBody>
                    <a:bodyPr/>
                    <a:lstStyle/>
                    <a:p>
                      <a:endParaRPr lang="de-AT" dirty="0"/>
                    </a:p>
                  </a:txBody>
                  <a:tcPr/>
                </a:tc>
                <a:extLst>
                  <a:ext uri="{0D108BD9-81ED-4DB2-BD59-A6C34878D82A}">
                    <a16:rowId xmlns:a16="http://schemas.microsoft.com/office/drawing/2014/main" val="1279308337"/>
                  </a:ext>
                </a:extLst>
              </a:tr>
              <a:tr h="370840">
                <a:tc>
                  <a:txBody>
                    <a:bodyPr/>
                    <a:lstStyle/>
                    <a:p>
                      <a:pPr algn="ctr"/>
                      <a:r>
                        <a:rPr lang="de-AT" sz="1200" b="1" dirty="0">
                          <a:effectLst/>
                          <a:latin typeface="Lexend" pitchFamily="2" charset="0"/>
                          <a:ea typeface="Arial" panose="020B0604020202020204" pitchFamily="34" charset="0"/>
                          <a:cs typeface="Arial" panose="020B0604020202020204" pitchFamily="34" charset="0"/>
                        </a:rPr>
                        <a:t>Merkmal</a:t>
                      </a:r>
                      <a:endParaRPr lang="de-AT" b="1" dirty="0">
                        <a:latin typeface="Lexend" pitchFamily="2" charset="0"/>
                      </a:endParaRPr>
                    </a:p>
                  </a:txBody>
                  <a:tcPr/>
                </a:tc>
                <a:tc>
                  <a:txBody>
                    <a:bodyPr/>
                    <a:lstStyle/>
                    <a:p>
                      <a:pPr algn="ctr"/>
                      <a:r>
                        <a:rPr lang="de-DE" b="1" dirty="0">
                          <a:latin typeface="Lexend" pitchFamily="2" charset="0"/>
                        </a:rPr>
                        <a:t>Anzahl </a:t>
                      </a:r>
                      <a:endParaRPr lang="de-AT" b="1" dirty="0">
                        <a:latin typeface="Lexend" pitchFamily="2" charset="0"/>
                      </a:endParaRPr>
                    </a:p>
                  </a:txBody>
                  <a:tcPr/>
                </a:tc>
                <a:extLst>
                  <a:ext uri="{0D108BD9-81ED-4DB2-BD59-A6C34878D82A}">
                    <a16:rowId xmlns:a16="http://schemas.microsoft.com/office/drawing/2014/main" val="538303079"/>
                  </a:ext>
                </a:extLst>
              </a:tr>
              <a:tr h="370840">
                <a:tc>
                  <a:txBody>
                    <a:bodyPr/>
                    <a:lstStyle/>
                    <a:p>
                      <a:pPr algn="l"/>
                      <a:r>
                        <a:rPr lang="de-AT" sz="1200" b="0" i="0" u="none" strike="noStrike" cap="none" spc="0" baseline="0" dirty="0">
                          <a:solidFill>
                            <a:schemeClr val="tx1"/>
                          </a:solidFill>
                          <a:effectLst/>
                          <a:uFillTx/>
                          <a:latin typeface="Lexend" pitchFamily="2" charset="0"/>
                          <a:ea typeface="+mn-ea"/>
                          <a:cs typeface="Arial" panose="020B0604020202020204" pitchFamily="34" charset="0"/>
                          <a:sym typeface="Lexend"/>
                        </a:rPr>
                        <a:t>unter 3€</a:t>
                      </a:r>
                      <a:endParaRPr lang="de-AT" sz="1200" b="0" i="0" u="none" strike="noStrike" cap="none" spc="0" baseline="0" dirty="0">
                        <a:solidFill>
                          <a:schemeClr val="tx1"/>
                        </a:solidFill>
                        <a:effectLst/>
                        <a:uFillTx/>
                        <a:latin typeface="Lexend" pitchFamily="2" charset="0"/>
                        <a:cs typeface="Arial" panose="020B0604020202020204" pitchFamily="34" charset="0"/>
                        <a:sym typeface="Lexend"/>
                      </a:endParaRPr>
                    </a:p>
                  </a:txBody>
                  <a:tcPr/>
                </a:tc>
                <a:tc>
                  <a:txBody>
                    <a:bodyPr/>
                    <a:lstStyle/>
                    <a:p>
                      <a:endParaRPr lang="de-AT" dirty="0">
                        <a:latin typeface="Lexend" pitchFamily="2" charset="0"/>
                      </a:endParaRPr>
                    </a:p>
                  </a:txBody>
                  <a:tcPr/>
                </a:tc>
                <a:extLst>
                  <a:ext uri="{0D108BD9-81ED-4DB2-BD59-A6C34878D82A}">
                    <a16:rowId xmlns:a16="http://schemas.microsoft.com/office/drawing/2014/main" val="528828434"/>
                  </a:ext>
                </a:extLst>
              </a:tr>
              <a:tr h="370840">
                <a:tc>
                  <a:txBody>
                    <a:bodyPr/>
                    <a:lstStyle/>
                    <a:p>
                      <a:pPr marL="0" marR="0" indent="0" algn="l" defTabSz="914400" rtl="0" latinLnBrk="0">
                        <a:lnSpc>
                          <a:spcPct val="100000"/>
                        </a:lnSpc>
                        <a:spcBef>
                          <a:spcPts val="0"/>
                        </a:spcBef>
                        <a:spcAft>
                          <a:spcPts val="0"/>
                        </a:spcAft>
                        <a:buClrTx/>
                        <a:buSzTx/>
                        <a:buFontTx/>
                        <a:buNone/>
                        <a:tabLst/>
                      </a:pPr>
                      <a:r>
                        <a:rPr lang="de-AT" sz="1200" b="0" i="0" u="none" strike="noStrike" cap="none" spc="0" baseline="0" dirty="0">
                          <a:solidFill>
                            <a:schemeClr val="tx1"/>
                          </a:solidFill>
                          <a:effectLst/>
                          <a:uFillTx/>
                          <a:latin typeface="Lexend" pitchFamily="2" charset="0"/>
                          <a:ea typeface="+mn-ea"/>
                          <a:cs typeface="Arial" panose="020B0604020202020204" pitchFamily="34" charset="0"/>
                          <a:sym typeface="Lexend"/>
                        </a:rPr>
                        <a:t>3-5€</a:t>
                      </a:r>
                    </a:p>
                  </a:txBody>
                  <a:tcPr/>
                </a:tc>
                <a:tc>
                  <a:txBody>
                    <a:bodyPr/>
                    <a:lstStyle/>
                    <a:p>
                      <a:endParaRPr lang="de-AT" dirty="0">
                        <a:latin typeface="Lexend" pitchFamily="2" charset="0"/>
                      </a:endParaRPr>
                    </a:p>
                  </a:txBody>
                  <a:tcPr/>
                </a:tc>
                <a:extLst>
                  <a:ext uri="{0D108BD9-81ED-4DB2-BD59-A6C34878D82A}">
                    <a16:rowId xmlns:a16="http://schemas.microsoft.com/office/drawing/2014/main" val="1775556181"/>
                  </a:ext>
                </a:extLst>
              </a:tr>
              <a:tr h="370840">
                <a:tc>
                  <a:txBody>
                    <a:bodyPr/>
                    <a:lstStyle/>
                    <a:p>
                      <a:pPr marL="0" marR="0" indent="0" algn="l" defTabSz="914400" rtl="0" latinLnBrk="0">
                        <a:lnSpc>
                          <a:spcPct val="100000"/>
                        </a:lnSpc>
                        <a:spcBef>
                          <a:spcPts val="0"/>
                        </a:spcBef>
                        <a:spcAft>
                          <a:spcPts val="0"/>
                        </a:spcAft>
                        <a:buClrTx/>
                        <a:buSzTx/>
                        <a:buFontTx/>
                        <a:buNone/>
                        <a:tabLst/>
                      </a:pPr>
                      <a:r>
                        <a:rPr lang="de-AT" sz="1200" b="0" i="0" u="none" strike="noStrike" cap="none" spc="0" baseline="0" dirty="0">
                          <a:solidFill>
                            <a:schemeClr val="tx1"/>
                          </a:solidFill>
                          <a:effectLst/>
                          <a:uFillTx/>
                          <a:latin typeface="Lexend" pitchFamily="2" charset="0"/>
                          <a:ea typeface="+mn-ea"/>
                          <a:cs typeface="Arial" panose="020B0604020202020204" pitchFamily="34" charset="0"/>
                          <a:sym typeface="Lexend"/>
                        </a:rPr>
                        <a:t>mehr als 5€</a:t>
                      </a:r>
                    </a:p>
                  </a:txBody>
                  <a:tcPr/>
                </a:tc>
                <a:tc>
                  <a:txBody>
                    <a:bodyPr/>
                    <a:lstStyle/>
                    <a:p>
                      <a:endParaRPr lang="de-AT" dirty="0">
                        <a:latin typeface="Lexend" pitchFamily="2" charset="0"/>
                      </a:endParaRPr>
                    </a:p>
                  </a:txBody>
                  <a:tcPr/>
                </a:tc>
                <a:extLst>
                  <a:ext uri="{0D108BD9-81ED-4DB2-BD59-A6C34878D82A}">
                    <a16:rowId xmlns:a16="http://schemas.microsoft.com/office/drawing/2014/main" val="703198121"/>
                  </a:ext>
                </a:extLst>
              </a:tr>
              <a:tr h="370840">
                <a:tc gridSpan="2">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de-AT" sz="1200" dirty="0">
                        <a:effectLst/>
                        <a:latin typeface="Lexend" pitchFamily="2" charset="0"/>
                        <a:ea typeface="Arial" panose="020B0604020202020204" pitchFamily="34" charset="0"/>
                        <a:cs typeface="Arial" panose="020B0604020202020204" pitchFamily="34" charset="0"/>
                      </a:endParaRPr>
                    </a:p>
                  </a:txBody>
                  <a:tcPr/>
                </a:tc>
                <a:tc hMerge="1">
                  <a:txBody>
                    <a:bodyPr/>
                    <a:lstStyle/>
                    <a:p>
                      <a:endParaRPr lang="de-AT" dirty="0"/>
                    </a:p>
                  </a:txBody>
                  <a:tcPr/>
                </a:tc>
                <a:extLst>
                  <a:ext uri="{0D108BD9-81ED-4DB2-BD59-A6C34878D82A}">
                    <a16:rowId xmlns:a16="http://schemas.microsoft.com/office/drawing/2014/main" val="3509704218"/>
                  </a:ext>
                </a:extLst>
              </a:tr>
            </a:tbl>
          </a:graphicData>
        </a:graphic>
      </p:graphicFrame>
      <p:graphicFrame>
        <p:nvGraphicFramePr>
          <p:cNvPr id="13" name="Tabelle 12">
            <a:extLst>
              <a:ext uri="{FF2B5EF4-FFF2-40B4-BE49-F238E27FC236}">
                <a16:creationId xmlns:a16="http://schemas.microsoft.com/office/drawing/2014/main" id="{36CEC571-42A9-DF3D-2892-326BA8012B9F}"/>
              </a:ext>
            </a:extLst>
          </p:cNvPr>
          <p:cNvGraphicFramePr>
            <a:graphicFrameLocks noGrp="1"/>
          </p:cNvGraphicFramePr>
          <p:nvPr>
            <p:extLst>
              <p:ext uri="{D42A27DB-BD31-4B8C-83A1-F6EECF244321}">
                <p14:modId xmlns:p14="http://schemas.microsoft.com/office/powerpoint/2010/main" val="2069192000"/>
              </p:ext>
            </p:extLst>
          </p:nvPr>
        </p:nvGraphicFramePr>
        <p:xfrm>
          <a:off x="4951065" y="4392496"/>
          <a:ext cx="2117213" cy="2225040"/>
        </p:xfrm>
        <a:graphic>
          <a:graphicData uri="http://schemas.openxmlformats.org/drawingml/2006/table">
            <a:tbl>
              <a:tblPr firstRow="1" bandRow="1">
                <a:tableStyleId>{5940675A-B579-460E-94D1-54222C63F5DA}</a:tableStyleId>
              </a:tblPr>
              <a:tblGrid>
                <a:gridCol w="1101211">
                  <a:extLst>
                    <a:ext uri="{9D8B030D-6E8A-4147-A177-3AD203B41FA5}">
                      <a16:colId xmlns:a16="http://schemas.microsoft.com/office/drawing/2014/main" val="3982757582"/>
                    </a:ext>
                  </a:extLst>
                </a:gridCol>
                <a:gridCol w="1016002">
                  <a:extLst>
                    <a:ext uri="{9D8B030D-6E8A-4147-A177-3AD203B41FA5}">
                      <a16:colId xmlns:a16="http://schemas.microsoft.com/office/drawing/2014/main" val="65273060"/>
                    </a:ext>
                  </a:extLst>
                </a:gridCol>
              </a:tblGrid>
              <a:tr h="370840">
                <a:tc gridSpan="2">
                  <a:txBody>
                    <a:bodyPr/>
                    <a:lstStyle/>
                    <a:p>
                      <a:pPr algn="ctr"/>
                      <a:r>
                        <a:rPr lang="de-DE" sz="1800" b="1" dirty="0">
                          <a:latin typeface="Lexend" pitchFamily="2" charset="0"/>
                        </a:rPr>
                        <a:t>Konsumort</a:t>
                      </a:r>
                      <a:endParaRPr lang="de-AT" sz="1800" b="1" dirty="0">
                        <a:latin typeface="Lexend" pitchFamily="2" charset="0"/>
                      </a:endParaRPr>
                    </a:p>
                  </a:txBody>
                  <a:tcPr/>
                </a:tc>
                <a:tc hMerge="1">
                  <a:txBody>
                    <a:bodyPr/>
                    <a:lstStyle/>
                    <a:p>
                      <a:endParaRPr lang="de-AT" dirty="0"/>
                    </a:p>
                  </a:txBody>
                  <a:tcPr/>
                </a:tc>
                <a:extLst>
                  <a:ext uri="{0D108BD9-81ED-4DB2-BD59-A6C34878D82A}">
                    <a16:rowId xmlns:a16="http://schemas.microsoft.com/office/drawing/2014/main" val="1279308337"/>
                  </a:ext>
                </a:extLst>
              </a:tr>
              <a:tr h="370840">
                <a:tc>
                  <a:txBody>
                    <a:bodyPr/>
                    <a:lstStyle/>
                    <a:p>
                      <a:pPr algn="ctr"/>
                      <a:r>
                        <a:rPr lang="de-AT" sz="1200" b="1" dirty="0">
                          <a:effectLst/>
                          <a:latin typeface="Lexend" pitchFamily="2" charset="0"/>
                          <a:ea typeface="Arial" panose="020B0604020202020204" pitchFamily="34" charset="0"/>
                          <a:cs typeface="Arial" panose="020B0604020202020204" pitchFamily="34" charset="0"/>
                        </a:rPr>
                        <a:t>Merkmal</a:t>
                      </a:r>
                      <a:endParaRPr lang="de-AT" b="1" dirty="0">
                        <a:latin typeface="Lexend" pitchFamily="2" charset="0"/>
                      </a:endParaRPr>
                    </a:p>
                  </a:txBody>
                  <a:tcPr/>
                </a:tc>
                <a:tc>
                  <a:txBody>
                    <a:bodyPr/>
                    <a:lstStyle/>
                    <a:p>
                      <a:pPr algn="ctr"/>
                      <a:r>
                        <a:rPr lang="de-DE" b="1" dirty="0">
                          <a:latin typeface="Lexend" pitchFamily="2" charset="0"/>
                        </a:rPr>
                        <a:t>Anzahl </a:t>
                      </a:r>
                      <a:endParaRPr lang="de-AT" b="1" dirty="0">
                        <a:latin typeface="Lexend" pitchFamily="2" charset="0"/>
                      </a:endParaRPr>
                    </a:p>
                  </a:txBody>
                  <a:tcPr/>
                </a:tc>
                <a:extLst>
                  <a:ext uri="{0D108BD9-81ED-4DB2-BD59-A6C34878D82A}">
                    <a16:rowId xmlns:a16="http://schemas.microsoft.com/office/drawing/2014/main" val="538303079"/>
                  </a:ext>
                </a:extLst>
              </a:tr>
              <a:tr h="370840">
                <a:tc>
                  <a:txBody>
                    <a:bodyPr/>
                    <a:lstStyle/>
                    <a:p>
                      <a:pPr algn="l"/>
                      <a:r>
                        <a:rPr lang="de-DE" sz="1200" b="0" i="0" u="none" strike="noStrike" cap="none" spc="0" baseline="0" dirty="0">
                          <a:solidFill>
                            <a:schemeClr val="tx1"/>
                          </a:solidFill>
                          <a:effectLst/>
                          <a:uFillTx/>
                          <a:latin typeface="Lexend" pitchFamily="2" charset="0"/>
                          <a:cs typeface="Arial" panose="020B0604020202020204" pitchFamily="34" charset="0"/>
                          <a:sym typeface="Lexend"/>
                        </a:rPr>
                        <a:t>Top 1 (Ort)</a:t>
                      </a:r>
                      <a:endParaRPr lang="de-AT" sz="1200" b="0" i="0" u="none" strike="noStrike" cap="none" spc="0" baseline="0" dirty="0">
                        <a:solidFill>
                          <a:schemeClr val="tx1"/>
                        </a:solidFill>
                        <a:effectLst/>
                        <a:uFillTx/>
                        <a:latin typeface="Lexend" pitchFamily="2" charset="0"/>
                        <a:cs typeface="Arial" panose="020B0604020202020204" pitchFamily="34" charset="0"/>
                        <a:sym typeface="Lexend"/>
                      </a:endParaRPr>
                    </a:p>
                  </a:txBody>
                  <a:tcPr/>
                </a:tc>
                <a:tc>
                  <a:txBody>
                    <a:bodyPr/>
                    <a:lstStyle/>
                    <a:p>
                      <a:endParaRPr lang="de-AT" dirty="0">
                        <a:latin typeface="Lexend" pitchFamily="2" charset="0"/>
                      </a:endParaRPr>
                    </a:p>
                  </a:txBody>
                  <a:tcPr/>
                </a:tc>
                <a:extLst>
                  <a:ext uri="{0D108BD9-81ED-4DB2-BD59-A6C34878D82A}">
                    <a16:rowId xmlns:a16="http://schemas.microsoft.com/office/drawing/2014/main" val="5288284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cap="none" spc="0" baseline="0" dirty="0">
                          <a:solidFill>
                            <a:schemeClr val="tx1"/>
                          </a:solidFill>
                          <a:effectLst/>
                          <a:uFillTx/>
                          <a:latin typeface="Lexend" pitchFamily="2" charset="0"/>
                          <a:cs typeface="Arial" panose="020B0604020202020204" pitchFamily="34" charset="0"/>
                          <a:sym typeface="Lexend"/>
                        </a:rPr>
                        <a:t>Top 2 (Ort)</a:t>
                      </a:r>
                      <a:endParaRPr lang="de-AT" sz="1200" b="0" i="0" u="none" strike="noStrike" cap="none" spc="0" baseline="0" dirty="0">
                        <a:solidFill>
                          <a:schemeClr val="tx1"/>
                        </a:solidFill>
                        <a:effectLst/>
                        <a:uFillTx/>
                        <a:latin typeface="Lexend" pitchFamily="2" charset="0"/>
                        <a:cs typeface="Arial" panose="020B0604020202020204" pitchFamily="34" charset="0"/>
                        <a:sym typeface="Lexend"/>
                      </a:endParaRPr>
                    </a:p>
                  </a:txBody>
                  <a:tcPr/>
                </a:tc>
                <a:tc>
                  <a:txBody>
                    <a:bodyPr/>
                    <a:lstStyle/>
                    <a:p>
                      <a:endParaRPr lang="de-AT" dirty="0">
                        <a:latin typeface="Lexend" pitchFamily="2" charset="0"/>
                      </a:endParaRPr>
                    </a:p>
                  </a:txBody>
                  <a:tcPr/>
                </a:tc>
                <a:extLst>
                  <a:ext uri="{0D108BD9-81ED-4DB2-BD59-A6C34878D82A}">
                    <a16:rowId xmlns:a16="http://schemas.microsoft.com/office/drawing/2014/main" val="17755561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cap="none" spc="0" baseline="0" dirty="0">
                          <a:solidFill>
                            <a:schemeClr val="tx1"/>
                          </a:solidFill>
                          <a:effectLst/>
                          <a:uFillTx/>
                          <a:latin typeface="Lexend" pitchFamily="2" charset="0"/>
                          <a:cs typeface="Arial" panose="020B0604020202020204" pitchFamily="34" charset="0"/>
                          <a:sym typeface="Lexend"/>
                        </a:rPr>
                        <a:t>Top 3 (Ort)</a:t>
                      </a:r>
                      <a:endParaRPr lang="de-AT" sz="1200" b="0" i="0" u="none" strike="noStrike" cap="none" spc="0" baseline="0" dirty="0">
                        <a:solidFill>
                          <a:schemeClr val="tx1"/>
                        </a:solidFill>
                        <a:effectLst/>
                        <a:uFillTx/>
                        <a:latin typeface="Lexend" pitchFamily="2" charset="0"/>
                        <a:cs typeface="Arial" panose="020B0604020202020204" pitchFamily="34" charset="0"/>
                        <a:sym typeface="Lexend"/>
                      </a:endParaRPr>
                    </a:p>
                  </a:txBody>
                  <a:tcPr/>
                </a:tc>
                <a:tc>
                  <a:txBody>
                    <a:bodyPr/>
                    <a:lstStyle/>
                    <a:p>
                      <a:endParaRPr lang="de-AT" dirty="0">
                        <a:latin typeface="Lexend" pitchFamily="2" charset="0"/>
                      </a:endParaRPr>
                    </a:p>
                  </a:txBody>
                  <a:tcPr/>
                </a:tc>
                <a:extLst>
                  <a:ext uri="{0D108BD9-81ED-4DB2-BD59-A6C34878D82A}">
                    <a16:rowId xmlns:a16="http://schemas.microsoft.com/office/drawing/2014/main" val="703198121"/>
                  </a:ext>
                </a:extLst>
              </a:tr>
              <a:tr h="370840">
                <a:tc gridSpan="2">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de-AT" sz="1200" dirty="0">
                        <a:effectLst/>
                        <a:latin typeface="Lexend" pitchFamily="2" charset="0"/>
                        <a:ea typeface="Arial" panose="020B0604020202020204" pitchFamily="34" charset="0"/>
                        <a:cs typeface="Arial" panose="020B0604020202020204" pitchFamily="34" charset="0"/>
                      </a:endParaRPr>
                    </a:p>
                  </a:txBody>
                  <a:tcPr/>
                </a:tc>
                <a:tc hMerge="1">
                  <a:txBody>
                    <a:bodyPr/>
                    <a:lstStyle/>
                    <a:p>
                      <a:endParaRPr lang="de-AT" dirty="0"/>
                    </a:p>
                  </a:txBody>
                  <a:tcPr/>
                </a:tc>
                <a:extLst>
                  <a:ext uri="{0D108BD9-81ED-4DB2-BD59-A6C34878D82A}">
                    <a16:rowId xmlns:a16="http://schemas.microsoft.com/office/drawing/2014/main" val="3509704218"/>
                  </a:ext>
                </a:extLst>
              </a:tr>
            </a:tbl>
          </a:graphicData>
        </a:graphic>
      </p:graphicFrame>
      <p:sp>
        <p:nvSpPr>
          <p:cNvPr id="14" name="Textfeld 13">
            <a:extLst>
              <a:ext uri="{FF2B5EF4-FFF2-40B4-BE49-F238E27FC236}">
                <a16:creationId xmlns:a16="http://schemas.microsoft.com/office/drawing/2014/main" id="{C46825BF-4182-C531-8F83-3194D9A3C204}"/>
              </a:ext>
            </a:extLst>
          </p:cNvPr>
          <p:cNvSpPr txBox="1"/>
          <p:nvPr/>
        </p:nvSpPr>
        <p:spPr>
          <a:xfrm>
            <a:off x="7970498" y="4911529"/>
            <a:ext cx="3703411"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a:latin typeface="Lexend" pitchFamily="2" charset="0"/>
              </a:rPr>
              <a:t>n</a:t>
            </a:r>
            <a:r>
              <a:rPr kumimoji="0" lang="de-DE" sz="1800" b="0" i="0" u="none" strike="noStrike" cap="none" spc="0" normalizeH="0" baseline="0" dirty="0">
                <a:ln>
                  <a:noFill/>
                </a:ln>
                <a:solidFill>
                  <a:srgbClr val="000000"/>
                </a:solidFill>
                <a:effectLst/>
                <a:uFillTx/>
                <a:latin typeface="Lexend" pitchFamily="2" charset="0"/>
                <a:sym typeface="Calibri"/>
              </a:rPr>
              <a:t>= Anzahl der </a:t>
            </a:r>
            <a:r>
              <a:rPr kumimoji="0" lang="de-DE" sz="1800" b="0" i="0" u="none" strike="noStrike" cap="none" spc="0" normalizeH="0" baseline="0" dirty="0" err="1">
                <a:ln>
                  <a:noFill/>
                </a:ln>
                <a:solidFill>
                  <a:srgbClr val="000000"/>
                </a:solidFill>
                <a:effectLst/>
                <a:uFillTx/>
                <a:latin typeface="Lexend" pitchFamily="2" charset="0"/>
                <a:sym typeface="Calibri"/>
              </a:rPr>
              <a:t>Teilnehmer:innen</a:t>
            </a:r>
            <a:endParaRPr kumimoji="0" lang="de-DE" sz="1800" b="0" i="0" u="none" strike="noStrike" cap="none" spc="0" normalizeH="0" baseline="0" dirty="0">
              <a:ln>
                <a:noFill/>
              </a:ln>
              <a:solidFill>
                <a:srgbClr val="000000"/>
              </a:solidFill>
              <a:effectLst/>
              <a:uFillTx/>
              <a:latin typeface="Lexend" pitchFamily="2" charset="0"/>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lang="de-DE"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DE" dirty="0">
                <a:latin typeface="Lexend" pitchFamily="2" charset="0"/>
              </a:rPr>
              <a:t>n</a:t>
            </a:r>
            <a:r>
              <a:rPr kumimoji="0" lang="de-DE" sz="1800" b="0" i="0" u="none" strike="noStrike" cap="none" spc="0" normalizeH="0" baseline="0" dirty="0">
                <a:ln>
                  <a:noFill/>
                </a:ln>
                <a:solidFill>
                  <a:srgbClr val="000000"/>
                </a:solidFill>
                <a:effectLst/>
                <a:uFillTx/>
                <a:latin typeface="Lexend" pitchFamily="2" charset="0"/>
                <a:sym typeface="Calibri"/>
              </a:rPr>
              <a:t>= (</a:t>
            </a:r>
            <a:r>
              <a:rPr kumimoji="0" lang="de-DE" sz="1800" b="0" i="0" u="none" strike="noStrike" cap="none" spc="0" normalizeH="0" baseline="0" dirty="0">
                <a:ln>
                  <a:noFill/>
                </a:ln>
                <a:solidFill>
                  <a:schemeClr val="bg1">
                    <a:lumMod val="85000"/>
                  </a:schemeClr>
                </a:solidFill>
                <a:effectLst/>
                <a:uFillTx/>
                <a:latin typeface="Lexend" pitchFamily="2" charset="0"/>
                <a:sym typeface="Calibri"/>
              </a:rPr>
              <a:t>Zahl hier einfügen</a:t>
            </a:r>
            <a:r>
              <a:rPr kumimoji="0" lang="de-DE" sz="1800" b="0" i="0" u="none" strike="noStrike" cap="none" spc="0" normalizeH="0" baseline="0" dirty="0">
                <a:ln>
                  <a:noFill/>
                </a:ln>
                <a:solidFill>
                  <a:srgbClr val="000000"/>
                </a:solidFill>
                <a:effectLst/>
                <a:uFillTx/>
                <a:latin typeface="Lexend" pitchFamily="2" charset="0"/>
                <a:sym typeface="Calibri"/>
              </a:rPr>
              <a:t>)</a:t>
            </a:r>
            <a:endParaRPr kumimoji="0" lang="de-AT" sz="1800" b="0" i="0" u="none" strike="noStrike" cap="none" spc="0" normalizeH="0" baseline="0" dirty="0">
              <a:ln>
                <a:noFill/>
              </a:ln>
              <a:solidFill>
                <a:srgbClr val="000000"/>
              </a:solidFill>
              <a:effectLst/>
              <a:uFillTx/>
              <a:latin typeface="Lexend" pitchFamily="2" charset="0"/>
              <a:sym typeface="Calibri"/>
            </a:endParaRPr>
          </a:p>
        </p:txBody>
      </p:sp>
    </p:spTree>
    <p:extLst>
      <p:ext uri="{BB962C8B-B14F-4D97-AF65-F5344CB8AC3E}">
        <p14:creationId xmlns:p14="http://schemas.microsoft.com/office/powerpoint/2010/main" val="62289039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P - </a:t>
            </a:r>
            <a:r>
              <a:rPr lang="de-DE" dirty="0" err="1"/>
              <a:t>place</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31D16-C4F2-5988-D2FB-EBF933A01C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851ED4C-5472-358D-9C04-50E8C469C748}"/>
              </a:ext>
            </a:extLst>
          </p:cNvPr>
          <p:cNvSpPr>
            <a:spLocks noGrp="1"/>
          </p:cNvSpPr>
          <p:nvPr>
            <p:ph type="title"/>
          </p:nvPr>
        </p:nvSpPr>
        <p:spPr/>
        <p:txBody>
          <a:bodyPr>
            <a:normAutofit/>
          </a:bodyPr>
          <a:lstStyle/>
          <a:p>
            <a:r>
              <a:rPr lang="de-AT" dirty="0"/>
              <a:t>Place  </a:t>
            </a:r>
          </a:p>
        </p:txBody>
      </p:sp>
      <p:sp>
        <p:nvSpPr>
          <p:cNvPr id="3" name="Textplatzhalter 2">
            <a:extLst>
              <a:ext uri="{FF2B5EF4-FFF2-40B4-BE49-F238E27FC236}">
                <a16:creationId xmlns:a16="http://schemas.microsoft.com/office/drawing/2014/main" id="{597B2553-7E3C-91F8-25D5-0A5DAFD9602E}"/>
              </a:ext>
            </a:extLst>
          </p:cNvPr>
          <p:cNvSpPr>
            <a:spLocks noGrp="1"/>
          </p:cNvSpPr>
          <p:nvPr>
            <p:ph type="body" idx="1"/>
          </p:nvPr>
        </p:nvSpPr>
        <p:spPr>
          <a:xfrm>
            <a:off x="450569" y="1793174"/>
            <a:ext cx="11280131" cy="3777926"/>
          </a:xfrm>
        </p:spPr>
        <p:txBody>
          <a:bodyPr>
            <a:normAutofit/>
          </a:bodyPr>
          <a:lstStyle/>
          <a:p>
            <a:pPr marL="0" indent="0">
              <a:lnSpc>
                <a:spcPct val="110000"/>
              </a:lnSpc>
              <a:buNone/>
            </a:pPr>
            <a:r>
              <a:rPr lang="de-AT" dirty="0"/>
              <a:t>In diesem Bereich wird festgelegt, wie das Produkt bzw. die Dienstleistung bestmöglich zu den </a:t>
            </a:r>
            <a:r>
              <a:rPr lang="de-AT" dirty="0" err="1"/>
              <a:t>Kund:innen</a:t>
            </a:r>
            <a:r>
              <a:rPr lang="de-AT" dirty="0"/>
              <a:t> kommt. Es wird zwischen </a:t>
            </a:r>
            <a:r>
              <a:rPr lang="de-AT" b="1" dirty="0"/>
              <a:t>direktem</a:t>
            </a:r>
            <a:r>
              <a:rPr lang="de-AT" dirty="0"/>
              <a:t> und </a:t>
            </a:r>
            <a:r>
              <a:rPr lang="de-AT" b="1" dirty="0"/>
              <a:t>indirektem</a:t>
            </a:r>
            <a:r>
              <a:rPr lang="de-AT" dirty="0"/>
              <a:t> </a:t>
            </a:r>
            <a:r>
              <a:rPr lang="de-AT" b="1" dirty="0"/>
              <a:t>Absatzweg </a:t>
            </a:r>
            <a:r>
              <a:rPr lang="de-AT" dirty="0"/>
              <a:t>unterschieden. </a:t>
            </a:r>
          </a:p>
          <a:p>
            <a:pPr marL="0" indent="0">
              <a:lnSpc>
                <a:spcPct val="110000"/>
              </a:lnSpc>
              <a:buNone/>
            </a:pPr>
            <a:endParaRPr lang="de-AT" sz="800" dirty="0"/>
          </a:p>
          <a:p>
            <a:pPr>
              <a:lnSpc>
                <a:spcPct val="110000"/>
              </a:lnSpc>
            </a:pPr>
            <a:r>
              <a:rPr lang="de-AT" b="1" dirty="0"/>
              <a:t>Direkter Absatz</a:t>
            </a:r>
            <a:r>
              <a:rPr lang="de-AT" dirty="0"/>
              <a:t>: Das Produkt kommt von den </a:t>
            </a:r>
            <a:r>
              <a:rPr lang="de-AT" dirty="0" err="1"/>
              <a:t>Produzent:innen</a:t>
            </a:r>
            <a:r>
              <a:rPr lang="de-AT" dirty="0"/>
              <a:t> direkt zu den </a:t>
            </a:r>
            <a:r>
              <a:rPr lang="de-AT" dirty="0" err="1"/>
              <a:t>Kund:innen</a:t>
            </a:r>
            <a:r>
              <a:rPr lang="de-AT" dirty="0"/>
              <a:t>. (Bsp. </a:t>
            </a:r>
            <a:r>
              <a:rPr lang="de-AT" dirty="0" err="1"/>
              <a:t>Abhof</a:t>
            </a:r>
            <a:r>
              <a:rPr lang="de-AT" dirty="0"/>
              <a:t>-Verkauf) </a:t>
            </a:r>
          </a:p>
          <a:p>
            <a:pPr marL="0" indent="0">
              <a:lnSpc>
                <a:spcPct val="110000"/>
              </a:lnSpc>
              <a:buNone/>
            </a:pPr>
            <a:endParaRPr lang="de-AT" dirty="0"/>
          </a:p>
          <a:p>
            <a:pPr marL="0" indent="0">
              <a:lnSpc>
                <a:spcPct val="110000"/>
              </a:lnSpc>
              <a:buNone/>
            </a:pPr>
            <a:endParaRPr lang="de-AT" sz="1200" dirty="0"/>
          </a:p>
          <a:p>
            <a:pPr>
              <a:lnSpc>
                <a:spcPct val="110000"/>
              </a:lnSpc>
            </a:pPr>
            <a:r>
              <a:rPr lang="de-AT" b="1" dirty="0"/>
              <a:t>Indirekter Absatz</a:t>
            </a:r>
            <a:r>
              <a:rPr lang="de-AT" dirty="0"/>
              <a:t>: Zwischen </a:t>
            </a:r>
            <a:r>
              <a:rPr lang="de-AT" dirty="0" err="1"/>
              <a:t>Produzent:in</a:t>
            </a:r>
            <a:r>
              <a:rPr lang="de-AT" dirty="0"/>
              <a:t> und </a:t>
            </a:r>
            <a:r>
              <a:rPr lang="de-AT" dirty="0" err="1"/>
              <a:t>Endverbraucher:in</a:t>
            </a:r>
            <a:r>
              <a:rPr lang="de-AT" dirty="0"/>
              <a:t> sind andere Unternehmen zwischengeschaltet. (Bsp. Supermarkt) </a:t>
            </a:r>
          </a:p>
        </p:txBody>
      </p:sp>
      <p:pic>
        <p:nvPicPr>
          <p:cNvPr id="5" name="Grafik 4" descr="Laden Silhouette">
            <a:extLst>
              <a:ext uri="{FF2B5EF4-FFF2-40B4-BE49-F238E27FC236}">
                <a16:creationId xmlns:a16="http://schemas.microsoft.com/office/drawing/2014/main" id="{DCCBA1F3-78F8-772F-6265-D8BAE13B9F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48016" y="5247876"/>
            <a:ext cx="914400" cy="914400"/>
          </a:xfrm>
          <a:prstGeom prst="rect">
            <a:avLst/>
          </a:prstGeom>
        </p:spPr>
      </p:pic>
      <p:pic>
        <p:nvPicPr>
          <p:cNvPr id="9" name="Grafik 8" descr="Benutzer Silhouette">
            <a:extLst>
              <a:ext uri="{FF2B5EF4-FFF2-40B4-BE49-F238E27FC236}">
                <a16:creationId xmlns:a16="http://schemas.microsoft.com/office/drawing/2014/main" id="{88CF47BC-E9FA-5F99-ED62-0F6A702589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7253" y="3242227"/>
            <a:ext cx="914400" cy="914400"/>
          </a:xfrm>
          <a:prstGeom prst="rect">
            <a:avLst/>
          </a:prstGeom>
        </p:spPr>
      </p:pic>
      <p:pic>
        <p:nvPicPr>
          <p:cNvPr id="13" name="Grafik 12" descr="Benutzer Silhouette">
            <a:extLst>
              <a:ext uri="{FF2B5EF4-FFF2-40B4-BE49-F238E27FC236}">
                <a16:creationId xmlns:a16="http://schemas.microsoft.com/office/drawing/2014/main" id="{F509A81A-F029-7140-96D9-B77A3D3F81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60906" y="5200491"/>
            <a:ext cx="914400" cy="914400"/>
          </a:xfrm>
          <a:prstGeom prst="rect">
            <a:avLst/>
          </a:prstGeom>
        </p:spPr>
      </p:pic>
      <p:pic>
        <p:nvPicPr>
          <p:cNvPr id="15" name="Grafik 14" descr="Bauer Silhouette">
            <a:extLst>
              <a:ext uri="{FF2B5EF4-FFF2-40B4-BE49-F238E27FC236}">
                <a16:creationId xmlns:a16="http://schemas.microsoft.com/office/drawing/2014/main" id="{92BB8952-7B48-45BD-B772-210872A0A1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35391" y="3236763"/>
            <a:ext cx="914400" cy="914400"/>
          </a:xfrm>
          <a:prstGeom prst="rect">
            <a:avLst/>
          </a:prstGeom>
        </p:spPr>
      </p:pic>
      <p:pic>
        <p:nvPicPr>
          <p:cNvPr id="16" name="Grafik 15" descr="Bauer Silhouette">
            <a:extLst>
              <a:ext uri="{FF2B5EF4-FFF2-40B4-BE49-F238E27FC236}">
                <a16:creationId xmlns:a16="http://schemas.microsoft.com/office/drawing/2014/main" id="{F1619B1C-AB05-C655-4706-C072DD8F6F4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59899" y="5281675"/>
            <a:ext cx="914400" cy="914400"/>
          </a:xfrm>
          <a:prstGeom prst="rect">
            <a:avLst/>
          </a:prstGeom>
        </p:spPr>
      </p:pic>
      <p:pic>
        <p:nvPicPr>
          <p:cNvPr id="20" name="Grafik 19" descr="Pfeil nach rechts mit einfarbiger Füllung">
            <a:extLst>
              <a:ext uri="{FF2B5EF4-FFF2-40B4-BE49-F238E27FC236}">
                <a16:creationId xmlns:a16="http://schemas.microsoft.com/office/drawing/2014/main" id="{9EDFAB4C-3CAB-4AB8-7505-FDA93B19F5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81132" y="5368967"/>
            <a:ext cx="577448" cy="577448"/>
          </a:xfrm>
          <a:prstGeom prst="rect">
            <a:avLst/>
          </a:prstGeom>
        </p:spPr>
      </p:pic>
      <p:pic>
        <p:nvPicPr>
          <p:cNvPr id="21" name="Grafik 20" descr="Pfeil nach rechts mit einfarbiger Füllung">
            <a:extLst>
              <a:ext uri="{FF2B5EF4-FFF2-40B4-BE49-F238E27FC236}">
                <a16:creationId xmlns:a16="http://schemas.microsoft.com/office/drawing/2014/main" id="{44C72BC9-772E-FF7A-B44B-14D1FEF258D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51852" y="5368967"/>
            <a:ext cx="577448" cy="577448"/>
          </a:xfrm>
          <a:prstGeom prst="rect">
            <a:avLst/>
          </a:prstGeom>
        </p:spPr>
      </p:pic>
      <p:pic>
        <p:nvPicPr>
          <p:cNvPr id="22" name="Grafik 21" descr="Pfeil nach rechts mit einfarbiger Füllung">
            <a:extLst>
              <a:ext uri="{FF2B5EF4-FFF2-40B4-BE49-F238E27FC236}">
                <a16:creationId xmlns:a16="http://schemas.microsoft.com/office/drawing/2014/main" id="{7578356B-10AA-21C0-580F-80E00DAF427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60922" y="3416259"/>
            <a:ext cx="577448" cy="577448"/>
          </a:xfrm>
          <a:prstGeom prst="rect">
            <a:avLst/>
          </a:prstGeom>
        </p:spPr>
      </p:pic>
    </p:spTree>
    <p:extLst>
      <p:ext uri="{BB962C8B-B14F-4D97-AF65-F5344CB8AC3E}">
        <p14:creationId xmlns:p14="http://schemas.microsoft.com/office/powerpoint/2010/main" val="14507379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23ED7-73B7-F588-D9EF-39B57DDCAE1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6D50246-DA95-627B-0F5D-76269D88D1B8}"/>
              </a:ext>
            </a:extLst>
          </p:cNvPr>
          <p:cNvSpPr>
            <a:spLocks noGrp="1"/>
          </p:cNvSpPr>
          <p:nvPr>
            <p:ph type="title"/>
          </p:nvPr>
        </p:nvSpPr>
        <p:spPr/>
        <p:txBody>
          <a:bodyPr>
            <a:normAutofit/>
          </a:bodyPr>
          <a:lstStyle/>
          <a:p>
            <a:r>
              <a:rPr lang="de-AT" dirty="0"/>
              <a:t>Direkter Absatz</a:t>
            </a:r>
          </a:p>
        </p:txBody>
      </p:sp>
      <p:sp>
        <p:nvSpPr>
          <p:cNvPr id="3" name="Textplatzhalter 2">
            <a:extLst>
              <a:ext uri="{FF2B5EF4-FFF2-40B4-BE49-F238E27FC236}">
                <a16:creationId xmlns:a16="http://schemas.microsoft.com/office/drawing/2014/main" id="{2E7A1B04-97C3-997E-70E9-343DAC5F1AA2}"/>
              </a:ext>
            </a:extLst>
          </p:cNvPr>
          <p:cNvSpPr>
            <a:spLocks noGrp="1"/>
          </p:cNvSpPr>
          <p:nvPr>
            <p:ph type="body" idx="1"/>
          </p:nvPr>
        </p:nvSpPr>
        <p:spPr/>
        <p:txBody>
          <a:bodyPr>
            <a:normAutofit lnSpcReduction="10000"/>
          </a:bodyPr>
          <a:lstStyle/>
          <a:p>
            <a:pPr marL="0" indent="0">
              <a:buNone/>
            </a:pPr>
            <a:r>
              <a:rPr lang="de-AT" dirty="0"/>
              <a:t>Das Produkt kommt von den </a:t>
            </a:r>
            <a:r>
              <a:rPr lang="de-AT" dirty="0" err="1"/>
              <a:t>Produzent:innen</a:t>
            </a:r>
            <a:r>
              <a:rPr lang="de-AT" dirty="0"/>
              <a:t> direkt zu den </a:t>
            </a:r>
            <a:r>
              <a:rPr lang="de-AT" dirty="0" err="1"/>
              <a:t>Kund:innen</a:t>
            </a:r>
            <a:r>
              <a:rPr lang="de-AT" dirty="0"/>
              <a:t>. (Bsp. </a:t>
            </a:r>
            <a:r>
              <a:rPr lang="de-AT" dirty="0" err="1"/>
              <a:t>Abhof</a:t>
            </a:r>
            <a:r>
              <a:rPr lang="de-AT" dirty="0"/>
              <a:t>-Verkauf)</a:t>
            </a:r>
          </a:p>
          <a:p>
            <a:pPr marL="0" indent="0">
              <a:buNone/>
            </a:pPr>
            <a:endParaRPr lang="de-AT" dirty="0"/>
          </a:p>
          <a:p>
            <a:pPr marL="0" indent="0">
              <a:buNone/>
            </a:pPr>
            <a:endParaRPr lang="de-AT" dirty="0"/>
          </a:p>
          <a:p>
            <a:pPr marL="0" indent="0">
              <a:buNone/>
            </a:pPr>
            <a:endParaRPr lang="de-AT" dirty="0"/>
          </a:p>
          <a:p>
            <a:pPr marL="0" indent="0">
              <a:buNone/>
            </a:pPr>
            <a:r>
              <a:rPr lang="de-AT" b="1" dirty="0"/>
              <a:t>Vorteile</a:t>
            </a:r>
            <a:r>
              <a:rPr lang="de-AT" dirty="0"/>
              <a:t>: </a:t>
            </a:r>
          </a:p>
          <a:p>
            <a:pPr>
              <a:lnSpc>
                <a:spcPct val="110000"/>
              </a:lnSpc>
            </a:pPr>
            <a:r>
              <a:rPr lang="de-AT" dirty="0">
                <a:sym typeface="Wingdings" panose="05000000000000000000" pitchFamily="2" charset="2"/>
              </a:rPr>
              <a:t>keine Handelsmargen zu berücksichtigen</a:t>
            </a:r>
          </a:p>
          <a:p>
            <a:pPr>
              <a:lnSpc>
                <a:spcPct val="110000"/>
              </a:lnSpc>
            </a:pPr>
            <a:r>
              <a:rPr lang="de-AT" dirty="0">
                <a:sym typeface="Wingdings" panose="05000000000000000000" pitchFamily="2" charset="2"/>
              </a:rPr>
              <a:t>enger Kontakt zu </a:t>
            </a:r>
            <a:r>
              <a:rPr lang="de-AT" dirty="0" err="1">
                <a:sym typeface="Wingdings" panose="05000000000000000000" pitchFamily="2" charset="2"/>
              </a:rPr>
              <a:t>Endkund:innen</a:t>
            </a:r>
            <a:r>
              <a:rPr lang="de-AT" dirty="0">
                <a:sym typeface="Wingdings" panose="05000000000000000000" pitchFamily="2" charset="2"/>
              </a:rPr>
              <a:t> (man weiß, woher die Produkte kommen) </a:t>
            </a:r>
          </a:p>
          <a:p>
            <a:pPr>
              <a:lnSpc>
                <a:spcPct val="110000"/>
              </a:lnSpc>
            </a:pPr>
            <a:r>
              <a:rPr lang="de-AT" dirty="0"/>
              <a:t>keine Abhängigkeit von großen Handelsunternehmen</a:t>
            </a:r>
          </a:p>
          <a:p>
            <a:pPr>
              <a:lnSpc>
                <a:spcPct val="110000"/>
              </a:lnSpc>
              <a:buFont typeface="Wingdings" panose="05000000000000000000" pitchFamily="2" charset="2"/>
              <a:buChar char="à"/>
            </a:pPr>
            <a:endParaRPr lang="de-AT" dirty="0"/>
          </a:p>
          <a:p>
            <a:pPr marL="0" indent="0">
              <a:lnSpc>
                <a:spcPct val="110000"/>
              </a:lnSpc>
              <a:buNone/>
            </a:pPr>
            <a:r>
              <a:rPr lang="de-AT" dirty="0"/>
              <a:t>Mögliche direkte Absatzwege: </a:t>
            </a:r>
            <a:r>
              <a:rPr lang="de-AT" dirty="0" err="1"/>
              <a:t>Fabriksverkauf</a:t>
            </a:r>
            <a:r>
              <a:rPr lang="de-AT" dirty="0"/>
              <a:t>, </a:t>
            </a:r>
            <a:r>
              <a:rPr lang="de-AT" dirty="0" err="1"/>
              <a:t>Abhof</a:t>
            </a:r>
            <a:r>
              <a:rPr lang="de-AT" dirty="0"/>
              <a:t>-Verkauf, Internetvertrieb, eigener Verkaufsshop etc.   </a:t>
            </a:r>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p:txBody>
      </p:sp>
      <p:pic>
        <p:nvPicPr>
          <p:cNvPr id="9" name="Grafik 8" descr="Benutzer Silhouette">
            <a:extLst>
              <a:ext uri="{FF2B5EF4-FFF2-40B4-BE49-F238E27FC236}">
                <a16:creationId xmlns:a16="http://schemas.microsoft.com/office/drawing/2014/main" id="{92832EA4-CF0C-4899-4006-9225597E58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01452" y="2180696"/>
            <a:ext cx="914400" cy="914400"/>
          </a:xfrm>
          <a:prstGeom prst="rect">
            <a:avLst/>
          </a:prstGeom>
        </p:spPr>
      </p:pic>
      <p:pic>
        <p:nvPicPr>
          <p:cNvPr id="15" name="Grafik 14" descr="Bauer Silhouette">
            <a:extLst>
              <a:ext uri="{FF2B5EF4-FFF2-40B4-BE49-F238E27FC236}">
                <a16:creationId xmlns:a16="http://schemas.microsoft.com/office/drawing/2014/main" id="{F7C48708-1275-4C61-6B7F-8F4C29DB01F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77010" y="2180696"/>
            <a:ext cx="914400" cy="914400"/>
          </a:xfrm>
          <a:prstGeom prst="rect">
            <a:avLst/>
          </a:prstGeom>
        </p:spPr>
      </p:pic>
      <p:pic>
        <p:nvPicPr>
          <p:cNvPr id="22" name="Grafik 21" descr="Pfeil nach rechts mit einfarbiger Füllung">
            <a:extLst>
              <a:ext uri="{FF2B5EF4-FFF2-40B4-BE49-F238E27FC236}">
                <a16:creationId xmlns:a16="http://schemas.microsoft.com/office/drawing/2014/main" id="{5CE28D77-2A53-4F52-92F1-D25AADBC39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57707" y="2272406"/>
            <a:ext cx="577448" cy="577448"/>
          </a:xfrm>
          <a:prstGeom prst="rect">
            <a:avLst/>
          </a:prstGeom>
        </p:spPr>
      </p:pic>
    </p:spTree>
    <p:extLst>
      <p:ext uri="{BB962C8B-B14F-4D97-AF65-F5344CB8AC3E}">
        <p14:creationId xmlns:p14="http://schemas.microsoft.com/office/powerpoint/2010/main" val="26286189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C23D4-9B02-201B-BB5B-00CDA649693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11A7186-9E0C-589B-B5F4-183E7A88CAE7}"/>
              </a:ext>
            </a:extLst>
          </p:cNvPr>
          <p:cNvSpPr>
            <a:spLocks noGrp="1"/>
          </p:cNvSpPr>
          <p:nvPr>
            <p:ph type="title"/>
          </p:nvPr>
        </p:nvSpPr>
        <p:spPr/>
        <p:txBody>
          <a:bodyPr>
            <a:normAutofit/>
          </a:bodyPr>
          <a:lstStyle/>
          <a:p>
            <a:r>
              <a:rPr lang="de-AT" b="1" dirty="0"/>
              <a:t>Indirekter Absatz</a:t>
            </a:r>
            <a:endParaRPr lang="de-AT" dirty="0"/>
          </a:p>
        </p:txBody>
      </p:sp>
      <p:sp>
        <p:nvSpPr>
          <p:cNvPr id="3" name="Textplatzhalter 2">
            <a:extLst>
              <a:ext uri="{FF2B5EF4-FFF2-40B4-BE49-F238E27FC236}">
                <a16:creationId xmlns:a16="http://schemas.microsoft.com/office/drawing/2014/main" id="{3CDF6CEC-9362-74BE-A3C8-9BD1EEA5B6F5}"/>
              </a:ext>
            </a:extLst>
          </p:cNvPr>
          <p:cNvSpPr>
            <a:spLocks noGrp="1"/>
          </p:cNvSpPr>
          <p:nvPr>
            <p:ph type="body" idx="1"/>
          </p:nvPr>
        </p:nvSpPr>
        <p:spPr/>
        <p:txBody>
          <a:bodyPr>
            <a:noAutofit/>
          </a:bodyPr>
          <a:lstStyle/>
          <a:p>
            <a:pPr marL="0" indent="0">
              <a:lnSpc>
                <a:spcPct val="100000"/>
              </a:lnSpc>
              <a:buNone/>
            </a:pPr>
            <a:r>
              <a:rPr lang="de-AT" dirty="0"/>
              <a:t>Zwischen </a:t>
            </a:r>
            <a:r>
              <a:rPr lang="de-AT" dirty="0" err="1"/>
              <a:t>Produzent:in</a:t>
            </a:r>
            <a:r>
              <a:rPr lang="de-AT" dirty="0"/>
              <a:t> und </a:t>
            </a:r>
            <a:r>
              <a:rPr lang="de-AT" dirty="0" err="1"/>
              <a:t>Endverbraucher:in</a:t>
            </a:r>
            <a:r>
              <a:rPr lang="de-AT" dirty="0"/>
              <a:t> sind andere Unternehmen zwischengeschaltet. (Bsp. Supermarkt) </a:t>
            </a:r>
          </a:p>
          <a:p>
            <a:pPr marL="0" indent="0">
              <a:lnSpc>
                <a:spcPct val="100000"/>
              </a:lnSpc>
              <a:buNone/>
            </a:pPr>
            <a:endParaRPr lang="de-AT" dirty="0"/>
          </a:p>
          <a:p>
            <a:pPr marL="0" indent="0">
              <a:lnSpc>
                <a:spcPct val="100000"/>
              </a:lnSpc>
              <a:buNone/>
            </a:pPr>
            <a:endParaRPr lang="de-AT" dirty="0"/>
          </a:p>
          <a:p>
            <a:pPr marL="0" indent="0">
              <a:lnSpc>
                <a:spcPct val="100000"/>
              </a:lnSpc>
              <a:buNone/>
            </a:pPr>
            <a:r>
              <a:rPr lang="de-AT" b="1" dirty="0"/>
              <a:t>Vorteile: </a:t>
            </a:r>
          </a:p>
          <a:p>
            <a:pPr>
              <a:lnSpc>
                <a:spcPct val="100000"/>
              </a:lnSpc>
            </a:pPr>
            <a:r>
              <a:rPr lang="de-AT" dirty="0">
                <a:sym typeface="Wingdings" panose="05000000000000000000" pitchFamily="2" charset="2"/>
              </a:rPr>
              <a:t>Werbung durch den Handel (z. B. Prospekte, Onlinewerbung etc.)   </a:t>
            </a:r>
          </a:p>
          <a:p>
            <a:pPr>
              <a:lnSpc>
                <a:spcPct val="100000"/>
              </a:lnSpc>
            </a:pPr>
            <a:r>
              <a:rPr lang="de-AT" dirty="0">
                <a:sym typeface="Wingdings" panose="05000000000000000000" pitchFamily="2" charset="2"/>
              </a:rPr>
              <a:t>volle Konzentration auf den Produktionsprozess  </a:t>
            </a:r>
          </a:p>
          <a:p>
            <a:pPr>
              <a:lnSpc>
                <a:spcPct val="100000"/>
              </a:lnSpc>
            </a:pPr>
            <a:r>
              <a:rPr lang="de-AT" dirty="0"/>
              <a:t>oftmals garantierte Absatzmengen (z. B. Supermarkt kauft immer die gleiche Menge ab) </a:t>
            </a:r>
          </a:p>
          <a:p>
            <a:pPr>
              <a:lnSpc>
                <a:spcPct val="100000"/>
              </a:lnSpc>
              <a:buFont typeface="Wingdings" panose="05000000000000000000" pitchFamily="2" charset="2"/>
              <a:buChar char="à"/>
            </a:pPr>
            <a:endParaRPr lang="de-AT" dirty="0"/>
          </a:p>
          <a:p>
            <a:pPr marL="0" indent="0">
              <a:lnSpc>
                <a:spcPct val="100000"/>
              </a:lnSpc>
              <a:buNone/>
            </a:pPr>
            <a:r>
              <a:rPr lang="de-AT" dirty="0"/>
              <a:t>Mögliche indirekte Absatzwege: Einzelhandel, Großhandel, </a:t>
            </a:r>
            <a:r>
              <a:rPr lang="de-AT" dirty="0" err="1"/>
              <a:t>Vertreter:innen</a:t>
            </a:r>
            <a:r>
              <a:rPr lang="de-AT" dirty="0"/>
              <a:t> etc.</a:t>
            </a:r>
          </a:p>
        </p:txBody>
      </p:sp>
      <p:pic>
        <p:nvPicPr>
          <p:cNvPr id="5" name="Grafik 4" descr="Laden Silhouette">
            <a:extLst>
              <a:ext uri="{FF2B5EF4-FFF2-40B4-BE49-F238E27FC236}">
                <a16:creationId xmlns:a16="http://schemas.microsoft.com/office/drawing/2014/main" id="{7140E9E1-2171-045A-02C6-CE42CDC08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20318" y="2346124"/>
            <a:ext cx="914400" cy="914400"/>
          </a:xfrm>
          <a:prstGeom prst="rect">
            <a:avLst/>
          </a:prstGeom>
        </p:spPr>
      </p:pic>
      <p:pic>
        <p:nvPicPr>
          <p:cNvPr id="13" name="Grafik 12" descr="Benutzer Silhouette">
            <a:extLst>
              <a:ext uri="{FF2B5EF4-FFF2-40B4-BE49-F238E27FC236}">
                <a16:creationId xmlns:a16="http://schemas.microsoft.com/office/drawing/2014/main" id="{A8CC2D56-3EAC-31EE-13DA-2B0E9A630B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084" y="2346124"/>
            <a:ext cx="914400" cy="914400"/>
          </a:xfrm>
          <a:prstGeom prst="rect">
            <a:avLst/>
          </a:prstGeom>
        </p:spPr>
      </p:pic>
      <p:pic>
        <p:nvPicPr>
          <p:cNvPr id="16" name="Grafik 15" descr="Bauer Silhouette">
            <a:extLst>
              <a:ext uri="{FF2B5EF4-FFF2-40B4-BE49-F238E27FC236}">
                <a16:creationId xmlns:a16="http://schemas.microsoft.com/office/drawing/2014/main" id="{342CD58F-F661-F682-259B-9D89DB4130F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59266" y="2346124"/>
            <a:ext cx="914400" cy="914400"/>
          </a:xfrm>
          <a:prstGeom prst="rect">
            <a:avLst/>
          </a:prstGeom>
        </p:spPr>
      </p:pic>
      <p:pic>
        <p:nvPicPr>
          <p:cNvPr id="20" name="Grafik 19" descr="Pfeil nach rechts mit einfarbiger Füllung">
            <a:extLst>
              <a:ext uri="{FF2B5EF4-FFF2-40B4-BE49-F238E27FC236}">
                <a16:creationId xmlns:a16="http://schemas.microsoft.com/office/drawing/2014/main" id="{946FF0E3-8070-FACB-3AC8-C547BB3B929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42142" y="2448291"/>
            <a:ext cx="577448" cy="577448"/>
          </a:xfrm>
          <a:prstGeom prst="rect">
            <a:avLst/>
          </a:prstGeom>
        </p:spPr>
      </p:pic>
      <p:pic>
        <p:nvPicPr>
          <p:cNvPr id="21" name="Grafik 20" descr="Pfeil nach rechts mit einfarbiger Füllung">
            <a:extLst>
              <a:ext uri="{FF2B5EF4-FFF2-40B4-BE49-F238E27FC236}">
                <a16:creationId xmlns:a16="http://schemas.microsoft.com/office/drawing/2014/main" id="{CA4BE0BC-9277-1372-6232-66272EFE885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369320" y="2471408"/>
            <a:ext cx="577448" cy="577448"/>
          </a:xfrm>
          <a:prstGeom prst="rect">
            <a:avLst/>
          </a:prstGeom>
        </p:spPr>
      </p:pic>
    </p:spTree>
    <p:extLst>
      <p:ext uri="{BB962C8B-B14F-4D97-AF65-F5344CB8AC3E}">
        <p14:creationId xmlns:p14="http://schemas.microsoft.com/office/powerpoint/2010/main" val="40963571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1, 2 oder 3</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BA638-3E6E-EB38-B7E1-6E808FC7DD4A}"/>
              </a:ext>
            </a:extLst>
          </p:cNvPr>
          <p:cNvSpPr>
            <a:spLocks noGrp="1"/>
          </p:cNvSpPr>
          <p:nvPr>
            <p:ph type="title"/>
          </p:nvPr>
        </p:nvSpPr>
        <p:spPr/>
        <p:txBody>
          <a:bodyPr/>
          <a:lstStyle/>
          <a:p>
            <a:r>
              <a:rPr lang="de-DE" err="1"/>
              <a:t>AbschlussQuiz</a:t>
            </a:r>
            <a:endParaRPr lang="de-AT"/>
          </a:p>
        </p:txBody>
      </p:sp>
      <p:sp>
        <p:nvSpPr>
          <p:cNvPr id="3" name="Textplatzhalter 2">
            <a:extLst>
              <a:ext uri="{FF2B5EF4-FFF2-40B4-BE49-F238E27FC236}">
                <a16:creationId xmlns:a16="http://schemas.microsoft.com/office/drawing/2014/main" id="{36785A4E-A344-DB4E-2699-6A764D85B6D2}"/>
              </a:ext>
            </a:extLst>
          </p:cNvPr>
          <p:cNvSpPr>
            <a:spLocks noGrp="1"/>
          </p:cNvSpPr>
          <p:nvPr>
            <p:ph type="body" idx="1"/>
          </p:nvPr>
        </p:nvSpPr>
        <p:spPr/>
        <p:txBody>
          <a:bodyPr/>
          <a:lstStyle/>
          <a:p>
            <a:pPr marL="173037" indent="0">
              <a:spcAft>
                <a:spcPts val="1200"/>
              </a:spcAft>
              <a:buNone/>
            </a:pPr>
            <a:r>
              <a:rPr lang="de-AT" sz="2000" b="1">
                <a:latin typeface="Lexend" pitchFamily="2" charset="0"/>
              </a:rPr>
              <a:t>Spielregeln und Ablauf (wenn kein </a:t>
            </a:r>
            <a:r>
              <a:rPr lang="de-AT" sz="2000" b="1" err="1">
                <a:latin typeface="Lexend" pitchFamily="2" charset="0"/>
              </a:rPr>
              <a:t>Beamer</a:t>
            </a:r>
            <a:r>
              <a:rPr lang="de-AT" sz="2000" b="1">
                <a:latin typeface="Lexend" pitchFamily="2" charset="0"/>
              </a:rPr>
              <a:t> vorhanden ist):</a:t>
            </a:r>
            <a:r>
              <a:rPr lang="de-AT" b="1">
                <a:latin typeface="Lexend" pitchFamily="2" charset="0"/>
              </a:rPr>
              <a:t> </a:t>
            </a:r>
          </a:p>
          <a:p>
            <a:pPr marL="515937" indent="-342900">
              <a:spcAft>
                <a:spcPts val="1200"/>
              </a:spcAft>
              <a:buFont typeface="Arial" panose="020B0604020202020204" pitchFamily="34" charset="0"/>
              <a:buChar char="•"/>
            </a:pPr>
            <a:r>
              <a:rPr lang="de-AT">
                <a:latin typeface="Lexend" pitchFamily="2" charset="0"/>
              </a:rPr>
              <a:t>G</a:t>
            </a:r>
            <a:r>
              <a:rPr lang="de-AT" sz="2000">
                <a:latin typeface="Lexend" pitchFamily="2" charset="0"/>
              </a:rPr>
              <a:t>espielt wird in Gruppen.</a:t>
            </a:r>
          </a:p>
          <a:p>
            <a:pPr marL="515937" indent="-342900">
              <a:spcAft>
                <a:spcPts val="1200"/>
              </a:spcAft>
              <a:buFont typeface="Arial" panose="020B0604020202020204" pitchFamily="34" charset="0"/>
              <a:buChar char="•"/>
            </a:pPr>
            <a:r>
              <a:rPr lang="de-AT" sz="2000">
                <a:latin typeface="Lexend" pitchFamily="2" charset="0"/>
              </a:rPr>
              <a:t>Die Frage wird von der Lehrkraft vorgelesen.</a:t>
            </a:r>
          </a:p>
          <a:p>
            <a:pPr marL="515937" indent="-342900">
              <a:spcAft>
                <a:spcPts val="1200"/>
              </a:spcAft>
              <a:buFont typeface="Arial" panose="020B0604020202020204" pitchFamily="34" charset="0"/>
              <a:buChar char="•"/>
            </a:pPr>
            <a:r>
              <a:rPr lang="de-AT" sz="2000">
                <a:latin typeface="Lexend" pitchFamily="2" charset="0"/>
              </a:rPr>
              <a:t>Wenn die Folie mit den Antwortmöglichkeiten erscheint, hat man </a:t>
            </a:r>
            <a:r>
              <a:rPr lang="de-AT" sz="2000" b="1">
                <a:latin typeface="Lexend" pitchFamily="2" charset="0"/>
              </a:rPr>
              <a:t>30 Sekunden </a:t>
            </a:r>
            <a:r>
              <a:rPr lang="de-AT" sz="2000">
                <a:latin typeface="Lexend" pitchFamily="2" charset="0"/>
              </a:rPr>
              <a:t>Zeit, in der Gruppe die Antwort zu besprechen.</a:t>
            </a:r>
          </a:p>
          <a:p>
            <a:pPr marL="515937" indent="-342900">
              <a:spcAft>
                <a:spcPts val="1200"/>
              </a:spcAft>
              <a:buFont typeface="Arial" panose="020B0604020202020204" pitchFamily="34" charset="0"/>
              <a:buChar char="•"/>
            </a:pPr>
            <a:r>
              <a:rPr lang="de-AT" sz="2000">
                <a:latin typeface="Lexend" pitchFamily="2" charset="0"/>
              </a:rPr>
              <a:t>Nur eine Antwortmöglichkeit ist richtig.</a:t>
            </a:r>
          </a:p>
          <a:p>
            <a:pPr marL="515937" indent="-342900">
              <a:spcAft>
                <a:spcPts val="1200"/>
              </a:spcAft>
              <a:buFont typeface="Arial" panose="020B0604020202020204" pitchFamily="34" charset="0"/>
              <a:buChar char="•"/>
            </a:pPr>
            <a:r>
              <a:rPr lang="de-AT" sz="2000">
                <a:latin typeface="Lexend" pitchFamily="2" charset="0"/>
              </a:rPr>
              <a:t>„1, 2 oder 3 - </a:t>
            </a:r>
            <a:r>
              <a:rPr lang="de-AT">
                <a:latin typeface="Lexend" pitchFamily="2" charset="0"/>
              </a:rPr>
              <a:t>l</a:t>
            </a:r>
            <a:r>
              <a:rPr lang="de-AT" sz="2000">
                <a:latin typeface="Lexend" pitchFamily="2" charset="0"/>
              </a:rPr>
              <a:t>etzte Chance vorbei!“ </a:t>
            </a:r>
            <a:r>
              <a:rPr lang="de-AT" sz="2000">
                <a:latin typeface="Lexend" pitchFamily="2" charset="0"/>
                <a:sym typeface="Wingdings" panose="05000000000000000000" pitchFamily="2" charset="2"/>
              </a:rPr>
              <a:t> Sobald </a:t>
            </a:r>
            <a:r>
              <a:rPr lang="de-AT">
                <a:latin typeface="Lexend" pitchFamily="2" charset="0"/>
                <a:sym typeface="Wingdings" panose="05000000000000000000" pitchFamily="2" charset="2"/>
              </a:rPr>
              <a:t>ihr diesen Satz von eurer Lehrkraft hört, müsst ihr die </a:t>
            </a:r>
            <a:r>
              <a:rPr lang="de-AT" sz="2000">
                <a:latin typeface="Lexend" pitchFamily="2" charset="0"/>
              </a:rPr>
              <a:t>Frage durch ein entsprechendes Fingerzeichen beantworten.</a:t>
            </a:r>
          </a:p>
        </p:txBody>
      </p:sp>
      <p:pic>
        <p:nvPicPr>
          <p:cNvPr id="4" name="Grafik 3">
            <a:extLst>
              <a:ext uri="{FF2B5EF4-FFF2-40B4-BE49-F238E27FC236}">
                <a16:creationId xmlns:a16="http://schemas.microsoft.com/office/drawing/2014/main" id="{1149708F-1289-1DA6-96A1-CE42F1C309CA}"/>
              </a:ext>
            </a:extLst>
          </p:cNvPr>
          <p:cNvPicPr>
            <a:picLocks noChangeAspect="1"/>
          </p:cNvPicPr>
          <p:nvPr/>
        </p:nvPicPr>
        <p:blipFill>
          <a:blip r:embed="rId3"/>
          <a:stretch>
            <a:fillRect/>
          </a:stretch>
        </p:blipFill>
        <p:spPr>
          <a:xfrm>
            <a:off x="4715867" y="316725"/>
            <a:ext cx="2749534" cy="1603387"/>
          </a:xfrm>
          <a:prstGeom prst="rect">
            <a:avLst/>
          </a:prstGeom>
        </p:spPr>
      </p:pic>
    </p:spTree>
    <p:extLst>
      <p:ext uri="{BB962C8B-B14F-4D97-AF65-F5344CB8AC3E}">
        <p14:creationId xmlns:p14="http://schemas.microsoft.com/office/powerpoint/2010/main" val="133390212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B887B-DC5C-1446-8811-7AB9CACE771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82E325-D63E-DDCB-468E-9F712319F8FD}"/>
              </a:ext>
            </a:extLst>
          </p:cNvPr>
          <p:cNvSpPr>
            <a:spLocks noGrp="1"/>
          </p:cNvSpPr>
          <p:nvPr>
            <p:ph type="title"/>
          </p:nvPr>
        </p:nvSpPr>
        <p:spPr/>
        <p:txBody>
          <a:bodyPr/>
          <a:lstStyle/>
          <a:p>
            <a:r>
              <a:rPr lang="de-DE" err="1"/>
              <a:t>AbschlussQuiz</a:t>
            </a:r>
            <a:endParaRPr lang="de-AT"/>
          </a:p>
        </p:txBody>
      </p:sp>
      <p:sp>
        <p:nvSpPr>
          <p:cNvPr id="3" name="Textplatzhalter 2">
            <a:extLst>
              <a:ext uri="{FF2B5EF4-FFF2-40B4-BE49-F238E27FC236}">
                <a16:creationId xmlns:a16="http://schemas.microsoft.com/office/drawing/2014/main" id="{A95790E3-3B34-990D-6CDF-63F0DE6AC477}"/>
              </a:ext>
            </a:extLst>
          </p:cNvPr>
          <p:cNvSpPr>
            <a:spLocks noGrp="1"/>
          </p:cNvSpPr>
          <p:nvPr>
            <p:ph type="body" idx="1"/>
          </p:nvPr>
        </p:nvSpPr>
        <p:spPr/>
        <p:txBody>
          <a:bodyPr lIns="0" tIns="0" rIns="0" bIns="0" anchor="t">
            <a:normAutofit/>
          </a:bodyPr>
          <a:lstStyle/>
          <a:p>
            <a:pPr marL="172720" indent="0">
              <a:spcAft>
                <a:spcPts val="1200"/>
              </a:spcAft>
              <a:buNone/>
            </a:pPr>
            <a:r>
              <a:rPr lang="de-AT" sz="2000" b="1">
                <a:latin typeface="Lexend" pitchFamily="2" charset="0"/>
              </a:rPr>
              <a:t>Spielregeln (wenn ein </a:t>
            </a:r>
            <a:r>
              <a:rPr lang="de-AT" sz="2000" b="1" err="1">
                <a:latin typeface="Lexend" pitchFamily="2" charset="0"/>
              </a:rPr>
              <a:t>Beamer</a:t>
            </a:r>
            <a:r>
              <a:rPr lang="de-AT" sz="2000" b="1">
                <a:latin typeface="Lexend" pitchFamily="2" charset="0"/>
              </a:rPr>
              <a:t> vorhanden ist</a:t>
            </a:r>
            <a:r>
              <a:rPr lang="de-AT" b="1">
                <a:latin typeface="Lexend" pitchFamily="2" charset="0"/>
              </a:rPr>
              <a:t>) </a:t>
            </a:r>
            <a:endParaRPr lang="en-US"/>
          </a:p>
          <a:p>
            <a:pPr marL="515620" indent="-342900">
              <a:spcAft>
                <a:spcPts val="1200"/>
              </a:spcAft>
            </a:pPr>
            <a:r>
              <a:rPr lang="de-AT" sz="2000">
                <a:latin typeface="Lexend" pitchFamily="2" charset="0"/>
              </a:rPr>
              <a:t>Gespielt wird </a:t>
            </a:r>
            <a:r>
              <a:rPr lang="de-AT">
                <a:latin typeface="Lexend" pitchFamily="2" charset="0"/>
              </a:rPr>
              <a:t>alleine.</a:t>
            </a:r>
            <a:endParaRPr lang="de-AT" sz="2000">
              <a:latin typeface="Lexend" pitchFamily="2" charset="0"/>
            </a:endParaRPr>
          </a:p>
          <a:p>
            <a:pPr marL="515620" indent="-342900">
              <a:spcAft>
                <a:spcPts val="1200"/>
              </a:spcAft>
            </a:pPr>
            <a:r>
              <a:rPr lang="de-AT" sz="2000">
                <a:latin typeface="Lexend" pitchFamily="2" charset="0"/>
              </a:rPr>
              <a:t>Die Frage wird von der Lehrkraft vorgelesen.</a:t>
            </a:r>
          </a:p>
          <a:p>
            <a:pPr marL="515620" indent="-342900">
              <a:spcAft>
                <a:spcPts val="1200"/>
              </a:spcAft>
            </a:pPr>
            <a:r>
              <a:rPr lang="de-AT" sz="2000"/>
              <a:t>Wenn die Folie mit den Antwortmöglichkeiten erscheint, hat man </a:t>
            </a:r>
            <a:r>
              <a:rPr lang="de-AT" b="1"/>
              <a:t>10</a:t>
            </a:r>
            <a:r>
              <a:rPr lang="de-AT" sz="2000" b="1"/>
              <a:t> Sekunden </a:t>
            </a:r>
            <a:r>
              <a:rPr lang="de-AT" sz="2000"/>
              <a:t>Zeit, die richtige </a:t>
            </a:r>
            <a:r>
              <a:rPr lang="de-AT"/>
              <a:t>Position zu finden..</a:t>
            </a:r>
            <a:endParaRPr lang="de-AT" sz="2000"/>
          </a:p>
          <a:p>
            <a:pPr marL="515620" indent="-342900">
              <a:spcAft>
                <a:spcPts val="1200"/>
              </a:spcAft>
            </a:pPr>
            <a:r>
              <a:rPr lang="de-AT" sz="2000">
                <a:latin typeface="Lexend" pitchFamily="2" charset="0"/>
              </a:rPr>
              <a:t>Nur eine Antwortmöglichkeit ist richtig.</a:t>
            </a:r>
          </a:p>
          <a:p>
            <a:pPr marL="515620" indent="-342900">
              <a:spcAft>
                <a:spcPts val="1200"/>
              </a:spcAft>
            </a:pPr>
            <a:r>
              <a:rPr lang="de-AT" sz="2000"/>
              <a:t>Nach dem Kommando „1, 2 oder 3</a:t>
            </a:r>
            <a:r>
              <a:rPr lang="de-AT"/>
              <a:t> - </a:t>
            </a:r>
            <a:r>
              <a:rPr lang="de-AT" sz="2000"/>
              <a:t>letzte Chance vorbei!“</a:t>
            </a:r>
            <a:r>
              <a:rPr lang="de-AT">
                <a:sym typeface="Wingdings" panose="05000000000000000000" pitchFamily="2" charset="2"/>
              </a:rPr>
              <a:t> durch die Lehrkraft darf die Position nicht mehr verändert werden.</a:t>
            </a:r>
            <a:endParaRPr lang="de-AT" sz="2000"/>
          </a:p>
          <a:p>
            <a:pPr marL="515620" indent="-342900">
              <a:spcAft>
                <a:spcPts val="1200"/>
              </a:spcAft>
            </a:pPr>
            <a:r>
              <a:rPr lang="de-AT">
                <a:latin typeface="Lexend" pitchFamily="2" charset="0"/>
              </a:rPr>
              <a:t>Alle </a:t>
            </a:r>
            <a:r>
              <a:rPr lang="de-AT" err="1">
                <a:latin typeface="Lexend" pitchFamily="2" charset="0"/>
              </a:rPr>
              <a:t>Spieler:innen</a:t>
            </a:r>
            <a:r>
              <a:rPr lang="de-AT">
                <a:latin typeface="Lexend" pitchFamily="2" charset="0"/>
              </a:rPr>
              <a:t> zählen ihre Punkte selber mit.</a:t>
            </a:r>
          </a:p>
        </p:txBody>
      </p:sp>
      <p:pic>
        <p:nvPicPr>
          <p:cNvPr id="4" name="Grafik 3">
            <a:extLst>
              <a:ext uri="{FF2B5EF4-FFF2-40B4-BE49-F238E27FC236}">
                <a16:creationId xmlns:a16="http://schemas.microsoft.com/office/drawing/2014/main" id="{5307FED0-AF15-9801-FA69-C0EFCE6EE52C}"/>
              </a:ext>
            </a:extLst>
          </p:cNvPr>
          <p:cNvPicPr>
            <a:picLocks noChangeAspect="1"/>
          </p:cNvPicPr>
          <p:nvPr/>
        </p:nvPicPr>
        <p:blipFill>
          <a:blip r:embed="rId3"/>
          <a:stretch>
            <a:fillRect/>
          </a:stretch>
        </p:blipFill>
        <p:spPr>
          <a:xfrm>
            <a:off x="4715867" y="316725"/>
            <a:ext cx="2749534" cy="1603387"/>
          </a:xfrm>
          <a:prstGeom prst="rect">
            <a:avLst/>
          </a:prstGeom>
        </p:spPr>
      </p:pic>
    </p:spTree>
    <p:extLst>
      <p:ext uri="{BB962C8B-B14F-4D97-AF65-F5344CB8AC3E}">
        <p14:creationId xmlns:p14="http://schemas.microsoft.com/office/powerpoint/2010/main" val="365857996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1D30E-1854-3700-73F1-4B0028239ECB}"/>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F7AF66F4-66C2-8562-41CB-1C645A464DDA}"/>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Die 4P des Marketings</a:t>
            </a:r>
            <a:endParaRPr dirty="0"/>
          </a:p>
        </p:txBody>
      </p:sp>
      <p:sp>
        <p:nvSpPr>
          <p:cNvPr id="363" name="Textplatzhalter 2">
            <a:extLst>
              <a:ext uri="{FF2B5EF4-FFF2-40B4-BE49-F238E27FC236}">
                <a16:creationId xmlns:a16="http://schemas.microsoft.com/office/drawing/2014/main" id="{AF52C505-20CB-713A-2DA1-2B17D90D6ACA}"/>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00219808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B1C85-FA59-ECE0-4DA9-6B767745DB51}"/>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35CF4889-B913-E37E-24E1-97F043799E46}"/>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3A13C67D-E1F4-E9F8-C2EB-C7BC0A6E6219}"/>
              </a:ext>
            </a:extLst>
          </p:cNvPr>
          <p:cNvSpPr txBox="1"/>
          <p:nvPr/>
        </p:nvSpPr>
        <p:spPr>
          <a:xfrm>
            <a:off x="3166376" y="971434"/>
            <a:ext cx="6096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b="1" dirty="0">
                <a:latin typeface="Lexend" pitchFamily="2" charset="0"/>
              </a:rPr>
              <a:t>Ein „Rabatt für alle </a:t>
            </a:r>
            <a:r>
              <a:rPr lang="de-AT" b="1" dirty="0" err="1">
                <a:latin typeface="Lexend" pitchFamily="2" charset="0"/>
              </a:rPr>
              <a:t>Senior:innen</a:t>
            </a:r>
            <a:r>
              <a:rPr lang="de-AT" b="1" dirty="0">
                <a:latin typeface="Lexend" pitchFamily="2" charset="0"/>
              </a:rPr>
              <a:t>“ gehört zu … </a:t>
            </a:r>
            <a:endParaRPr lang="de-AT" dirty="0">
              <a:latin typeface="Lexend" pitchFamily="2" charset="0"/>
            </a:endParaRPr>
          </a:p>
        </p:txBody>
      </p:sp>
      <p:grpSp>
        <p:nvGrpSpPr>
          <p:cNvPr id="9" name="Gruppieren 8">
            <a:extLst>
              <a:ext uri="{FF2B5EF4-FFF2-40B4-BE49-F238E27FC236}">
                <a16:creationId xmlns:a16="http://schemas.microsoft.com/office/drawing/2014/main" id="{236AF67A-1D9A-7582-C2FA-CBA6EAD181D7}"/>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2463CF98-6CDA-3475-79E5-42D35D147645}"/>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BF0CBFB6-BCD6-018D-AA54-0BA9154C2035}"/>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err="1">
                  <a:solidFill>
                    <a:schemeClr val="tx1"/>
                  </a:solidFill>
                  <a:latin typeface="Lexend" pitchFamily="2" charset="0"/>
                </a:rPr>
                <a:t>promotion</a:t>
              </a:r>
              <a:r>
                <a:rPr lang="de-AT" sz="2400" dirty="0">
                  <a:solidFill>
                    <a:schemeClr val="tx1"/>
                  </a:solidFill>
                  <a:latin typeface="Lexend" pitchFamily="2" charset="0"/>
                </a:rPr>
                <a:t> </a:t>
              </a:r>
            </a:p>
          </p:txBody>
        </p:sp>
        <p:sp>
          <p:nvSpPr>
            <p:cNvPr id="12" name="Ellipse 11">
              <a:extLst>
                <a:ext uri="{FF2B5EF4-FFF2-40B4-BE49-F238E27FC236}">
                  <a16:creationId xmlns:a16="http://schemas.microsoft.com/office/drawing/2014/main" id="{945B21E1-703D-1C4E-0FA0-D52584496730}"/>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C92275A9-B718-59B4-F99C-B3104E57EAB7}"/>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BEF0F55C-CBDA-1887-ECED-A54221254516}"/>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0E76AD7C-5389-1B8B-A370-490E7464248D}"/>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latin typeface="Lexend" pitchFamily="2" charset="0"/>
                </a:rPr>
                <a:t>place</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C776AA35-7B06-29E6-9395-57DA0F284495}"/>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16122231-64C4-6102-6F92-327764BE5C2B}"/>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EABE43A0-AB8B-5C3A-A102-7AA9BD394DB1}"/>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250A9172-3D7C-0AFB-618D-4378A0E265C8}"/>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latin typeface="Lexend" pitchFamily="2" charset="0"/>
                </a:rPr>
                <a:t>price</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05D0A39E-3D4D-E4C5-E2C4-EA85BC9F8662}"/>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79786429-7606-5164-62DF-8CBC9F7222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58968" y="2215483"/>
            <a:ext cx="914400" cy="914400"/>
          </a:xfrm>
          <a:prstGeom prst="rect">
            <a:avLst/>
          </a:prstGeom>
        </p:spPr>
      </p:pic>
    </p:spTree>
    <p:extLst>
      <p:ext uri="{BB962C8B-B14F-4D97-AF65-F5344CB8AC3E}">
        <p14:creationId xmlns:p14="http://schemas.microsoft.com/office/powerpoint/2010/main" val="334111752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561BA-98BA-E0B4-15ED-C474D975FEC6}"/>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DFF06314-D315-C95D-BF22-78FD6EA4F4A3}"/>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091FD7B4-DA5B-9CF9-1AC6-1818F64B72D9}"/>
              </a:ext>
            </a:extLst>
          </p:cNvPr>
          <p:cNvSpPr txBox="1"/>
          <p:nvPr/>
        </p:nvSpPr>
        <p:spPr>
          <a:xfrm>
            <a:off x="3166376" y="971434"/>
            <a:ext cx="6096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b="1" dirty="0">
                <a:latin typeface="Lexend" pitchFamily="2" charset="0"/>
              </a:rPr>
              <a:t>Ein „Tag der offenen Tür“ gehört zu … </a:t>
            </a:r>
            <a:endParaRPr lang="de-AT" dirty="0">
              <a:latin typeface="Lexend" pitchFamily="2" charset="0"/>
            </a:endParaRPr>
          </a:p>
        </p:txBody>
      </p:sp>
      <p:grpSp>
        <p:nvGrpSpPr>
          <p:cNvPr id="9" name="Gruppieren 8">
            <a:extLst>
              <a:ext uri="{FF2B5EF4-FFF2-40B4-BE49-F238E27FC236}">
                <a16:creationId xmlns:a16="http://schemas.microsoft.com/office/drawing/2014/main" id="{B1786697-EF3A-BAC6-1B6C-0520D0221744}"/>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F0746E3C-5260-C111-EB4F-CEED53DCE431}"/>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0E8BEEE0-18E1-DC3F-9000-25DE79CFBD95}"/>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err="1">
                  <a:solidFill>
                    <a:schemeClr val="tx1"/>
                  </a:solidFill>
                  <a:latin typeface="Lexend" pitchFamily="2" charset="0"/>
                </a:rPr>
                <a:t>promotion</a:t>
              </a:r>
              <a:r>
                <a:rPr lang="de-AT" sz="2400" dirty="0">
                  <a:solidFill>
                    <a:schemeClr val="tx1"/>
                  </a:solidFill>
                  <a:latin typeface="Lexend" pitchFamily="2" charset="0"/>
                </a:rPr>
                <a:t> </a:t>
              </a:r>
            </a:p>
          </p:txBody>
        </p:sp>
        <p:sp>
          <p:nvSpPr>
            <p:cNvPr id="12" name="Ellipse 11">
              <a:extLst>
                <a:ext uri="{FF2B5EF4-FFF2-40B4-BE49-F238E27FC236}">
                  <a16:creationId xmlns:a16="http://schemas.microsoft.com/office/drawing/2014/main" id="{50982C20-1700-9278-38CF-F954D0AF8DEB}"/>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1B4FE434-BFD8-9701-C994-B65FC93272E1}"/>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A9853B3F-CB6A-54AF-6B7C-949374DD97A9}"/>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EEC1391A-5D6C-6B49-C808-93F813B03A03}"/>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latin typeface="Lexend" pitchFamily="2" charset="0"/>
                </a:rPr>
                <a:t>place</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8A9BBE8B-D904-A8AA-FC49-A3CC6ACB9B21}"/>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B7232F5F-86B6-15DA-465F-B2623AA6AB7E}"/>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F87B1BFF-5D3D-923C-17F5-6C7674B87A6A}"/>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81EAB959-4F76-DA88-9B96-56446884E6AA}"/>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latin typeface="Lexend" pitchFamily="2" charset="0"/>
                </a:rPr>
                <a:t>price</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7A8FFA14-C8FB-E53B-8BA9-72B67947E168}"/>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BB33BEB2-9817-9331-2A3E-E89E4CC196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18632" y="2337034"/>
            <a:ext cx="914400" cy="914400"/>
          </a:xfrm>
          <a:prstGeom prst="rect">
            <a:avLst/>
          </a:prstGeom>
        </p:spPr>
      </p:pic>
    </p:spTree>
    <p:extLst>
      <p:ext uri="{BB962C8B-B14F-4D97-AF65-F5344CB8AC3E}">
        <p14:creationId xmlns:p14="http://schemas.microsoft.com/office/powerpoint/2010/main" val="5364607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4E011-7E60-C04B-800A-E11511292252}"/>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4604B868-54B7-C3D0-90EA-F42FB2BF99EB}"/>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1F98ECD5-7C0A-17F5-D8D7-2F00EBE55DC2}"/>
              </a:ext>
            </a:extLst>
          </p:cNvPr>
          <p:cNvSpPr txBox="1"/>
          <p:nvPr/>
        </p:nvSpPr>
        <p:spPr>
          <a:xfrm>
            <a:off x="3166376" y="971434"/>
            <a:ext cx="6096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b="1" dirty="0">
                <a:latin typeface="Lexend" pitchFamily="2" charset="0"/>
                <a:ea typeface="Ebrima" panose="02000000000000000000" pitchFamily="2" charset="0"/>
                <a:cs typeface="Ebrima" panose="02000000000000000000" pitchFamily="2" charset="0"/>
              </a:rPr>
              <a:t>Ein „mobiler Verkaufswagen“ gehört zu … </a:t>
            </a:r>
            <a:endParaRPr lang="de-AT" dirty="0">
              <a:latin typeface="Lexend" pitchFamily="2" charset="0"/>
              <a:ea typeface="Ebrima" panose="02000000000000000000" pitchFamily="2" charset="0"/>
              <a:cs typeface="Ebrima" panose="02000000000000000000" pitchFamily="2" charset="0"/>
            </a:endParaRPr>
          </a:p>
        </p:txBody>
      </p:sp>
      <p:grpSp>
        <p:nvGrpSpPr>
          <p:cNvPr id="9" name="Gruppieren 8">
            <a:extLst>
              <a:ext uri="{FF2B5EF4-FFF2-40B4-BE49-F238E27FC236}">
                <a16:creationId xmlns:a16="http://schemas.microsoft.com/office/drawing/2014/main" id="{54CB0188-9545-191C-D3A4-AC0EBB4BBDDD}"/>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96F3E797-264C-7DD4-E859-37C80C25DF33}"/>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AC209DBE-DDBB-3208-F81F-9D95B954D00F}"/>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err="1">
                  <a:solidFill>
                    <a:schemeClr val="tx1"/>
                  </a:solidFill>
                  <a:latin typeface="Lexend" pitchFamily="2" charset="0"/>
                </a:rPr>
                <a:t>promotion</a:t>
              </a:r>
              <a:r>
                <a:rPr lang="de-AT" sz="2400" dirty="0">
                  <a:solidFill>
                    <a:schemeClr val="tx1"/>
                  </a:solidFill>
                  <a:latin typeface="Lexend" pitchFamily="2" charset="0"/>
                </a:rPr>
                <a:t> </a:t>
              </a:r>
            </a:p>
          </p:txBody>
        </p:sp>
        <p:sp>
          <p:nvSpPr>
            <p:cNvPr id="12" name="Ellipse 11">
              <a:extLst>
                <a:ext uri="{FF2B5EF4-FFF2-40B4-BE49-F238E27FC236}">
                  <a16:creationId xmlns:a16="http://schemas.microsoft.com/office/drawing/2014/main" id="{4F02BD9B-D2B3-5070-E3CB-7B1904A2ABAB}"/>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6048FCE0-D8FA-61C7-A7EE-F75AAA6E5168}"/>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96741BD6-54C9-A691-BB73-22CB6FB0FA06}"/>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2298586B-EB84-BB78-0577-70C920240DE4}"/>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latin typeface="Lexend" pitchFamily="2" charset="0"/>
                </a:rPr>
                <a:t>place</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12B41C47-BA3F-3415-9590-67016BE9C739}"/>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D20397B7-6647-6DB4-E7D9-C3F6E175A873}"/>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708BA007-14AB-701A-1D33-0949DB3EF6C9}"/>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33FDF2C2-51B7-E5FE-42E0-AC632CD704F7}"/>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latin typeface="Lexend" pitchFamily="2" charset="0"/>
                </a:rPr>
                <a:t>price</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F6694709-27E8-9A53-70BD-0AC8CCA00EB3}"/>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79B3B8A7-59C0-7635-C345-24AB0319E3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800" y="2370625"/>
            <a:ext cx="914400" cy="914400"/>
          </a:xfrm>
          <a:prstGeom prst="rect">
            <a:avLst/>
          </a:prstGeom>
        </p:spPr>
      </p:pic>
    </p:spTree>
    <p:extLst>
      <p:ext uri="{BB962C8B-B14F-4D97-AF65-F5344CB8AC3E}">
        <p14:creationId xmlns:p14="http://schemas.microsoft.com/office/powerpoint/2010/main" val="15480786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48767-1D8B-2DC4-0BFA-F800DE5FA892}"/>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2D796C32-6584-C025-8D7F-F79AF979CEC1}"/>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DE29B40D-C9E8-FB32-62C7-F96BF36A0F66}"/>
              </a:ext>
            </a:extLst>
          </p:cNvPr>
          <p:cNvSpPr txBox="1"/>
          <p:nvPr/>
        </p:nvSpPr>
        <p:spPr>
          <a:xfrm>
            <a:off x="3166376" y="971434"/>
            <a:ext cx="609600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b="1" dirty="0">
                <a:latin typeface="Lexend" pitchFamily="2" charset="0"/>
              </a:rPr>
              <a:t>Ein Modedesigner vertreibt seine Produkte auch über einen eigenen Online-Shop. </a:t>
            </a:r>
            <a:endParaRPr lang="de-AT" dirty="0">
              <a:latin typeface="Lexend" pitchFamily="2" charset="0"/>
            </a:endParaRPr>
          </a:p>
        </p:txBody>
      </p:sp>
      <p:grpSp>
        <p:nvGrpSpPr>
          <p:cNvPr id="9" name="Gruppieren 8">
            <a:extLst>
              <a:ext uri="{FF2B5EF4-FFF2-40B4-BE49-F238E27FC236}">
                <a16:creationId xmlns:a16="http://schemas.microsoft.com/office/drawing/2014/main" id="{17053CC1-3206-116A-B764-10D48CFAFCD4}"/>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2FF5CFA4-754B-EEEE-AE0A-3FA2A0778B7B}"/>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A5F6AB39-A9B2-9106-30A5-63DE093A7B37}"/>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Lexend" pitchFamily="2" charset="0"/>
                </a:rPr>
                <a:t>indirekter Absatzweg </a:t>
              </a:r>
            </a:p>
          </p:txBody>
        </p:sp>
        <p:sp>
          <p:nvSpPr>
            <p:cNvPr id="12" name="Ellipse 11">
              <a:extLst>
                <a:ext uri="{FF2B5EF4-FFF2-40B4-BE49-F238E27FC236}">
                  <a16:creationId xmlns:a16="http://schemas.microsoft.com/office/drawing/2014/main" id="{016B0732-8704-5D5B-DD5C-484979BC8AD0}"/>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903A6044-FAA9-1236-2D70-B47EB49B54B2}"/>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AFEC2DBD-5282-5575-673F-728A2531506B}"/>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0EA3D480-EA0A-0897-C938-F0B1FA6F48F4}"/>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direkter Absatzweg</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A41B2032-260B-CC63-C925-329DA153FB47}"/>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3F48A344-B0AD-25EF-7862-7E470BE72B37}"/>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FE36864C-E3A9-AF90-55AC-EDEC391B3247}"/>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A60225F0-5125-57CD-16CE-4C5055360CFD}"/>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Lexend" pitchFamily="2" charset="0"/>
                </a:rPr>
                <a:t>relativer Absatzweg</a:t>
              </a:r>
            </a:p>
          </p:txBody>
        </p:sp>
        <p:sp>
          <p:nvSpPr>
            <p:cNvPr id="20" name="Ellipse 19">
              <a:extLst>
                <a:ext uri="{FF2B5EF4-FFF2-40B4-BE49-F238E27FC236}">
                  <a16:creationId xmlns:a16="http://schemas.microsoft.com/office/drawing/2014/main" id="{DE329C80-4B3A-DE5F-8A65-93E432E4DD44}"/>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7071144B-C472-671A-9018-CC88C737BB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66009" y="2294983"/>
            <a:ext cx="914400" cy="914400"/>
          </a:xfrm>
          <a:prstGeom prst="rect">
            <a:avLst/>
          </a:prstGeom>
        </p:spPr>
      </p:pic>
    </p:spTree>
    <p:extLst>
      <p:ext uri="{BB962C8B-B14F-4D97-AF65-F5344CB8AC3E}">
        <p14:creationId xmlns:p14="http://schemas.microsoft.com/office/powerpoint/2010/main" val="22805347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7C00F-483C-8E30-AF88-C3B3ADC0F900}"/>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FFA34848-07EF-5AD9-037F-9FFF4FA0D5B0}"/>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3823916A-43F4-FE3E-D044-20664B0D5265}"/>
              </a:ext>
            </a:extLst>
          </p:cNvPr>
          <p:cNvSpPr txBox="1"/>
          <p:nvPr/>
        </p:nvSpPr>
        <p:spPr>
          <a:xfrm>
            <a:off x="3166376" y="971434"/>
            <a:ext cx="6096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de-AT" b="1" dirty="0">
                <a:latin typeface="Lexend" pitchFamily="2" charset="0"/>
              </a:rPr>
              <a:t>Kommt bei diversen Kinofilmen zum Einsatz … </a:t>
            </a:r>
            <a:endParaRPr lang="de-AT" dirty="0">
              <a:latin typeface="Lexend" pitchFamily="2" charset="0"/>
            </a:endParaRPr>
          </a:p>
        </p:txBody>
      </p:sp>
      <p:grpSp>
        <p:nvGrpSpPr>
          <p:cNvPr id="9" name="Gruppieren 8">
            <a:extLst>
              <a:ext uri="{FF2B5EF4-FFF2-40B4-BE49-F238E27FC236}">
                <a16:creationId xmlns:a16="http://schemas.microsoft.com/office/drawing/2014/main" id="{F98CAEF5-14EE-924B-CD5C-7D30B904AEEC}"/>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C2DC58D1-79D3-8785-A6C3-FCCD5D54850F}"/>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882991A2-5E13-4BB6-8EBE-FFE7975CB51B}"/>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err="1">
                  <a:solidFill>
                    <a:schemeClr val="tx1"/>
                  </a:solidFill>
                  <a:latin typeface="Lexend" pitchFamily="2" charset="0"/>
                </a:rPr>
                <a:t>Product</a:t>
              </a:r>
              <a:r>
                <a:rPr lang="de-AT" sz="2400" dirty="0">
                  <a:solidFill>
                    <a:schemeClr val="tx1"/>
                  </a:solidFill>
                  <a:latin typeface="Lexend" pitchFamily="2" charset="0"/>
                </a:rPr>
                <a:t> Placement </a:t>
              </a:r>
            </a:p>
          </p:txBody>
        </p:sp>
        <p:sp>
          <p:nvSpPr>
            <p:cNvPr id="12" name="Ellipse 11">
              <a:extLst>
                <a:ext uri="{FF2B5EF4-FFF2-40B4-BE49-F238E27FC236}">
                  <a16:creationId xmlns:a16="http://schemas.microsoft.com/office/drawing/2014/main" id="{D96B8513-EDC2-8993-6D80-09511C4DE400}"/>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08637AB6-1CFF-70F5-F26F-BEB7C28943E3}"/>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E9192789-3620-23A7-D89B-78A68EC61B32}"/>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B481C3B0-47B6-BD7A-10A7-DF191884DC03}"/>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Co-Branding</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6E66A2CA-DE78-3E36-A517-E34E5BA0A4C1}"/>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BB5D3DC1-45CB-09EC-2BDC-7321A23605E8}"/>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06651D27-B4D5-B114-2CEB-C6241AF870E6}"/>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337303F8-654C-74BF-31D0-59955DE87595}"/>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Salespromotion</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6E27215F-8E93-E584-B35E-400B3D073F43}"/>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7E535FF8-35EB-33A0-8AD7-46F7CB1A296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18632" y="2265689"/>
            <a:ext cx="914400" cy="914400"/>
          </a:xfrm>
          <a:prstGeom prst="rect">
            <a:avLst/>
          </a:prstGeom>
        </p:spPr>
      </p:pic>
    </p:spTree>
    <p:extLst>
      <p:ext uri="{BB962C8B-B14F-4D97-AF65-F5344CB8AC3E}">
        <p14:creationId xmlns:p14="http://schemas.microsoft.com/office/powerpoint/2010/main" val="14568340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7B51C-89BA-E20D-6617-F080B9F889CC}"/>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9D2DDA08-EDC0-99F2-385F-73EA3B3A2F6B}"/>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97B67AA0-E612-679F-BE8F-06E949B45AC0}"/>
              </a:ext>
            </a:extLst>
          </p:cNvPr>
          <p:cNvSpPr txBox="1"/>
          <p:nvPr/>
        </p:nvSpPr>
        <p:spPr>
          <a:xfrm>
            <a:off x="3166376" y="971434"/>
            <a:ext cx="6096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Eine Modeboutique hat ein … Sortiment. </a:t>
            </a:r>
            <a:endParaRPr lang="de-AT" dirty="0">
              <a:latin typeface="Lexend" pitchFamily="2" charset="0"/>
            </a:endParaRPr>
          </a:p>
        </p:txBody>
      </p:sp>
      <p:grpSp>
        <p:nvGrpSpPr>
          <p:cNvPr id="9" name="Gruppieren 8">
            <a:extLst>
              <a:ext uri="{FF2B5EF4-FFF2-40B4-BE49-F238E27FC236}">
                <a16:creationId xmlns:a16="http://schemas.microsoft.com/office/drawing/2014/main" id="{DD0D0A68-AD97-4061-F9D7-9BC5B81635E4}"/>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B8E01D3E-A6C5-7BA4-FF91-C1C255C57130}"/>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DE83E046-1DF5-27E2-15E8-6B5305958CDA}"/>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Lexend" pitchFamily="2" charset="0"/>
                </a:rPr>
                <a:t>tiefes &amp; schmales </a:t>
              </a:r>
            </a:p>
          </p:txBody>
        </p:sp>
        <p:sp>
          <p:nvSpPr>
            <p:cNvPr id="12" name="Ellipse 11">
              <a:extLst>
                <a:ext uri="{FF2B5EF4-FFF2-40B4-BE49-F238E27FC236}">
                  <a16:creationId xmlns:a16="http://schemas.microsoft.com/office/drawing/2014/main" id="{84689545-C433-C406-055A-767D1D1AA2F1}"/>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C8247B9A-E797-177D-48F2-EDD3140FB48F}"/>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662DCCFA-C551-CA98-337B-E25A27DA89AE}"/>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8615FD8D-9BB2-E286-2364-FB9AEB09F955}"/>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flaches &amp; schmales</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265A2DB1-830F-3C96-1819-E01C6C570BD1}"/>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4EB5EB6F-5068-FFC6-F8D5-77203BF97175}"/>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71B5899C-7E43-43CB-D7D3-818CD4293778}"/>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9830BF07-66AD-DAF2-7982-D5C5BA17FAE0}"/>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tiefes &amp; breites</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F705B69E-4595-09D8-E83C-5B5ECA6F8F45}"/>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5F789CA2-A62E-6F04-EBB5-483720613A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20775" y="2196661"/>
            <a:ext cx="914400" cy="914400"/>
          </a:xfrm>
          <a:prstGeom prst="rect">
            <a:avLst/>
          </a:prstGeom>
        </p:spPr>
      </p:pic>
    </p:spTree>
    <p:extLst>
      <p:ext uri="{BB962C8B-B14F-4D97-AF65-F5344CB8AC3E}">
        <p14:creationId xmlns:p14="http://schemas.microsoft.com/office/powerpoint/2010/main" val="5344889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022D9-3D96-49DA-B15D-C46F36C00DFE}"/>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528EE518-BB42-FA5C-48F2-2E7FAFDF4BC2}"/>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D356EF1E-E2F9-FCDE-A7AA-1598CA4087DD}"/>
              </a:ext>
            </a:extLst>
          </p:cNvPr>
          <p:cNvSpPr txBox="1"/>
          <p:nvPr/>
        </p:nvSpPr>
        <p:spPr>
          <a:xfrm>
            <a:off x="3166376" y="971434"/>
            <a:ext cx="609600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 Um im Gedächtnis der </a:t>
            </a:r>
            <a:r>
              <a:rPr lang="de-AT" sz="1800" b="1" dirty="0" err="1">
                <a:latin typeface="Lexend" pitchFamily="2" charset="0"/>
              </a:rPr>
              <a:t>Kund:inne</a:t>
            </a:r>
            <a:r>
              <a:rPr lang="de-AT" b="1" dirty="0" err="1">
                <a:latin typeface="Lexend" pitchFamily="2" charset="0"/>
              </a:rPr>
              <a:t>n</a:t>
            </a:r>
            <a:r>
              <a:rPr lang="de-AT" b="1" dirty="0">
                <a:latin typeface="Lexend" pitchFamily="2" charset="0"/>
              </a:rPr>
              <a:t> zu bleiben wird oft die sogenannte … Formel verwendet. </a:t>
            </a:r>
            <a:endParaRPr lang="de-AT" dirty="0">
              <a:latin typeface="Lexend" pitchFamily="2" charset="0"/>
            </a:endParaRPr>
          </a:p>
        </p:txBody>
      </p:sp>
      <p:grpSp>
        <p:nvGrpSpPr>
          <p:cNvPr id="9" name="Gruppieren 8">
            <a:extLst>
              <a:ext uri="{FF2B5EF4-FFF2-40B4-BE49-F238E27FC236}">
                <a16:creationId xmlns:a16="http://schemas.microsoft.com/office/drawing/2014/main" id="{1E8E7C81-05EB-EBA0-EED3-7715DE563B4F}"/>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ED245200-BF57-8366-9F38-7078A93E87DD}"/>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98AA6126-B086-FE67-BD9A-E3F326896382}"/>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Lexend" pitchFamily="2" charset="0"/>
                </a:rPr>
                <a:t>COSTA- </a:t>
              </a:r>
            </a:p>
          </p:txBody>
        </p:sp>
        <p:sp>
          <p:nvSpPr>
            <p:cNvPr id="12" name="Ellipse 11">
              <a:extLst>
                <a:ext uri="{FF2B5EF4-FFF2-40B4-BE49-F238E27FC236}">
                  <a16:creationId xmlns:a16="http://schemas.microsoft.com/office/drawing/2014/main" id="{DC908E04-DB57-5DBE-2316-A3D5D8A3CD56}"/>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12A57895-1690-E1E6-C3F0-596FFBC8137A}"/>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1C951146-E366-099E-C24D-8C4DBA6440E7}"/>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264BA380-DC61-43F2-0EF3-F2D7B4C3D955}"/>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AIDA-</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09FD4AFC-2B23-529E-FDCE-B80478FD386B}"/>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D5855ED1-258B-6A5C-4B89-9BF36880DDBC}"/>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54EBE372-1BA7-A101-9DB6-F82EB867CC59}"/>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2871C7B6-CE00-44C4-D9B5-908374885A38}"/>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TUI-</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A18C7E73-A4CA-996A-A38C-A75DE90E44BD}"/>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18D63C43-06E8-70D0-A395-65F0631114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800" y="2215483"/>
            <a:ext cx="914400" cy="914400"/>
          </a:xfrm>
          <a:prstGeom prst="rect">
            <a:avLst/>
          </a:prstGeom>
        </p:spPr>
      </p:pic>
    </p:spTree>
    <p:extLst>
      <p:ext uri="{BB962C8B-B14F-4D97-AF65-F5344CB8AC3E}">
        <p14:creationId xmlns:p14="http://schemas.microsoft.com/office/powerpoint/2010/main" val="888170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A12D3-5C19-2E6D-4BF1-E86270F0AD29}"/>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1C582A9B-6CB2-0CFA-B1DC-6FFD1F035771}"/>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269062AD-913E-4237-2CDB-151E15065A63}"/>
              </a:ext>
            </a:extLst>
          </p:cNvPr>
          <p:cNvSpPr txBox="1"/>
          <p:nvPr/>
        </p:nvSpPr>
        <p:spPr>
          <a:xfrm>
            <a:off x="3166376" y="971434"/>
            <a:ext cx="6655718"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 Wenn zwei Unternehmen zusammenarbeiten, um ein Produkt auf den Markt zu bringen, spricht man von …</a:t>
            </a:r>
            <a:endParaRPr lang="de-AT" dirty="0">
              <a:latin typeface="Lexend" pitchFamily="2" charset="0"/>
            </a:endParaRPr>
          </a:p>
        </p:txBody>
      </p:sp>
      <p:grpSp>
        <p:nvGrpSpPr>
          <p:cNvPr id="9" name="Gruppieren 8">
            <a:extLst>
              <a:ext uri="{FF2B5EF4-FFF2-40B4-BE49-F238E27FC236}">
                <a16:creationId xmlns:a16="http://schemas.microsoft.com/office/drawing/2014/main" id="{0579EB27-10C4-7A90-22CD-14E52B86D9BE}"/>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CB4167D7-D995-23BF-C942-0E3CAD288805}"/>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F4EA731A-50A1-7609-F89A-6FBAF4F1CBD9}"/>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Lexend" pitchFamily="2" charset="0"/>
                </a:rPr>
                <a:t>Sponsoring </a:t>
              </a:r>
            </a:p>
          </p:txBody>
        </p:sp>
        <p:sp>
          <p:nvSpPr>
            <p:cNvPr id="12" name="Ellipse 11">
              <a:extLst>
                <a:ext uri="{FF2B5EF4-FFF2-40B4-BE49-F238E27FC236}">
                  <a16:creationId xmlns:a16="http://schemas.microsoft.com/office/drawing/2014/main" id="{A4E9BD11-3D7B-009E-5E8D-53EE975EAB72}"/>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05AC4EB8-6F95-4439-ED4F-CB9CF37713C9}"/>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627369E9-117F-F1CB-F9A2-C8B8A08EEB9E}"/>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72F35F04-6554-45B7-00F8-20704B1D674A}"/>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Sales-Promotion</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3DF8FB10-2386-7A4D-8AE4-4396458A606E}"/>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DDD328DC-8FD8-1DF7-B0E5-1CA299132E9A}"/>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573D582D-C086-6E48-D9A7-9989CA29E826}"/>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9B3BEF28-7EE5-994B-2A14-0DE2191D64D7}"/>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Co-Branding</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6F33509C-1730-4E01-485C-DC7DF48C2BFB}"/>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ADC158EA-4D84-A30C-5028-8477364CFCE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58968" y="2196661"/>
            <a:ext cx="914400" cy="914400"/>
          </a:xfrm>
          <a:prstGeom prst="rect">
            <a:avLst/>
          </a:prstGeom>
        </p:spPr>
      </p:pic>
    </p:spTree>
    <p:extLst>
      <p:ext uri="{BB962C8B-B14F-4D97-AF65-F5344CB8AC3E}">
        <p14:creationId xmlns:p14="http://schemas.microsoft.com/office/powerpoint/2010/main" val="16261073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C77C8-D4AB-A3BA-CE76-9A8C32454EC7}"/>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9017C381-A6B1-7523-1B82-E81FF0DE0B2D}"/>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3E3F1B4D-16A0-ACBB-9D08-B7DC16C6783D}"/>
              </a:ext>
            </a:extLst>
          </p:cNvPr>
          <p:cNvSpPr txBox="1"/>
          <p:nvPr/>
        </p:nvSpPr>
        <p:spPr>
          <a:xfrm>
            <a:off x="3166376" y="971434"/>
            <a:ext cx="609600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 </a:t>
            </a:r>
            <a:r>
              <a:rPr lang="de-AT" b="1" dirty="0">
                <a:latin typeface="Lexend" pitchFamily="2" charset="0"/>
              </a:rPr>
              <a:t>Tests, Befragungen und Experimente werden im Bereich der … Forschung gemacht. </a:t>
            </a:r>
            <a:endParaRPr lang="de-AT" dirty="0">
              <a:latin typeface="Lexend" pitchFamily="2" charset="0"/>
            </a:endParaRPr>
          </a:p>
        </p:txBody>
      </p:sp>
      <p:grpSp>
        <p:nvGrpSpPr>
          <p:cNvPr id="9" name="Gruppieren 8">
            <a:extLst>
              <a:ext uri="{FF2B5EF4-FFF2-40B4-BE49-F238E27FC236}">
                <a16:creationId xmlns:a16="http://schemas.microsoft.com/office/drawing/2014/main" id="{10303BFA-B0FE-8C2C-5DDC-E6424F2B3B44}"/>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475DDFA2-3B38-6E0A-083A-39337999BB2A}"/>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5EA211EF-ACD4-4F86-809A-BB3A84DBCCF0}"/>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dirty="0">
                  <a:solidFill>
                    <a:schemeClr val="tx1"/>
                  </a:solidFill>
                  <a:latin typeface="Lexend" pitchFamily="2" charset="0"/>
                </a:rPr>
                <a:t>Primär- </a:t>
              </a:r>
            </a:p>
          </p:txBody>
        </p:sp>
        <p:sp>
          <p:nvSpPr>
            <p:cNvPr id="12" name="Ellipse 11">
              <a:extLst>
                <a:ext uri="{FF2B5EF4-FFF2-40B4-BE49-F238E27FC236}">
                  <a16:creationId xmlns:a16="http://schemas.microsoft.com/office/drawing/2014/main" id="{ACF228D1-C18E-1BDB-6B9C-1B296465E2D1}"/>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ACF66DF6-8DD6-8A2B-B866-8D4B2893D75B}"/>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A3F37E36-74BF-EADA-1A02-26BDF9AD6904}"/>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959AB7B6-154A-2C2C-DE41-587DC2A47716}"/>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Sekundär-</a:t>
              </a:r>
              <a:r>
                <a:rPr lang="de-AT" sz="2400" dirty="0">
                  <a:solidFill>
                    <a:schemeClr val="tx1"/>
                  </a:solidFill>
                  <a:latin typeface="Abadi Extra Light" panose="020B0204020104020204" pitchFamily="34" charset="0"/>
                </a:rPr>
                <a:t> </a:t>
              </a:r>
            </a:p>
          </p:txBody>
        </p:sp>
        <p:sp>
          <p:nvSpPr>
            <p:cNvPr id="16" name="Ellipse 15">
              <a:extLst>
                <a:ext uri="{FF2B5EF4-FFF2-40B4-BE49-F238E27FC236}">
                  <a16:creationId xmlns:a16="http://schemas.microsoft.com/office/drawing/2014/main" id="{28ED4315-41FC-8195-10F1-D8DDA2CEF779}"/>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86F786AC-BB67-66FC-41A1-0CA11292E6BF}"/>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7BFBA260-A345-1D75-E201-C7757D302278}"/>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78BEB341-35D5-0141-9E9F-1150D193BBA0}"/>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Tertiär-</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A469EEDA-2F74-2CB0-6EF9-3E0724496E6B}"/>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D6F35843-FE7D-9FFF-1422-44E4093A2D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66339" y="2242198"/>
            <a:ext cx="914400" cy="914400"/>
          </a:xfrm>
          <a:prstGeom prst="rect">
            <a:avLst/>
          </a:prstGeom>
        </p:spPr>
      </p:pic>
    </p:spTree>
    <p:extLst>
      <p:ext uri="{BB962C8B-B14F-4D97-AF65-F5344CB8AC3E}">
        <p14:creationId xmlns:p14="http://schemas.microsoft.com/office/powerpoint/2010/main" val="6445335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66C1C-6F1B-BED3-75BC-6D9BB3884BED}"/>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94764B55-810C-B205-82DE-F105A574E7F5}"/>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701B1338-2DFE-A02A-087F-6EA0EA24C70F}"/>
              </a:ext>
            </a:extLst>
          </p:cNvPr>
          <p:cNvSpPr txBox="1"/>
          <p:nvPr/>
        </p:nvSpPr>
        <p:spPr>
          <a:xfrm>
            <a:off x="3057691" y="896839"/>
            <a:ext cx="6768734"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 </a:t>
            </a:r>
            <a:r>
              <a:rPr lang="de-AT" b="1" dirty="0">
                <a:latin typeface="Lexend" pitchFamily="2" charset="0"/>
              </a:rPr>
              <a:t>Eine Fleischerei beliefert ein Gasthaus regelmäßig mit frischen Produkten. Dabei handelt es sich um einen … </a:t>
            </a:r>
            <a:endParaRPr lang="de-AT" dirty="0">
              <a:latin typeface="Lexend" pitchFamily="2" charset="0"/>
            </a:endParaRPr>
          </a:p>
        </p:txBody>
      </p:sp>
      <p:grpSp>
        <p:nvGrpSpPr>
          <p:cNvPr id="9" name="Gruppieren 8">
            <a:extLst>
              <a:ext uri="{FF2B5EF4-FFF2-40B4-BE49-F238E27FC236}">
                <a16:creationId xmlns:a16="http://schemas.microsoft.com/office/drawing/2014/main" id="{83C68976-1D1E-2C79-D615-07CBFCC87D8D}"/>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202D98D1-904D-9F1A-CD7D-7D8E471B649B}"/>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2A376F5F-EF74-CA5B-2A58-FA00FB795391}"/>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tx1"/>
                </a:solidFill>
                <a:latin typeface="Lexend" pitchFamily="2" charset="0"/>
              </a:endParaRPr>
            </a:p>
            <a:p>
              <a:pPr algn="ctr"/>
              <a:r>
                <a:rPr lang="de-DE" sz="2400" dirty="0">
                  <a:solidFill>
                    <a:schemeClr val="tx1"/>
                  </a:solidFill>
                  <a:latin typeface="Lexend" pitchFamily="2" charset="0"/>
                </a:rPr>
                <a:t>indirekten Absatzweg</a:t>
              </a:r>
              <a:r>
                <a:rPr lang="de-AT" sz="2400" dirty="0">
                  <a:solidFill>
                    <a:schemeClr val="tx1"/>
                  </a:solidFill>
                  <a:latin typeface="Lexend" pitchFamily="2" charset="0"/>
                </a:rPr>
                <a:t> </a:t>
              </a:r>
            </a:p>
            <a:p>
              <a:pPr algn="ctr"/>
              <a:endParaRPr lang="de-AT" sz="2400" dirty="0">
                <a:solidFill>
                  <a:schemeClr val="tx1"/>
                </a:solidFill>
                <a:latin typeface="Lexend" pitchFamily="2" charset="0"/>
              </a:endParaRPr>
            </a:p>
          </p:txBody>
        </p:sp>
        <p:sp>
          <p:nvSpPr>
            <p:cNvPr id="12" name="Ellipse 11">
              <a:extLst>
                <a:ext uri="{FF2B5EF4-FFF2-40B4-BE49-F238E27FC236}">
                  <a16:creationId xmlns:a16="http://schemas.microsoft.com/office/drawing/2014/main" id="{20D37755-902F-9100-74CC-C599B49B01ED}"/>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BEC13FC2-0F31-753D-1DBA-BDD613EF6275}"/>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F920AC75-9AA1-7CB8-080E-895DB686D17E}"/>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AC2D3C41-DA98-C3CE-9E7B-3C57D06216DD}"/>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direkten Absatzweg</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B44917AA-E7E2-4CB6-727E-3D6B90475611}"/>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F5EA56B7-7F1C-CB7E-EF1C-2803443B51C7}"/>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16B0FA5C-98F5-DE5E-A495-DB5A206126FE}"/>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D7A1A921-D371-9CAF-660F-480BE27DB3A6}"/>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persönlichen Absatzweg</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CE20A66D-149D-0E2D-5587-396FAA45F534}"/>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3E66615F-CE98-F9DE-2BC4-5143B1A0D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27658" y="2215483"/>
            <a:ext cx="914400" cy="914400"/>
          </a:xfrm>
          <a:prstGeom prst="rect">
            <a:avLst/>
          </a:prstGeom>
        </p:spPr>
      </p:pic>
    </p:spTree>
    <p:extLst>
      <p:ext uri="{BB962C8B-B14F-4D97-AF65-F5344CB8AC3E}">
        <p14:creationId xmlns:p14="http://schemas.microsoft.com/office/powerpoint/2010/main" val="15193736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A998C-6097-345A-8EA2-84577F4CD6F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C856F09-7CFA-B2ED-7550-80EFAD32586D}"/>
              </a:ext>
            </a:extLst>
          </p:cNvPr>
          <p:cNvSpPr>
            <a:spLocks noGrp="1"/>
          </p:cNvSpPr>
          <p:nvPr>
            <p:ph type="title"/>
          </p:nvPr>
        </p:nvSpPr>
        <p:spPr/>
        <p:txBody>
          <a:bodyPr/>
          <a:lstStyle/>
          <a:p>
            <a:r>
              <a:rPr lang="de-DE" dirty="0"/>
              <a:t>Was steht hinter den 4P des Marketings?</a:t>
            </a:r>
            <a:endParaRPr lang="de-AT" dirty="0"/>
          </a:p>
        </p:txBody>
      </p:sp>
      <p:sp>
        <p:nvSpPr>
          <p:cNvPr id="3" name="Textfeld 2">
            <a:extLst>
              <a:ext uri="{FF2B5EF4-FFF2-40B4-BE49-F238E27FC236}">
                <a16:creationId xmlns:a16="http://schemas.microsoft.com/office/drawing/2014/main" id="{BB5C022E-3D22-9974-0459-532F09B29C87}"/>
              </a:ext>
            </a:extLst>
          </p:cNvPr>
          <p:cNvSpPr txBox="1"/>
          <p:nvPr/>
        </p:nvSpPr>
        <p:spPr>
          <a:xfrm>
            <a:off x="469790" y="1417859"/>
            <a:ext cx="11252419" cy="17543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p:txBody>
      </p:sp>
      <p:sp>
        <p:nvSpPr>
          <p:cNvPr id="10" name="Textfeld 9">
            <a:extLst>
              <a:ext uri="{FF2B5EF4-FFF2-40B4-BE49-F238E27FC236}">
                <a16:creationId xmlns:a16="http://schemas.microsoft.com/office/drawing/2014/main" id="{AEB15170-0AD9-320E-4E9B-CB3D41187752}"/>
              </a:ext>
            </a:extLst>
          </p:cNvPr>
          <p:cNvSpPr txBox="1"/>
          <p:nvPr/>
        </p:nvSpPr>
        <p:spPr>
          <a:xfrm>
            <a:off x="791583" y="2295021"/>
            <a:ext cx="2644140"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err="1">
                <a:ln>
                  <a:noFill/>
                </a:ln>
                <a:solidFill>
                  <a:srgbClr val="FF0000"/>
                </a:solidFill>
                <a:effectLst/>
                <a:uFillTx/>
                <a:latin typeface="Lexend" pitchFamily="2" charset="0"/>
                <a:sym typeface="Calibri"/>
              </a:rPr>
              <a:t>P</a:t>
            </a:r>
            <a:r>
              <a:rPr kumimoji="0" lang="de-AT" sz="4000" b="0" i="0" u="none" strike="noStrike" cap="none" spc="0" normalizeH="0" baseline="0" dirty="0" err="1">
                <a:ln>
                  <a:noFill/>
                </a:ln>
                <a:solidFill>
                  <a:srgbClr val="000000"/>
                </a:solidFill>
                <a:effectLst/>
                <a:uFillTx/>
                <a:latin typeface="Lexend" pitchFamily="2" charset="0"/>
                <a:sym typeface="Calibri"/>
              </a:rPr>
              <a:t>roduct</a:t>
            </a:r>
            <a:endParaRPr kumimoji="0" lang="de-AT" sz="4000" b="0" i="0" u="none" strike="noStrike" cap="none" spc="0" normalizeH="0" baseline="0" dirty="0">
              <a:ln>
                <a:noFill/>
              </a:ln>
              <a:solidFill>
                <a:srgbClr val="000000"/>
              </a:solidFill>
              <a:effectLst/>
              <a:uFillTx/>
              <a:latin typeface="Lexend" pitchFamily="2" charset="0"/>
              <a:sym typeface="Calibri"/>
            </a:endParaRPr>
          </a:p>
        </p:txBody>
      </p:sp>
      <p:sp>
        <p:nvSpPr>
          <p:cNvPr id="11" name="Textfeld 10">
            <a:extLst>
              <a:ext uri="{FF2B5EF4-FFF2-40B4-BE49-F238E27FC236}">
                <a16:creationId xmlns:a16="http://schemas.microsoft.com/office/drawing/2014/main" id="{38D3B141-A39E-9B5B-CD17-C887B3C8DC57}"/>
              </a:ext>
            </a:extLst>
          </p:cNvPr>
          <p:cNvSpPr txBox="1"/>
          <p:nvPr/>
        </p:nvSpPr>
        <p:spPr>
          <a:xfrm>
            <a:off x="6095999" y="2295021"/>
            <a:ext cx="2644140"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a:ln>
                  <a:noFill/>
                </a:ln>
                <a:solidFill>
                  <a:srgbClr val="FF0000"/>
                </a:solidFill>
                <a:effectLst/>
                <a:uFillTx/>
                <a:latin typeface="Lexend" pitchFamily="2" charset="0"/>
                <a:sym typeface="Calibri"/>
              </a:rPr>
              <a:t>P</a:t>
            </a:r>
            <a:r>
              <a:rPr kumimoji="0" lang="de-AT" sz="4000" b="0" i="0" u="none" strike="noStrike" cap="none" spc="0" normalizeH="0" baseline="0" dirty="0">
                <a:ln>
                  <a:noFill/>
                </a:ln>
                <a:solidFill>
                  <a:srgbClr val="000000"/>
                </a:solidFill>
                <a:effectLst/>
                <a:uFillTx/>
                <a:latin typeface="Lexend" pitchFamily="2" charset="0"/>
                <a:sym typeface="Calibri"/>
              </a:rPr>
              <a:t>rice</a:t>
            </a:r>
          </a:p>
        </p:txBody>
      </p:sp>
      <p:sp>
        <p:nvSpPr>
          <p:cNvPr id="12" name="Textfeld 11">
            <a:extLst>
              <a:ext uri="{FF2B5EF4-FFF2-40B4-BE49-F238E27FC236}">
                <a16:creationId xmlns:a16="http://schemas.microsoft.com/office/drawing/2014/main" id="{A5548D93-EC2A-A2F7-ED1D-5317B5FEC02C}"/>
              </a:ext>
            </a:extLst>
          </p:cNvPr>
          <p:cNvSpPr txBox="1"/>
          <p:nvPr/>
        </p:nvSpPr>
        <p:spPr>
          <a:xfrm>
            <a:off x="3064204" y="3989162"/>
            <a:ext cx="2644140"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a:ln>
                  <a:noFill/>
                </a:ln>
                <a:solidFill>
                  <a:srgbClr val="FF0000"/>
                </a:solidFill>
                <a:effectLst/>
                <a:uFillTx/>
                <a:latin typeface="Lexend" pitchFamily="2" charset="0"/>
                <a:sym typeface="Calibri"/>
              </a:rPr>
              <a:t>P</a:t>
            </a:r>
            <a:r>
              <a:rPr kumimoji="0" lang="de-AT" sz="4000" b="0" i="0" u="none" strike="noStrike" cap="none" spc="0" normalizeH="0" baseline="0" dirty="0">
                <a:ln>
                  <a:noFill/>
                </a:ln>
                <a:solidFill>
                  <a:srgbClr val="000000"/>
                </a:solidFill>
                <a:effectLst/>
                <a:uFillTx/>
                <a:latin typeface="Lexend" pitchFamily="2" charset="0"/>
                <a:sym typeface="Calibri"/>
              </a:rPr>
              <a:t>lace</a:t>
            </a:r>
          </a:p>
        </p:txBody>
      </p:sp>
      <p:sp>
        <p:nvSpPr>
          <p:cNvPr id="13" name="Textfeld 12">
            <a:extLst>
              <a:ext uri="{FF2B5EF4-FFF2-40B4-BE49-F238E27FC236}">
                <a16:creationId xmlns:a16="http://schemas.microsoft.com/office/drawing/2014/main" id="{667FA28B-0486-CA6C-28BC-AC37B9233122}"/>
              </a:ext>
            </a:extLst>
          </p:cNvPr>
          <p:cNvSpPr txBox="1"/>
          <p:nvPr/>
        </p:nvSpPr>
        <p:spPr>
          <a:xfrm>
            <a:off x="7698151" y="3989162"/>
            <a:ext cx="3091186" cy="707884"/>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4000" b="0" i="0" u="none" strike="noStrike" cap="none" spc="0" normalizeH="0" baseline="0" dirty="0">
                <a:ln>
                  <a:noFill/>
                </a:ln>
                <a:solidFill>
                  <a:srgbClr val="FF0000"/>
                </a:solidFill>
                <a:effectLst/>
                <a:uFillTx/>
                <a:latin typeface="Lexend" pitchFamily="2" charset="0"/>
                <a:sym typeface="Calibri"/>
              </a:rPr>
              <a:t>P</a:t>
            </a:r>
            <a:r>
              <a:rPr kumimoji="0" lang="de-AT" sz="4000" b="0" i="0" u="none" strike="noStrike" cap="none" spc="0" normalizeH="0" baseline="0" dirty="0">
                <a:ln>
                  <a:noFill/>
                </a:ln>
                <a:solidFill>
                  <a:srgbClr val="000000"/>
                </a:solidFill>
                <a:effectLst/>
                <a:uFillTx/>
                <a:latin typeface="Lexend" pitchFamily="2" charset="0"/>
                <a:sym typeface="Calibri"/>
              </a:rPr>
              <a:t>romotion</a:t>
            </a:r>
          </a:p>
        </p:txBody>
      </p:sp>
    </p:spTree>
    <p:extLst>
      <p:ext uri="{BB962C8B-B14F-4D97-AF65-F5344CB8AC3E}">
        <p14:creationId xmlns:p14="http://schemas.microsoft.com/office/powerpoint/2010/main" val="1544774491"/>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49AF1-5EE8-A4ED-D39A-DD68EA7CD891}"/>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90EC9970-9E94-7337-19F9-E948BC314ECF}"/>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721C18C9-96B4-C498-B7FA-BE634640AA04}"/>
              </a:ext>
            </a:extLst>
          </p:cNvPr>
          <p:cNvSpPr txBox="1"/>
          <p:nvPr/>
        </p:nvSpPr>
        <p:spPr>
          <a:xfrm>
            <a:off x="3166376" y="971434"/>
            <a:ext cx="609600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 </a:t>
            </a:r>
            <a:r>
              <a:rPr lang="de-AT" b="1" dirty="0">
                <a:latin typeface="Lexend" pitchFamily="2" charset="0"/>
              </a:rPr>
              <a:t>Beim indirekten Absatzweg gibt es mindestens … Zwischenstufe(n). </a:t>
            </a:r>
            <a:endParaRPr lang="de-AT" dirty="0">
              <a:latin typeface="Lexend" pitchFamily="2" charset="0"/>
            </a:endParaRPr>
          </a:p>
        </p:txBody>
      </p:sp>
      <p:grpSp>
        <p:nvGrpSpPr>
          <p:cNvPr id="9" name="Gruppieren 8">
            <a:extLst>
              <a:ext uri="{FF2B5EF4-FFF2-40B4-BE49-F238E27FC236}">
                <a16:creationId xmlns:a16="http://schemas.microsoft.com/office/drawing/2014/main" id="{D7802B91-C6A5-1704-5AEE-139989402519}"/>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A9D76501-79AB-0762-EE8B-87E783792AA7}"/>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593EFBF1-5123-5BEA-143E-E78627229E99}"/>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tx1"/>
                </a:solidFill>
                <a:latin typeface="Lexend" pitchFamily="2" charset="0"/>
              </a:endParaRPr>
            </a:p>
            <a:p>
              <a:pPr algn="ctr"/>
              <a:r>
                <a:rPr lang="de-DE" sz="2400" dirty="0">
                  <a:solidFill>
                    <a:schemeClr val="tx1"/>
                  </a:solidFill>
                  <a:latin typeface="Lexend" pitchFamily="2" charset="0"/>
                </a:rPr>
                <a:t>eine</a:t>
              </a:r>
              <a:r>
                <a:rPr lang="de-AT" sz="2400" dirty="0">
                  <a:solidFill>
                    <a:schemeClr val="tx1"/>
                  </a:solidFill>
                  <a:latin typeface="Lexend" pitchFamily="2" charset="0"/>
                </a:rPr>
                <a:t> </a:t>
              </a:r>
            </a:p>
            <a:p>
              <a:pPr algn="ctr"/>
              <a:endParaRPr lang="de-AT" sz="2400" dirty="0">
                <a:solidFill>
                  <a:schemeClr val="tx1"/>
                </a:solidFill>
                <a:latin typeface="Lexend" pitchFamily="2" charset="0"/>
              </a:endParaRPr>
            </a:p>
          </p:txBody>
        </p:sp>
        <p:sp>
          <p:nvSpPr>
            <p:cNvPr id="12" name="Ellipse 11">
              <a:extLst>
                <a:ext uri="{FF2B5EF4-FFF2-40B4-BE49-F238E27FC236}">
                  <a16:creationId xmlns:a16="http://schemas.microsoft.com/office/drawing/2014/main" id="{958EF4A8-0AF3-53AD-E0C7-8FC9061A0B40}"/>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1EBC9AE4-A142-276F-AE3C-10851CF77C61}"/>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88097F81-1E79-C9B2-79C3-FE90B0E16520}"/>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F6801B26-67E2-B923-6378-177DAB78D7E3}"/>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zwei</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6146E9F9-FCBA-7FB9-D704-A2712E0C5A2B}"/>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A3CC4E2A-C36C-D378-A55E-248E365710E9}"/>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7B37847B-A4B4-151B-B908-CFEF6818BF45}"/>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81231F1A-0CA1-5098-CA67-CEFF52092AFE}"/>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drei</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7F5708EB-A407-237D-8217-5A4D118A4357}"/>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91C494BB-0DA8-BD6C-B6F7-3DEFAF5ED0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23374" y="2215483"/>
            <a:ext cx="914400" cy="914400"/>
          </a:xfrm>
          <a:prstGeom prst="rect">
            <a:avLst/>
          </a:prstGeom>
        </p:spPr>
      </p:pic>
    </p:spTree>
    <p:extLst>
      <p:ext uri="{BB962C8B-B14F-4D97-AF65-F5344CB8AC3E}">
        <p14:creationId xmlns:p14="http://schemas.microsoft.com/office/powerpoint/2010/main" val="29793711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66C97-082E-959D-DB38-9271DE706830}"/>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30BC7203-8EE7-3C7C-47EE-FE874973C703}"/>
              </a:ext>
            </a:extLst>
          </p:cNvPr>
          <p:cNvPicPr>
            <a:picLocks noChangeAspect="1"/>
          </p:cNvPicPr>
          <p:nvPr/>
        </p:nvPicPr>
        <p:blipFill>
          <a:blip r:embed="rId2"/>
          <a:stretch>
            <a:fillRect/>
          </a:stretch>
        </p:blipFill>
        <p:spPr>
          <a:xfrm>
            <a:off x="193028" y="292593"/>
            <a:ext cx="2749534" cy="1603387"/>
          </a:xfrm>
          <a:prstGeom prst="rect">
            <a:avLst/>
          </a:prstGeom>
        </p:spPr>
      </p:pic>
      <p:sp>
        <p:nvSpPr>
          <p:cNvPr id="8" name="Textfeld 7">
            <a:extLst>
              <a:ext uri="{FF2B5EF4-FFF2-40B4-BE49-F238E27FC236}">
                <a16:creationId xmlns:a16="http://schemas.microsoft.com/office/drawing/2014/main" id="{381F32C2-5E2F-DCCD-DF1A-365F4C60E0C4}"/>
              </a:ext>
            </a:extLst>
          </p:cNvPr>
          <p:cNvSpPr txBox="1"/>
          <p:nvPr/>
        </p:nvSpPr>
        <p:spPr>
          <a:xfrm>
            <a:off x="3166376" y="971434"/>
            <a:ext cx="6096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de-AT" sz="1800" b="1" dirty="0">
                <a:latin typeface="Lexend" pitchFamily="2" charset="0"/>
              </a:rPr>
              <a:t> Das Modul war </a:t>
            </a:r>
            <a:r>
              <a:rPr lang="de-AT" b="1" dirty="0">
                <a:latin typeface="Lexend" pitchFamily="2" charset="0"/>
              </a:rPr>
              <a:t>…</a:t>
            </a:r>
            <a:endParaRPr lang="de-AT" dirty="0">
              <a:latin typeface="Lexend" pitchFamily="2" charset="0"/>
            </a:endParaRPr>
          </a:p>
        </p:txBody>
      </p:sp>
      <p:grpSp>
        <p:nvGrpSpPr>
          <p:cNvPr id="9" name="Gruppieren 8">
            <a:extLst>
              <a:ext uri="{FF2B5EF4-FFF2-40B4-BE49-F238E27FC236}">
                <a16:creationId xmlns:a16="http://schemas.microsoft.com/office/drawing/2014/main" id="{F34B799A-4FDA-7AA1-6D63-4F96D952F46D}"/>
              </a:ext>
            </a:extLst>
          </p:cNvPr>
          <p:cNvGrpSpPr/>
          <p:nvPr/>
        </p:nvGrpSpPr>
        <p:grpSpPr>
          <a:xfrm>
            <a:off x="308473" y="1648047"/>
            <a:ext cx="3734718" cy="4621896"/>
            <a:chOff x="308473" y="1410160"/>
            <a:chExt cx="3734718" cy="5210978"/>
          </a:xfrm>
        </p:grpSpPr>
        <p:sp>
          <p:nvSpPr>
            <p:cNvPr id="10" name="Rechteck: abgerundete Ecken 9">
              <a:extLst>
                <a:ext uri="{FF2B5EF4-FFF2-40B4-BE49-F238E27FC236}">
                  <a16:creationId xmlns:a16="http://schemas.microsoft.com/office/drawing/2014/main" id="{F17CD73B-2FF5-27F6-F31D-715B8C2FA0D4}"/>
                </a:ext>
              </a:extLst>
            </p:cNvPr>
            <p:cNvSpPr/>
            <p:nvPr/>
          </p:nvSpPr>
          <p:spPr>
            <a:xfrm>
              <a:off x="308473" y="1410160"/>
              <a:ext cx="3734718" cy="5210978"/>
            </a:xfrm>
            <a:prstGeom prst="roundRect">
              <a:avLst/>
            </a:prstGeom>
            <a:solidFill>
              <a:srgbClr val="B41E2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abgerundete Ecken 10">
              <a:extLst>
                <a:ext uri="{FF2B5EF4-FFF2-40B4-BE49-F238E27FC236}">
                  <a16:creationId xmlns:a16="http://schemas.microsoft.com/office/drawing/2014/main" id="{584E6A0F-10F7-1CC8-BB08-7F23017412A1}"/>
                </a:ext>
              </a:extLst>
            </p:cNvPr>
            <p:cNvSpPr/>
            <p:nvPr/>
          </p:nvSpPr>
          <p:spPr>
            <a:xfrm>
              <a:off x="521539"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tx1"/>
                </a:solidFill>
                <a:latin typeface="Lexend" pitchFamily="2" charset="0"/>
              </a:endParaRPr>
            </a:p>
            <a:p>
              <a:pPr algn="ctr"/>
              <a:r>
                <a:rPr lang="de-DE" sz="2400" dirty="0">
                  <a:solidFill>
                    <a:schemeClr val="tx1"/>
                  </a:solidFill>
                  <a:latin typeface="Lexend" pitchFamily="2" charset="0"/>
                </a:rPr>
                <a:t>cool </a:t>
              </a:r>
              <a:r>
                <a:rPr lang="de-AT" sz="2400" dirty="0">
                  <a:solidFill>
                    <a:schemeClr val="tx1"/>
                  </a:solidFill>
                  <a:latin typeface="Lexend" pitchFamily="2" charset="0"/>
                </a:rPr>
                <a:t> </a:t>
              </a:r>
            </a:p>
            <a:p>
              <a:pPr algn="ctr"/>
              <a:endParaRPr lang="de-AT" sz="2400" dirty="0">
                <a:solidFill>
                  <a:schemeClr val="tx1"/>
                </a:solidFill>
                <a:latin typeface="Lexend" pitchFamily="2" charset="0"/>
              </a:endParaRPr>
            </a:p>
          </p:txBody>
        </p:sp>
        <p:sp>
          <p:nvSpPr>
            <p:cNvPr id="12" name="Ellipse 11">
              <a:extLst>
                <a:ext uri="{FF2B5EF4-FFF2-40B4-BE49-F238E27FC236}">
                  <a16:creationId xmlns:a16="http://schemas.microsoft.com/office/drawing/2014/main" id="{DC6C947F-624A-ABBF-4F74-741653376F74}"/>
                </a:ext>
              </a:extLst>
            </p:cNvPr>
            <p:cNvSpPr/>
            <p:nvPr/>
          </p:nvSpPr>
          <p:spPr>
            <a:xfrm>
              <a:off x="462923" y="1560698"/>
              <a:ext cx="936000" cy="936000"/>
            </a:xfrm>
            <a:prstGeom prst="ellipse">
              <a:avLst/>
            </a:prstGeom>
            <a:gradFill flip="none" rotWithShape="1">
              <a:gsLst>
                <a:gs pos="0">
                  <a:srgbClr val="B41E28">
                    <a:shade val="30000"/>
                    <a:satMod val="115000"/>
                  </a:srgbClr>
                </a:gs>
                <a:gs pos="50000">
                  <a:srgbClr val="B41E28">
                    <a:shade val="67500"/>
                    <a:satMod val="115000"/>
                  </a:srgbClr>
                </a:gs>
                <a:gs pos="100000">
                  <a:srgbClr val="B41E28">
                    <a:shade val="100000"/>
                    <a:satMod val="115000"/>
                  </a:srgbClr>
                </a:gs>
              </a:gsLst>
              <a:lin ang="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1</a:t>
              </a:r>
              <a:endParaRPr lang="de-AT" sz="6000">
                <a:latin typeface="Berlin Sans FB" panose="020E0602020502020306" pitchFamily="34" charset="0"/>
              </a:endParaRPr>
            </a:p>
          </p:txBody>
        </p:sp>
      </p:grpSp>
      <p:grpSp>
        <p:nvGrpSpPr>
          <p:cNvPr id="13" name="Gruppieren 12">
            <a:extLst>
              <a:ext uri="{FF2B5EF4-FFF2-40B4-BE49-F238E27FC236}">
                <a16:creationId xmlns:a16="http://schemas.microsoft.com/office/drawing/2014/main" id="{D3119A89-6A5E-6604-6534-EC25B37C8AFA}"/>
              </a:ext>
            </a:extLst>
          </p:cNvPr>
          <p:cNvGrpSpPr/>
          <p:nvPr/>
        </p:nvGrpSpPr>
        <p:grpSpPr>
          <a:xfrm>
            <a:off x="4228641" y="1648047"/>
            <a:ext cx="3734718" cy="4621896"/>
            <a:chOff x="4228641" y="1410160"/>
            <a:chExt cx="3734718" cy="5210978"/>
          </a:xfrm>
        </p:grpSpPr>
        <p:sp>
          <p:nvSpPr>
            <p:cNvPr id="14" name="Rechteck: abgerundete Ecken 13">
              <a:extLst>
                <a:ext uri="{FF2B5EF4-FFF2-40B4-BE49-F238E27FC236}">
                  <a16:creationId xmlns:a16="http://schemas.microsoft.com/office/drawing/2014/main" id="{AE86F082-407D-279A-B216-E358866D570A}"/>
                </a:ext>
              </a:extLst>
            </p:cNvPr>
            <p:cNvSpPr/>
            <p:nvPr/>
          </p:nvSpPr>
          <p:spPr>
            <a:xfrm>
              <a:off x="4228641" y="1410160"/>
              <a:ext cx="3734718" cy="5210978"/>
            </a:xfrm>
            <a:prstGeom prst="roundRect">
              <a:avLst/>
            </a:prstGeom>
            <a:solidFill>
              <a:srgbClr val="E2AF0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abgerundete Ecken 14">
              <a:extLst>
                <a:ext uri="{FF2B5EF4-FFF2-40B4-BE49-F238E27FC236}">
                  <a16:creationId xmlns:a16="http://schemas.microsoft.com/office/drawing/2014/main" id="{C5C9C313-314D-CEB9-C90F-F6A8790AAFF2}"/>
                </a:ext>
              </a:extLst>
            </p:cNvPr>
            <p:cNvSpPr/>
            <p:nvPr/>
          </p:nvSpPr>
          <p:spPr>
            <a:xfrm>
              <a:off x="4494000" y="3429001"/>
              <a:ext cx="3204000" cy="2844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interessant</a:t>
              </a:r>
              <a:r>
                <a:rPr lang="de-AT" sz="2400" dirty="0">
                  <a:solidFill>
                    <a:schemeClr val="tx1"/>
                  </a:solidFill>
                  <a:latin typeface="Lexend" pitchFamily="2" charset="0"/>
                </a:rPr>
                <a:t> </a:t>
              </a:r>
            </a:p>
          </p:txBody>
        </p:sp>
        <p:sp>
          <p:nvSpPr>
            <p:cNvPr id="16" name="Ellipse 15">
              <a:extLst>
                <a:ext uri="{FF2B5EF4-FFF2-40B4-BE49-F238E27FC236}">
                  <a16:creationId xmlns:a16="http://schemas.microsoft.com/office/drawing/2014/main" id="{0DDA0016-9054-D8D6-F54B-81FAEBA7C3E3}"/>
                </a:ext>
              </a:extLst>
            </p:cNvPr>
            <p:cNvSpPr/>
            <p:nvPr/>
          </p:nvSpPr>
          <p:spPr>
            <a:xfrm>
              <a:off x="4429325" y="1560698"/>
              <a:ext cx="936000" cy="936000"/>
            </a:xfrm>
            <a:prstGeom prst="ellipse">
              <a:avLst/>
            </a:prstGeom>
            <a:gradFill flip="none" rotWithShape="1">
              <a:gsLst>
                <a:gs pos="0">
                  <a:srgbClr val="E2AF0A">
                    <a:shade val="30000"/>
                    <a:satMod val="115000"/>
                  </a:srgbClr>
                </a:gs>
                <a:gs pos="50000">
                  <a:srgbClr val="E2AF0A">
                    <a:shade val="67500"/>
                    <a:satMod val="115000"/>
                  </a:srgbClr>
                </a:gs>
                <a:gs pos="100000">
                  <a:srgbClr val="E2AF0A">
                    <a:shade val="100000"/>
                    <a:satMod val="115000"/>
                  </a:srgbClr>
                </a:gs>
              </a:gsLst>
              <a:lin ang="54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2</a:t>
              </a:r>
              <a:endParaRPr lang="de-AT" sz="6000">
                <a:latin typeface="Berlin Sans FB" panose="020E0602020502020306" pitchFamily="34" charset="0"/>
              </a:endParaRPr>
            </a:p>
          </p:txBody>
        </p:sp>
      </p:grpSp>
      <p:grpSp>
        <p:nvGrpSpPr>
          <p:cNvPr id="17" name="Gruppieren 16">
            <a:extLst>
              <a:ext uri="{FF2B5EF4-FFF2-40B4-BE49-F238E27FC236}">
                <a16:creationId xmlns:a16="http://schemas.microsoft.com/office/drawing/2014/main" id="{C6BC5829-DD55-774D-D9D0-8DE9CBA60C63}"/>
              </a:ext>
            </a:extLst>
          </p:cNvPr>
          <p:cNvGrpSpPr/>
          <p:nvPr/>
        </p:nvGrpSpPr>
        <p:grpSpPr>
          <a:xfrm>
            <a:off x="8148809" y="1648047"/>
            <a:ext cx="3734718" cy="4621896"/>
            <a:chOff x="8148809" y="1410160"/>
            <a:chExt cx="3734718" cy="5210978"/>
          </a:xfrm>
        </p:grpSpPr>
        <p:sp>
          <p:nvSpPr>
            <p:cNvPr id="18" name="Rechteck: abgerundete Ecken 17">
              <a:extLst>
                <a:ext uri="{FF2B5EF4-FFF2-40B4-BE49-F238E27FC236}">
                  <a16:creationId xmlns:a16="http://schemas.microsoft.com/office/drawing/2014/main" id="{85112860-48C1-4E90-B5DE-6CA969FBAA81}"/>
                </a:ext>
              </a:extLst>
            </p:cNvPr>
            <p:cNvSpPr/>
            <p:nvPr/>
          </p:nvSpPr>
          <p:spPr>
            <a:xfrm>
              <a:off x="8148809" y="1410160"/>
              <a:ext cx="3734718" cy="5210978"/>
            </a:xfrm>
            <a:prstGeom prst="roundRect">
              <a:avLst/>
            </a:prstGeom>
            <a:solidFill>
              <a:srgbClr val="4A76B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abgerundete Ecken 18">
              <a:extLst>
                <a:ext uri="{FF2B5EF4-FFF2-40B4-BE49-F238E27FC236}">
                  <a16:creationId xmlns:a16="http://schemas.microsoft.com/office/drawing/2014/main" id="{AFE4A50D-9B54-F880-2975-D9C15E5F4543}"/>
                </a:ext>
              </a:extLst>
            </p:cNvPr>
            <p:cNvSpPr/>
            <p:nvPr/>
          </p:nvSpPr>
          <p:spPr>
            <a:xfrm>
              <a:off x="8414168" y="3429001"/>
              <a:ext cx="3204000" cy="2844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tx1"/>
                  </a:solidFill>
                  <a:latin typeface="Lexend" pitchFamily="2" charset="0"/>
                </a:rPr>
                <a:t>hilfreich </a:t>
              </a:r>
              <a:endParaRPr lang="de-AT" sz="2400" dirty="0">
                <a:solidFill>
                  <a:schemeClr val="tx1"/>
                </a:solidFill>
                <a:latin typeface="Lexend" pitchFamily="2" charset="0"/>
              </a:endParaRPr>
            </a:p>
          </p:txBody>
        </p:sp>
        <p:sp>
          <p:nvSpPr>
            <p:cNvPr id="20" name="Ellipse 19">
              <a:extLst>
                <a:ext uri="{FF2B5EF4-FFF2-40B4-BE49-F238E27FC236}">
                  <a16:creationId xmlns:a16="http://schemas.microsoft.com/office/drawing/2014/main" id="{0AAA854C-66C9-4C54-630D-11C703032A22}"/>
                </a:ext>
              </a:extLst>
            </p:cNvPr>
            <p:cNvSpPr/>
            <p:nvPr/>
          </p:nvSpPr>
          <p:spPr>
            <a:xfrm>
              <a:off x="8326376" y="1560698"/>
              <a:ext cx="936000" cy="936000"/>
            </a:xfrm>
            <a:prstGeom prst="ellipse">
              <a:avLst/>
            </a:prstGeom>
            <a:gradFill flip="none" rotWithShape="1">
              <a:gsLst>
                <a:gs pos="0">
                  <a:srgbClr val="4A76B3">
                    <a:shade val="30000"/>
                    <a:satMod val="115000"/>
                  </a:srgbClr>
                </a:gs>
                <a:gs pos="50000">
                  <a:srgbClr val="4A76B3">
                    <a:shade val="67500"/>
                    <a:satMod val="115000"/>
                  </a:srgbClr>
                </a:gs>
                <a:gs pos="100000">
                  <a:srgbClr val="4A76B3">
                    <a:shade val="100000"/>
                    <a:satMod val="115000"/>
                  </a:srgbClr>
                </a:gs>
              </a:gsLst>
              <a:lin ang="10800000" scaled="1"/>
              <a:tileRect/>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a:latin typeface="Berlin Sans FB" panose="020E0602020502020306" pitchFamily="34" charset="0"/>
                </a:rPr>
                <a:t>3</a:t>
              </a:r>
              <a:endParaRPr lang="de-AT" sz="6000">
                <a:latin typeface="Berlin Sans FB" panose="020E0602020502020306" pitchFamily="34" charset="0"/>
              </a:endParaRPr>
            </a:p>
          </p:txBody>
        </p:sp>
      </p:grpSp>
      <p:pic>
        <p:nvPicPr>
          <p:cNvPr id="21" name="Grafik 20" descr="Daumen hoch-Zeichen mit einfarbiger Füllung">
            <a:extLst>
              <a:ext uri="{FF2B5EF4-FFF2-40B4-BE49-F238E27FC236}">
                <a16:creationId xmlns:a16="http://schemas.microsoft.com/office/drawing/2014/main" id="{A9897792-484A-544D-F3D6-2738ECC9AC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23374" y="2215483"/>
            <a:ext cx="914400" cy="914400"/>
          </a:xfrm>
          <a:prstGeom prst="rect">
            <a:avLst/>
          </a:prstGeom>
        </p:spPr>
      </p:pic>
      <p:pic>
        <p:nvPicPr>
          <p:cNvPr id="2" name="Grafik 1" descr="Daumen hoch-Zeichen mit einfarbiger Füllung">
            <a:extLst>
              <a:ext uri="{FF2B5EF4-FFF2-40B4-BE49-F238E27FC236}">
                <a16:creationId xmlns:a16="http://schemas.microsoft.com/office/drawing/2014/main" id="{D1369719-198D-043C-1588-71340B21F3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800" y="2370625"/>
            <a:ext cx="914400" cy="914400"/>
          </a:xfrm>
          <a:prstGeom prst="rect">
            <a:avLst/>
          </a:prstGeom>
        </p:spPr>
      </p:pic>
      <p:pic>
        <p:nvPicPr>
          <p:cNvPr id="3" name="Grafik 2" descr="Daumen hoch-Zeichen mit einfarbiger Füllung">
            <a:extLst>
              <a:ext uri="{FF2B5EF4-FFF2-40B4-BE49-F238E27FC236}">
                <a16:creationId xmlns:a16="http://schemas.microsoft.com/office/drawing/2014/main" id="{BFE8F90B-A929-8D3B-D8FA-CD84677309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54226" y="2370625"/>
            <a:ext cx="914400" cy="914400"/>
          </a:xfrm>
          <a:prstGeom prst="rect">
            <a:avLst/>
          </a:prstGeom>
        </p:spPr>
      </p:pic>
    </p:spTree>
    <p:extLst>
      <p:ext uri="{BB962C8B-B14F-4D97-AF65-F5344CB8AC3E}">
        <p14:creationId xmlns:p14="http://schemas.microsoft.com/office/powerpoint/2010/main" val="14746198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A0189-CE0A-8C2C-FC15-92D6A56620A4}"/>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ACBE0552-3FB6-B300-5DE4-9D30A6CE23AB}"/>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Marketingkonzept</a:t>
            </a:r>
            <a:endParaRPr dirty="0"/>
          </a:p>
        </p:txBody>
      </p:sp>
      <p:sp>
        <p:nvSpPr>
          <p:cNvPr id="363" name="Textplatzhalter 2">
            <a:extLst>
              <a:ext uri="{FF2B5EF4-FFF2-40B4-BE49-F238E27FC236}">
                <a16:creationId xmlns:a16="http://schemas.microsoft.com/office/drawing/2014/main" id="{94016A10-76DE-7909-0AFB-3555254B7C2E}"/>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836243216"/>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60310-B750-5846-DF66-E4D6B3E67E4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2165B07-3E3A-2AC0-7BF8-A9937E09A876}"/>
              </a:ext>
            </a:extLst>
          </p:cNvPr>
          <p:cNvSpPr>
            <a:spLocks noGrp="1"/>
          </p:cNvSpPr>
          <p:nvPr>
            <p:ph type="title"/>
          </p:nvPr>
        </p:nvSpPr>
        <p:spPr/>
        <p:txBody>
          <a:bodyPr>
            <a:normAutofit/>
          </a:bodyPr>
          <a:lstStyle/>
          <a:p>
            <a:r>
              <a:rPr lang="de-AT" dirty="0"/>
              <a:t>SMART-Regel</a:t>
            </a:r>
          </a:p>
        </p:txBody>
      </p:sp>
      <p:sp>
        <p:nvSpPr>
          <p:cNvPr id="3" name="Textplatzhalter 2">
            <a:extLst>
              <a:ext uri="{FF2B5EF4-FFF2-40B4-BE49-F238E27FC236}">
                <a16:creationId xmlns:a16="http://schemas.microsoft.com/office/drawing/2014/main" id="{B8B08C4D-72C2-C421-1B57-8CFF8C56CD90}"/>
              </a:ext>
            </a:extLst>
          </p:cNvPr>
          <p:cNvSpPr>
            <a:spLocks noGrp="1"/>
          </p:cNvSpPr>
          <p:nvPr>
            <p:ph type="body" idx="1"/>
          </p:nvPr>
        </p:nvSpPr>
        <p:spPr>
          <a:xfrm>
            <a:off x="472033" y="1535597"/>
            <a:ext cx="10801555" cy="4379026"/>
          </a:xfrm>
        </p:spPr>
        <p:txBody>
          <a:bodyPr lIns="0" tIns="0" rIns="0" bIns="0" anchor="t">
            <a:normAutofit/>
          </a:bodyPr>
          <a:lstStyle/>
          <a:p>
            <a:pPr marL="0" indent="0">
              <a:lnSpc>
                <a:spcPct val="100000"/>
              </a:lnSpc>
              <a:buNone/>
            </a:pPr>
            <a:r>
              <a:rPr lang="de-AT" dirty="0"/>
              <a:t>Die SMART-Regel ist ein Leitfaden zur Formulierung klarer und umsetzbarer Ziele, die u. a. im Marketing zum Einsatz kommt. Dabei müssen fünf Kriterien eingehalten werden: </a:t>
            </a:r>
            <a:endParaRPr lang="en-US"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p:txBody>
      </p:sp>
      <p:sp>
        <p:nvSpPr>
          <p:cNvPr id="6" name="Textfeld 5">
            <a:extLst>
              <a:ext uri="{FF2B5EF4-FFF2-40B4-BE49-F238E27FC236}">
                <a16:creationId xmlns:a16="http://schemas.microsoft.com/office/drawing/2014/main" id="{54CE813E-26DC-6F54-4F18-73107FE37D44}"/>
              </a:ext>
            </a:extLst>
          </p:cNvPr>
          <p:cNvSpPr txBox="1"/>
          <p:nvPr/>
        </p:nvSpPr>
        <p:spPr>
          <a:xfrm>
            <a:off x="814879" y="2372425"/>
            <a:ext cx="9505379" cy="424731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DE" sz="5400" b="1" dirty="0">
                <a:solidFill>
                  <a:srgbClr val="00B0F0"/>
                </a:solidFill>
                <a:latin typeface="Lexend"/>
              </a:rPr>
              <a:t>  S</a:t>
            </a:r>
            <a:r>
              <a:rPr lang="de-DE" sz="5400" b="1" dirty="0">
                <a:latin typeface="Lexend"/>
              </a:rPr>
              <a:t>pezifisch</a:t>
            </a:r>
          </a:p>
          <a:p>
            <a:r>
              <a:rPr lang="de-DE" sz="5400" b="1" dirty="0">
                <a:solidFill>
                  <a:srgbClr val="00B0F0"/>
                </a:solidFill>
                <a:latin typeface="Lexend"/>
              </a:rPr>
              <a:t>   M</a:t>
            </a:r>
            <a:r>
              <a:rPr lang="de-DE" sz="5400" b="1" dirty="0">
                <a:latin typeface="Lexend"/>
              </a:rPr>
              <a:t>essbar</a:t>
            </a:r>
          </a:p>
          <a:p>
            <a:r>
              <a:rPr lang="de-DE" sz="5400" b="1" dirty="0">
                <a:solidFill>
                  <a:srgbClr val="00B0F0"/>
                </a:solidFill>
                <a:latin typeface="Lexend"/>
              </a:rPr>
              <a:t>    A</a:t>
            </a:r>
            <a:r>
              <a:rPr lang="de-DE" sz="5400" b="1" dirty="0">
                <a:latin typeface="Lexend"/>
              </a:rPr>
              <a:t>ttraktiv</a:t>
            </a:r>
          </a:p>
          <a:p>
            <a:r>
              <a:rPr lang="de-DE" sz="5400" b="1" dirty="0">
                <a:solidFill>
                  <a:srgbClr val="00B0F0"/>
                </a:solidFill>
                <a:latin typeface="Lexend"/>
              </a:rPr>
              <a:t>     R</a:t>
            </a:r>
            <a:r>
              <a:rPr lang="de-DE" sz="5400" b="1" dirty="0">
                <a:latin typeface="Lexend"/>
              </a:rPr>
              <a:t>ealistisch</a:t>
            </a:r>
          </a:p>
          <a:p>
            <a:r>
              <a:rPr lang="de-DE" sz="5400" b="1" dirty="0">
                <a:solidFill>
                  <a:srgbClr val="00B0F0"/>
                </a:solidFill>
                <a:latin typeface="Lexend"/>
              </a:rPr>
              <a:t>      T</a:t>
            </a:r>
            <a:r>
              <a:rPr lang="de-DE" sz="5400" b="1" dirty="0">
                <a:latin typeface="Lexend"/>
              </a:rPr>
              <a:t>erminiert</a:t>
            </a:r>
          </a:p>
        </p:txBody>
      </p:sp>
    </p:spTree>
    <p:extLst>
      <p:ext uri="{BB962C8B-B14F-4D97-AF65-F5344CB8AC3E}">
        <p14:creationId xmlns:p14="http://schemas.microsoft.com/office/powerpoint/2010/main" val="1505890033"/>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8EE25-22E7-3CAF-B44D-39F2049F640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CC03A67-7D0C-4CE2-FFA3-7E485A9BABCB}"/>
              </a:ext>
            </a:extLst>
          </p:cNvPr>
          <p:cNvSpPr>
            <a:spLocks noGrp="1"/>
          </p:cNvSpPr>
          <p:nvPr>
            <p:ph type="title"/>
          </p:nvPr>
        </p:nvSpPr>
        <p:spPr/>
        <p:txBody>
          <a:bodyPr>
            <a:normAutofit/>
          </a:bodyPr>
          <a:lstStyle/>
          <a:p>
            <a:r>
              <a:rPr lang="de-AT" dirty="0"/>
              <a:t>SMART-Regel - Praxisbeispiel</a:t>
            </a:r>
          </a:p>
        </p:txBody>
      </p:sp>
      <p:sp>
        <p:nvSpPr>
          <p:cNvPr id="3" name="Textplatzhalter 2">
            <a:extLst>
              <a:ext uri="{FF2B5EF4-FFF2-40B4-BE49-F238E27FC236}">
                <a16:creationId xmlns:a16="http://schemas.microsoft.com/office/drawing/2014/main" id="{475ED279-A1FB-82DC-BDCF-A86ADB6C8049}"/>
              </a:ext>
            </a:extLst>
          </p:cNvPr>
          <p:cNvSpPr>
            <a:spLocks noGrp="1"/>
          </p:cNvSpPr>
          <p:nvPr>
            <p:ph type="body" idx="1"/>
          </p:nvPr>
        </p:nvSpPr>
        <p:spPr>
          <a:xfrm>
            <a:off x="273148" y="1613337"/>
            <a:ext cx="10196160" cy="1268935"/>
          </a:xfrm>
        </p:spPr>
        <p:txBody>
          <a:bodyPr lIns="0" tIns="0" rIns="0" bIns="0" anchor="t">
            <a:normAutofit/>
          </a:bodyPr>
          <a:lstStyle/>
          <a:p>
            <a:pPr marL="0" indent="0">
              <a:lnSpc>
                <a:spcPct val="100000"/>
              </a:lnSpc>
              <a:buNone/>
            </a:pPr>
            <a:r>
              <a:rPr lang="de-AT" dirty="0"/>
              <a:t>Ziel: </a:t>
            </a:r>
            <a:r>
              <a:rPr lang="de-AT" b="1" dirty="0"/>
              <a:t>„Wir wollen innerhalb der nächsten 3 Monate 1.000 neue </a:t>
            </a:r>
            <a:r>
              <a:rPr lang="de-AT" b="1" dirty="0" err="1"/>
              <a:t>Follower:innen</a:t>
            </a:r>
            <a:r>
              <a:rPr lang="de-AT" b="1" dirty="0"/>
              <a:t> auf Instagram gewinnen, indem wir jede Woche drei gezielte Werbeanzeigen mit </a:t>
            </a:r>
            <a:r>
              <a:rPr lang="de-AT" b="1" dirty="0" err="1"/>
              <a:t>Influencer:innen-Content</a:t>
            </a:r>
            <a:r>
              <a:rPr lang="de-AT" b="1" dirty="0"/>
              <a:t> schalten.“</a:t>
            </a: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a:p>
            <a:pPr marL="0" indent="0">
              <a:buNone/>
            </a:pPr>
            <a:endParaRPr lang="de-AT" dirty="0"/>
          </a:p>
        </p:txBody>
      </p:sp>
      <p:sp>
        <p:nvSpPr>
          <p:cNvPr id="8" name="Textfeld 5">
            <a:extLst>
              <a:ext uri="{FF2B5EF4-FFF2-40B4-BE49-F238E27FC236}">
                <a16:creationId xmlns:a16="http://schemas.microsoft.com/office/drawing/2014/main" id="{E1B3FF13-2BDD-5AA9-8445-D9BF063F4FE3}"/>
              </a:ext>
            </a:extLst>
          </p:cNvPr>
          <p:cNvSpPr txBox="1"/>
          <p:nvPr/>
        </p:nvSpPr>
        <p:spPr>
          <a:xfrm>
            <a:off x="273148" y="3077750"/>
            <a:ext cx="11645703" cy="347787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DE" sz="2200" b="1" dirty="0">
                <a:solidFill>
                  <a:srgbClr val="00B0F0"/>
                </a:solidFill>
                <a:latin typeface="Lexend"/>
              </a:rPr>
              <a:t>S</a:t>
            </a:r>
            <a:r>
              <a:rPr lang="de-DE" sz="2200" dirty="0">
                <a:latin typeface="Lexend"/>
              </a:rPr>
              <a:t>pezifisch - „1.000 neue </a:t>
            </a:r>
            <a:r>
              <a:rPr lang="de-DE" sz="2200" dirty="0" err="1">
                <a:latin typeface="Lexend"/>
              </a:rPr>
              <a:t>Follower:innen</a:t>
            </a:r>
            <a:r>
              <a:rPr lang="de-DE" sz="2200" dirty="0">
                <a:latin typeface="Lexend"/>
              </a:rPr>
              <a:t> auf Instagram“</a:t>
            </a:r>
          </a:p>
          <a:p>
            <a:endParaRPr lang="de-DE" sz="2200" dirty="0">
              <a:solidFill>
                <a:srgbClr val="000000"/>
              </a:solidFill>
              <a:latin typeface="Lexend"/>
            </a:endParaRPr>
          </a:p>
          <a:p>
            <a:r>
              <a:rPr lang="de-DE" sz="2200" b="1" dirty="0">
                <a:solidFill>
                  <a:srgbClr val="00B0F0"/>
                </a:solidFill>
                <a:latin typeface="Lexend"/>
              </a:rPr>
              <a:t>M</a:t>
            </a:r>
            <a:r>
              <a:rPr lang="de-DE" sz="2200" dirty="0">
                <a:latin typeface="Lexend"/>
              </a:rPr>
              <a:t>essbar – Anzahl der neuen </a:t>
            </a:r>
            <a:r>
              <a:rPr lang="de-DE" sz="2200" dirty="0" err="1">
                <a:latin typeface="Lexend"/>
              </a:rPr>
              <a:t>Follower:innen</a:t>
            </a:r>
            <a:r>
              <a:rPr lang="de-DE" sz="2200" dirty="0">
                <a:latin typeface="Lexend"/>
              </a:rPr>
              <a:t> (1.000) bzw. Zahl der Werbeanzeigen (3 pro Woche)</a:t>
            </a:r>
          </a:p>
          <a:p>
            <a:endParaRPr lang="de-DE" sz="2200" dirty="0"/>
          </a:p>
          <a:p>
            <a:r>
              <a:rPr lang="de-DE" sz="2200" b="1" dirty="0">
                <a:solidFill>
                  <a:srgbClr val="00B0F0"/>
                </a:solidFill>
                <a:latin typeface="Lexend"/>
              </a:rPr>
              <a:t>A</a:t>
            </a:r>
            <a:r>
              <a:rPr lang="de-DE" sz="2200" dirty="0">
                <a:latin typeface="Lexend"/>
              </a:rPr>
              <a:t>ttraktiv – Ziel ist motivierend, mehr </a:t>
            </a:r>
            <a:r>
              <a:rPr lang="de-DE" sz="2200" dirty="0" err="1">
                <a:latin typeface="Lexend"/>
              </a:rPr>
              <a:t>Follower:innen</a:t>
            </a:r>
            <a:r>
              <a:rPr lang="de-DE" sz="2200" dirty="0">
                <a:latin typeface="Lexend"/>
              </a:rPr>
              <a:t> -&gt; mehr Reichweite und Sichtbarkeit </a:t>
            </a:r>
          </a:p>
          <a:p>
            <a:endParaRPr lang="de-DE" sz="2200" dirty="0">
              <a:latin typeface="Lexend"/>
            </a:endParaRPr>
          </a:p>
          <a:p>
            <a:r>
              <a:rPr lang="de-DE" sz="2200" b="1" dirty="0">
                <a:solidFill>
                  <a:srgbClr val="00B0F0"/>
                </a:solidFill>
                <a:latin typeface="Lexend"/>
              </a:rPr>
              <a:t>R</a:t>
            </a:r>
            <a:r>
              <a:rPr lang="de-DE" sz="2200" dirty="0">
                <a:latin typeface="Lexend"/>
              </a:rPr>
              <a:t>ealistisch – wenn Inhalte gut ankommen, dann ist das durchaus möglich </a:t>
            </a:r>
          </a:p>
          <a:p>
            <a:endParaRPr lang="de-DE" sz="2200" dirty="0">
              <a:solidFill>
                <a:srgbClr val="000000"/>
              </a:solidFill>
              <a:latin typeface="Lexend"/>
            </a:endParaRPr>
          </a:p>
          <a:p>
            <a:r>
              <a:rPr lang="de-DE" sz="2200" b="1" dirty="0">
                <a:solidFill>
                  <a:srgbClr val="00B0F0"/>
                </a:solidFill>
                <a:latin typeface="Lexend"/>
              </a:rPr>
              <a:t>T</a:t>
            </a:r>
            <a:r>
              <a:rPr lang="de-DE" sz="2200" dirty="0">
                <a:latin typeface="Lexend"/>
              </a:rPr>
              <a:t>erminiert – klar abgegrenzter Zeitraum -&gt; „innerhalb der nächsten 3 Monate“</a:t>
            </a:r>
          </a:p>
        </p:txBody>
      </p:sp>
    </p:spTree>
    <p:extLst>
      <p:ext uri="{BB962C8B-B14F-4D97-AF65-F5344CB8AC3E}">
        <p14:creationId xmlns:p14="http://schemas.microsoft.com/office/powerpoint/2010/main" val="1786054509"/>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84433167"/>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lIns="0" tIns="0" rIns="0" bIns="0" anchor="t">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56</a:t>
            </a:fld>
            <a:endParaRP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2058859"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a:t>
            </a:r>
            <a:r>
              <a:rPr lang="de-AT" sz="1200">
                <a:effectLst/>
                <a:latin typeface="Arial" panose="020B0604020202020204" pitchFamily="34" charset="0"/>
                <a:ea typeface="Arial" panose="020B0604020202020204" pitchFamily="34" charset="0"/>
              </a:rPr>
              <a:t>) Der Marketing-Mix: </a:t>
            </a:r>
            <a:r>
              <a:rPr lang="de-AT" sz="1200" dirty="0" err="1">
                <a:effectLst/>
                <a:latin typeface="Arial" panose="020B0604020202020204" pitchFamily="34" charset="0"/>
                <a:ea typeface="Arial" panose="020B0604020202020204" pitchFamily="34" charset="0"/>
              </a:rPr>
              <a:t>Kund:innen</a:t>
            </a:r>
            <a:r>
              <a:rPr lang="de-AT" sz="1200" dirty="0">
                <a:effectLst/>
                <a:latin typeface="Arial" panose="020B0604020202020204" pitchFamily="34" charset="0"/>
                <a:ea typeface="Arial" panose="020B0604020202020204" pitchFamily="34" charset="0"/>
              </a:rPr>
              <a:t> gewinnen mit den 4Ps.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470622" cy="384177"/>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292882612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P - </a:t>
            </a:r>
            <a:r>
              <a:rPr lang="de-DE" dirty="0" err="1"/>
              <a:t>product</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BC573-8C3A-DDEB-BCB0-0C34BE894E9B}"/>
              </a:ext>
            </a:extLst>
          </p:cNvPr>
          <p:cNvSpPr>
            <a:spLocks noGrp="1"/>
          </p:cNvSpPr>
          <p:nvPr>
            <p:ph type="title"/>
          </p:nvPr>
        </p:nvSpPr>
        <p:spPr/>
        <p:txBody>
          <a:bodyPr>
            <a:normAutofit/>
          </a:bodyPr>
          <a:lstStyle/>
          <a:p>
            <a:r>
              <a:rPr lang="de-AT" dirty="0"/>
              <a:t>Nutzen des Produkts</a:t>
            </a:r>
          </a:p>
        </p:txBody>
      </p:sp>
      <p:sp>
        <p:nvSpPr>
          <p:cNvPr id="3" name="Textplatzhalter 2">
            <a:extLst>
              <a:ext uri="{FF2B5EF4-FFF2-40B4-BE49-F238E27FC236}">
                <a16:creationId xmlns:a16="http://schemas.microsoft.com/office/drawing/2014/main" id="{75A05F35-273E-4BF5-CB3A-DF7A80597F85}"/>
              </a:ext>
            </a:extLst>
          </p:cNvPr>
          <p:cNvSpPr>
            <a:spLocks noGrp="1"/>
          </p:cNvSpPr>
          <p:nvPr>
            <p:ph type="body" idx="1"/>
          </p:nvPr>
        </p:nvSpPr>
        <p:spPr/>
        <p:txBody>
          <a:bodyPr/>
          <a:lstStyle/>
          <a:p>
            <a:pPr marL="0" indent="0">
              <a:lnSpc>
                <a:spcPct val="100000"/>
              </a:lnSpc>
              <a:buNone/>
            </a:pPr>
            <a:r>
              <a:rPr lang="de-AT" dirty="0"/>
              <a:t>Wenn wir als </a:t>
            </a:r>
            <a:r>
              <a:rPr lang="de-AT" b="1" dirty="0" err="1"/>
              <a:t>Konsument:in</a:t>
            </a:r>
            <a:r>
              <a:rPr lang="de-AT" b="1" dirty="0"/>
              <a:t> </a:t>
            </a:r>
            <a:r>
              <a:rPr lang="de-AT" dirty="0"/>
              <a:t>ein Produkt kaufen, erwarten wir, dass dieses einen gewissen </a:t>
            </a:r>
            <a:r>
              <a:rPr lang="de-AT" b="1" dirty="0"/>
              <a:t>Grundnutzen</a:t>
            </a:r>
            <a:r>
              <a:rPr lang="de-AT" dirty="0"/>
              <a:t> erfüllt.</a:t>
            </a:r>
          </a:p>
          <a:p>
            <a:pPr marL="0" indent="0">
              <a:lnSpc>
                <a:spcPct val="100000"/>
              </a:lnSpc>
              <a:buNone/>
            </a:pPr>
            <a:r>
              <a:rPr lang="de-AT" dirty="0"/>
              <a:t>Darüber hinaus bieten viele Unternehmen oft </a:t>
            </a:r>
            <a:r>
              <a:rPr lang="de-AT" b="1" dirty="0"/>
              <a:t>Zusatzleistungen</a:t>
            </a:r>
            <a:r>
              <a:rPr lang="de-AT" dirty="0"/>
              <a:t> an, die über den Grundnutzen hinausgehen. Man spricht hier vom </a:t>
            </a:r>
            <a:r>
              <a:rPr lang="de-AT" b="1" dirty="0"/>
              <a:t>Zusatznutzen</a:t>
            </a:r>
            <a:r>
              <a:rPr lang="de-AT" dirty="0"/>
              <a:t> eines Produkts.  </a:t>
            </a:r>
          </a:p>
          <a:p>
            <a:pPr marL="0" indent="0">
              <a:lnSpc>
                <a:spcPct val="100000"/>
              </a:lnSpc>
              <a:buNone/>
            </a:pPr>
            <a:r>
              <a:rPr lang="de-AT" dirty="0"/>
              <a:t>Bsp. </a:t>
            </a:r>
            <a:r>
              <a:rPr lang="de-AT" b="1" dirty="0"/>
              <a:t>Energydrink </a:t>
            </a:r>
          </a:p>
          <a:p>
            <a:pPr marL="0" indent="0">
              <a:buNone/>
            </a:pPr>
            <a:endParaRPr lang="de-AT" dirty="0"/>
          </a:p>
        </p:txBody>
      </p:sp>
      <p:graphicFrame>
        <p:nvGraphicFramePr>
          <p:cNvPr id="4" name="Tabelle 3">
            <a:extLst>
              <a:ext uri="{FF2B5EF4-FFF2-40B4-BE49-F238E27FC236}">
                <a16:creationId xmlns:a16="http://schemas.microsoft.com/office/drawing/2014/main" id="{05C4769A-9A20-F8ED-B3C7-4014BA59F664}"/>
              </a:ext>
            </a:extLst>
          </p:cNvPr>
          <p:cNvGraphicFramePr>
            <a:graphicFrameLocks noGrp="1"/>
          </p:cNvGraphicFramePr>
          <p:nvPr>
            <p:extLst>
              <p:ext uri="{D42A27DB-BD31-4B8C-83A1-F6EECF244321}">
                <p14:modId xmlns:p14="http://schemas.microsoft.com/office/powerpoint/2010/main" val="634864722"/>
              </p:ext>
            </p:extLst>
          </p:nvPr>
        </p:nvGraphicFramePr>
        <p:xfrm>
          <a:off x="614680" y="4346786"/>
          <a:ext cx="10563860" cy="1320800"/>
        </p:xfrm>
        <a:graphic>
          <a:graphicData uri="http://schemas.openxmlformats.org/drawingml/2006/table">
            <a:tbl>
              <a:tblPr firstRow="1" bandRow="1">
                <a:tableStyleId>{5940675A-B579-460E-94D1-54222C63F5DA}</a:tableStyleId>
              </a:tblPr>
              <a:tblGrid>
                <a:gridCol w="1923983">
                  <a:extLst>
                    <a:ext uri="{9D8B030D-6E8A-4147-A177-3AD203B41FA5}">
                      <a16:colId xmlns:a16="http://schemas.microsoft.com/office/drawing/2014/main" val="2348944119"/>
                    </a:ext>
                  </a:extLst>
                </a:gridCol>
                <a:gridCol w="8639877">
                  <a:extLst>
                    <a:ext uri="{9D8B030D-6E8A-4147-A177-3AD203B41FA5}">
                      <a16:colId xmlns:a16="http://schemas.microsoft.com/office/drawing/2014/main" val="6837910"/>
                    </a:ext>
                  </a:extLst>
                </a:gridCol>
              </a:tblGrid>
              <a:tr h="370840">
                <a:tc>
                  <a:txBody>
                    <a:bodyPr/>
                    <a:lstStyle/>
                    <a:p>
                      <a:pPr algn="ctr"/>
                      <a:r>
                        <a:rPr lang="de-AT" sz="1600" b="1" dirty="0">
                          <a:latin typeface="Lexend" pitchFamily="2" charset="0"/>
                        </a:rPr>
                        <a:t>Grundnutzen</a:t>
                      </a:r>
                    </a:p>
                  </a:txBody>
                  <a:tcPr/>
                </a:tc>
                <a:tc>
                  <a:txBody>
                    <a:bodyPr/>
                    <a:lstStyle/>
                    <a:p>
                      <a:pPr algn="ctr"/>
                      <a:r>
                        <a:rPr lang="de-AT" sz="1600" b="1" dirty="0">
                          <a:latin typeface="Lexend" pitchFamily="2" charset="0"/>
                        </a:rPr>
                        <a:t>Durst stillen </a:t>
                      </a:r>
                    </a:p>
                  </a:txBody>
                  <a:tcPr/>
                </a:tc>
                <a:extLst>
                  <a:ext uri="{0D108BD9-81ED-4DB2-BD59-A6C34878D82A}">
                    <a16:rowId xmlns:a16="http://schemas.microsoft.com/office/drawing/2014/main" val="1382069959"/>
                  </a:ext>
                </a:extLst>
              </a:tr>
              <a:tr h="370840">
                <a:tc>
                  <a:txBody>
                    <a:bodyPr/>
                    <a:lstStyle/>
                    <a:p>
                      <a:pPr algn="ctr"/>
                      <a:r>
                        <a:rPr lang="de-AT" sz="1600" b="1" dirty="0">
                          <a:latin typeface="Lexend" pitchFamily="2" charset="0"/>
                        </a:rPr>
                        <a:t>Zusatznutzen</a:t>
                      </a:r>
                    </a:p>
                  </a:txBody>
                  <a:tcPr/>
                </a:tc>
                <a:tc>
                  <a:txBody>
                    <a:bodyPr/>
                    <a:lstStyle/>
                    <a:p>
                      <a:pPr algn="ctr"/>
                      <a:r>
                        <a:rPr lang="de-AT" sz="1600" b="1" dirty="0">
                          <a:latin typeface="Lexend" pitchFamily="2" charset="0"/>
                        </a:rPr>
                        <a:t>praktische kleine Aludose, Energiespender, Anerkennung in der Community, Lifestyleprodukt </a:t>
                      </a:r>
                    </a:p>
                  </a:txBody>
                  <a:tcPr/>
                </a:tc>
                <a:extLst>
                  <a:ext uri="{0D108BD9-81ED-4DB2-BD59-A6C34878D82A}">
                    <a16:rowId xmlns:a16="http://schemas.microsoft.com/office/drawing/2014/main" val="2423054533"/>
                  </a:ext>
                </a:extLst>
              </a:tr>
              <a:tr h="370840">
                <a:tc>
                  <a:txBody>
                    <a:bodyPr/>
                    <a:lstStyle/>
                    <a:p>
                      <a:pPr algn="ctr"/>
                      <a:r>
                        <a:rPr lang="de-AT" sz="1600" b="1" dirty="0">
                          <a:latin typeface="Lexend" pitchFamily="2" charset="0"/>
                        </a:rPr>
                        <a:t>Zusatzleistung </a:t>
                      </a:r>
                    </a:p>
                  </a:txBody>
                  <a:tcPr/>
                </a:tc>
                <a:tc>
                  <a:txBody>
                    <a:bodyPr/>
                    <a:lstStyle/>
                    <a:p>
                      <a:pPr algn="ctr"/>
                      <a:r>
                        <a:rPr lang="de-AT" sz="1600" b="1" dirty="0">
                          <a:latin typeface="Lexend" pitchFamily="2" charset="0"/>
                        </a:rPr>
                        <a:t>Sportsponsoring, Stratosphärensprung, Formel 1-Team, Fußballteams etc.   </a:t>
                      </a:r>
                    </a:p>
                  </a:txBody>
                  <a:tcPr/>
                </a:tc>
                <a:extLst>
                  <a:ext uri="{0D108BD9-81ED-4DB2-BD59-A6C34878D82A}">
                    <a16:rowId xmlns:a16="http://schemas.microsoft.com/office/drawing/2014/main" val="4116965522"/>
                  </a:ext>
                </a:extLst>
              </a:tr>
            </a:tbl>
          </a:graphicData>
        </a:graphic>
      </p:graphicFrame>
    </p:spTree>
    <p:extLst>
      <p:ext uri="{BB962C8B-B14F-4D97-AF65-F5344CB8AC3E}">
        <p14:creationId xmlns:p14="http://schemas.microsoft.com/office/powerpoint/2010/main" val="132443901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B7323-1C65-82C2-85C5-BD7B862D37F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2408C7E-5F42-EB03-8982-78BDBE2E712C}"/>
              </a:ext>
            </a:extLst>
          </p:cNvPr>
          <p:cNvSpPr>
            <a:spLocks noGrp="1"/>
          </p:cNvSpPr>
          <p:nvPr>
            <p:ph type="title"/>
          </p:nvPr>
        </p:nvSpPr>
        <p:spPr/>
        <p:txBody>
          <a:bodyPr>
            <a:normAutofit fontScale="90000"/>
          </a:bodyPr>
          <a:lstStyle/>
          <a:p>
            <a:r>
              <a:rPr lang="de-AT" b="1" dirty="0" err="1"/>
              <a:t>gestaltung</a:t>
            </a:r>
            <a:r>
              <a:rPr lang="de-AT" b="1" dirty="0"/>
              <a:t> des Produkts</a:t>
            </a:r>
            <a:br>
              <a:rPr lang="de-AT" b="1" dirty="0"/>
            </a:br>
            <a:r>
              <a:rPr lang="de-AT" b="1" dirty="0"/>
              <a:t>Produktqualität </a:t>
            </a:r>
            <a:br>
              <a:rPr lang="de-AT" b="1" dirty="0"/>
            </a:br>
            <a:endParaRPr lang="de-AT" dirty="0"/>
          </a:p>
        </p:txBody>
      </p:sp>
      <p:sp>
        <p:nvSpPr>
          <p:cNvPr id="3" name="Textplatzhalter 2">
            <a:extLst>
              <a:ext uri="{FF2B5EF4-FFF2-40B4-BE49-F238E27FC236}">
                <a16:creationId xmlns:a16="http://schemas.microsoft.com/office/drawing/2014/main" id="{852B54AB-1A1F-144E-A304-2EDBBA7B8A03}"/>
              </a:ext>
            </a:extLst>
          </p:cNvPr>
          <p:cNvSpPr>
            <a:spLocks noGrp="1"/>
          </p:cNvSpPr>
          <p:nvPr>
            <p:ph type="body" idx="1"/>
          </p:nvPr>
        </p:nvSpPr>
        <p:spPr/>
        <p:txBody>
          <a:bodyPr>
            <a:normAutofit/>
          </a:bodyPr>
          <a:lstStyle/>
          <a:p>
            <a:pPr marL="0" indent="0">
              <a:buNone/>
            </a:pPr>
            <a:r>
              <a:rPr lang="de-AT" dirty="0"/>
              <a:t>Die </a:t>
            </a:r>
            <a:r>
              <a:rPr lang="de-AT" b="1" dirty="0"/>
              <a:t>Gestaltung</a:t>
            </a:r>
            <a:r>
              <a:rPr lang="de-AT" dirty="0"/>
              <a:t> eines Produkts muss den </a:t>
            </a:r>
            <a:r>
              <a:rPr lang="de-AT" b="1" dirty="0"/>
              <a:t>Bedürfnissen</a:t>
            </a:r>
            <a:r>
              <a:rPr lang="de-AT" dirty="0"/>
              <a:t> der </a:t>
            </a:r>
            <a:r>
              <a:rPr lang="de-AT" dirty="0" err="1"/>
              <a:t>Kund:innen</a:t>
            </a:r>
            <a:r>
              <a:rPr lang="de-AT" dirty="0"/>
              <a:t> gerecht werden. </a:t>
            </a:r>
          </a:p>
          <a:p>
            <a:pPr marL="0" indent="0">
              <a:buNone/>
            </a:pPr>
            <a:endParaRPr lang="de-AT" dirty="0"/>
          </a:p>
          <a:p>
            <a:pPr marL="0" indent="0">
              <a:buNone/>
            </a:pPr>
            <a:r>
              <a:rPr lang="de-AT" b="1" u="sng" dirty="0"/>
              <a:t>Bei der Produktqualität sollten folgende Bereiche genauer betrachtet werden: </a:t>
            </a:r>
          </a:p>
          <a:p>
            <a:r>
              <a:rPr lang="de-AT" dirty="0"/>
              <a:t>Funktion: Was soll das Produkt können? </a:t>
            </a:r>
          </a:p>
          <a:p>
            <a:r>
              <a:rPr lang="de-AT" dirty="0"/>
              <a:t>Stil: Wie soll das Produkt aussehen? </a:t>
            </a:r>
          </a:p>
          <a:p>
            <a:r>
              <a:rPr lang="de-AT" dirty="0"/>
              <a:t>Dauer: Wie lange soll das Produkt halten? </a:t>
            </a:r>
          </a:p>
          <a:p>
            <a:r>
              <a:rPr lang="de-AT" dirty="0"/>
              <a:t>Umwelt: Welche Auswirkungen gibt es in Bezug auf die Umwelt? </a:t>
            </a:r>
          </a:p>
          <a:p>
            <a:pPr marL="0" indent="0">
              <a:buNone/>
            </a:pPr>
            <a:endParaRPr lang="de-AT" dirty="0"/>
          </a:p>
          <a:p>
            <a:pPr marL="0" indent="0">
              <a:buNone/>
            </a:pPr>
            <a:endParaRPr lang="de-AT" dirty="0"/>
          </a:p>
        </p:txBody>
      </p:sp>
      <p:pic>
        <p:nvPicPr>
          <p:cNvPr id="6" name="Grafik 5" descr="Klemmbrett abgehakt Silhouette">
            <a:extLst>
              <a:ext uri="{FF2B5EF4-FFF2-40B4-BE49-F238E27FC236}">
                <a16:creationId xmlns:a16="http://schemas.microsoft.com/office/drawing/2014/main" id="{709A6F20-184A-6C2F-6E03-F474E3B882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20465" y="503459"/>
            <a:ext cx="914400" cy="914400"/>
          </a:xfrm>
          <a:prstGeom prst="rect">
            <a:avLst/>
          </a:prstGeom>
        </p:spPr>
      </p:pic>
    </p:spTree>
    <p:extLst>
      <p:ext uri="{BB962C8B-B14F-4D97-AF65-F5344CB8AC3E}">
        <p14:creationId xmlns:p14="http://schemas.microsoft.com/office/powerpoint/2010/main" val="244948067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54AB3-F595-C871-8A89-28BF18CC3D0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BBD6214-914D-B7DA-0C31-0F4AAC123A43}"/>
              </a:ext>
            </a:extLst>
          </p:cNvPr>
          <p:cNvSpPr>
            <a:spLocks noGrp="1"/>
          </p:cNvSpPr>
          <p:nvPr>
            <p:ph type="title"/>
          </p:nvPr>
        </p:nvSpPr>
        <p:spPr/>
        <p:txBody>
          <a:bodyPr>
            <a:normAutofit fontScale="90000"/>
          </a:bodyPr>
          <a:lstStyle/>
          <a:p>
            <a:r>
              <a:rPr lang="de-AT" b="1" dirty="0" err="1"/>
              <a:t>gestaltung</a:t>
            </a:r>
            <a:r>
              <a:rPr lang="de-AT" b="1" dirty="0"/>
              <a:t> des Produkts</a:t>
            </a:r>
            <a:br>
              <a:rPr lang="de-AT" b="1" dirty="0"/>
            </a:br>
            <a:r>
              <a:rPr lang="de-AT" b="1" dirty="0"/>
              <a:t>Produkt</a:t>
            </a:r>
            <a:r>
              <a:rPr lang="de-AT" dirty="0"/>
              <a:t>design</a:t>
            </a:r>
            <a:br>
              <a:rPr lang="de-AT" b="1" dirty="0"/>
            </a:br>
            <a:endParaRPr lang="de-AT" dirty="0"/>
          </a:p>
        </p:txBody>
      </p:sp>
      <p:sp>
        <p:nvSpPr>
          <p:cNvPr id="3" name="Textplatzhalter 2">
            <a:extLst>
              <a:ext uri="{FF2B5EF4-FFF2-40B4-BE49-F238E27FC236}">
                <a16:creationId xmlns:a16="http://schemas.microsoft.com/office/drawing/2014/main" id="{FE95705F-8AD3-8071-B7CF-70398FC6F3CF}"/>
              </a:ext>
            </a:extLst>
          </p:cNvPr>
          <p:cNvSpPr>
            <a:spLocks noGrp="1"/>
          </p:cNvSpPr>
          <p:nvPr>
            <p:ph type="body" idx="1"/>
          </p:nvPr>
        </p:nvSpPr>
        <p:spPr/>
        <p:txBody>
          <a:bodyPr>
            <a:normAutofit/>
          </a:bodyPr>
          <a:lstStyle/>
          <a:p>
            <a:pPr marL="0" indent="0">
              <a:lnSpc>
                <a:spcPct val="100000"/>
              </a:lnSpc>
              <a:buNone/>
            </a:pPr>
            <a:r>
              <a:rPr lang="de-AT" dirty="0"/>
              <a:t>Neben der </a:t>
            </a:r>
            <a:r>
              <a:rPr lang="de-AT" b="1" dirty="0"/>
              <a:t>Produktqualität</a:t>
            </a:r>
            <a:r>
              <a:rPr lang="de-AT" dirty="0"/>
              <a:t> spielt auch das </a:t>
            </a:r>
            <a:r>
              <a:rPr lang="de-AT" b="1" dirty="0"/>
              <a:t>Design</a:t>
            </a:r>
            <a:r>
              <a:rPr lang="de-AT" dirty="0"/>
              <a:t> des Produkts eine wichtige Rolle für die </a:t>
            </a:r>
            <a:r>
              <a:rPr lang="de-AT" dirty="0" err="1"/>
              <a:t>Kund:innen</a:t>
            </a:r>
            <a:r>
              <a:rPr lang="de-AT" dirty="0"/>
              <a:t>. </a:t>
            </a:r>
          </a:p>
          <a:p>
            <a:pPr marL="0" indent="0">
              <a:buNone/>
            </a:pPr>
            <a:endParaRPr lang="de-AT" dirty="0"/>
          </a:p>
          <a:p>
            <a:pPr marL="0" indent="0">
              <a:buNone/>
            </a:pPr>
            <a:r>
              <a:rPr lang="de-AT" b="1" u="sng" dirty="0"/>
              <a:t>Folgende Bereiche müssen dabei genauer betrachtet werden: </a:t>
            </a:r>
          </a:p>
          <a:p>
            <a:r>
              <a:rPr lang="de-AT" dirty="0"/>
              <a:t>Aussehen</a:t>
            </a:r>
          </a:p>
          <a:p>
            <a:r>
              <a:rPr lang="de-AT" dirty="0" err="1"/>
              <a:t>Benutzer:innenfreundlichkeit</a:t>
            </a:r>
            <a:r>
              <a:rPr lang="de-AT" dirty="0"/>
              <a:t> </a:t>
            </a:r>
          </a:p>
          <a:p>
            <a:pPr marL="0" indent="0">
              <a:buNone/>
            </a:pPr>
            <a:endParaRPr lang="de-AT" dirty="0"/>
          </a:p>
          <a:p>
            <a:pPr marL="0" indent="0">
              <a:buNone/>
            </a:pPr>
            <a:endParaRPr lang="de-AT" dirty="0"/>
          </a:p>
          <a:p>
            <a:pPr marL="0" indent="0">
              <a:buNone/>
            </a:pPr>
            <a:endParaRPr lang="de-AT" dirty="0"/>
          </a:p>
        </p:txBody>
      </p:sp>
      <p:pic>
        <p:nvPicPr>
          <p:cNvPr id="5" name="Grafik 4" descr="Palette Silhouette">
            <a:extLst>
              <a:ext uri="{FF2B5EF4-FFF2-40B4-BE49-F238E27FC236}">
                <a16:creationId xmlns:a16="http://schemas.microsoft.com/office/drawing/2014/main" id="{B3302817-F746-9A2A-B424-A64A7AB1E1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45447" y="503459"/>
            <a:ext cx="914400" cy="914400"/>
          </a:xfrm>
          <a:prstGeom prst="rect">
            <a:avLst/>
          </a:prstGeom>
        </p:spPr>
      </p:pic>
    </p:spTree>
    <p:extLst>
      <p:ext uri="{BB962C8B-B14F-4D97-AF65-F5344CB8AC3E}">
        <p14:creationId xmlns:p14="http://schemas.microsoft.com/office/powerpoint/2010/main" val="2142259017"/>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44F983-C0AD-410F-A101-2684363BC45A}">
  <ds:schemaRefs>
    <ds:schemaRef ds:uri="http://schemas.microsoft.com/sharepoint/v3/contenttype/forms"/>
  </ds:schemaRefs>
</ds:datastoreItem>
</file>

<file path=customXml/itemProps2.xml><?xml version="1.0" encoding="utf-8"?>
<ds:datastoreItem xmlns:ds="http://schemas.openxmlformats.org/officeDocument/2006/customXml" ds:itemID="{7D1D0058-AD11-42F7-9018-11A165669C5E}">
  <ds:schemaRefs>
    <ds:schemaRef ds:uri="http://schemas.microsoft.com/office/infopath/2007/PartnerControls"/>
    <ds:schemaRef ds:uri="http://www.w3.org/XML/1998/namespace"/>
    <ds:schemaRef ds:uri="http://purl.org/dc/dcmitype/"/>
    <ds:schemaRef ds:uri="http://schemas.microsoft.com/office/2006/documentManagement/types"/>
    <ds:schemaRef ds:uri="http://purl.org/dc/terms/"/>
    <ds:schemaRef ds:uri="http://schemas.microsoft.com/office/2006/metadata/properties"/>
    <ds:schemaRef ds:uri="f799415d-695a-4815-bd71-e216a568b99c"/>
    <ds:schemaRef ds:uri="http://purl.org/dc/elements/1.1/"/>
    <ds:schemaRef ds:uri="698a1803-52f3-4d4f-bff9-093c0d5dc281"/>
    <ds:schemaRef ds:uri="http://schemas.openxmlformats.org/package/2006/metadata/core-properties"/>
  </ds:schemaRefs>
</ds:datastoreItem>
</file>

<file path=customXml/itemProps3.xml><?xml version="1.0" encoding="utf-8"?>
<ds:datastoreItem xmlns:ds="http://schemas.openxmlformats.org/officeDocument/2006/customXml" ds:itemID="{2DF617E6-EFC3-4986-AFB9-460BB0E1C1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2440</Words>
  <Application>Microsoft Office PowerPoint</Application>
  <PresentationFormat>Breitbild</PresentationFormat>
  <Paragraphs>487</Paragraphs>
  <Slides>57</Slides>
  <Notes>9</Notes>
  <HiddenSlides>2</HiddenSlides>
  <MMClips>10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57</vt:i4>
      </vt:variant>
    </vt:vector>
  </HeadingPairs>
  <TitlesOfParts>
    <vt:vector size="66" baseType="lpstr">
      <vt:lpstr>Abadi Extra Light</vt:lpstr>
      <vt:lpstr>Aptos</vt:lpstr>
      <vt:lpstr>Arial</vt:lpstr>
      <vt:lpstr>Berlin Sans FB</vt:lpstr>
      <vt:lpstr>Lexend</vt:lpstr>
      <vt:lpstr>Lexend ExtraBold</vt:lpstr>
      <vt:lpstr>Lexend SemiBold</vt:lpstr>
      <vt:lpstr>Wingdings</vt:lpstr>
      <vt:lpstr>1_Office</vt:lpstr>
      <vt:lpstr>Los  Geht’s!</vt:lpstr>
      <vt:lpstr>Film-Based-Training</vt:lpstr>
      <vt:lpstr>FILm-based-training</vt:lpstr>
      <vt:lpstr>Die 4P des Marketings</vt:lpstr>
      <vt:lpstr>Was steht hinter den 4P des Marketings?</vt:lpstr>
      <vt:lpstr>P - product</vt:lpstr>
      <vt:lpstr>Nutzen des Produkts</vt:lpstr>
      <vt:lpstr>gestaltung des Produkts Produktqualität  </vt:lpstr>
      <vt:lpstr>gestaltung des Produkts Produktdesign </vt:lpstr>
      <vt:lpstr>gestaltung des Produkts Verpackung  </vt:lpstr>
      <vt:lpstr>gestaltung des Produkts Name und Marke   </vt:lpstr>
      <vt:lpstr>Produktprogramm (Sortiment)    </vt:lpstr>
      <vt:lpstr>P - promotion</vt:lpstr>
      <vt:lpstr>Promotion    </vt:lpstr>
      <vt:lpstr>AIDA-FORMEL </vt:lpstr>
      <vt:lpstr>AIDA-Formel  Praxisbeispiel "Sneaker" </vt:lpstr>
      <vt:lpstr>AIDA-Formel  Praxisbeispiel "Sneaker" </vt:lpstr>
      <vt:lpstr>AIDA-Formel  Praxisbeispiel "Sneaker" </vt:lpstr>
      <vt:lpstr>AIDA-Formel  Praxisbeispiel "Sneaker" </vt:lpstr>
      <vt:lpstr>Instrumente der Kommunikationspolitik  </vt:lpstr>
      <vt:lpstr>Sponsoring/Co-Branding  </vt:lpstr>
      <vt:lpstr>Events/Messen</vt:lpstr>
      <vt:lpstr>Salespromotion</vt:lpstr>
      <vt:lpstr>Social Media/ Product Placement</vt:lpstr>
      <vt:lpstr>Ausgewählte Instrumente  der Kommunikationspolitik</vt:lpstr>
      <vt:lpstr>Ausgewählte Instrumente  der Kommunikationspolitik</vt:lpstr>
      <vt:lpstr>Neues Thema </vt:lpstr>
      <vt:lpstr>Thema der Einheit?</vt:lpstr>
      <vt:lpstr>Marktforschung </vt:lpstr>
      <vt:lpstr>Marktforschungsmethoden – Primärforschung</vt:lpstr>
      <vt:lpstr>Marktforschungsmethoden - Sekundärforschung</vt:lpstr>
      <vt:lpstr>Auswertung der Marktforschung</vt:lpstr>
      <vt:lpstr>P - place</vt:lpstr>
      <vt:lpstr>Place  </vt:lpstr>
      <vt:lpstr>Direkter Absatz</vt:lpstr>
      <vt:lpstr>Indirekter Absatz</vt:lpstr>
      <vt:lpstr>1, 2 oder 3</vt:lpstr>
      <vt:lpstr>AbschlussQuiz</vt:lpstr>
      <vt:lpstr>AbschlussQuiz</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Marketingkonzept</vt:lpstr>
      <vt:lpstr>SMART-Regel</vt:lpstr>
      <vt:lpstr>SMART-Regel - Praxisbeispiel</vt:lpstr>
      <vt:lpstr>Anhang</vt:lpstr>
      <vt:lpstr>Bilder</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HUBER Philipp</dc:creator>
  <cp:lastModifiedBy>Anna Steinbauer</cp:lastModifiedBy>
  <cp:revision>245</cp:revision>
  <dcterms:created xsi:type="dcterms:W3CDTF">2024-09-22T11:05:34Z</dcterms:created>
  <dcterms:modified xsi:type="dcterms:W3CDTF">2025-09-02T12:15:24Z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