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55"/>
  </p:notesMasterIdLst>
  <p:sldIdLst>
    <p:sldId id="256" r:id="rId5"/>
    <p:sldId id="407" r:id="rId6"/>
    <p:sldId id="297" r:id="rId7"/>
    <p:sldId id="404" r:id="rId8"/>
    <p:sldId id="385" r:id="rId9"/>
    <p:sldId id="359" r:id="rId10"/>
    <p:sldId id="360" r:id="rId11"/>
    <p:sldId id="394" r:id="rId12"/>
    <p:sldId id="361" r:id="rId13"/>
    <p:sldId id="405" r:id="rId14"/>
    <p:sldId id="392" r:id="rId15"/>
    <p:sldId id="395" r:id="rId16"/>
    <p:sldId id="362" r:id="rId17"/>
    <p:sldId id="363" r:id="rId18"/>
    <p:sldId id="396" r:id="rId19"/>
    <p:sldId id="386" r:id="rId20"/>
    <p:sldId id="364" r:id="rId21"/>
    <p:sldId id="365" r:id="rId22"/>
    <p:sldId id="366" r:id="rId23"/>
    <p:sldId id="387" r:id="rId24"/>
    <p:sldId id="388" r:id="rId25"/>
    <p:sldId id="367" r:id="rId26"/>
    <p:sldId id="368" r:id="rId27"/>
    <p:sldId id="406" r:id="rId28"/>
    <p:sldId id="397" r:id="rId29"/>
    <p:sldId id="389" r:id="rId30"/>
    <p:sldId id="403" r:id="rId31"/>
    <p:sldId id="369" r:id="rId32"/>
    <p:sldId id="370" r:id="rId33"/>
    <p:sldId id="371" r:id="rId34"/>
    <p:sldId id="372" r:id="rId35"/>
    <p:sldId id="373" r:id="rId36"/>
    <p:sldId id="374" r:id="rId37"/>
    <p:sldId id="375" r:id="rId38"/>
    <p:sldId id="376" r:id="rId39"/>
    <p:sldId id="398" r:id="rId40"/>
    <p:sldId id="390" r:id="rId41"/>
    <p:sldId id="377" r:id="rId42"/>
    <p:sldId id="399" r:id="rId43"/>
    <p:sldId id="391" r:id="rId44"/>
    <p:sldId id="378" r:id="rId45"/>
    <p:sldId id="408" r:id="rId46"/>
    <p:sldId id="393" r:id="rId47"/>
    <p:sldId id="400" r:id="rId48"/>
    <p:sldId id="382" r:id="rId49"/>
    <p:sldId id="409" r:id="rId50"/>
    <p:sldId id="410" r:id="rId51"/>
    <p:sldId id="401" r:id="rId52"/>
    <p:sldId id="298" r:id="rId53"/>
    <p:sldId id="402" r:id="rId54"/>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7FDC09-1E61-11AC-1A4A-6851813A84B5}" name="benjamin.skolik" initials="be" userId="S::benjamin.skolik_gmx.at#ext#@stiftungwirtschaftsbildung.onmicrosoft.com::1f1808d9-e7e3-44f6-a2de-d459da884465" providerId="AD"/>
  <p188:author id="{ED838233-B68A-160A-0849-9D10E4F99934}" name="HUBER Philipp" initials="PH" userId="S::hub@krottenbach365.at::0ac84cde-c05c-4c77-9d84-2b72ca4efb05" providerId="AD"/>
  <p188:author id="{C0D49976-9C2A-FF15-93C5-845B8A930C7C}" name="Anna Steinbauer" initials="AS" userId="S::anna.steinbauer@stiftung-wirtschaftsbildung.at::aa9e69c0-640f-4dee-88df-45dd0169f62d" providerId="AD"/>
  <p188:author id="{61A13092-3078-A178-B909-72AB3C8E3FBF}" name="Skolik Benjamin" initials="BS" userId="S::b.sko@brgop.at::21a76f88-33df-4b87-a3b8-055b380809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6E3"/>
    <a:srgbClr val="FBC2BA"/>
    <a:srgbClr val="7464AA"/>
    <a:srgbClr val="CB95AC"/>
    <a:srgbClr val="494848"/>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639304-1CFC-4CE2-8E69-3A3204E80C5F}" v="2576" dt="2025-09-01T19:30:37.471"/>
    <p1510:client id="{FE41488D-7990-40DD-92B2-A5E9EC918844}" v="5" dt="2025-09-01T19:40:30.65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61"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FE41488D-7990-40DD-92B2-A5E9EC918844}"/>
    <pc:docChg chg="undo custSel modSld">
      <pc:chgData name="Anna Steinbauer" userId="aa9e69c0-640f-4dee-88df-45dd0169f62d" providerId="ADAL" clId="{FE41488D-7990-40DD-92B2-A5E9EC918844}" dt="2025-09-01T19:40:30.651" v="8" actId="403"/>
      <pc:docMkLst>
        <pc:docMk/>
      </pc:docMkLst>
      <pc:sldChg chg="modSp mod">
        <pc:chgData name="Anna Steinbauer" userId="aa9e69c0-640f-4dee-88df-45dd0169f62d" providerId="ADAL" clId="{FE41488D-7990-40DD-92B2-A5E9EC918844}" dt="2025-09-01T19:40:13.960" v="7"/>
        <pc:sldMkLst>
          <pc:docMk/>
          <pc:sldMk cId="933129480" sldId="368"/>
        </pc:sldMkLst>
        <pc:graphicFrameChg chg="mod modGraphic">
          <ac:chgData name="Anna Steinbauer" userId="aa9e69c0-640f-4dee-88df-45dd0169f62d" providerId="ADAL" clId="{FE41488D-7990-40DD-92B2-A5E9EC918844}" dt="2025-09-01T19:40:13.960" v="7"/>
          <ac:graphicFrameMkLst>
            <pc:docMk/>
            <pc:sldMk cId="933129480" sldId="368"/>
            <ac:graphicFrameMk id="4" creationId="{19E0FDDC-5F92-422D-0CA0-68EB2594EB1A}"/>
          </ac:graphicFrameMkLst>
        </pc:graphicFrameChg>
      </pc:sldChg>
      <pc:sldChg chg="modSp">
        <pc:chgData name="Anna Steinbauer" userId="aa9e69c0-640f-4dee-88df-45dd0169f62d" providerId="ADAL" clId="{FE41488D-7990-40DD-92B2-A5E9EC918844}" dt="2025-09-01T19:40:30.651" v="8" actId="403"/>
        <pc:sldMkLst>
          <pc:docMk/>
          <pc:sldMk cId="3323050728" sldId="390"/>
        </pc:sldMkLst>
        <pc:spChg chg="mod">
          <ac:chgData name="Anna Steinbauer" userId="aa9e69c0-640f-4dee-88df-45dd0169f62d" providerId="ADAL" clId="{FE41488D-7990-40DD-92B2-A5E9EC918844}" dt="2025-09-01T19:40:30.651" v="8" actId="403"/>
          <ac:spMkLst>
            <pc:docMk/>
            <pc:sldMk cId="3323050728" sldId="390"/>
            <ac:spMk id="3" creationId="{E2360725-2182-A362-63CF-76DAF6AD2455}"/>
          </ac:spMkLst>
        </pc:spChg>
      </pc:sldChg>
    </pc:docChg>
  </pc:docChgLst>
  <pc:docChgLst>
    <pc:chgData name="benjamin.skolik" userId="S::benjamin.skolik_gmx.at#ext#@stiftungwirtschaftsbildung.onmicrosoft.com::1f1808d9-e7e3-44f6-a2de-d459da884465" providerId="AD" clId="Web-{3FF11C77-43F5-204D-0EE4-3D595CDE4091}"/>
    <pc:docChg chg="addSld modSld">
      <pc:chgData name="benjamin.skolik" userId="S::benjamin.skolik_gmx.at#ext#@stiftungwirtschaftsbildung.onmicrosoft.com::1f1808d9-e7e3-44f6-a2de-d459da884465" providerId="AD" clId="Web-{3FF11C77-43F5-204D-0EE4-3D595CDE4091}" dt="2025-07-25T08:46:50.415" v="310" actId="20577"/>
      <pc:docMkLst>
        <pc:docMk/>
      </pc:docMkLst>
      <pc:sldChg chg="modSp">
        <pc:chgData name="benjamin.skolik" userId="S::benjamin.skolik_gmx.at#ext#@stiftungwirtschaftsbildung.onmicrosoft.com::1f1808d9-e7e3-44f6-a2de-d459da884465" providerId="AD" clId="Web-{3FF11C77-43F5-204D-0EE4-3D595CDE4091}" dt="2025-07-25T08:31:13.199" v="33" actId="20577"/>
        <pc:sldMkLst>
          <pc:docMk/>
          <pc:sldMk cId="546393410" sldId="391"/>
        </pc:sldMkLst>
        <pc:spChg chg="mod">
          <ac:chgData name="benjamin.skolik" userId="S::benjamin.skolik_gmx.at#ext#@stiftungwirtschaftsbildung.onmicrosoft.com::1f1808d9-e7e3-44f6-a2de-d459da884465" providerId="AD" clId="Web-{3FF11C77-43F5-204D-0EE4-3D595CDE4091}" dt="2025-07-25T08:31:13.199" v="33" actId="20577"/>
          <ac:spMkLst>
            <pc:docMk/>
            <pc:sldMk cId="546393410" sldId="391"/>
            <ac:spMk id="3" creationId="{7EA46834-A255-C4BE-79A4-E7D68FF08EEC}"/>
          </ac:spMkLst>
        </pc:spChg>
      </pc:sldChg>
      <pc:sldChg chg="addSp delSp modSp add replId">
        <pc:chgData name="benjamin.skolik" userId="S::benjamin.skolik_gmx.at#ext#@stiftungwirtschaftsbildung.onmicrosoft.com::1f1808d9-e7e3-44f6-a2de-d459da884465" providerId="AD" clId="Web-{3FF11C77-43F5-204D-0EE4-3D595CDE4091}" dt="2025-07-25T08:46:50.415" v="310" actId="20577"/>
        <pc:sldMkLst>
          <pc:docMk/>
          <pc:sldMk cId="3902680032" sldId="408"/>
        </pc:sldMkLst>
        <pc:spChg chg="mod">
          <ac:chgData name="benjamin.skolik" userId="S::benjamin.skolik_gmx.at#ext#@stiftungwirtschaftsbildung.onmicrosoft.com::1f1808d9-e7e3-44f6-a2de-d459da884465" providerId="AD" clId="Web-{3FF11C77-43F5-204D-0EE4-3D595CDE4091}" dt="2025-07-25T08:46:50.415" v="310" actId="20577"/>
          <ac:spMkLst>
            <pc:docMk/>
            <pc:sldMk cId="3902680032" sldId="408"/>
            <ac:spMk id="3" creationId="{14E12495-649E-D6E8-FD3E-EF1A8994DC47}"/>
          </ac:spMkLst>
        </pc:spChg>
        <pc:graphicFrameChg chg="modGraphic">
          <ac:chgData name="benjamin.skolik" userId="S::benjamin.skolik_gmx.at#ext#@stiftungwirtschaftsbildung.onmicrosoft.com::1f1808d9-e7e3-44f6-a2de-d459da884465" providerId="AD" clId="Web-{3FF11C77-43F5-204D-0EE4-3D595CDE4091}" dt="2025-07-25T08:32:56.921" v="57" actId="20577"/>
          <ac:graphicFrameMkLst>
            <pc:docMk/>
            <pc:sldMk cId="3902680032" sldId="408"/>
            <ac:graphicFrameMk id="6" creationId="{EF39545E-0236-3F86-DABE-A89BB40C6286}"/>
          </ac:graphicFrameMkLst>
        </pc:graphicFrameChg>
      </pc:sldChg>
    </pc:docChg>
  </pc:docChgLst>
  <pc:docChgLst>
    <pc:chgData name="Gastbenutzer" userId="S::urn:spo:anon#ea7f732625df19091d3e08b5dcd4472d3cc2caea8704c7fbc4418bf0e66a1710::" providerId="AD" clId="Web-{5C31D936-02B6-7456-3A8A-884026608583}"/>
    <pc:docChg chg="addSld modSld">
      <pc:chgData name="Gastbenutzer" userId="S::urn:spo:anon#ea7f732625df19091d3e08b5dcd4472d3cc2caea8704c7fbc4418bf0e66a1710::" providerId="AD" clId="Web-{5C31D936-02B6-7456-3A8A-884026608583}" dt="2025-06-01T19:54:53.795" v="710" actId="1076"/>
      <pc:docMkLst>
        <pc:docMk/>
      </pc:docMkLst>
      <pc:sldChg chg="delSp">
        <pc:chgData name="Gastbenutzer" userId="S::urn:spo:anon#ea7f732625df19091d3e08b5dcd4472d3cc2caea8704c7fbc4418bf0e66a1710::" providerId="AD" clId="Web-{5C31D936-02B6-7456-3A8A-884026608583}" dt="2025-06-01T18:41:43.191" v="10"/>
        <pc:sldMkLst>
          <pc:docMk/>
          <pc:sldMk cId="135668739" sldId="297"/>
        </pc:sldMkLst>
      </pc:sldChg>
      <pc:sldChg chg="modSp">
        <pc:chgData name="Gastbenutzer" userId="S::urn:spo:anon#ea7f732625df19091d3e08b5dcd4472d3cc2caea8704c7fbc4418bf0e66a1710::" providerId="AD" clId="Web-{5C31D936-02B6-7456-3A8A-884026608583}" dt="2025-06-01T19:36:01.878" v="285" actId="20577"/>
        <pc:sldMkLst>
          <pc:docMk/>
          <pc:sldMk cId="0" sldId="298"/>
        </pc:sldMkLst>
      </pc:sldChg>
      <pc:sldChg chg="addSp delSp modSp delAnim modCm">
        <pc:chgData name="Gastbenutzer" userId="S::urn:spo:anon#ea7f732625df19091d3e08b5dcd4472d3cc2caea8704c7fbc4418bf0e66a1710::" providerId="AD" clId="Web-{5C31D936-02B6-7456-3A8A-884026608583}" dt="2025-06-01T19:54:53.795" v="710" actId="1076"/>
        <pc:sldMkLst>
          <pc:docMk/>
          <pc:sldMk cId="4129964217" sldId="361"/>
        </pc:sldMkLst>
      </pc:sldChg>
      <pc:sldChg chg="addSp delSp modSp">
        <pc:chgData name="Gastbenutzer" userId="S::urn:spo:anon#ea7f732625df19091d3e08b5dcd4472d3cc2caea8704c7fbc4418bf0e66a1710::" providerId="AD" clId="Web-{5C31D936-02B6-7456-3A8A-884026608583}" dt="2025-06-01T19:11:48.526" v="72" actId="1076"/>
        <pc:sldMkLst>
          <pc:docMk/>
          <pc:sldMk cId="1293909840" sldId="367"/>
        </pc:sldMkLst>
      </pc:sldChg>
      <pc:sldChg chg="addSp delSp modSp add replId">
        <pc:chgData name="Gastbenutzer" userId="S::urn:spo:anon#ea7f732625df19091d3e08b5dcd4472d3cc2caea8704c7fbc4418bf0e66a1710::" providerId="AD" clId="Web-{5C31D936-02B6-7456-3A8A-884026608583}" dt="2025-06-01T19:36:35.067" v="291" actId="1076"/>
        <pc:sldMkLst>
          <pc:docMk/>
          <pc:sldMk cId="520129753" sldId="404"/>
        </pc:sldMkLst>
      </pc:sldChg>
      <pc:sldChg chg="add replId">
        <pc:chgData name="Gastbenutzer" userId="S::urn:spo:anon#ea7f732625df19091d3e08b5dcd4472d3cc2caea8704c7fbc4418bf0e66a1710::" providerId="AD" clId="Web-{5C31D936-02B6-7456-3A8A-884026608583}" dt="2025-06-01T19:40:25.341" v="292"/>
        <pc:sldMkLst>
          <pc:docMk/>
          <pc:sldMk cId="3698298860" sldId="405"/>
        </pc:sldMkLst>
      </pc:sldChg>
    </pc:docChg>
  </pc:docChgLst>
  <pc:docChgLst>
    <pc:chgData name="Anna Steinbauer" userId="aa9e69c0-640f-4dee-88df-45dd0169f62d" providerId="ADAL" clId="{6D94286B-F240-4CFE-A2DB-9E010FA54EE3}"/>
    <pc:docChg chg="modSld">
      <pc:chgData name="Anna Steinbauer" userId="aa9e69c0-640f-4dee-88df-45dd0169f62d" providerId="ADAL" clId="{6D94286B-F240-4CFE-A2DB-9E010FA54EE3}" dt="2025-06-23T09:42:16.581" v="20" actId="20577"/>
      <pc:docMkLst>
        <pc:docMk/>
      </pc:docMkLst>
      <pc:sldChg chg="modSp mod">
        <pc:chgData name="Anna Steinbauer" userId="aa9e69c0-640f-4dee-88df-45dd0169f62d" providerId="ADAL" clId="{6D94286B-F240-4CFE-A2DB-9E010FA54EE3}" dt="2025-06-23T09:42:16.581" v="20" actId="20577"/>
        <pc:sldMkLst>
          <pc:docMk/>
          <pc:sldMk cId="1186736018" sldId="378"/>
        </pc:sldMkLst>
      </pc:sldChg>
    </pc:docChg>
  </pc:docChgLst>
  <pc:docChgLst>
    <pc:chgData name="Anna Steinbauer" userId="aa9e69c0-640f-4dee-88df-45dd0169f62d" providerId="ADAL" clId="{AE8B6162-113E-4367-9816-CD22DE40C156}"/>
    <pc:docChg chg="undo custSel addSld delSld modSld">
      <pc:chgData name="Anna Steinbauer" userId="aa9e69c0-640f-4dee-88df-45dd0169f62d" providerId="ADAL" clId="{AE8B6162-113E-4367-9816-CD22DE40C156}" dt="2025-06-06T16:23:51.965" v="518" actId="1076"/>
      <pc:docMkLst>
        <pc:docMk/>
      </pc:docMkLst>
      <pc:sldChg chg="modSp mod">
        <pc:chgData name="Anna Steinbauer" userId="aa9e69c0-640f-4dee-88df-45dd0169f62d" providerId="ADAL" clId="{AE8B6162-113E-4367-9816-CD22DE40C156}" dt="2025-06-06T16:07:17.677" v="375" actId="13926"/>
        <pc:sldMkLst>
          <pc:docMk/>
          <pc:sldMk cId="0" sldId="298"/>
        </pc:sldMkLst>
      </pc:sldChg>
      <pc:sldChg chg="modSp mod">
        <pc:chgData name="Anna Steinbauer" userId="aa9e69c0-640f-4dee-88df-45dd0169f62d" providerId="ADAL" clId="{AE8B6162-113E-4367-9816-CD22DE40C156}" dt="2025-06-06T14:33:40.151" v="123" actId="1076"/>
        <pc:sldMkLst>
          <pc:docMk/>
          <pc:sldMk cId="1645428239" sldId="360"/>
        </pc:sldMkLst>
      </pc:sldChg>
      <pc:sldChg chg="modSp mod">
        <pc:chgData name="Anna Steinbauer" userId="aa9e69c0-640f-4dee-88df-45dd0169f62d" providerId="ADAL" clId="{AE8B6162-113E-4367-9816-CD22DE40C156}" dt="2025-06-06T16:08:04.427" v="378" actId="20577"/>
        <pc:sldMkLst>
          <pc:docMk/>
          <pc:sldMk cId="104211767" sldId="376"/>
        </pc:sldMkLst>
      </pc:sldChg>
      <pc:sldChg chg="modSp mod">
        <pc:chgData name="Anna Steinbauer" userId="aa9e69c0-640f-4dee-88df-45dd0169f62d" providerId="ADAL" clId="{AE8B6162-113E-4367-9816-CD22DE40C156}" dt="2025-06-06T16:08:16.478" v="380" actId="1076"/>
        <pc:sldMkLst>
          <pc:docMk/>
          <pc:sldMk cId="1878956062" sldId="377"/>
        </pc:sldMkLst>
      </pc:sldChg>
      <pc:sldChg chg="modSp mod">
        <pc:chgData name="Anna Steinbauer" userId="aa9e69c0-640f-4dee-88df-45dd0169f62d" providerId="ADAL" clId="{AE8B6162-113E-4367-9816-CD22DE40C156}" dt="2025-06-06T16:08:26.861" v="382" actId="1076"/>
        <pc:sldMkLst>
          <pc:docMk/>
          <pc:sldMk cId="1186736018" sldId="378"/>
        </pc:sldMkLst>
      </pc:sldChg>
      <pc:sldChg chg="modSp mod">
        <pc:chgData name="Anna Steinbauer" userId="aa9e69c0-640f-4dee-88df-45dd0169f62d" providerId="ADAL" clId="{AE8B6162-113E-4367-9816-CD22DE40C156}" dt="2025-06-06T16:09:16.248" v="451" actId="1076"/>
        <pc:sldMkLst>
          <pc:docMk/>
          <pc:sldMk cId="3075481016" sldId="379"/>
        </pc:sldMkLst>
      </pc:sldChg>
      <pc:sldChg chg="modSp mod">
        <pc:chgData name="Anna Steinbauer" userId="aa9e69c0-640f-4dee-88df-45dd0169f62d" providerId="ADAL" clId="{AE8B6162-113E-4367-9816-CD22DE40C156}" dt="2025-06-06T14:32:02.700" v="118" actId="1076"/>
        <pc:sldMkLst>
          <pc:docMk/>
          <pc:sldMk cId="2024084389" sldId="382"/>
        </pc:sldMkLst>
      </pc:sldChg>
      <pc:sldChg chg="modSp mod">
        <pc:chgData name="Anna Steinbauer" userId="aa9e69c0-640f-4dee-88df-45dd0169f62d" providerId="ADAL" clId="{AE8B6162-113E-4367-9816-CD22DE40C156}" dt="2025-06-06T16:08:12.182" v="379" actId="1076"/>
        <pc:sldMkLst>
          <pc:docMk/>
          <pc:sldMk cId="3323050728" sldId="390"/>
        </pc:sldMkLst>
      </pc:sldChg>
      <pc:sldChg chg="modSp mod">
        <pc:chgData name="Anna Steinbauer" userId="aa9e69c0-640f-4dee-88df-45dd0169f62d" providerId="ADAL" clId="{AE8B6162-113E-4367-9816-CD22DE40C156}" dt="2025-06-06T16:10:10.615" v="472" actId="1076"/>
        <pc:sldMkLst>
          <pc:docMk/>
          <pc:sldMk cId="546393410" sldId="391"/>
        </pc:sldMkLst>
      </pc:sldChg>
      <pc:sldChg chg="modSp mod">
        <pc:chgData name="Anna Steinbauer" userId="aa9e69c0-640f-4dee-88df-45dd0169f62d" providerId="ADAL" clId="{AE8B6162-113E-4367-9816-CD22DE40C156}" dt="2025-06-06T14:32:23.699" v="121" actId="1076"/>
        <pc:sldMkLst>
          <pc:docMk/>
          <pc:sldMk cId="190072567" sldId="393"/>
        </pc:sldMkLst>
      </pc:sldChg>
      <pc:sldChg chg="modSp mod">
        <pc:chgData name="Anna Steinbauer" userId="aa9e69c0-640f-4dee-88df-45dd0169f62d" providerId="ADAL" clId="{AE8B6162-113E-4367-9816-CD22DE40C156}" dt="2025-06-06T14:28:24.853" v="0" actId="14100"/>
        <pc:sldMkLst>
          <pc:docMk/>
          <pc:sldMk cId="184822484" sldId="402"/>
        </pc:sldMkLst>
      </pc:sldChg>
      <pc:sldChg chg="addSp delSp modSp mod">
        <pc:chgData name="Anna Steinbauer" userId="aa9e69c0-640f-4dee-88df-45dd0169f62d" providerId="ADAL" clId="{AE8B6162-113E-4367-9816-CD22DE40C156}" dt="2025-06-06T16:23:51.965" v="518" actId="1076"/>
        <pc:sldMkLst>
          <pc:docMk/>
          <pc:sldMk cId="520129753" sldId="404"/>
        </pc:sldMkLst>
      </pc:sldChg>
      <pc:sldChg chg="modSp new mod">
        <pc:chgData name="Anna Steinbauer" userId="aa9e69c0-640f-4dee-88df-45dd0169f62d" providerId="ADAL" clId="{AE8B6162-113E-4367-9816-CD22DE40C156}" dt="2025-06-06T15:52:58.722" v="174" actId="404"/>
        <pc:sldMkLst>
          <pc:docMk/>
          <pc:sldMk cId="426698796" sldId="406"/>
        </pc:sldMkLst>
      </pc:sldChg>
    </pc:docChg>
  </pc:docChgLst>
  <pc:docChgLst>
    <pc:chgData name="benjamin.skolik" userId="S::benjamin.skolik_gmx.at#ext#@stiftungwirtschaftsbildung.onmicrosoft.com::1f1808d9-e7e3-44f6-a2de-d459da884465" providerId="AD" clId="Web-{A0672A39-F9DD-7E22-7E45-D178791B702A}"/>
    <pc:docChg chg="modSld">
      <pc:chgData name="benjamin.skolik" userId="S::benjamin.skolik_gmx.at#ext#@stiftungwirtschaftsbildung.onmicrosoft.com::1f1808d9-e7e3-44f6-a2de-d459da884465" providerId="AD" clId="Web-{A0672A39-F9DD-7E22-7E45-D178791B702A}" dt="2025-07-25T08:49:04.323" v="11" actId="20577"/>
      <pc:docMkLst>
        <pc:docMk/>
      </pc:docMkLst>
      <pc:sldChg chg="modSp">
        <pc:chgData name="benjamin.skolik" userId="S::benjamin.skolik_gmx.at#ext#@stiftungwirtschaftsbildung.onmicrosoft.com::1f1808d9-e7e3-44f6-a2de-d459da884465" providerId="AD" clId="Web-{A0672A39-F9DD-7E22-7E45-D178791B702A}" dt="2025-07-25T08:49:04.323" v="11" actId="20577"/>
        <pc:sldMkLst>
          <pc:docMk/>
          <pc:sldMk cId="3902680032" sldId="408"/>
        </pc:sldMkLst>
        <pc:spChg chg="mod">
          <ac:chgData name="benjamin.skolik" userId="S::benjamin.skolik_gmx.at#ext#@stiftungwirtschaftsbildung.onmicrosoft.com::1f1808d9-e7e3-44f6-a2de-d459da884465" providerId="AD" clId="Web-{A0672A39-F9DD-7E22-7E45-D178791B702A}" dt="2025-07-25T08:49:04.323" v="11" actId="20577"/>
          <ac:spMkLst>
            <pc:docMk/>
            <pc:sldMk cId="3902680032" sldId="408"/>
            <ac:spMk id="3" creationId="{14E12495-649E-D6E8-FD3E-EF1A8994DC47}"/>
          </ac:spMkLst>
        </pc:spChg>
      </pc:sldChg>
    </pc:docChg>
  </pc:docChgLst>
  <pc:docChgLst>
    <pc:chgData name="Anna Steinbauer" userId="aa9e69c0-640f-4dee-88df-45dd0169f62d" providerId="ADAL" clId="{4DE0353E-4E63-4D72-A148-233B5E9A3844}"/>
    <pc:docChg chg="modSld">
      <pc:chgData name="Anna Steinbauer" userId="aa9e69c0-640f-4dee-88df-45dd0169f62d" providerId="ADAL" clId="{4DE0353E-4E63-4D72-A148-233B5E9A3844}" dt="2025-08-29T13:57:35.720" v="12" actId="20577"/>
      <pc:docMkLst>
        <pc:docMk/>
      </pc:docMkLst>
      <pc:sldChg chg="modTransition">
        <pc:chgData name="Anna Steinbauer" userId="aa9e69c0-640f-4dee-88df-45dd0169f62d" providerId="ADAL" clId="{4DE0353E-4E63-4D72-A148-233B5E9A3844}" dt="2025-08-29T13:57:30.895" v="1"/>
        <pc:sldMkLst>
          <pc:docMk/>
          <pc:sldMk cId="1915246525" sldId="359"/>
        </pc:sldMkLst>
      </pc:sldChg>
      <pc:sldChg chg="modTransition">
        <pc:chgData name="Anna Steinbauer" userId="aa9e69c0-640f-4dee-88df-45dd0169f62d" providerId="ADAL" clId="{4DE0353E-4E63-4D72-A148-233B5E9A3844}" dt="2025-08-29T13:57:32.794" v="2"/>
        <pc:sldMkLst>
          <pc:docMk/>
          <pc:sldMk cId="1645428239" sldId="360"/>
        </pc:sldMkLst>
      </pc:sldChg>
      <pc:sldChg chg="modSp modTransition">
        <pc:chgData name="Anna Steinbauer" userId="aa9e69c0-640f-4dee-88df-45dd0169f62d" providerId="ADAL" clId="{4DE0353E-4E63-4D72-A148-233B5E9A3844}" dt="2025-08-29T13:57:35.720" v="12" actId="20577"/>
        <pc:sldMkLst>
          <pc:docMk/>
          <pc:sldMk cId="0" sldId="385"/>
        </pc:sldMkLst>
        <pc:spChg chg="mod">
          <ac:chgData name="Anna Steinbauer" userId="aa9e69c0-640f-4dee-88df-45dd0169f62d" providerId="ADAL" clId="{4DE0353E-4E63-4D72-A148-233B5E9A3844}" dt="2025-08-29T13:57:35.720" v="12" actId="20577"/>
          <ac:spMkLst>
            <pc:docMk/>
            <pc:sldMk cId="0" sldId="385"/>
            <ac:spMk id="362" creationId="{00000000-0000-0000-0000-000000000000}"/>
          </ac:spMkLst>
        </pc:spChg>
      </pc:sldChg>
    </pc:docChg>
  </pc:docChgLst>
  <pc:docChgLst>
    <pc:chgData name="Anna Steinbauer" userId="aa9e69c0-640f-4dee-88df-45dd0169f62d" providerId="ADAL" clId="{3D75D7E5-4B04-4263-BA3B-EADFA9C41F26}"/>
    <pc:docChg chg="custSel modSld">
      <pc:chgData name="Anna Steinbauer" userId="aa9e69c0-640f-4dee-88df-45dd0169f62d" providerId="ADAL" clId="{3D75D7E5-4B04-4263-BA3B-EADFA9C41F26}" dt="2025-07-30T12:27:27.676" v="658" actId="20577"/>
      <pc:docMkLst>
        <pc:docMk/>
      </pc:docMkLst>
      <pc:sldChg chg="modSp">
        <pc:chgData name="Anna Steinbauer" userId="aa9e69c0-640f-4dee-88df-45dd0169f62d" providerId="ADAL" clId="{3D75D7E5-4B04-4263-BA3B-EADFA9C41F26}" dt="2025-07-29T19:46:53.684" v="5" actId="20577"/>
        <pc:sldMkLst>
          <pc:docMk/>
          <pc:sldMk cId="0" sldId="298"/>
        </pc:sldMkLst>
        <pc:spChg chg="mod">
          <ac:chgData name="Anna Steinbauer" userId="aa9e69c0-640f-4dee-88df-45dd0169f62d" providerId="ADAL" clId="{3D75D7E5-4B04-4263-BA3B-EADFA9C41F26}" dt="2025-07-29T19:46:53.684" v="5" actId="20577"/>
          <ac:spMkLst>
            <pc:docMk/>
            <pc:sldMk cId="0" sldId="298"/>
            <ac:spMk id="487" creationId="{00000000-0000-0000-0000-000000000000}"/>
          </ac:spMkLst>
        </pc:spChg>
      </pc:sldChg>
      <pc:sldChg chg="modSp">
        <pc:chgData name="Anna Steinbauer" userId="aa9e69c0-640f-4dee-88df-45dd0169f62d" providerId="ADAL" clId="{3D75D7E5-4B04-4263-BA3B-EADFA9C41F26}" dt="2025-07-30T12:16:37.076" v="6" actId="113"/>
        <pc:sldMkLst>
          <pc:docMk/>
          <pc:sldMk cId="3584161124" sldId="362"/>
        </pc:sldMkLst>
        <pc:spChg chg="mod">
          <ac:chgData name="Anna Steinbauer" userId="aa9e69c0-640f-4dee-88df-45dd0169f62d" providerId="ADAL" clId="{3D75D7E5-4B04-4263-BA3B-EADFA9C41F26}" dt="2025-07-30T12:16:37.076" v="6" actId="113"/>
          <ac:spMkLst>
            <pc:docMk/>
            <pc:sldMk cId="3584161124" sldId="362"/>
            <ac:spMk id="3" creationId="{CA76026D-CB34-E769-D0A0-0F0ADB28F00F}"/>
          </ac:spMkLst>
        </pc:spChg>
      </pc:sldChg>
      <pc:sldChg chg="addSp delSp modSp">
        <pc:chgData name="Anna Steinbauer" userId="aa9e69c0-640f-4dee-88df-45dd0169f62d" providerId="ADAL" clId="{3D75D7E5-4B04-4263-BA3B-EADFA9C41F26}" dt="2025-07-30T12:27:27.676" v="658" actId="20577"/>
        <pc:sldMkLst>
          <pc:docMk/>
          <pc:sldMk cId="4013543811" sldId="364"/>
        </pc:sldMkLst>
        <pc:spChg chg="mod">
          <ac:chgData name="Anna Steinbauer" userId="aa9e69c0-640f-4dee-88df-45dd0169f62d" providerId="ADAL" clId="{3D75D7E5-4B04-4263-BA3B-EADFA9C41F26}" dt="2025-07-30T12:27:27.676" v="658" actId="20577"/>
          <ac:spMkLst>
            <pc:docMk/>
            <pc:sldMk cId="4013543811" sldId="364"/>
            <ac:spMk id="3" creationId="{2EEC5D54-789F-9524-474E-BA68769D39ED}"/>
          </ac:spMkLst>
        </pc:spChg>
        <pc:picChg chg="add mod">
          <ac:chgData name="Anna Steinbauer" userId="aa9e69c0-640f-4dee-88df-45dd0169f62d" providerId="ADAL" clId="{3D75D7E5-4B04-4263-BA3B-EADFA9C41F26}" dt="2025-07-30T12:24:48.798" v="515" actId="1076"/>
          <ac:picMkLst>
            <pc:docMk/>
            <pc:sldMk cId="4013543811" sldId="364"/>
            <ac:picMk id="6" creationId="{A5547448-9D40-42CA-B4FC-652AF8DAB14A}"/>
          </ac:picMkLst>
        </pc:picChg>
      </pc:sldChg>
      <pc:sldChg chg="modSp">
        <pc:chgData name="Anna Steinbauer" userId="aa9e69c0-640f-4dee-88df-45dd0169f62d" providerId="ADAL" clId="{3D75D7E5-4B04-4263-BA3B-EADFA9C41F26}" dt="2025-07-30T12:20:34.310" v="26"/>
        <pc:sldMkLst>
          <pc:docMk/>
          <pc:sldMk cId="3309419285" sldId="370"/>
        </pc:sldMkLst>
        <pc:graphicFrameChg chg="mod">
          <ac:chgData name="Anna Steinbauer" userId="aa9e69c0-640f-4dee-88df-45dd0169f62d" providerId="ADAL" clId="{3D75D7E5-4B04-4263-BA3B-EADFA9C41F26}" dt="2025-07-30T12:20:34.310" v="26"/>
          <ac:graphicFrameMkLst>
            <pc:docMk/>
            <pc:sldMk cId="3309419285" sldId="370"/>
            <ac:graphicFrameMk id="4" creationId="{02FF1022-A038-0519-F2BF-C494A754ECE6}"/>
          </ac:graphicFrameMkLst>
        </pc:graphicFrameChg>
        <pc:picChg chg="mod">
          <ac:chgData name="Anna Steinbauer" userId="aa9e69c0-640f-4dee-88df-45dd0169f62d" providerId="ADAL" clId="{3D75D7E5-4B04-4263-BA3B-EADFA9C41F26}" dt="2025-07-30T12:20:25.706" v="23" actId="1076"/>
          <ac:picMkLst>
            <pc:docMk/>
            <pc:sldMk cId="3309419285" sldId="370"/>
            <ac:picMk id="7" creationId="{0F9DFB1F-787E-8F1E-C0C2-02C199DD69F9}"/>
          </ac:picMkLst>
        </pc:picChg>
        <pc:picChg chg="mod">
          <ac:chgData name="Anna Steinbauer" userId="aa9e69c0-640f-4dee-88df-45dd0169f62d" providerId="ADAL" clId="{3D75D7E5-4B04-4263-BA3B-EADFA9C41F26}" dt="2025-07-30T12:20:24.305" v="22" actId="1076"/>
          <ac:picMkLst>
            <pc:docMk/>
            <pc:sldMk cId="3309419285" sldId="370"/>
            <ac:picMk id="9" creationId="{0933E1DB-42C7-0140-6134-EB02C749375C}"/>
          </ac:picMkLst>
        </pc:picChg>
        <pc:picChg chg="mod">
          <ac:chgData name="Anna Steinbauer" userId="aa9e69c0-640f-4dee-88df-45dd0169f62d" providerId="ADAL" clId="{3D75D7E5-4B04-4263-BA3B-EADFA9C41F26}" dt="2025-07-30T12:20:28.428" v="24" actId="1076"/>
          <ac:picMkLst>
            <pc:docMk/>
            <pc:sldMk cId="3309419285" sldId="370"/>
            <ac:picMk id="11" creationId="{AAC1A3F1-2D3C-645D-AC8E-A5CA288B4BE1}"/>
          </ac:picMkLst>
        </pc:picChg>
      </pc:sldChg>
      <pc:sldChg chg="addSp delSp modSp">
        <pc:chgData name="Anna Steinbauer" userId="aa9e69c0-640f-4dee-88df-45dd0169f62d" providerId="ADAL" clId="{3D75D7E5-4B04-4263-BA3B-EADFA9C41F26}" dt="2025-07-30T12:23:29.887" v="434" actId="20577"/>
        <pc:sldMkLst>
          <pc:docMk/>
          <pc:sldMk cId="2884838739" sldId="386"/>
        </pc:sldMkLst>
        <pc:spChg chg="mod">
          <ac:chgData name="Anna Steinbauer" userId="aa9e69c0-640f-4dee-88df-45dd0169f62d" providerId="ADAL" clId="{3D75D7E5-4B04-4263-BA3B-EADFA9C41F26}" dt="2025-07-30T12:23:29.887" v="434" actId="20577"/>
          <ac:spMkLst>
            <pc:docMk/>
            <pc:sldMk cId="2884838739" sldId="386"/>
            <ac:spMk id="3" creationId="{71D1E3FD-024B-4221-D79D-5E9A3C9B0E4B}"/>
          </ac:spMkLst>
        </pc:spChg>
        <pc:picChg chg="add mod">
          <ac:chgData name="Anna Steinbauer" userId="aa9e69c0-640f-4dee-88df-45dd0169f62d" providerId="ADAL" clId="{3D75D7E5-4B04-4263-BA3B-EADFA9C41F26}" dt="2025-07-30T12:23:24.396" v="414" actId="1076"/>
          <ac:picMkLst>
            <pc:docMk/>
            <pc:sldMk cId="2884838739" sldId="386"/>
            <ac:picMk id="7" creationId="{3C70E366-9926-4AB9-BC7F-C683F3B46DFD}"/>
          </ac:picMkLst>
        </pc:picChg>
      </pc:sldChg>
      <pc:sldChg chg="modSp">
        <pc:chgData name="Anna Steinbauer" userId="aa9e69c0-640f-4dee-88df-45dd0169f62d" providerId="ADAL" clId="{3D75D7E5-4B04-4263-BA3B-EADFA9C41F26}" dt="2025-07-30T12:19:47.598" v="18" actId="20577"/>
        <pc:sldMkLst>
          <pc:docMk/>
          <pc:sldMk cId="1224667605" sldId="389"/>
        </pc:sldMkLst>
        <pc:spChg chg="mod">
          <ac:chgData name="Anna Steinbauer" userId="aa9e69c0-640f-4dee-88df-45dd0169f62d" providerId="ADAL" clId="{3D75D7E5-4B04-4263-BA3B-EADFA9C41F26}" dt="2025-07-30T12:19:47.598" v="18" actId="20577"/>
          <ac:spMkLst>
            <pc:docMk/>
            <pc:sldMk cId="1224667605" sldId="389"/>
            <ac:spMk id="2" creationId="{EAC37E6E-154A-F992-325C-868FF7E035A4}"/>
          </ac:spMkLst>
        </pc:spChg>
      </pc:sldChg>
    </pc:docChg>
  </pc:docChgLst>
  <pc:docChgLst>
    <pc:chgData name="benjamin.skolik" userId="S::benjamin.skolik_gmx.at#ext#@stiftungwirtschaftsbildung.onmicrosoft.com::1f1808d9-e7e3-44f6-a2de-d459da884465" providerId="AD" clId="Web-{2C8508A7-36A7-17D2-34DB-01C6DFEEC873}"/>
    <pc:docChg chg="mod modSld">
      <pc:chgData name="benjamin.skolik" userId="S::benjamin.skolik_gmx.at#ext#@stiftungwirtschaftsbildung.onmicrosoft.com::1f1808d9-e7e3-44f6-a2de-d459da884465" providerId="AD" clId="Web-{2C8508A7-36A7-17D2-34DB-01C6DFEEC873}" dt="2025-06-05T21:02:35.402" v="821" actId="20577"/>
      <pc:docMkLst>
        <pc:docMk/>
      </pc:docMkLst>
      <pc:sldChg chg="modSp">
        <pc:chgData name="benjamin.skolik" userId="S::benjamin.skolik_gmx.at#ext#@stiftungwirtschaftsbildung.onmicrosoft.com::1f1808d9-e7e3-44f6-a2de-d459da884465" providerId="AD" clId="Web-{2C8508A7-36A7-17D2-34DB-01C6DFEEC873}" dt="2025-06-05T19:49:50.261" v="8" actId="20577"/>
        <pc:sldMkLst>
          <pc:docMk/>
          <pc:sldMk cId="0" sldId="298"/>
        </pc:sldMkLst>
      </pc:sldChg>
      <pc:sldChg chg="addSp modSp modCm">
        <pc:chgData name="benjamin.skolik" userId="S::benjamin.skolik_gmx.at#ext#@stiftungwirtschaftsbildung.onmicrosoft.com::1f1808d9-e7e3-44f6-a2de-d459da884465" providerId="AD" clId="Web-{2C8508A7-36A7-17D2-34DB-01C6DFEEC873}" dt="2025-06-05T19:55:27.930" v="91" actId="1076"/>
        <pc:sldMkLst>
          <pc:docMk/>
          <pc:sldMk cId="3584161124" sldId="362"/>
        </pc:sldMkLst>
      </pc:sldChg>
      <pc:sldChg chg="modSp">
        <pc:chgData name="benjamin.skolik" userId="S::benjamin.skolik_gmx.at#ext#@stiftungwirtschaftsbildung.onmicrosoft.com::1f1808d9-e7e3-44f6-a2de-d459da884465" providerId="AD" clId="Web-{2C8508A7-36A7-17D2-34DB-01C6DFEEC873}" dt="2025-06-05T20:08:08.273" v="147" actId="20577"/>
        <pc:sldMkLst>
          <pc:docMk/>
          <pc:sldMk cId="4013543811" sldId="364"/>
        </pc:sldMkLst>
      </pc:sldChg>
      <pc:sldChg chg="addSp delSp modSp modCm">
        <pc:chgData name="benjamin.skolik" userId="S::benjamin.skolik_gmx.at#ext#@stiftungwirtschaftsbildung.onmicrosoft.com::1f1808d9-e7e3-44f6-a2de-d459da884465" providerId="AD" clId="Web-{2C8508A7-36A7-17D2-34DB-01C6DFEEC873}" dt="2025-06-05T20:16:36.513" v="367" actId="20577"/>
        <pc:sldMkLst>
          <pc:docMk/>
          <pc:sldMk cId="3043814042" sldId="366"/>
        </pc:sldMkLst>
      </pc:sldChg>
      <pc:sldChg chg="addSp delSp modSp modCm">
        <pc:chgData name="benjamin.skolik" userId="S::benjamin.skolik_gmx.at#ext#@stiftungwirtschaftsbildung.onmicrosoft.com::1f1808d9-e7e3-44f6-a2de-d459da884465" providerId="AD" clId="Web-{2C8508A7-36A7-17D2-34DB-01C6DFEEC873}" dt="2025-06-05T20:44:17.601" v="464" actId="20577"/>
        <pc:sldMkLst>
          <pc:docMk/>
          <pc:sldMk cId="3464981346" sldId="369"/>
        </pc:sldMkLst>
      </pc:sldChg>
      <pc:sldChg chg="modSp">
        <pc:chgData name="benjamin.skolik" userId="S::benjamin.skolik_gmx.at#ext#@stiftungwirtschaftsbildung.onmicrosoft.com::1f1808d9-e7e3-44f6-a2de-d459da884465" providerId="AD" clId="Web-{2C8508A7-36A7-17D2-34DB-01C6DFEEC873}" dt="2025-06-05T20:48:59.150" v="546" actId="20577"/>
        <pc:sldMkLst>
          <pc:docMk/>
          <pc:sldMk cId="560374019" sldId="371"/>
        </pc:sldMkLst>
      </pc:sldChg>
      <pc:sldChg chg="modSp">
        <pc:chgData name="benjamin.skolik" userId="S::benjamin.skolik_gmx.at#ext#@stiftungwirtschaftsbildung.onmicrosoft.com::1f1808d9-e7e3-44f6-a2de-d459da884465" providerId="AD" clId="Web-{2C8508A7-36A7-17D2-34DB-01C6DFEEC873}" dt="2025-06-05T20:50:56.640" v="571" actId="1076"/>
        <pc:sldMkLst>
          <pc:docMk/>
          <pc:sldMk cId="1595323799" sldId="373"/>
        </pc:sldMkLst>
      </pc:sldChg>
      <pc:sldChg chg="addSp modSp">
        <pc:chgData name="benjamin.skolik" userId="S::benjamin.skolik_gmx.at#ext#@stiftungwirtschaftsbildung.onmicrosoft.com::1f1808d9-e7e3-44f6-a2de-d459da884465" providerId="AD" clId="Web-{2C8508A7-36A7-17D2-34DB-01C6DFEEC873}" dt="2025-06-05T20:55:56.902" v="652" actId="20577"/>
        <pc:sldMkLst>
          <pc:docMk/>
          <pc:sldMk cId="2148990944" sldId="375"/>
        </pc:sldMkLst>
      </pc:sldChg>
      <pc:sldChg chg="addSp delSp modSp">
        <pc:chgData name="benjamin.skolik" userId="S::benjamin.skolik_gmx.at#ext#@stiftungwirtschaftsbildung.onmicrosoft.com::1f1808d9-e7e3-44f6-a2de-d459da884465" providerId="AD" clId="Web-{2C8508A7-36A7-17D2-34DB-01C6DFEEC873}" dt="2025-06-05T20:59:41.177" v="751" actId="1076"/>
        <pc:sldMkLst>
          <pc:docMk/>
          <pc:sldMk cId="104211767" sldId="376"/>
        </pc:sldMkLst>
      </pc:sldChg>
      <pc:sldChg chg="modSp">
        <pc:chgData name="benjamin.skolik" userId="S::benjamin.skolik_gmx.at#ext#@stiftungwirtschaftsbildung.onmicrosoft.com::1f1808d9-e7e3-44f6-a2de-d459da884465" providerId="AD" clId="Web-{2C8508A7-36A7-17D2-34DB-01C6DFEEC873}" dt="2025-06-05T20:06:42.473" v="127" actId="20577"/>
        <pc:sldMkLst>
          <pc:docMk/>
          <pc:sldMk cId="2884838739" sldId="386"/>
        </pc:sldMkLst>
      </pc:sldChg>
      <pc:sldChg chg="addSp delSp modSp">
        <pc:chgData name="benjamin.skolik" userId="S::benjamin.skolik_gmx.at#ext#@stiftungwirtschaftsbildung.onmicrosoft.com::1f1808d9-e7e3-44f6-a2de-d459da884465" providerId="AD" clId="Web-{2C8508A7-36A7-17D2-34DB-01C6DFEEC873}" dt="2025-06-05T20:16:14.825" v="364" actId="1076"/>
        <pc:sldMkLst>
          <pc:docMk/>
          <pc:sldMk cId="689415423" sldId="387"/>
        </pc:sldMkLst>
      </pc:sldChg>
      <pc:sldChg chg="addSp delSp modSp delAnim">
        <pc:chgData name="benjamin.skolik" userId="S::benjamin.skolik_gmx.at#ext#@stiftungwirtschaftsbildung.onmicrosoft.com::1f1808d9-e7e3-44f6-a2de-d459da884465" providerId="AD" clId="Web-{2C8508A7-36A7-17D2-34DB-01C6DFEEC873}" dt="2025-06-05T21:02:35.402" v="821" actId="20577"/>
        <pc:sldMkLst>
          <pc:docMk/>
          <pc:sldMk cId="190072567" sldId="393"/>
        </pc:sldMkLst>
      </pc:sldChg>
      <pc:sldChg chg="modSp">
        <pc:chgData name="benjamin.skolik" userId="S::benjamin.skolik_gmx.at#ext#@stiftungwirtschaftsbildung.onmicrosoft.com::1f1808d9-e7e3-44f6-a2de-d459da884465" providerId="AD" clId="Web-{2C8508A7-36A7-17D2-34DB-01C6DFEEC873}" dt="2025-06-05T20:07:27.303" v="142" actId="20577"/>
        <pc:sldMkLst>
          <pc:docMk/>
          <pc:sldMk cId="3242918820" sldId="396"/>
        </pc:sldMkLst>
      </pc:sldChg>
      <pc:sldChg chg="addSp delSp modSp">
        <pc:chgData name="benjamin.skolik" userId="S::benjamin.skolik_gmx.at#ext#@stiftungwirtschaftsbildung.onmicrosoft.com::1f1808d9-e7e3-44f6-a2de-d459da884465" providerId="AD" clId="Web-{2C8508A7-36A7-17D2-34DB-01C6DFEEC873}" dt="2025-06-05T20:24:05.380" v="425" actId="14100"/>
        <pc:sldMkLst>
          <pc:docMk/>
          <pc:sldMk cId="2940577912" sldId="403"/>
        </pc:sldMkLst>
      </pc:sldChg>
    </pc:docChg>
  </pc:docChgLst>
  <pc:docChgLst>
    <pc:chgData name="Anna Steinbauer" userId="aa9e69c0-640f-4dee-88df-45dd0169f62d" providerId="ADAL" clId="{5A3852CE-CEA7-4B09-8283-D9722E8D43F0}"/>
    <pc:docChg chg="addSld delSld modSld">
      <pc:chgData name="Anna Steinbauer" userId="aa9e69c0-640f-4dee-88df-45dd0169f62d" providerId="ADAL" clId="{5A3852CE-CEA7-4B09-8283-D9722E8D43F0}" dt="2025-06-04T09:02:35.490" v="39" actId="2696"/>
      <pc:docMkLst>
        <pc:docMk/>
      </pc:docMkLst>
    </pc:docChg>
  </pc:docChgLst>
  <pc:docChgLst>
    <pc:chgData name="benjamin.skolik" userId="S::benjamin.skolik_gmx.at#ext#@stiftungwirtschaftsbildung.onmicrosoft.com::1f1808d9-e7e3-44f6-a2de-d459da884465" providerId="AD" clId="Web-{094494AD-2433-A75F-70C3-BCB9552272C2}"/>
    <pc:docChg chg="modSld">
      <pc:chgData name="benjamin.skolik" userId="S::benjamin.skolik_gmx.at#ext#@stiftungwirtschaftsbildung.onmicrosoft.com::1f1808d9-e7e3-44f6-a2de-d459da884465" providerId="AD" clId="Web-{094494AD-2433-A75F-70C3-BCB9552272C2}" dt="2025-07-28T07:45:16.152" v="0" actId="14100"/>
      <pc:docMkLst>
        <pc:docMk/>
      </pc:docMkLst>
      <pc:sldChg chg="modSp">
        <pc:chgData name="benjamin.skolik" userId="S::benjamin.skolik_gmx.at#ext#@stiftungwirtschaftsbildung.onmicrosoft.com::1f1808d9-e7e3-44f6-a2de-d459da884465" providerId="AD" clId="Web-{094494AD-2433-A75F-70C3-BCB9552272C2}" dt="2025-07-28T07:45:16.152" v="0" actId="14100"/>
        <pc:sldMkLst>
          <pc:docMk/>
          <pc:sldMk cId="1595323799" sldId="373"/>
        </pc:sldMkLst>
        <pc:spChg chg="mod">
          <ac:chgData name="benjamin.skolik" userId="S::benjamin.skolik_gmx.at#ext#@stiftungwirtschaftsbildung.onmicrosoft.com::1f1808d9-e7e3-44f6-a2de-d459da884465" providerId="AD" clId="Web-{094494AD-2433-A75F-70C3-BCB9552272C2}" dt="2025-07-28T07:45:16.152" v="0" actId="14100"/>
          <ac:spMkLst>
            <pc:docMk/>
            <pc:sldMk cId="1595323799" sldId="373"/>
            <ac:spMk id="3" creationId="{45A94B73-C59D-4892-2680-433DDBA913C3}"/>
          </ac:spMkLst>
        </pc:spChg>
      </pc:sldChg>
    </pc:docChg>
  </pc:docChgLst>
  <pc:docChgLst>
    <pc:chgData name="Gastbenutzer" userId="S::urn:spo:anon#ea7f732625df19091d3e08b5dcd4472d3cc2caea8704c7fbc4418bf0e66a1710::" providerId="AD" clId="Web-{E89EC1CE-815E-E567-DC07-C76501D5C7C6}"/>
    <pc:docChg chg="addSld delSld modSld">
      <pc:chgData name="Gastbenutzer" userId="S::urn:spo:anon#ea7f732625df19091d3e08b5dcd4472d3cc2caea8704c7fbc4418bf0e66a1710::" providerId="AD" clId="Web-{E89EC1CE-815E-E567-DC07-C76501D5C7C6}" dt="2025-06-01T11:35:14.310" v="223" actId="20577"/>
      <pc:docMkLst>
        <pc:docMk/>
      </pc:docMkLst>
      <pc:sldChg chg="modSp">
        <pc:chgData name="Gastbenutzer" userId="S::urn:spo:anon#ea7f732625df19091d3e08b5dcd4472d3cc2caea8704c7fbc4418bf0e66a1710::" providerId="AD" clId="Web-{E89EC1CE-815E-E567-DC07-C76501D5C7C6}" dt="2025-06-01T11:35:14.310" v="223" actId="20577"/>
        <pc:sldMkLst>
          <pc:docMk/>
          <pc:sldMk cId="0" sldId="298"/>
        </pc:sldMkLst>
      </pc:sldChg>
      <pc:sldChg chg="addSp modSp modCm">
        <pc:chgData name="Gastbenutzer" userId="S::urn:spo:anon#ea7f732625df19091d3e08b5dcd4472d3cc2caea8704c7fbc4418bf0e66a1710::" providerId="AD" clId="Web-{E89EC1CE-815E-E567-DC07-C76501D5C7C6}" dt="2025-06-01T10:36:48.732" v="16" actId="1076"/>
        <pc:sldMkLst>
          <pc:docMk/>
          <pc:sldMk cId="1915246525" sldId="359"/>
        </pc:sldMkLst>
      </pc:sldChg>
      <pc:sldChg chg="modSp modCm">
        <pc:chgData name="Gastbenutzer" userId="S::urn:spo:anon#ea7f732625df19091d3e08b5dcd4472d3cc2caea8704c7fbc4418bf0e66a1710::" providerId="AD" clId="Web-{E89EC1CE-815E-E567-DC07-C76501D5C7C6}" dt="2025-06-01T10:46:26.675" v="45" actId="20577"/>
        <pc:sldMkLst>
          <pc:docMk/>
          <pc:sldMk cId="1645428239" sldId="360"/>
        </pc:sldMkLst>
      </pc:sldChg>
      <pc:sldChg chg="addSp delSp modSp">
        <pc:chgData name="Gastbenutzer" userId="S::urn:spo:anon#ea7f732625df19091d3e08b5dcd4472d3cc2caea8704c7fbc4418bf0e66a1710::" providerId="AD" clId="Web-{E89EC1CE-815E-E567-DC07-C76501D5C7C6}" dt="2025-06-01T11:06:10.938" v="218" actId="20577"/>
        <pc:sldMkLst>
          <pc:docMk/>
          <pc:sldMk cId="1224667605" sldId="389"/>
        </pc:sldMkLst>
      </pc:sldChg>
      <pc:sldChg chg="add replId">
        <pc:chgData name="Gastbenutzer" userId="S::urn:spo:anon#ea7f732625df19091d3e08b5dcd4472d3cc2caea8704c7fbc4418bf0e66a1710::" providerId="AD" clId="Web-{E89EC1CE-815E-E567-DC07-C76501D5C7C6}" dt="2025-06-01T10:59:09.436" v="46"/>
        <pc:sldMkLst>
          <pc:docMk/>
          <pc:sldMk cId="2940577912" sldId="403"/>
        </pc:sldMkLst>
      </pc:sldChg>
    </pc:docChg>
  </pc:docChgLst>
  <pc:docChgLst>
    <pc:chgData name="Anna Steinbauer" userId="aa9e69c0-640f-4dee-88df-45dd0169f62d" providerId="ADAL" clId="{F94BC014-96FB-403C-81BE-6F3BC7721042}"/>
    <pc:docChg chg="undo custSel addSld modSld">
      <pc:chgData name="Anna Steinbauer" userId="aa9e69c0-640f-4dee-88df-45dd0169f62d" providerId="ADAL" clId="{F94BC014-96FB-403C-81BE-6F3BC7721042}" dt="2025-07-08T10:19:58.147" v="344" actId="404"/>
      <pc:docMkLst>
        <pc:docMk/>
      </pc:docMkLst>
      <pc:sldChg chg="modSp mod">
        <pc:chgData name="Anna Steinbauer" userId="aa9e69c0-640f-4dee-88df-45dd0169f62d" providerId="ADAL" clId="{F94BC014-96FB-403C-81BE-6F3BC7721042}" dt="2025-07-08T10:06:52.684" v="26" actId="404"/>
        <pc:sldMkLst>
          <pc:docMk/>
          <pc:sldMk cId="4129964217" sldId="361"/>
        </pc:sldMkLst>
        <pc:spChg chg="mod">
          <ac:chgData name="Anna Steinbauer" userId="aa9e69c0-640f-4dee-88df-45dd0169f62d" providerId="ADAL" clId="{F94BC014-96FB-403C-81BE-6F3BC7721042}" dt="2025-07-08T10:06:20.276" v="15" actId="404"/>
          <ac:spMkLst>
            <pc:docMk/>
            <pc:sldMk cId="4129964217" sldId="361"/>
            <ac:spMk id="4" creationId="{2DDBF239-8F78-7CB8-5EF6-B4E89B2DB541}"/>
          </ac:spMkLst>
        </pc:spChg>
        <pc:spChg chg="mod">
          <ac:chgData name="Anna Steinbauer" userId="aa9e69c0-640f-4dee-88df-45dd0169f62d" providerId="ADAL" clId="{F94BC014-96FB-403C-81BE-6F3BC7721042}" dt="2025-07-08T10:06:25.644" v="17" actId="404"/>
          <ac:spMkLst>
            <pc:docMk/>
            <pc:sldMk cId="4129964217" sldId="361"/>
            <ac:spMk id="10" creationId="{CE892BF8-1A29-F538-40DF-F11B5EA274F2}"/>
          </ac:spMkLst>
        </pc:spChg>
        <pc:spChg chg="mod">
          <ac:chgData name="Anna Steinbauer" userId="aa9e69c0-640f-4dee-88df-45dd0169f62d" providerId="ADAL" clId="{F94BC014-96FB-403C-81BE-6F3BC7721042}" dt="2025-07-08T10:06:35.707" v="19" actId="404"/>
          <ac:spMkLst>
            <pc:docMk/>
            <pc:sldMk cId="4129964217" sldId="361"/>
            <ac:spMk id="12" creationId="{46991804-DDB4-8303-96A0-D080DED503A1}"/>
          </ac:spMkLst>
        </pc:spChg>
        <pc:spChg chg="mod">
          <ac:chgData name="Anna Steinbauer" userId="aa9e69c0-640f-4dee-88df-45dd0169f62d" providerId="ADAL" clId="{F94BC014-96FB-403C-81BE-6F3BC7721042}" dt="2025-07-08T10:06:43.589" v="23" actId="404"/>
          <ac:spMkLst>
            <pc:docMk/>
            <pc:sldMk cId="4129964217" sldId="361"/>
            <ac:spMk id="22" creationId="{DAA898A9-327B-E7D7-725E-B08D016829A6}"/>
          </ac:spMkLst>
        </pc:spChg>
        <pc:spChg chg="mod">
          <ac:chgData name="Anna Steinbauer" userId="aa9e69c0-640f-4dee-88df-45dd0169f62d" providerId="ADAL" clId="{F94BC014-96FB-403C-81BE-6F3BC7721042}" dt="2025-07-08T10:06:39.891" v="21" actId="404"/>
          <ac:spMkLst>
            <pc:docMk/>
            <pc:sldMk cId="4129964217" sldId="361"/>
            <ac:spMk id="24" creationId="{61367464-523B-5414-27BF-6D1BC0369720}"/>
          </ac:spMkLst>
        </pc:spChg>
        <pc:spChg chg="mod">
          <ac:chgData name="Anna Steinbauer" userId="aa9e69c0-640f-4dee-88df-45dd0169f62d" providerId="ADAL" clId="{F94BC014-96FB-403C-81BE-6F3BC7721042}" dt="2025-07-08T10:06:52.684" v="26" actId="404"/>
          <ac:spMkLst>
            <pc:docMk/>
            <pc:sldMk cId="4129964217" sldId="361"/>
            <ac:spMk id="26" creationId="{D41BF3F2-3E77-4932-449C-2C2A07D78F54}"/>
          </ac:spMkLst>
        </pc:spChg>
      </pc:sldChg>
      <pc:sldChg chg="modSp mod">
        <pc:chgData name="Anna Steinbauer" userId="aa9e69c0-640f-4dee-88df-45dd0169f62d" providerId="ADAL" clId="{F94BC014-96FB-403C-81BE-6F3BC7721042}" dt="2025-07-08T10:11:45.847" v="48" actId="1076"/>
        <pc:sldMkLst>
          <pc:docMk/>
          <pc:sldMk cId="3584161124" sldId="362"/>
        </pc:sldMkLst>
        <pc:spChg chg="mod">
          <ac:chgData name="Anna Steinbauer" userId="aa9e69c0-640f-4dee-88df-45dd0169f62d" providerId="ADAL" clId="{F94BC014-96FB-403C-81BE-6F3BC7721042}" dt="2025-07-08T10:11:41.247" v="46" actId="403"/>
          <ac:spMkLst>
            <pc:docMk/>
            <pc:sldMk cId="3584161124" sldId="362"/>
            <ac:spMk id="4" creationId="{E12064C1-260F-C903-FF0B-52041B785F64}"/>
          </ac:spMkLst>
        </pc:spChg>
        <pc:spChg chg="mod">
          <ac:chgData name="Anna Steinbauer" userId="aa9e69c0-640f-4dee-88df-45dd0169f62d" providerId="ADAL" clId="{F94BC014-96FB-403C-81BE-6F3BC7721042}" dt="2025-07-08T10:11:43.787" v="47" actId="1076"/>
          <ac:spMkLst>
            <pc:docMk/>
            <pc:sldMk cId="3584161124" sldId="362"/>
            <ac:spMk id="7" creationId="{F840A1A7-C92E-1DF0-BEE2-9800D54CD9CF}"/>
          </ac:spMkLst>
        </pc:spChg>
        <pc:spChg chg="mod">
          <ac:chgData name="Anna Steinbauer" userId="aa9e69c0-640f-4dee-88df-45dd0169f62d" providerId="ADAL" clId="{F94BC014-96FB-403C-81BE-6F3BC7721042}" dt="2025-07-08T10:11:45.847" v="48" actId="1076"/>
          <ac:spMkLst>
            <pc:docMk/>
            <pc:sldMk cId="3584161124" sldId="362"/>
            <ac:spMk id="9" creationId="{A47E3661-D2B2-EA94-E205-9FA72B1A8E58}"/>
          </ac:spMkLst>
        </pc:spChg>
      </pc:sldChg>
      <pc:sldChg chg="modSp mod">
        <pc:chgData name="Anna Steinbauer" userId="aa9e69c0-640f-4dee-88df-45dd0169f62d" providerId="ADAL" clId="{F94BC014-96FB-403C-81BE-6F3BC7721042}" dt="2025-07-08T10:17:44.400" v="257" actId="2711"/>
        <pc:sldMkLst>
          <pc:docMk/>
          <pc:sldMk cId="4013543811" sldId="364"/>
        </pc:sldMkLst>
        <pc:spChg chg="mod">
          <ac:chgData name="Anna Steinbauer" userId="aa9e69c0-640f-4dee-88df-45dd0169f62d" providerId="ADAL" clId="{F94BC014-96FB-403C-81BE-6F3BC7721042}" dt="2025-07-08T10:17:44.400" v="257" actId="2711"/>
          <ac:spMkLst>
            <pc:docMk/>
            <pc:sldMk cId="4013543811" sldId="364"/>
            <ac:spMk id="3" creationId="{2EEC5D54-789F-9524-474E-BA68769D39ED}"/>
          </ac:spMkLst>
        </pc:spChg>
      </pc:sldChg>
      <pc:sldChg chg="modSp mod">
        <pc:chgData name="Anna Steinbauer" userId="aa9e69c0-640f-4dee-88df-45dd0169f62d" providerId="ADAL" clId="{F94BC014-96FB-403C-81BE-6F3BC7721042}" dt="2025-07-08T10:18:43.523" v="302" actId="1076"/>
        <pc:sldMkLst>
          <pc:docMk/>
          <pc:sldMk cId="3043814042" sldId="366"/>
        </pc:sldMkLst>
        <pc:spChg chg="mod">
          <ac:chgData name="Anna Steinbauer" userId="aa9e69c0-640f-4dee-88df-45dd0169f62d" providerId="ADAL" clId="{F94BC014-96FB-403C-81BE-6F3BC7721042}" dt="2025-07-08T10:18:26.237" v="292" actId="20577"/>
          <ac:spMkLst>
            <pc:docMk/>
            <pc:sldMk cId="3043814042" sldId="366"/>
            <ac:spMk id="3" creationId="{0F9D7945-D7DD-92DB-D32C-64877D388F79}"/>
          </ac:spMkLst>
        </pc:spChg>
        <pc:spChg chg="mod">
          <ac:chgData name="Anna Steinbauer" userId="aa9e69c0-640f-4dee-88df-45dd0169f62d" providerId="ADAL" clId="{F94BC014-96FB-403C-81BE-6F3BC7721042}" dt="2025-07-08T10:18:36.897" v="299" actId="1076"/>
          <ac:spMkLst>
            <pc:docMk/>
            <pc:sldMk cId="3043814042" sldId="366"/>
            <ac:spMk id="7" creationId="{454BE0C1-BEE9-349A-C933-A261120FBD23}"/>
          </ac:spMkLst>
        </pc:spChg>
        <pc:picChg chg="mod">
          <ac:chgData name="Anna Steinbauer" userId="aa9e69c0-640f-4dee-88df-45dd0169f62d" providerId="ADAL" clId="{F94BC014-96FB-403C-81BE-6F3BC7721042}" dt="2025-07-08T10:18:40.041" v="301" actId="1076"/>
          <ac:picMkLst>
            <pc:docMk/>
            <pc:sldMk cId="3043814042" sldId="366"/>
            <ac:picMk id="5" creationId="{5A27959B-6178-18E2-2B09-632DD86D71EC}"/>
          </ac:picMkLst>
        </pc:picChg>
        <pc:picChg chg="mod">
          <ac:chgData name="Anna Steinbauer" userId="aa9e69c0-640f-4dee-88df-45dd0169f62d" providerId="ADAL" clId="{F94BC014-96FB-403C-81BE-6F3BC7721042}" dt="2025-07-08T10:18:36.490" v="298" actId="1076"/>
          <ac:picMkLst>
            <pc:docMk/>
            <pc:sldMk cId="3043814042" sldId="366"/>
            <ac:picMk id="9" creationId="{8A89E70A-2CE3-337F-5CB6-53CD337B6F40}"/>
          </ac:picMkLst>
        </pc:picChg>
        <pc:picChg chg="mod">
          <ac:chgData name="Anna Steinbauer" userId="aa9e69c0-640f-4dee-88df-45dd0169f62d" providerId="ADAL" clId="{F94BC014-96FB-403C-81BE-6F3BC7721042}" dt="2025-07-08T10:18:12.873" v="287" actId="1076"/>
          <ac:picMkLst>
            <pc:docMk/>
            <pc:sldMk cId="3043814042" sldId="366"/>
            <ac:picMk id="13" creationId="{2A4F5FF7-F6B5-CB82-13AF-6B5ACCEFAC92}"/>
          </ac:picMkLst>
        </pc:picChg>
        <pc:picChg chg="mod">
          <ac:chgData name="Anna Steinbauer" userId="aa9e69c0-640f-4dee-88df-45dd0169f62d" providerId="ADAL" clId="{F94BC014-96FB-403C-81BE-6F3BC7721042}" dt="2025-07-08T10:18:30.754" v="294" actId="1076"/>
          <ac:picMkLst>
            <pc:docMk/>
            <pc:sldMk cId="3043814042" sldId="366"/>
            <ac:picMk id="14" creationId="{DC5B2FCB-4200-93B9-AEEF-281C060F2D0B}"/>
          </ac:picMkLst>
        </pc:picChg>
        <pc:picChg chg="mod">
          <ac:chgData name="Anna Steinbauer" userId="aa9e69c0-640f-4dee-88df-45dd0169f62d" providerId="ADAL" clId="{F94BC014-96FB-403C-81BE-6F3BC7721042}" dt="2025-07-08T10:18:29.102" v="293" actId="1076"/>
          <ac:picMkLst>
            <pc:docMk/>
            <pc:sldMk cId="3043814042" sldId="366"/>
            <ac:picMk id="15" creationId="{8727995D-BA88-C4D3-C7C2-49E5872A247F}"/>
          </ac:picMkLst>
        </pc:picChg>
        <pc:picChg chg="mod">
          <ac:chgData name="Anna Steinbauer" userId="aa9e69c0-640f-4dee-88df-45dd0169f62d" providerId="ADAL" clId="{F94BC014-96FB-403C-81BE-6F3BC7721042}" dt="2025-07-08T10:18:06.186" v="283" actId="1076"/>
          <ac:picMkLst>
            <pc:docMk/>
            <pc:sldMk cId="3043814042" sldId="366"/>
            <ac:picMk id="18" creationId="{13653789-5B40-4A6C-67AB-95A6FF543368}"/>
          </ac:picMkLst>
        </pc:picChg>
        <pc:picChg chg="mod">
          <ac:chgData name="Anna Steinbauer" userId="aa9e69c0-640f-4dee-88df-45dd0169f62d" providerId="ADAL" clId="{F94BC014-96FB-403C-81BE-6F3BC7721042}" dt="2025-07-08T10:18:21.691" v="290" actId="1076"/>
          <ac:picMkLst>
            <pc:docMk/>
            <pc:sldMk cId="3043814042" sldId="366"/>
            <ac:picMk id="33" creationId="{0C25E1EA-0930-63A1-3C43-6E4FC9E1D58B}"/>
          </ac:picMkLst>
        </pc:picChg>
        <pc:picChg chg="mod">
          <ac:chgData name="Anna Steinbauer" userId="aa9e69c0-640f-4dee-88df-45dd0169f62d" providerId="ADAL" clId="{F94BC014-96FB-403C-81BE-6F3BC7721042}" dt="2025-07-08T10:18:19.627" v="289" actId="1076"/>
          <ac:picMkLst>
            <pc:docMk/>
            <pc:sldMk cId="3043814042" sldId="366"/>
            <ac:picMk id="36" creationId="{D2A63051-B2B7-AB8B-AA47-9809AD6691B3}"/>
          </ac:picMkLst>
        </pc:picChg>
        <pc:picChg chg="mod">
          <ac:chgData name="Anna Steinbauer" userId="aa9e69c0-640f-4dee-88df-45dd0169f62d" providerId="ADAL" clId="{F94BC014-96FB-403C-81BE-6F3BC7721042}" dt="2025-07-08T10:18:43.523" v="302" actId="1076"/>
          <ac:picMkLst>
            <pc:docMk/>
            <pc:sldMk cId="3043814042" sldId="366"/>
            <ac:picMk id="38" creationId="{E4FB9EDA-3F41-5123-B105-195E197C81AB}"/>
          </ac:picMkLst>
        </pc:picChg>
      </pc:sldChg>
      <pc:sldChg chg="modSp mod">
        <pc:chgData name="Anna Steinbauer" userId="aa9e69c0-640f-4dee-88df-45dd0169f62d" providerId="ADAL" clId="{F94BC014-96FB-403C-81BE-6F3BC7721042}" dt="2025-07-08T10:19:58.147" v="344" actId="404"/>
        <pc:sldMkLst>
          <pc:docMk/>
          <pc:sldMk cId="1293909840" sldId="367"/>
        </pc:sldMkLst>
        <pc:spChg chg="mod">
          <ac:chgData name="Anna Steinbauer" userId="aa9e69c0-640f-4dee-88df-45dd0169f62d" providerId="ADAL" clId="{F94BC014-96FB-403C-81BE-6F3BC7721042}" dt="2025-07-08T10:19:58.147" v="344" actId="404"/>
          <ac:spMkLst>
            <pc:docMk/>
            <pc:sldMk cId="1293909840" sldId="367"/>
            <ac:spMk id="3" creationId="{3789664C-22A9-28D2-2659-FF132B22CF29}"/>
          </ac:spMkLst>
        </pc:spChg>
      </pc:sldChg>
      <pc:sldChg chg="modSp mod">
        <pc:chgData name="Anna Steinbauer" userId="aa9e69c0-640f-4dee-88df-45dd0169f62d" providerId="ADAL" clId="{F94BC014-96FB-403C-81BE-6F3BC7721042}" dt="2025-07-08T10:17:26.249" v="256" actId="404"/>
        <pc:sldMkLst>
          <pc:docMk/>
          <pc:sldMk cId="933129480" sldId="368"/>
        </pc:sldMkLst>
        <pc:spChg chg="mod">
          <ac:chgData name="Anna Steinbauer" userId="aa9e69c0-640f-4dee-88df-45dd0169f62d" providerId="ADAL" clId="{F94BC014-96FB-403C-81BE-6F3BC7721042}" dt="2025-07-08T10:16:36.217" v="235" actId="6549"/>
          <ac:spMkLst>
            <pc:docMk/>
            <pc:sldMk cId="933129480" sldId="368"/>
            <ac:spMk id="3" creationId="{84AC0656-82CA-696E-9AC0-14168B8ED2BF}"/>
          </ac:spMkLst>
        </pc:spChg>
        <pc:graphicFrameChg chg="mod modGraphic">
          <ac:chgData name="Anna Steinbauer" userId="aa9e69c0-640f-4dee-88df-45dd0169f62d" providerId="ADAL" clId="{F94BC014-96FB-403C-81BE-6F3BC7721042}" dt="2025-07-08T10:17:26.249" v="256" actId="404"/>
          <ac:graphicFrameMkLst>
            <pc:docMk/>
            <pc:sldMk cId="933129480" sldId="368"/>
            <ac:graphicFrameMk id="4" creationId="{19E0FDDC-5F92-422D-0CA0-68EB2594EB1A}"/>
          </ac:graphicFrameMkLst>
        </pc:graphicFrameChg>
      </pc:sldChg>
      <pc:sldChg chg="modSp mod">
        <pc:chgData name="Anna Steinbauer" userId="aa9e69c0-640f-4dee-88df-45dd0169f62d" providerId="ADAL" clId="{F94BC014-96FB-403C-81BE-6F3BC7721042}" dt="2025-07-08T10:15:22.485" v="152"/>
        <pc:sldMkLst>
          <pc:docMk/>
          <pc:sldMk cId="3309419285" sldId="370"/>
        </pc:sldMkLst>
        <pc:graphicFrameChg chg="mod modGraphic">
          <ac:chgData name="Anna Steinbauer" userId="aa9e69c0-640f-4dee-88df-45dd0169f62d" providerId="ADAL" clId="{F94BC014-96FB-403C-81BE-6F3BC7721042}" dt="2025-07-08T10:15:22.485" v="152"/>
          <ac:graphicFrameMkLst>
            <pc:docMk/>
            <pc:sldMk cId="3309419285" sldId="370"/>
            <ac:graphicFrameMk id="4" creationId="{02FF1022-A038-0519-F2BF-C494A754ECE6}"/>
          </ac:graphicFrameMkLst>
        </pc:graphicFrameChg>
      </pc:sldChg>
      <pc:sldChg chg="modSp mod">
        <pc:chgData name="Anna Steinbauer" userId="aa9e69c0-640f-4dee-88df-45dd0169f62d" providerId="ADAL" clId="{F94BC014-96FB-403C-81BE-6F3BC7721042}" dt="2025-07-08T10:14:45.453" v="131" actId="1076"/>
        <pc:sldMkLst>
          <pc:docMk/>
          <pc:sldMk cId="560374019" sldId="371"/>
        </pc:sldMkLst>
        <pc:spChg chg="mod">
          <ac:chgData name="Anna Steinbauer" userId="aa9e69c0-640f-4dee-88df-45dd0169f62d" providerId="ADAL" clId="{F94BC014-96FB-403C-81BE-6F3BC7721042}" dt="2025-07-08T10:14:42.648" v="130" actId="1076"/>
          <ac:spMkLst>
            <pc:docMk/>
            <pc:sldMk cId="560374019" sldId="371"/>
            <ac:spMk id="3" creationId="{354575C6-A725-F88A-2E11-CA91BB8E46CB}"/>
          </ac:spMkLst>
        </pc:spChg>
      </pc:sldChg>
      <pc:sldChg chg="modSp mod">
        <pc:chgData name="Anna Steinbauer" userId="aa9e69c0-640f-4dee-88df-45dd0169f62d" providerId="ADAL" clId="{F94BC014-96FB-403C-81BE-6F3BC7721042}" dt="2025-07-08T10:14:22.819" v="115" actId="1076"/>
        <pc:sldMkLst>
          <pc:docMk/>
          <pc:sldMk cId="2481010365" sldId="372"/>
        </pc:sldMkLst>
        <pc:spChg chg="mod">
          <ac:chgData name="Anna Steinbauer" userId="aa9e69c0-640f-4dee-88df-45dd0169f62d" providerId="ADAL" clId="{F94BC014-96FB-403C-81BE-6F3BC7721042}" dt="2025-07-08T10:14:22.819" v="115" actId="1076"/>
          <ac:spMkLst>
            <pc:docMk/>
            <pc:sldMk cId="2481010365" sldId="372"/>
            <ac:spMk id="3" creationId="{B07F62FA-2790-62F2-C8BF-4C3FBE15ED82}"/>
          </ac:spMkLst>
        </pc:spChg>
      </pc:sldChg>
      <pc:sldChg chg="modSp mod">
        <pc:chgData name="Anna Steinbauer" userId="aa9e69c0-640f-4dee-88df-45dd0169f62d" providerId="ADAL" clId="{F94BC014-96FB-403C-81BE-6F3BC7721042}" dt="2025-07-08T10:14:13.604" v="112" actId="1076"/>
        <pc:sldMkLst>
          <pc:docMk/>
          <pc:sldMk cId="1595323799" sldId="373"/>
        </pc:sldMkLst>
        <pc:spChg chg="mod">
          <ac:chgData name="Anna Steinbauer" userId="aa9e69c0-640f-4dee-88df-45dd0169f62d" providerId="ADAL" clId="{F94BC014-96FB-403C-81BE-6F3BC7721042}" dt="2025-07-08T10:14:09.092" v="111" actId="1076"/>
          <ac:spMkLst>
            <pc:docMk/>
            <pc:sldMk cId="1595323799" sldId="373"/>
            <ac:spMk id="3" creationId="{45A94B73-C59D-4892-2680-433DDBA913C3}"/>
          </ac:spMkLst>
        </pc:spChg>
        <pc:picChg chg="mod">
          <ac:chgData name="Anna Steinbauer" userId="aa9e69c0-640f-4dee-88df-45dd0169f62d" providerId="ADAL" clId="{F94BC014-96FB-403C-81BE-6F3BC7721042}" dt="2025-07-08T10:14:13.604" v="112" actId="1076"/>
          <ac:picMkLst>
            <pc:docMk/>
            <pc:sldMk cId="1595323799" sldId="373"/>
            <ac:picMk id="6" creationId="{CBDF95B0-11BB-550C-7E01-8BFA7DB2A6D9}"/>
          </ac:picMkLst>
        </pc:picChg>
      </pc:sldChg>
      <pc:sldChg chg="modSp mod">
        <pc:chgData name="Anna Steinbauer" userId="aa9e69c0-640f-4dee-88df-45dd0169f62d" providerId="ADAL" clId="{F94BC014-96FB-403C-81BE-6F3BC7721042}" dt="2025-07-08T10:13:53.604" v="102" actId="404"/>
        <pc:sldMkLst>
          <pc:docMk/>
          <pc:sldMk cId="2404767583" sldId="374"/>
        </pc:sldMkLst>
        <pc:spChg chg="mod">
          <ac:chgData name="Anna Steinbauer" userId="aa9e69c0-640f-4dee-88df-45dd0169f62d" providerId="ADAL" clId="{F94BC014-96FB-403C-81BE-6F3BC7721042}" dt="2025-07-08T10:13:43.900" v="98" actId="20577"/>
          <ac:spMkLst>
            <pc:docMk/>
            <pc:sldMk cId="2404767583" sldId="374"/>
            <ac:spMk id="3" creationId="{83EE0AE0-A2CB-2C2A-F25C-2900456BCA93}"/>
          </ac:spMkLst>
        </pc:spChg>
        <pc:graphicFrameChg chg="mod modGraphic">
          <ac:chgData name="Anna Steinbauer" userId="aa9e69c0-640f-4dee-88df-45dd0169f62d" providerId="ADAL" clId="{F94BC014-96FB-403C-81BE-6F3BC7721042}" dt="2025-07-08T10:13:53.604" v="102" actId="404"/>
          <ac:graphicFrameMkLst>
            <pc:docMk/>
            <pc:sldMk cId="2404767583" sldId="374"/>
            <ac:graphicFrameMk id="6" creationId="{E0DBDFE1-52F1-0D2E-EACD-9CE46F0F2126}"/>
          </ac:graphicFrameMkLst>
        </pc:graphicFrameChg>
      </pc:sldChg>
      <pc:sldChg chg="modSp mod">
        <pc:chgData name="Anna Steinbauer" userId="aa9e69c0-640f-4dee-88df-45dd0169f62d" providerId="ADAL" clId="{F94BC014-96FB-403C-81BE-6F3BC7721042}" dt="2025-07-08T10:13:15.181" v="74" actId="1076"/>
        <pc:sldMkLst>
          <pc:docMk/>
          <pc:sldMk cId="2148990944" sldId="375"/>
        </pc:sldMkLst>
        <pc:spChg chg="mod">
          <ac:chgData name="Anna Steinbauer" userId="aa9e69c0-640f-4dee-88df-45dd0169f62d" providerId="ADAL" clId="{F94BC014-96FB-403C-81BE-6F3BC7721042}" dt="2025-07-08T10:13:15.181" v="74" actId="1076"/>
          <ac:spMkLst>
            <pc:docMk/>
            <pc:sldMk cId="2148990944" sldId="375"/>
            <ac:spMk id="3" creationId="{8F443CDC-BB5C-FFEA-5B39-5FAC8BA81F97}"/>
          </ac:spMkLst>
        </pc:spChg>
      </pc:sldChg>
      <pc:sldChg chg="modSp mod">
        <pc:chgData name="Anna Steinbauer" userId="aa9e69c0-640f-4dee-88df-45dd0169f62d" providerId="ADAL" clId="{F94BC014-96FB-403C-81BE-6F3BC7721042}" dt="2025-07-08T10:13:32.434" v="91" actId="1076"/>
        <pc:sldMkLst>
          <pc:docMk/>
          <pc:sldMk cId="104211767" sldId="376"/>
        </pc:sldMkLst>
        <pc:spChg chg="mod">
          <ac:chgData name="Anna Steinbauer" userId="aa9e69c0-640f-4dee-88df-45dd0169f62d" providerId="ADAL" clId="{F94BC014-96FB-403C-81BE-6F3BC7721042}" dt="2025-07-08T10:13:23.853" v="87" actId="1036"/>
          <ac:spMkLst>
            <pc:docMk/>
            <pc:sldMk cId="104211767" sldId="376"/>
            <ac:spMk id="3" creationId="{1108E33D-6914-EEE3-6E11-D2FBD010929B}"/>
          </ac:spMkLst>
        </pc:spChg>
        <pc:picChg chg="mod">
          <ac:chgData name="Anna Steinbauer" userId="aa9e69c0-640f-4dee-88df-45dd0169f62d" providerId="ADAL" clId="{F94BC014-96FB-403C-81BE-6F3BC7721042}" dt="2025-07-08T10:13:26.489" v="89" actId="1076"/>
          <ac:picMkLst>
            <pc:docMk/>
            <pc:sldMk cId="104211767" sldId="376"/>
            <ac:picMk id="6" creationId="{171D6ACD-FF73-0C86-B43E-3F286A10C7DC}"/>
          </ac:picMkLst>
        </pc:picChg>
        <pc:picChg chg="mod">
          <ac:chgData name="Anna Steinbauer" userId="aa9e69c0-640f-4dee-88df-45dd0169f62d" providerId="ADAL" clId="{F94BC014-96FB-403C-81BE-6F3BC7721042}" dt="2025-07-08T10:13:32.434" v="91" actId="1076"/>
          <ac:picMkLst>
            <pc:docMk/>
            <pc:sldMk cId="104211767" sldId="376"/>
            <ac:picMk id="9" creationId="{5E266F7A-CCC2-235A-FA0F-51FE92215B08}"/>
          </ac:picMkLst>
        </pc:picChg>
        <pc:picChg chg="mod">
          <ac:chgData name="Anna Steinbauer" userId="aa9e69c0-640f-4dee-88df-45dd0169f62d" providerId="ADAL" clId="{F94BC014-96FB-403C-81BE-6F3BC7721042}" dt="2025-07-08T10:13:27.661" v="90" actId="1076"/>
          <ac:picMkLst>
            <pc:docMk/>
            <pc:sldMk cId="104211767" sldId="376"/>
            <ac:picMk id="10" creationId="{CF5A9DF8-4A63-6291-3B1C-8B3C22FCBB52}"/>
          </ac:picMkLst>
        </pc:picChg>
      </pc:sldChg>
      <pc:sldChg chg="modSp mod">
        <pc:chgData name="Anna Steinbauer" userId="aa9e69c0-640f-4dee-88df-45dd0169f62d" providerId="ADAL" clId="{F94BC014-96FB-403C-81BE-6F3BC7721042}" dt="2025-07-08T10:19:09.572" v="326" actId="1076"/>
        <pc:sldMkLst>
          <pc:docMk/>
          <pc:sldMk cId="689415423" sldId="387"/>
        </pc:sldMkLst>
        <pc:spChg chg="mod">
          <ac:chgData name="Anna Steinbauer" userId="aa9e69c0-640f-4dee-88df-45dd0169f62d" providerId="ADAL" clId="{F94BC014-96FB-403C-81BE-6F3BC7721042}" dt="2025-07-08T10:18:59.940" v="319" actId="20577"/>
          <ac:spMkLst>
            <pc:docMk/>
            <pc:sldMk cId="689415423" sldId="387"/>
            <ac:spMk id="3" creationId="{2E3EBA1E-A125-4427-08FD-3BECED1B6E88}"/>
          </ac:spMkLst>
        </pc:spChg>
        <pc:picChg chg="mod">
          <ac:chgData name="Anna Steinbauer" userId="aa9e69c0-640f-4dee-88df-45dd0169f62d" providerId="ADAL" clId="{F94BC014-96FB-403C-81BE-6F3BC7721042}" dt="2025-07-08T10:19:05.428" v="323" actId="1076"/>
          <ac:picMkLst>
            <pc:docMk/>
            <pc:sldMk cId="689415423" sldId="387"/>
            <ac:picMk id="5" creationId="{0AE2B6E2-A074-261A-4D2A-2BEE4576F943}"/>
          </ac:picMkLst>
        </pc:picChg>
        <pc:picChg chg="mod">
          <ac:chgData name="Anna Steinbauer" userId="aa9e69c0-640f-4dee-88df-45dd0169f62d" providerId="ADAL" clId="{F94BC014-96FB-403C-81BE-6F3BC7721042}" dt="2025-07-08T10:19:09.572" v="326" actId="1076"/>
          <ac:picMkLst>
            <pc:docMk/>
            <pc:sldMk cId="689415423" sldId="387"/>
            <ac:picMk id="6" creationId="{40778DD1-E9FC-8299-7A89-C4A951838406}"/>
          </ac:picMkLst>
        </pc:picChg>
        <pc:picChg chg="mod">
          <ac:chgData name="Anna Steinbauer" userId="aa9e69c0-640f-4dee-88df-45dd0169f62d" providerId="ADAL" clId="{F94BC014-96FB-403C-81BE-6F3BC7721042}" dt="2025-07-08T10:19:08.012" v="325" actId="1076"/>
          <ac:picMkLst>
            <pc:docMk/>
            <pc:sldMk cId="689415423" sldId="387"/>
            <ac:picMk id="13" creationId="{9BAE5C37-3870-8B74-053A-7C9AB30E9276}"/>
          </ac:picMkLst>
        </pc:picChg>
        <pc:picChg chg="mod">
          <ac:chgData name="Anna Steinbauer" userId="aa9e69c0-640f-4dee-88df-45dd0169f62d" providerId="ADAL" clId="{F94BC014-96FB-403C-81BE-6F3BC7721042}" dt="2025-07-08T10:19:06.692" v="324" actId="1076"/>
          <ac:picMkLst>
            <pc:docMk/>
            <pc:sldMk cId="689415423" sldId="387"/>
            <ac:picMk id="14" creationId="{4F20B23C-E87B-A0BA-F274-9E0F90108A7F}"/>
          </ac:picMkLst>
        </pc:picChg>
        <pc:picChg chg="mod">
          <ac:chgData name="Anna Steinbauer" userId="aa9e69c0-640f-4dee-88df-45dd0169f62d" providerId="ADAL" clId="{F94BC014-96FB-403C-81BE-6F3BC7721042}" dt="2025-07-08T10:19:01.695" v="320" actId="1076"/>
          <ac:picMkLst>
            <pc:docMk/>
            <pc:sldMk cId="689415423" sldId="387"/>
            <ac:picMk id="18" creationId="{3B445184-2228-18B1-A69A-6452837C8514}"/>
          </ac:picMkLst>
        </pc:picChg>
        <pc:picChg chg="mod">
          <ac:chgData name="Anna Steinbauer" userId="aa9e69c0-640f-4dee-88df-45dd0169f62d" providerId="ADAL" clId="{F94BC014-96FB-403C-81BE-6F3BC7721042}" dt="2025-07-08T10:19:04.403" v="322" actId="1076"/>
          <ac:picMkLst>
            <pc:docMk/>
            <pc:sldMk cId="689415423" sldId="387"/>
            <ac:picMk id="33" creationId="{0B3CB092-F8DC-3886-A0CD-A088E72EC69E}"/>
          </ac:picMkLst>
        </pc:picChg>
        <pc:picChg chg="mod">
          <ac:chgData name="Anna Steinbauer" userId="aa9e69c0-640f-4dee-88df-45dd0169f62d" providerId="ADAL" clId="{F94BC014-96FB-403C-81BE-6F3BC7721042}" dt="2025-07-08T10:19:03.413" v="321" actId="1076"/>
          <ac:picMkLst>
            <pc:docMk/>
            <pc:sldMk cId="689415423" sldId="387"/>
            <ac:picMk id="36" creationId="{D8784557-FFF8-C92A-2B76-CB53A39D9393}"/>
          </ac:picMkLst>
        </pc:picChg>
      </pc:sldChg>
      <pc:sldChg chg="addSp delSp modSp mod">
        <pc:chgData name="Anna Steinbauer" userId="aa9e69c0-640f-4dee-88df-45dd0169f62d" providerId="ADAL" clId="{F94BC014-96FB-403C-81BE-6F3BC7721042}" dt="2025-07-08T10:19:50.095" v="342" actId="403"/>
        <pc:sldMkLst>
          <pc:docMk/>
          <pc:sldMk cId="1915991060" sldId="388"/>
        </pc:sldMkLst>
        <pc:spChg chg="add del mod">
          <ac:chgData name="Anna Steinbauer" userId="aa9e69c0-640f-4dee-88df-45dd0169f62d" providerId="ADAL" clId="{F94BC014-96FB-403C-81BE-6F3BC7721042}" dt="2025-07-08T10:19:22.772" v="332" actId="20577"/>
          <ac:spMkLst>
            <pc:docMk/>
            <pc:sldMk cId="1915991060" sldId="388"/>
            <ac:spMk id="3" creationId="{03608D99-5BAE-735C-2EF9-D88877B2CECA}"/>
          </ac:spMkLst>
        </pc:spChg>
        <pc:graphicFrameChg chg="mod modGraphic">
          <ac:chgData name="Anna Steinbauer" userId="aa9e69c0-640f-4dee-88df-45dd0169f62d" providerId="ADAL" clId="{F94BC014-96FB-403C-81BE-6F3BC7721042}" dt="2025-07-08T10:19:50.095" v="342" actId="403"/>
          <ac:graphicFrameMkLst>
            <pc:docMk/>
            <pc:sldMk cId="1915991060" sldId="388"/>
            <ac:graphicFrameMk id="6" creationId="{A1D0E587-70E3-CDD9-A79F-7207F2DF01A2}"/>
          </ac:graphicFrameMkLst>
        </pc:graphicFrameChg>
      </pc:sldChg>
      <pc:sldChg chg="modSp mod">
        <pc:chgData name="Anna Steinbauer" userId="aa9e69c0-640f-4dee-88df-45dd0169f62d" providerId="ADAL" clId="{F94BC014-96FB-403C-81BE-6F3BC7721042}" dt="2025-07-08T10:16:26.033" v="205" actId="14100"/>
        <pc:sldMkLst>
          <pc:docMk/>
          <pc:sldMk cId="1224667605" sldId="389"/>
        </pc:sldMkLst>
        <pc:spChg chg="mod">
          <ac:chgData name="Anna Steinbauer" userId="aa9e69c0-640f-4dee-88df-45dd0169f62d" providerId="ADAL" clId="{F94BC014-96FB-403C-81BE-6F3BC7721042}" dt="2025-07-08T10:15:50.934" v="187" actId="6549"/>
          <ac:spMkLst>
            <pc:docMk/>
            <pc:sldMk cId="1224667605" sldId="389"/>
            <ac:spMk id="3" creationId="{D7F2F8D9-2950-C444-FBB0-BC71C4F4E602}"/>
          </ac:spMkLst>
        </pc:spChg>
        <pc:spChg chg="mod">
          <ac:chgData name="Anna Steinbauer" userId="aa9e69c0-640f-4dee-88df-45dd0169f62d" providerId="ADAL" clId="{F94BC014-96FB-403C-81BE-6F3BC7721042}" dt="2025-07-08T10:15:59.653" v="191" actId="404"/>
          <ac:spMkLst>
            <pc:docMk/>
            <pc:sldMk cId="1224667605" sldId="389"/>
            <ac:spMk id="9" creationId="{A54F2884-9FCC-76CB-2A46-D5E13D975CE7}"/>
          </ac:spMkLst>
        </pc:spChg>
        <pc:spChg chg="mod">
          <ac:chgData name="Anna Steinbauer" userId="aa9e69c0-640f-4dee-88df-45dd0169f62d" providerId="ADAL" clId="{F94BC014-96FB-403C-81BE-6F3BC7721042}" dt="2025-07-08T10:16:18.759" v="200" actId="404"/>
          <ac:spMkLst>
            <pc:docMk/>
            <pc:sldMk cId="1224667605" sldId="389"/>
            <ac:spMk id="10" creationId="{600F4B6F-04F4-82FB-2AD8-242853977621}"/>
          </ac:spMkLst>
        </pc:spChg>
        <pc:spChg chg="mod">
          <ac:chgData name="Anna Steinbauer" userId="aa9e69c0-640f-4dee-88df-45dd0169f62d" providerId="ADAL" clId="{F94BC014-96FB-403C-81BE-6F3BC7721042}" dt="2025-07-08T10:16:16.451" v="199" actId="404"/>
          <ac:spMkLst>
            <pc:docMk/>
            <pc:sldMk cId="1224667605" sldId="389"/>
            <ac:spMk id="11" creationId="{82E9CFB7-7F47-B8A9-3548-B4484153CBDC}"/>
          </ac:spMkLst>
        </pc:spChg>
        <pc:spChg chg="mod">
          <ac:chgData name="Anna Steinbauer" userId="aa9e69c0-640f-4dee-88df-45dd0169f62d" providerId="ADAL" clId="{F94BC014-96FB-403C-81BE-6F3BC7721042}" dt="2025-07-08T10:16:26.033" v="205" actId="14100"/>
          <ac:spMkLst>
            <pc:docMk/>
            <pc:sldMk cId="1224667605" sldId="389"/>
            <ac:spMk id="12" creationId="{E16A4E34-C331-E15F-DFA2-32DD3DAA6E52}"/>
          </ac:spMkLst>
        </pc:spChg>
        <pc:picChg chg="mod">
          <ac:chgData name="Anna Steinbauer" userId="aa9e69c0-640f-4dee-88df-45dd0169f62d" providerId="ADAL" clId="{F94BC014-96FB-403C-81BE-6F3BC7721042}" dt="2025-07-08T10:15:53.751" v="188" actId="1076"/>
          <ac:picMkLst>
            <pc:docMk/>
            <pc:sldMk cId="1224667605" sldId="389"/>
            <ac:picMk id="5" creationId="{7676C2BF-BF93-EB40-9556-F5C398852532}"/>
          </ac:picMkLst>
        </pc:picChg>
      </pc:sldChg>
      <pc:sldChg chg="modSp mod">
        <pc:chgData name="Anna Steinbauer" userId="aa9e69c0-640f-4dee-88df-45dd0169f62d" providerId="ADAL" clId="{F94BC014-96FB-403C-81BE-6F3BC7721042}" dt="2025-07-08T10:15:43.127" v="178" actId="1076"/>
        <pc:sldMkLst>
          <pc:docMk/>
          <pc:sldMk cId="2940577912" sldId="403"/>
        </pc:sldMkLst>
        <pc:spChg chg="mod">
          <ac:chgData name="Anna Steinbauer" userId="aa9e69c0-640f-4dee-88df-45dd0169f62d" providerId="ADAL" clId="{F94BC014-96FB-403C-81BE-6F3BC7721042}" dt="2025-07-08T10:15:41.670" v="177" actId="1076"/>
          <ac:spMkLst>
            <pc:docMk/>
            <pc:sldMk cId="2940577912" sldId="403"/>
            <ac:spMk id="3" creationId="{78DDC291-3F2F-43E5-70F8-1E138C2FA061}"/>
          </ac:spMkLst>
        </pc:spChg>
        <pc:picChg chg="mod">
          <ac:chgData name="Anna Steinbauer" userId="aa9e69c0-640f-4dee-88df-45dd0169f62d" providerId="ADAL" clId="{F94BC014-96FB-403C-81BE-6F3BC7721042}" dt="2025-07-08T10:15:43.127" v="178" actId="1076"/>
          <ac:picMkLst>
            <pc:docMk/>
            <pc:sldMk cId="2940577912" sldId="403"/>
            <ac:picMk id="7" creationId="{E7DADE38-BAF7-D3F4-B5C5-887479AF3A31}"/>
          </ac:picMkLst>
        </pc:picChg>
        <pc:picChg chg="mod">
          <ac:chgData name="Anna Steinbauer" userId="aa9e69c0-640f-4dee-88df-45dd0169f62d" providerId="ADAL" clId="{F94BC014-96FB-403C-81BE-6F3BC7721042}" dt="2025-07-08T10:15:39.702" v="176" actId="1076"/>
          <ac:picMkLst>
            <pc:docMk/>
            <pc:sldMk cId="2940577912" sldId="403"/>
            <ac:picMk id="8" creationId="{C9956E05-8945-9BA3-6090-CCE05C4E062B}"/>
          </ac:picMkLst>
        </pc:picChg>
      </pc:sldChg>
      <pc:sldChg chg="modSp mod">
        <pc:chgData name="Anna Steinbauer" userId="aa9e69c0-640f-4dee-88df-45dd0169f62d" providerId="ADAL" clId="{F94BC014-96FB-403C-81BE-6F3BC7721042}" dt="2025-07-08T10:09:17.643" v="34" actId="1076"/>
        <pc:sldMkLst>
          <pc:docMk/>
          <pc:sldMk cId="3698298860" sldId="405"/>
        </pc:sldMkLst>
        <pc:spChg chg="mod">
          <ac:chgData name="Anna Steinbauer" userId="aa9e69c0-640f-4dee-88df-45dd0169f62d" providerId="ADAL" clId="{F94BC014-96FB-403C-81BE-6F3BC7721042}" dt="2025-07-08T10:08:55.245" v="28" actId="404"/>
          <ac:spMkLst>
            <pc:docMk/>
            <pc:sldMk cId="3698298860" sldId="405"/>
            <ac:spMk id="3" creationId="{12D1E63B-D5AB-3B5A-4C18-9559CFE38473}"/>
          </ac:spMkLst>
        </pc:spChg>
        <pc:picChg chg="mod">
          <ac:chgData name="Anna Steinbauer" userId="aa9e69c0-640f-4dee-88df-45dd0169f62d" providerId="ADAL" clId="{F94BC014-96FB-403C-81BE-6F3BC7721042}" dt="2025-07-08T10:09:07.604" v="31" actId="1076"/>
          <ac:picMkLst>
            <pc:docMk/>
            <pc:sldMk cId="3698298860" sldId="405"/>
            <ac:picMk id="5" creationId="{09DE45E1-3650-26E3-DCD0-29CC134618C9}"/>
          </ac:picMkLst>
        </pc:picChg>
        <pc:picChg chg="mod">
          <ac:chgData name="Anna Steinbauer" userId="aa9e69c0-640f-4dee-88df-45dd0169f62d" providerId="ADAL" clId="{F94BC014-96FB-403C-81BE-6F3BC7721042}" dt="2025-07-08T10:09:05.381" v="30" actId="1076"/>
          <ac:picMkLst>
            <pc:docMk/>
            <pc:sldMk cId="3698298860" sldId="405"/>
            <ac:picMk id="8" creationId="{472CCE86-C5D9-4DA6-3374-2DCE86526CA8}"/>
          </ac:picMkLst>
        </pc:picChg>
        <pc:picChg chg="mod">
          <ac:chgData name="Anna Steinbauer" userId="aa9e69c0-640f-4dee-88df-45dd0169f62d" providerId="ADAL" clId="{F94BC014-96FB-403C-81BE-6F3BC7721042}" dt="2025-07-08T10:09:17.643" v="34" actId="1076"/>
          <ac:picMkLst>
            <pc:docMk/>
            <pc:sldMk cId="3698298860" sldId="405"/>
            <ac:picMk id="9" creationId="{0AC7C86D-D529-6B45-902B-AA9091098E01}"/>
          </ac:picMkLst>
        </pc:picChg>
        <pc:picChg chg="mod">
          <ac:chgData name="Anna Steinbauer" userId="aa9e69c0-640f-4dee-88df-45dd0169f62d" providerId="ADAL" clId="{F94BC014-96FB-403C-81BE-6F3BC7721042}" dt="2025-07-08T10:09:13.283" v="33" actId="1076"/>
          <ac:picMkLst>
            <pc:docMk/>
            <pc:sldMk cId="3698298860" sldId="405"/>
            <ac:picMk id="16" creationId="{78ACB9AE-BECF-F107-E255-C9FC3DF0E93F}"/>
          </ac:picMkLst>
        </pc:picChg>
        <pc:picChg chg="mod">
          <ac:chgData name="Anna Steinbauer" userId="aa9e69c0-640f-4dee-88df-45dd0169f62d" providerId="ADAL" clId="{F94BC014-96FB-403C-81BE-6F3BC7721042}" dt="2025-07-08T10:09:00.357" v="29" actId="1076"/>
          <ac:picMkLst>
            <pc:docMk/>
            <pc:sldMk cId="3698298860" sldId="405"/>
            <ac:picMk id="18" creationId="{769F1089-AF92-6003-F28A-E2B87777CDCD}"/>
          </ac:picMkLst>
        </pc:picChg>
        <pc:picChg chg="mod">
          <ac:chgData name="Anna Steinbauer" userId="aa9e69c0-640f-4dee-88df-45dd0169f62d" providerId="ADAL" clId="{F94BC014-96FB-403C-81BE-6F3BC7721042}" dt="2025-07-08T10:09:10.692" v="32" actId="1076"/>
          <ac:picMkLst>
            <pc:docMk/>
            <pc:sldMk cId="3698298860" sldId="405"/>
            <ac:picMk id="20" creationId="{B0491B5A-EE4A-BE25-9539-CC50E4471C16}"/>
          </ac:picMkLst>
        </pc:picChg>
      </pc:sldChg>
      <pc:sldChg chg="modSp add mod">
        <pc:chgData name="Anna Steinbauer" userId="aa9e69c0-640f-4dee-88df-45dd0169f62d" providerId="ADAL" clId="{F94BC014-96FB-403C-81BE-6F3BC7721042}" dt="2025-07-08T09:01:26.583" v="12" actId="20577"/>
        <pc:sldMkLst>
          <pc:docMk/>
          <pc:sldMk cId="4194073302" sldId="407"/>
        </pc:sldMkLst>
        <pc:spChg chg="mod">
          <ac:chgData name="Anna Steinbauer" userId="aa9e69c0-640f-4dee-88df-45dd0169f62d" providerId="ADAL" clId="{F94BC014-96FB-403C-81BE-6F3BC7721042}" dt="2025-07-08T09:01:26.583" v="12" actId="20577"/>
          <ac:spMkLst>
            <pc:docMk/>
            <pc:sldMk cId="4194073302" sldId="407"/>
            <ac:spMk id="362" creationId="{3988F12E-9836-351C-8114-998AAC0E0106}"/>
          </ac:spMkLst>
        </pc:spChg>
      </pc:sldChg>
    </pc:docChg>
  </pc:docChgLst>
  <pc:docChgLst>
    <pc:chgData name="Anna Steinbauer" userId="aa9e69c0-640f-4dee-88df-45dd0169f62d" providerId="ADAL" clId="{08639304-1CFC-4CE2-8E69-3A3204E80C5F}"/>
    <pc:docChg chg="undo redo custSel addSld delSld modSld sldOrd">
      <pc:chgData name="Anna Steinbauer" userId="aa9e69c0-640f-4dee-88df-45dd0169f62d" providerId="ADAL" clId="{08639304-1CFC-4CE2-8E69-3A3204E80C5F}" dt="2025-09-01T19:32:24.431" v="7507" actId="1076"/>
      <pc:docMkLst>
        <pc:docMk/>
      </pc:docMkLst>
      <pc:sldChg chg="modSp mod">
        <pc:chgData name="Anna Steinbauer" userId="aa9e69c0-640f-4dee-88df-45dd0169f62d" providerId="ADAL" clId="{08639304-1CFC-4CE2-8E69-3A3204E80C5F}" dt="2025-09-01T12:28:04.295" v="1431" actId="20577"/>
        <pc:sldMkLst>
          <pc:docMk/>
          <pc:sldMk cId="0" sldId="298"/>
        </pc:sldMkLst>
        <pc:spChg chg="mod">
          <ac:chgData name="Anna Steinbauer" userId="aa9e69c0-640f-4dee-88df-45dd0169f62d" providerId="ADAL" clId="{08639304-1CFC-4CE2-8E69-3A3204E80C5F}" dt="2025-09-01T12:28:04.295" v="1431" actId="20577"/>
          <ac:spMkLst>
            <pc:docMk/>
            <pc:sldMk cId="0" sldId="298"/>
            <ac:spMk id="487" creationId="{00000000-0000-0000-0000-000000000000}"/>
          </ac:spMkLst>
        </pc:spChg>
      </pc:sldChg>
      <pc:sldChg chg="modSp mod modAnim">
        <pc:chgData name="Anna Steinbauer" userId="aa9e69c0-640f-4dee-88df-45dd0169f62d" providerId="ADAL" clId="{08639304-1CFC-4CE2-8E69-3A3204E80C5F}" dt="2025-09-01T12:56:41.201" v="2864"/>
        <pc:sldMkLst>
          <pc:docMk/>
          <pc:sldMk cId="4129964217" sldId="361"/>
        </pc:sldMkLst>
        <pc:spChg chg="mod">
          <ac:chgData name="Anna Steinbauer" userId="aa9e69c0-640f-4dee-88df-45dd0169f62d" providerId="ADAL" clId="{08639304-1CFC-4CE2-8E69-3A3204E80C5F}" dt="2025-09-01T09:49:04.418" v="12" actId="1076"/>
          <ac:spMkLst>
            <pc:docMk/>
            <pc:sldMk cId="4129964217" sldId="361"/>
            <ac:spMk id="10" creationId="{CE892BF8-1A29-F538-40DF-F11B5EA274F2}"/>
          </ac:spMkLst>
        </pc:spChg>
        <pc:spChg chg="mod">
          <ac:chgData name="Anna Steinbauer" userId="aa9e69c0-640f-4dee-88df-45dd0169f62d" providerId="ADAL" clId="{08639304-1CFC-4CE2-8E69-3A3204E80C5F}" dt="2025-09-01T09:48:43.703" v="2" actId="1076"/>
          <ac:spMkLst>
            <pc:docMk/>
            <pc:sldMk cId="4129964217" sldId="361"/>
            <ac:spMk id="12" creationId="{46991804-DDB4-8303-96A0-D080DED503A1}"/>
          </ac:spMkLst>
        </pc:spChg>
        <pc:spChg chg="mod">
          <ac:chgData name="Anna Steinbauer" userId="aa9e69c0-640f-4dee-88df-45dd0169f62d" providerId="ADAL" clId="{08639304-1CFC-4CE2-8E69-3A3204E80C5F}" dt="2025-09-01T12:30:11.130" v="1487" actId="6549"/>
          <ac:spMkLst>
            <pc:docMk/>
            <pc:sldMk cId="4129964217" sldId="361"/>
            <ac:spMk id="22" creationId="{DAA898A9-327B-E7D7-725E-B08D016829A6}"/>
          </ac:spMkLst>
        </pc:spChg>
        <pc:spChg chg="mod">
          <ac:chgData name="Anna Steinbauer" userId="aa9e69c0-640f-4dee-88df-45dd0169f62d" providerId="ADAL" clId="{08639304-1CFC-4CE2-8E69-3A3204E80C5F}" dt="2025-09-01T09:48:39.554" v="0" actId="1076"/>
          <ac:spMkLst>
            <pc:docMk/>
            <pc:sldMk cId="4129964217" sldId="361"/>
            <ac:spMk id="24" creationId="{61367464-523B-5414-27BF-6D1BC0369720}"/>
          </ac:spMkLst>
        </pc:spChg>
        <pc:picChg chg="mod">
          <ac:chgData name="Anna Steinbauer" userId="aa9e69c0-640f-4dee-88df-45dd0169f62d" providerId="ADAL" clId="{08639304-1CFC-4CE2-8E69-3A3204E80C5F}" dt="2025-09-01T09:49:01.551" v="11" actId="1076"/>
          <ac:picMkLst>
            <pc:docMk/>
            <pc:sldMk cId="4129964217" sldId="361"/>
            <ac:picMk id="7" creationId="{109BB123-35FF-6EAF-2954-DC2B5CE91287}"/>
          </ac:picMkLst>
        </pc:picChg>
        <pc:picChg chg="mod">
          <ac:chgData name="Anna Steinbauer" userId="aa9e69c0-640f-4dee-88df-45dd0169f62d" providerId="ADAL" clId="{08639304-1CFC-4CE2-8E69-3A3204E80C5F}" dt="2025-09-01T09:48:46.764" v="4" actId="1076"/>
          <ac:picMkLst>
            <pc:docMk/>
            <pc:sldMk cId="4129964217" sldId="361"/>
            <ac:picMk id="11" creationId="{F9D2BD8A-4EB4-8267-9A20-D179A11B3D76}"/>
          </ac:picMkLst>
        </pc:picChg>
        <pc:picChg chg="mod">
          <ac:chgData name="Anna Steinbauer" userId="aa9e69c0-640f-4dee-88df-45dd0169f62d" providerId="ADAL" clId="{08639304-1CFC-4CE2-8E69-3A3204E80C5F}" dt="2025-09-01T09:48:58.738" v="10" actId="1076"/>
          <ac:picMkLst>
            <pc:docMk/>
            <pc:sldMk cId="4129964217" sldId="361"/>
            <ac:picMk id="13" creationId="{9FCB1F5F-B340-E804-0ADB-FC99CDE1EBCE}"/>
          </ac:picMkLst>
        </pc:picChg>
        <pc:picChg chg="mod">
          <ac:chgData name="Anna Steinbauer" userId="aa9e69c0-640f-4dee-88df-45dd0169f62d" providerId="ADAL" clId="{08639304-1CFC-4CE2-8E69-3A3204E80C5F}" dt="2025-09-01T09:48:56.463" v="9" actId="1076"/>
          <ac:picMkLst>
            <pc:docMk/>
            <pc:sldMk cId="4129964217" sldId="361"/>
            <ac:picMk id="14" creationId="{054871C7-6B4D-FEFB-3973-D7055D1E05DF}"/>
          </ac:picMkLst>
        </pc:picChg>
        <pc:picChg chg="mod">
          <ac:chgData name="Anna Steinbauer" userId="aa9e69c0-640f-4dee-88df-45dd0169f62d" providerId="ADAL" clId="{08639304-1CFC-4CE2-8E69-3A3204E80C5F}" dt="2025-09-01T09:48:54.873" v="8" actId="207"/>
          <ac:picMkLst>
            <pc:docMk/>
            <pc:sldMk cId="4129964217" sldId="361"/>
            <ac:picMk id="15" creationId="{0A89B90E-F404-06BA-885B-CE50FF477776}"/>
          </ac:picMkLst>
        </pc:picChg>
        <pc:picChg chg="mod">
          <ac:chgData name="Anna Steinbauer" userId="aa9e69c0-640f-4dee-88df-45dd0169f62d" providerId="ADAL" clId="{08639304-1CFC-4CE2-8E69-3A3204E80C5F}" dt="2025-09-01T12:56:00.956" v="2850" actId="1076"/>
          <ac:picMkLst>
            <pc:docMk/>
            <pc:sldMk cId="4129964217" sldId="361"/>
            <ac:picMk id="17" creationId="{382DD2EF-E057-B9C8-C002-49BEEEE2D4EC}"/>
          </ac:picMkLst>
        </pc:picChg>
        <pc:picChg chg="mod">
          <ac:chgData name="Anna Steinbauer" userId="aa9e69c0-640f-4dee-88df-45dd0169f62d" providerId="ADAL" clId="{08639304-1CFC-4CE2-8E69-3A3204E80C5F}" dt="2025-09-01T12:56:03.325" v="2852" actId="1076"/>
          <ac:picMkLst>
            <pc:docMk/>
            <pc:sldMk cId="4129964217" sldId="361"/>
            <ac:picMk id="19" creationId="{26BF040B-0B5D-B066-71EA-E41CD0B6ADEA}"/>
          </ac:picMkLst>
        </pc:picChg>
        <pc:picChg chg="mod">
          <ac:chgData name="Anna Steinbauer" userId="aa9e69c0-640f-4dee-88df-45dd0169f62d" providerId="ADAL" clId="{08639304-1CFC-4CE2-8E69-3A3204E80C5F}" dt="2025-09-01T12:56:02.186" v="2851" actId="1076"/>
          <ac:picMkLst>
            <pc:docMk/>
            <pc:sldMk cId="4129964217" sldId="361"/>
            <ac:picMk id="21" creationId="{4D43E8C3-8B4D-CE99-16AA-CA0C850AAC7B}"/>
          </ac:picMkLst>
        </pc:picChg>
        <pc:picChg chg="mod">
          <ac:chgData name="Anna Steinbauer" userId="aa9e69c0-640f-4dee-88df-45dd0169f62d" providerId="ADAL" clId="{08639304-1CFC-4CE2-8E69-3A3204E80C5F}" dt="2025-09-01T09:48:41.548" v="1" actId="1076"/>
          <ac:picMkLst>
            <pc:docMk/>
            <pc:sldMk cId="4129964217" sldId="361"/>
            <ac:picMk id="23" creationId="{07D991C6-4868-3DB4-4F96-4FAF319B548B}"/>
          </ac:picMkLst>
        </pc:picChg>
      </pc:sldChg>
      <pc:sldChg chg="modSp mod">
        <pc:chgData name="Anna Steinbauer" userId="aa9e69c0-640f-4dee-88df-45dd0169f62d" providerId="ADAL" clId="{08639304-1CFC-4CE2-8E69-3A3204E80C5F}" dt="2025-09-01T09:58:08.137" v="563" actId="20577"/>
        <pc:sldMkLst>
          <pc:docMk/>
          <pc:sldMk cId="3584161124" sldId="362"/>
        </pc:sldMkLst>
        <pc:spChg chg="mod">
          <ac:chgData name="Anna Steinbauer" userId="aa9e69c0-640f-4dee-88df-45dd0169f62d" providerId="ADAL" clId="{08639304-1CFC-4CE2-8E69-3A3204E80C5F}" dt="2025-09-01T09:53:39.589" v="487" actId="20577"/>
          <ac:spMkLst>
            <pc:docMk/>
            <pc:sldMk cId="3584161124" sldId="362"/>
            <ac:spMk id="2" creationId="{4A5C02A6-3A13-7168-2DF2-AEFD4407102B}"/>
          </ac:spMkLst>
        </pc:spChg>
        <pc:spChg chg="mod">
          <ac:chgData name="Anna Steinbauer" userId="aa9e69c0-640f-4dee-88df-45dd0169f62d" providerId="ADAL" clId="{08639304-1CFC-4CE2-8E69-3A3204E80C5F}" dt="2025-09-01T09:58:08.137" v="563" actId="20577"/>
          <ac:spMkLst>
            <pc:docMk/>
            <pc:sldMk cId="3584161124" sldId="362"/>
            <ac:spMk id="3" creationId="{CA76026D-CB34-E769-D0A0-0F0ADB28F00F}"/>
          </ac:spMkLst>
        </pc:spChg>
        <pc:spChg chg="mod">
          <ac:chgData name="Anna Steinbauer" userId="aa9e69c0-640f-4dee-88df-45dd0169f62d" providerId="ADAL" clId="{08639304-1CFC-4CE2-8E69-3A3204E80C5F}" dt="2025-09-01T09:54:10.365" v="493" actId="20577"/>
          <ac:spMkLst>
            <pc:docMk/>
            <pc:sldMk cId="3584161124" sldId="362"/>
            <ac:spMk id="4" creationId="{E12064C1-260F-C903-FF0B-52041B785F64}"/>
          </ac:spMkLst>
        </pc:spChg>
        <pc:spChg chg="mod">
          <ac:chgData name="Anna Steinbauer" userId="aa9e69c0-640f-4dee-88df-45dd0169f62d" providerId="ADAL" clId="{08639304-1CFC-4CE2-8E69-3A3204E80C5F}" dt="2025-09-01T09:53:57.915" v="489" actId="1076"/>
          <ac:spMkLst>
            <pc:docMk/>
            <pc:sldMk cId="3584161124" sldId="362"/>
            <ac:spMk id="7" creationId="{F840A1A7-C92E-1DF0-BEE2-9800D54CD9CF}"/>
          </ac:spMkLst>
        </pc:spChg>
        <pc:spChg chg="mod">
          <ac:chgData name="Anna Steinbauer" userId="aa9e69c0-640f-4dee-88df-45dd0169f62d" providerId="ADAL" clId="{08639304-1CFC-4CE2-8E69-3A3204E80C5F}" dt="2025-09-01T09:54:00.813" v="490" actId="1076"/>
          <ac:spMkLst>
            <pc:docMk/>
            <pc:sldMk cId="3584161124" sldId="362"/>
            <ac:spMk id="9" creationId="{A47E3661-D2B2-EA94-E205-9FA72B1A8E58}"/>
          </ac:spMkLst>
        </pc:spChg>
        <pc:picChg chg="mod">
          <ac:chgData name="Anna Steinbauer" userId="aa9e69c0-640f-4dee-88df-45dd0169f62d" providerId="ADAL" clId="{08639304-1CFC-4CE2-8E69-3A3204E80C5F}" dt="2025-09-01T09:53:26.767" v="484" actId="1076"/>
          <ac:picMkLst>
            <pc:docMk/>
            <pc:sldMk cId="3584161124" sldId="362"/>
            <ac:picMk id="5" creationId="{3B0E8A66-2E6A-4FAA-F638-CE55CDD38988}"/>
          </ac:picMkLst>
        </pc:picChg>
        <pc:picChg chg="mod">
          <ac:chgData name="Anna Steinbauer" userId="aa9e69c0-640f-4dee-88df-45dd0169f62d" providerId="ADAL" clId="{08639304-1CFC-4CE2-8E69-3A3204E80C5F}" dt="2025-09-01T09:53:24.105" v="483" actId="1076"/>
          <ac:picMkLst>
            <pc:docMk/>
            <pc:sldMk cId="3584161124" sldId="362"/>
            <ac:picMk id="8" creationId="{5B2B7C6C-68F2-2D74-D8D7-BFC4205B2EC1}"/>
          </ac:picMkLst>
        </pc:picChg>
        <pc:picChg chg="mod">
          <ac:chgData name="Anna Steinbauer" userId="aa9e69c0-640f-4dee-88df-45dd0169f62d" providerId="ADAL" clId="{08639304-1CFC-4CE2-8E69-3A3204E80C5F}" dt="2025-09-01T09:53:29.597" v="485" actId="1076"/>
          <ac:picMkLst>
            <pc:docMk/>
            <pc:sldMk cId="3584161124" sldId="362"/>
            <ac:picMk id="10" creationId="{377AF90C-E781-6909-0DA3-883E4E2EAAE6}"/>
          </ac:picMkLst>
        </pc:picChg>
      </pc:sldChg>
      <pc:sldChg chg="modSp mod">
        <pc:chgData name="Anna Steinbauer" userId="aa9e69c0-640f-4dee-88df-45dd0169f62d" providerId="ADAL" clId="{08639304-1CFC-4CE2-8E69-3A3204E80C5F}" dt="2025-09-01T09:58:13.097" v="566" actId="20577"/>
        <pc:sldMkLst>
          <pc:docMk/>
          <pc:sldMk cId="1715327719" sldId="363"/>
        </pc:sldMkLst>
        <pc:spChg chg="mod">
          <ac:chgData name="Anna Steinbauer" userId="aa9e69c0-640f-4dee-88df-45dd0169f62d" providerId="ADAL" clId="{08639304-1CFC-4CE2-8E69-3A3204E80C5F}" dt="2025-09-01T09:58:13.097" v="566" actId="20577"/>
          <ac:spMkLst>
            <pc:docMk/>
            <pc:sldMk cId="1715327719" sldId="363"/>
            <ac:spMk id="2" creationId="{FED5E89F-EB0A-C207-4CA4-6D217F6722A8}"/>
          </ac:spMkLst>
        </pc:spChg>
      </pc:sldChg>
      <pc:sldChg chg="modSp mod">
        <pc:chgData name="Anna Steinbauer" userId="aa9e69c0-640f-4dee-88df-45dd0169f62d" providerId="ADAL" clId="{08639304-1CFC-4CE2-8E69-3A3204E80C5F}" dt="2025-09-01T13:06:41.621" v="3422" actId="20577"/>
        <pc:sldMkLst>
          <pc:docMk/>
          <pc:sldMk cId="320487762" sldId="365"/>
        </pc:sldMkLst>
        <pc:spChg chg="mod">
          <ac:chgData name="Anna Steinbauer" userId="aa9e69c0-640f-4dee-88df-45dd0169f62d" providerId="ADAL" clId="{08639304-1CFC-4CE2-8E69-3A3204E80C5F}" dt="2025-09-01T09:58:24.253" v="569" actId="20577"/>
          <ac:spMkLst>
            <pc:docMk/>
            <pc:sldMk cId="320487762" sldId="365"/>
            <ac:spMk id="2" creationId="{151C75E4-2B8D-CC2C-EB95-C8C873DEA3C5}"/>
          </ac:spMkLst>
        </pc:spChg>
        <pc:spChg chg="mod">
          <ac:chgData name="Anna Steinbauer" userId="aa9e69c0-640f-4dee-88df-45dd0169f62d" providerId="ADAL" clId="{08639304-1CFC-4CE2-8E69-3A3204E80C5F}" dt="2025-09-01T13:06:41.621" v="3422" actId="20577"/>
          <ac:spMkLst>
            <pc:docMk/>
            <pc:sldMk cId="320487762" sldId="365"/>
            <ac:spMk id="3" creationId="{71BD1E54-69F0-0F06-A6D5-798B948EEA6A}"/>
          </ac:spMkLst>
        </pc:spChg>
      </pc:sldChg>
      <pc:sldChg chg="modSp mod">
        <pc:chgData name="Anna Steinbauer" userId="aa9e69c0-640f-4dee-88df-45dd0169f62d" providerId="ADAL" clId="{08639304-1CFC-4CE2-8E69-3A3204E80C5F}" dt="2025-09-01T10:03:48.897" v="950" actId="20577"/>
        <pc:sldMkLst>
          <pc:docMk/>
          <pc:sldMk cId="3043814042" sldId="366"/>
        </pc:sldMkLst>
        <pc:spChg chg="mod">
          <ac:chgData name="Anna Steinbauer" userId="aa9e69c0-640f-4dee-88df-45dd0169f62d" providerId="ADAL" clId="{08639304-1CFC-4CE2-8E69-3A3204E80C5F}" dt="2025-09-01T09:58:32.613" v="577" actId="20577"/>
          <ac:spMkLst>
            <pc:docMk/>
            <pc:sldMk cId="3043814042" sldId="366"/>
            <ac:spMk id="2" creationId="{7F8782C1-49D2-10EB-D83D-6BF8CC481BD6}"/>
          </ac:spMkLst>
        </pc:spChg>
        <pc:spChg chg="mod">
          <ac:chgData name="Anna Steinbauer" userId="aa9e69c0-640f-4dee-88df-45dd0169f62d" providerId="ADAL" clId="{08639304-1CFC-4CE2-8E69-3A3204E80C5F}" dt="2025-09-01T10:03:48.897" v="950" actId="20577"/>
          <ac:spMkLst>
            <pc:docMk/>
            <pc:sldMk cId="3043814042" sldId="366"/>
            <ac:spMk id="3" creationId="{0F9D7945-D7DD-92DB-D32C-64877D388F79}"/>
          </ac:spMkLst>
        </pc:spChg>
        <pc:picChg chg="mod">
          <ac:chgData name="Anna Steinbauer" userId="aa9e69c0-640f-4dee-88df-45dd0169f62d" providerId="ADAL" clId="{08639304-1CFC-4CE2-8E69-3A3204E80C5F}" dt="2025-09-01T10:01:48.828" v="643" actId="1076"/>
          <ac:picMkLst>
            <pc:docMk/>
            <pc:sldMk cId="3043814042" sldId="366"/>
            <ac:picMk id="4" creationId="{2DA829EA-D54B-FCF7-8EF5-5B1240F550A6}"/>
          </ac:picMkLst>
        </pc:picChg>
      </pc:sldChg>
      <pc:sldChg chg="addSp delSp modSp mod modAnim">
        <pc:chgData name="Anna Steinbauer" userId="aa9e69c0-640f-4dee-88df-45dd0169f62d" providerId="ADAL" clId="{08639304-1CFC-4CE2-8E69-3A3204E80C5F}" dt="2025-09-01T13:06:35.112" v="3418" actId="20577"/>
        <pc:sldMkLst>
          <pc:docMk/>
          <pc:sldMk cId="1293909840" sldId="367"/>
        </pc:sldMkLst>
        <pc:spChg chg="mod">
          <ac:chgData name="Anna Steinbauer" userId="aa9e69c0-640f-4dee-88df-45dd0169f62d" providerId="ADAL" clId="{08639304-1CFC-4CE2-8E69-3A3204E80C5F}" dt="2025-09-01T09:58:48.119" v="586" actId="20577"/>
          <ac:spMkLst>
            <pc:docMk/>
            <pc:sldMk cId="1293909840" sldId="367"/>
            <ac:spMk id="2" creationId="{CB247968-06CB-7849-0B1C-2FFCC8B0F6B7}"/>
          </ac:spMkLst>
        </pc:spChg>
        <pc:spChg chg="mod">
          <ac:chgData name="Anna Steinbauer" userId="aa9e69c0-640f-4dee-88df-45dd0169f62d" providerId="ADAL" clId="{08639304-1CFC-4CE2-8E69-3A3204E80C5F}" dt="2025-09-01T13:06:35.112" v="3418" actId="20577"/>
          <ac:spMkLst>
            <pc:docMk/>
            <pc:sldMk cId="1293909840" sldId="367"/>
            <ac:spMk id="3" creationId="{3789664C-22A9-28D2-2659-FF132B22CF29}"/>
          </ac:spMkLst>
        </pc:spChg>
        <pc:picChg chg="mod">
          <ac:chgData name="Anna Steinbauer" userId="aa9e69c0-640f-4dee-88df-45dd0169f62d" providerId="ADAL" clId="{08639304-1CFC-4CE2-8E69-3A3204E80C5F}" dt="2025-09-01T12:27:56.981" v="1429" actId="1076"/>
          <ac:picMkLst>
            <pc:docMk/>
            <pc:sldMk cId="1293909840" sldId="367"/>
            <ac:picMk id="4" creationId="{D6232585-819C-343A-110A-BF3D06E392B1}"/>
          </ac:picMkLst>
        </pc:picChg>
        <pc:picChg chg="mod">
          <ac:chgData name="Anna Steinbauer" userId="aa9e69c0-640f-4dee-88df-45dd0169f62d" providerId="ADAL" clId="{08639304-1CFC-4CE2-8E69-3A3204E80C5F}" dt="2025-09-01T12:54:13.842" v="2801" actId="1076"/>
          <ac:picMkLst>
            <pc:docMk/>
            <pc:sldMk cId="1293909840" sldId="367"/>
            <ac:picMk id="5" creationId="{442DE2D8-9220-26DC-DC87-E1E4FE0152D3}"/>
          </ac:picMkLst>
        </pc:picChg>
        <pc:picChg chg="add del">
          <ac:chgData name="Anna Steinbauer" userId="aa9e69c0-640f-4dee-88df-45dd0169f62d" providerId="ADAL" clId="{08639304-1CFC-4CE2-8E69-3A3204E80C5F}" dt="2025-09-01T12:27:59.920" v="1430" actId="478"/>
          <ac:picMkLst>
            <pc:docMk/>
            <pc:sldMk cId="1293909840" sldId="367"/>
            <ac:picMk id="6" creationId="{2297DC04-9398-C354-BB69-9A8376B1423F}"/>
          </ac:picMkLst>
        </pc:picChg>
      </pc:sldChg>
      <pc:sldChg chg="modSp mod">
        <pc:chgData name="Anna Steinbauer" userId="aa9e69c0-640f-4dee-88df-45dd0169f62d" providerId="ADAL" clId="{08639304-1CFC-4CE2-8E69-3A3204E80C5F}" dt="2025-09-01T12:35:41.018" v="1682" actId="1076"/>
        <pc:sldMkLst>
          <pc:docMk/>
          <pc:sldMk cId="933129480" sldId="368"/>
        </pc:sldMkLst>
        <pc:spChg chg="mod">
          <ac:chgData name="Anna Steinbauer" userId="aa9e69c0-640f-4dee-88df-45dd0169f62d" providerId="ADAL" clId="{08639304-1CFC-4CE2-8E69-3A3204E80C5F}" dt="2025-09-01T09:58:52.109" v="589" actId="20577"/>
          <ac:spMkLst>
            <pc:docMk/>
            <pc:sldMk cId="933129480" sldId="368"/>
            <ac:spMk id="2" creationId="{F1721106-CB31-91B4-5A6B-B79F6BCF6BD3}"/>
          </ac:spMkLst>
        </pc:spChg>
        <pc:spChg chg="mod">
          <ac:chgData name="Anna Steinbauer" userId="aa9e69c0-640f-4dee-88df-45dd0169f62d" providerId="ADAL" clId="{08639304-1CFC-4CE2-8E69-3A3204E80C5F}" dt="2025-09-01T12:35:06.269" v="1670" actId="20577"/>
          <ac:spMkLst>
            <pc:docMk/>
            <pc:sldMk cId="933129480" sldId="368"/>
            <ac:spMk id="3" creationId="{84AC0656-82CA-696E-9AC0-14168B8ED2BF}"/>
          </ac:spMkLst>
        </pc:spChg>
        <pc:graphicFrameChg chg="mod">
          <ac:chgData name="Anna Steinbauer" userId="aa9e69c0-640f-4dee-88df-45dd0169f62d" providerId="ADAL" clId="{08639304-1CFC-4CE2-8E69-3A3204E80C5F}" dt="2025-09-01T12:35:20.218" v="1672" actId="1076"/>
          <ac:graphicFrameMkLst>
            <pc:docMk/>
            <pc:sldMk cId="933129480" sldId="368"/>
            <ac:graphicFrameMk id="4" creationId="{19E0FDDC-5F92-422D-0CA0-68EB2594EB1A}"/>
          </ac:graphicFrameMkLst>
        </pc:graphicFrameChg>
        <pc:picChg chg="mod">
          <ac:chgData name="Anna Steinbauer" userId="aa9e69c0-640f-4dee-88df-45dd0169f62d" providerId="ADAL" clId="{08639304-1CFC-4CE2-8E69-3A3204E80C5F}" dt="2025-09-01T12:35:02.406" v="1653" actId="1076"/>
          <ac:picMkLst>
            <pc:docMk/>
            <pc:sldMk cId="933129480" sldId="368"/>
            <ac:picMk id="5" creationId="{6681D510-3878-FFE9-951D-BC1A197DE62B}"/>
          </ac:picMkLst>
        </pc:picChg>
        <pc:picChg chg="mod">
          <ac:chgData name="Anna Steinbauer" userId="aa9e69c0-640f-4dee-88df-45dd0169f62d" providerId="ADAL" clId="{08639304-1CFC-4CE2-8E69-3A3204E80C5F}" dt="2025-09-01T12:35:23.215" v="1673" actId="1076"/>
          <ac:picMkLst>
            <pc:docMk/>
            <pc:sldMk cId="933129480" sldId="368"/>
            <ac:picMk id="7" creationId="{B7DB0E32-6D04-E943-71F3-1BAF79B840DD}"/>
          </ac:picMkLst>
        </pc:picChg>
        <pc:picChg chg="mod">
          <ac:chgData name="Anna Steinbauer" userId="aa9e69c0-640f-4dee-88df-45dd0169f62d" providerId="ADAL" clId="{08639304-1CFC-4CE2-8E69-3A3204E80C5F}" dt="2025-09-01T12:35:37.325" v="1681" actId="1076"/>
          <ac:picMkLst>
            <pc:docMk/>
            <pc:sldMk cId="933129480" sldId="368"/>
            <ac:picMk id="9" creationId="{F1C01A93-4E6F-3180-56A1-83F00D4362CC}"/>
          </ac:picMkLst>
        </pc:picChg>
        <pc:picChg chg="mod">
          <ac:chgData name="Anna Steinbauer" userId="aa9e69c0-640f-4dee-88df-45dd0169f62d" providerId="ADAL" clId="{08639304-1CFC-4CE2-8E69-3A3204E80C5F}" dt="2025-09-01T12:35:27.067" v="1676" actId="1076"/>
          <ac:picMkLst>
            <pc:docMk/>
            <pc:sldMk cId="933129480" sldId="368"/>
            <ac:picMk id="10" creationId="{5C27DD2E-BE43-5056-464D-04D4EC203D49}"/>
          </ac:picMkLst>
        </pc:picChg>
        <pc:picChg chg="mod">
          <ac:chgData name="Anna Steinbauer" userId="aa9e69c0-640f-4dee-88df-45dd0169f62d" providerId="ADAL" clId="{08639304-1CFC-4CE2-8E69-3A3204E80C5F}" dt="2025-09-01T12:35:41.018" v="1682" actId="1076"/>
          <ac:picMkLst>
            <pc:docMk/>
            <pc:sldMk cId="933129480" sldId="368"/>
            <ac:picMk id="12" creationId="{596D2299-99D9-1C4D-0EA5-8BC5D5398E38}"/>
          </ac:picMkLst>
        </pc:picChg>
        <pc:picChg chg="mod">
          <ac:chgData name="Anna Steinbauer" userId="aa9e69c0-640f-4dee-88df-45dd0169f62d" providerId="ADAL" clId="{08639304-1CFC-4CE2-8E69-3A3204E80C5F}" dt="2025-09-01T12:35:32.142" v="1679" actId="1076"/>
          <ac:picMkLst>
            <pc:docMk/>
            <pc:sldMk cId="933129480" sldId="368"/>
            <ac:picMk id="14" creationId="{17DA0035-F0D0-55C4-2FAA-88B67B46FE6A}"/>
          </ac:picMkLst>
        </pc:picChg>
        <pc:picChg chg="mod">
          <ac:chgData name="Anna Steinbauer" userId="aa9e69c0-640f-4dee-88df-45dd0169f62d" providerId="ADAL" clId="{08639304-1CFC-4CE2-8E69-3A3204E80C5F}" dt="2025-09-01T12:35:35.521" v="1680" actId="1076"/>
          <ac:picMkLst>
            <pc:docMk/>
            <pc:sldMk cId="933129480" sldId="368"/>
            <ac:picMk id="16" creationId="{3997700D-6B36-AB35-6213-E82922ADA1C2}"/>
          </ac:picMkLst>
        </pc:picChg>
      </pc:sldChg>
      <pc:sldChg chg="modSp mod">
        <pc:chgData name="Anna Steinbauer" userId="aa9e69c0-640f-4dee-88df-45dd0169f62d" providerId="ADAL" clId="{08639304-1CFC-4CE2-8E69-3A3204E80C5F}" dt="2025-09-01T12:49:02.983" v="2714" actId="6549"/>
        <pc:sldMkLst>
          <pc:docMk/>
          <pc:sldMk cId="3464981346" sldId="369"/>
        </pc:sldMkLst>
        <pc:spChg chg="mod">
          <ac:chgData name="Anna Steinbauer" userId="aa9e69c0-640f-4dee-88df-45dd0169f62d" providerId="ADAL" clId="{08639304-1CFC-4CE2-8E69-3A3204E80C5F}" dt="2025-09-01T12:49:02.983" v="2714" actId="6549"/>
          <ac:spMkLst>
            <pc:docMk/>
            <pc:sldMk cId="3464981346" sldId="369"/>
            <ac:spMk id="3" creationId="{C9F81EE6-664F-7411-66D4-00B7A9B58959}"/>
          </ac:spMkLst>
        </pc:spChg>
        <pc:picChg chg="mod">
          <ac:chgData name="Anna Steinbauer" userId="aa9e69c0-640f-4dee-88df-45dd0169f62d" providerId="ADAL" clId="{08639304-1CFC-4CE2-8E69-3A3204E80C5F}" dt="2025-09-01T12:48:13.953" v="2618" actId="1076"/>
          <ac:picMkLst>
            <pc:docMk/>
            <pc:sldMk cId="3464981346" sldId="369"/>
            <ac:picMk id="6" creationId="{46B59844-DF34-FA30-6E36-05BE25E68F7A}"/>
          </ac:picMkLst>
        </pc:picChg>
        <pc:picChg chg="mod">
          <ac:chgData name="Anna Steinbauer" userId="aa9e69c0-640f-4dee-88df-45dd0169f62d" providerId="ADAL" clId="{08639304-1CFC-4CE2-8E69-3A3204E80C5F}" dt="2025-09-01T12:48:16.477" v="2620" actId="1076"/>
          <ac:picMkLst>
            <pc:docMk/>
            <pc:sldMk cId="3464981346" sldId="369"/>
            <ac:picMk id="7" creationId="{EF80645A-E7D8-8AB0-C9E8-1DE7CE429B82}"/>
          </ac:picMkLst>
        </pc:picChg>
        <pc:picChg chg="mod">
          <ac:chgData name="Anna Steinbauer" userId="aa9e69c0-640f-4dee-88df-45dd0169f62d" providerId="ADAL" clId="{08639304-1CFC-4CE2-8E69-3A3204E80C5F}" dt="2025-09-01T12:48:15.051" v="2619" actId="1076"/>
          <ac:picMkLst>
            <pc:docMk/>
            <pc:sldMk cId="3464981346" sldId="369"/>
            <ac:picMk id="8" creationId="{B05A2959-AA9C-EBFD-75EF-03D70668F7A9}"/>
          </ac:picMkLst>
        </pc:picChg>
      </pc:sldChg>
      <pc:sldChg chg="modSp mod">
        <pc:chgData name="Anna Steinbauer" userId="aa9e69c0-640f-4dee-88df-45dd0169f62d" providerId="ADAL" clId="{08639304-1CFC-4CE2-8E69-3A3204E80C5F}" dt="2025-09-01T12:50:37.677" v="2776" actId="20577"/>
        <pc:sldMkLst>
          <pc:docMk/>
          <pc:sldMk cId="3309419285" sldId="370"/>
        </pc:sldMkLst>
        <pc:spChg chg="mod">
          <ac:chgData name="Anna Steinbauer" userId="aa9e69c0-640f-4dee-88df-45dd0169f62d" providerId="ADAL" clId="{08639304-1CFC-4CE2-8E69-3A3204E80C5F}" dt="2025-09-01T12:50:37.677" v="2776" actId="20577"/>
          <ac:spMkLst>
            <pc:docMk/>
            <pc:sldMk cId="3309419285" sldId="370"/>
            <ac:spMk id="3" creationId="{77CC33E4-27B8-8B53-7196-05FB2D16505A}"/>
          </ac:spMkLst>
        </pc:spChg>
      </pc:sldChg>
      <pc:sldChg chg="addSp delSp modSp mod modAnim">
        <pc:chgData name="Anna Steinbauer" userId="aa9e69c0-640f-4dee-88df-45dd0169f62d" providerId="ADAL" clId="{08639304-1CFC-4CE2-8E69-3A3204E80C5F}" dt="2025-09-01T13:08:56.421" v="3460" actId="6549"/>
        <pc:sldMkLst>
          <pc:docMk/>
          <pc:sldMk cId="560374019" sldId="371"/>
        </pc:sldMkLst>
        <pc:spChg chg="mod">
          <ac:chgData name="Anna Steinbauer" userId="aa9e69c0-640f-4dee-88df-45dd0169f62d" providerId="ADAL" clId="{08639304-1CFC-4CE2-8E69-3A3204E80C5F}" dt="2025-09-01T12:45:38.613" v="2397" actId="20577"/>
          <ac:spMkLst>
            <pc:docMk/>
            <pc:sldMk cId="560374019" sldId="371"/>
            <ac:spMk id="2" creationId="{254283D9-214A-83B2-ED0F-E6822CECCB59}"/>
          </ac:spMkLst>
        </pc:spChg>
        <pc:spChg chg="mod">
          <ac:chgData name="Anna Steinbauer" userId="aa9e69c0-640f-4dee-88df-45dd0169f62d" providerId="ADAL" clId="{08639304-1CFC-4CE2-8E69-3A3204E80C5F}" dt="2025-09-01T13:08:56.421" v="3460" actId="6549"/>
          <ac:spMkLst>
            <pc:docMk/>
            <pc:sldMk cId="560374019" sldId="371"/>
            <ac:spMk id="3" creationId="{354575C6-A725-F88A-2E11-CA91BB8E46CB}"/>
          </ac:spMkLst>
        </pc:spChg>
        <pc:picChg chg="add mod">
          <ac:chgData name="Anna Steinbauer" userId="aa9e69c0-640f-4dee-88df-45dd0169f62d" providerId="ADAL" clId="{08639304-1CFC-4CE2-8E69-3A3204E80C5F}" dt="2025-09-01T12:53:04.911" v="2795" actId="14100"/>
          <ac:picMkLst>
            <pc:docMk/>
            <pc:sldMk cId="560374019" sldId="371"/>
            <ac:picMk id="5" creationId="{84C9D83C-CAB5-A812-5EAA-D8B5E591069D}"/>
          </ac:picMkLst>
        </pc:picChg>
        <pc:picChg chg="del">
          <ac:chgData name="Anna Steinbauer" userId="aa9e69c0-640f-4dee-88df-45dd0169f62d" providerId="ADAL" clId="{08639304-1CFC-4CE2-8E69-3A3204E80C5F}" dt="2025-09-01T12:52:57.588" v="2791" actId="478"/>
          <ac:picMkLst>
            <pc:docMk/>
            <pc:sldMk cId="560374019" sldId="371"/>
            <ac:picMk id="8" creationId="{F235A47C-4688-B7CE-212B-B70730AEAFD6}"/>
          </ac:picMkLst>
        </pc:picChg>
      </pc:sldChg>
      <pc:sldChg chg="modSp mod">
        <pc:chgData name="Anna Steinbauer" userId="aa9e69c0-640f-4dee-88df-45dd0169f62d" providerId="ADAL" clId="{08639304-1CFC-4CE2-8E69-3A3204E80C5F}" dt="2025-09-01T13:05:37.682" v="3395" actId="1076"/>
        <pc:sldMkLst>
          <pc:docMk/>
          <pc:sldMk cId="2481010365" sldId="372"/>
        </pc:sldMkLst>
        <pc:spChg chg="mod">
          <ac:chgData name="Anna Steinbauer" userId="aa9e69c0-640f-4dee-88df-45dd0169f62d" providerId="ADAL" clId="{08639304-1CFC-4CE2-8E69-3A3204E80C5F}" dt="2025-09-01T12:45:42.365" v="2400" actId="20577"/>
          <ac:spMkLst>
            <pc:docMk/>
            <pc:sldMk cId="2481010365" sldId="372"/>
            <ac:spMk id="2" creationId="{9E8CD685-3CAF-35D5-E167-587D9D3F90B4}"/>
          </ac:spMkLst>
        </pc:spChg>
        <pc:spChg chg="mod">
          <ac:chgData name="Anna Steinbauer" userId="aa9e69c0-640f-4dee-88df-45dd0169f62d" providerId="ADAL" clId="{08639304-1CFC-4CE2-8E69-3A3204E80C5F}" dt="2025-09-01T13:05:34.615" v="3394" actId="403"/>
          <ac:spMkLst>
            <pc:docMk/>
            <pc:sldMk cId="2481010365" sldId="372"/>
            <ac:spMk id="3" creationId="{B07F62FA-2790-62F2-C8BF-4C3FBE15ED82}"/>
          </ac:spMkLst>
        </pc:spChg>
        <pc:picChg chg="mod">
          <ac:chgData name="Anna Steinbauer" userId="aa9e69c0-640f-4dee-88df-45dd0169f62d" providerId="ADAL" clId="{08639304-1CFC-4CE2-8E69-3A3204E80C5F}" dt="2025-09-01T13:05:37.682" v="3395" actId="1076"/>
          <ac:picMkLst>
            <pc:docMk/>
            <pc:sldMk cId="2481010365" sldId="372"/>
            <ac:picMk id="6" creationId="{A1D2714C-DFB8-47D2-2079-62FA0C46A900}"/>
          </ac:picMkLst>
        </pc:picChg>
      </pc:sldChg>
      <pc:sldChg chg="modSp mod modAnim">
        <pc:chgData name="Anna Steinbauer" userId="aa9e69c0-640f-4dee-88df-45dd0169f62d" providerId="ADAL" clId="{08639304-1CFC-4CE2-8E69-3A3204E80C5F}" dt="2025-09-01T13:10:44.622" v="3563" actId="20577"/>
        <pc:sldMkLst>
          <pc:docMk/>
          <pc:sldMk cId="1595323799" sldId="373"/>
        </pc:sldMkLst>
        <pc:spChg chg="mod">
          <ac:chgData name="Anna Steinbauer" userId="aa9e69c0-640f-4dee-88df-45dd0169f62d" providerId="ADAL" clId="{08639304-1CFC-4CE2-8E69-3A3204E80C5F}" dt="2025-09-01T12:45:50.869" v="2403" actId="20577"/>
          <ac:spMkLst>
            <pc:docMk/>
            <pc:sldMk cId="1595323799" sldId="373"/>
            <ac:spMk id="2" creationId="{37550389-13EB-F23D-2E83-B4E257852551}"/>
          </ac:spMkLst>
        </pc:spChg>
        <pc:spChg chg="mod">
          <ac:chgData name="Anna Steinbauer" userId="aa9e69c0-640f-4dee-88df-45dd0169f62d" providerId="ADAL" clId="{08639304-1CFC-4CE2-8E69-3A3204E80C5F}" dt="2025-09-01T13:10:44.622" v="3563" actId="20577"/>
          <ac:spMkLst>
            <pc:docMk/>
            <pc:sldMk cId="1595323799" sldId="373"/>
            <ac:spMk id="3" creationId="{45A94B73-C59D-4892-2680-433DDBA913C3}"/>
          </ac:spMkLst>
        </pc:spChg>
        <pc:picChg chg="mod">
          <ac:chgData name="Anna Steinbauer" userId="aa9e69c0-640f-4dee-88df-45dd0169f62d" providerId="ADAL" clId="{08639304-1CFC-4CE2-8E69-3A3204E80C5F}" dt="2025-09-01T13:10:12.955" v="3555" actId="1076"/>
          <ac:picMkLst>
            <pc:docMk/>
            <pc:sldMk cId="1595323799" sldId="373"/>
            <ac:picMk id="6" creationId="{CBDF95B0-11BB-550C-7E01-8BFA7DB2A6D9}"/>
          </ac:picMkLst>
        </pc:picChg>
      </pc:sldChg>
      <pc:sldChg chg="modSp mod">
        <pc:chgData name="Anna Steinbauer" userId="aa9e69c0-640f-4dee-88df-45dd0169f62d" providerId="ADAL" clId="{08639304-1CFC-4CE2-8E69-3A3204E80C5F}" dt="2025-09-01T13:23:34.874" v="4448" actId="1076"/>
        <pc:sldMkLst>
          <pc:docMk/>
          <pc:sldMk cId="2404767583" sldId="374"/>
        </pc:sldMkLst>
        <pc:spChg chg="mod">
          <ac:chgData name="Anna Steinbauer" userId="aa9e69c0-640f-4dee-88df-45dd0169f62d" providerId="ADAL" clId="{08639304-1CFC-4CE2-8E69-3A3204E80C5F}" dt="2025-09-01T12:45:55.182" v="2406" actId="20577"/>
          <ac:spMkLst>
            <pc:docMk/>
            <pc:sldMk cId="2404767583" sldId="374"/>
            <ac:spMk id="2" creationId="{C003CC2F-3A16-B22C-A860-1494B24C4989}"/>
          </ac:spMkLst>
        </pc:spChg>
        <pc:spChg chg="mod">
          <ac:chgData name="Anna Steinbauer" userId="aa9e69c0-640f-4dee-88df-45dd0169f62d" providerId="ADAL" clId="{08639304-1CFC-4CE2-8E69-3A3204E80C5F}" dt="2025-09-01T13:23:29.869" v="4447" actId="1076"/>
          <ac:spMkLst>
            <pc:docMk/>
            <pc:sldMk cId="2404767583" sldId="374"/>
            <ac:spMk id="3" creationId="{83EE0AE0-A2CB-2C2A-F25C-2900456BCA93}"/>
          </ac:spMkLst>
        </pc:spChg>
        <pc:graphicFrameChg chg="mod modGraphic">
          <ac:chgData name="Anna Steinbauer" userId="aa9e69c0-640f-4dee-88df-45dd0169f62d" providerId="ADAL" clId="{08639304-1CFC-4CE2-8E69-3A3204E80C5F}" dt="2025-09-01T13:23:34.874" v="4448" actId="1076"/>
          <ac:graphicFrameMkLst>
            <pc:docMk/>
            <pc:sldMk cId="2404767583" sldId="374"/>
            <ac:graphicFrameMk id="6" creationId="{E0DBDFE1-52F1-0D2E-EACD-9CE46F0F2126}"/>
          </ac:graphicFrameMkLst>
        </pc:graphicFrameChg>
      </pc:sldChg>
      <pc:sldChg chg="addSp delSp modSp mod modAnim">
        <pc:chgData name="Anna Steinbauer" userId="aa9e69c0-640f-4dee-88df-45dd0169f62d" providerId="ADAL" clId="{08639304-1CFC-4CE2-8E69-3A3204E80C5F}" dt="2025-09-01T13:25:55.301" v="4486" actId="1076"/>
        <pc:sldMkLst>
          <pc:docMk/>
          <pc:sldMk cId="2148990944" sldId="375"/>
        </pc:sldMkLst>
        <pc:spChg chg="mod">
          <ac:chgData name="Anna Steinbauer" userId="aa9e69c0-640f-4dee-88df-45dd0169f62d" providerId="ADAL" clId="{08639304-1CFC-4CE2-8E69-3A3204E80C5F}" dt="2025-09-01T12:45:59.378" v="2409" actId="20577"/>
          <ac:spMkLst>
            <pc:docMk/>
            <pc:sldMk cId="2148990944" sldId="375"/>
            <ac:spMk id="2" creationId="{AFFCC14C-2E5A-33FC-0812-B02A2D658D8E}"/>
          </ac:spMkLst>
        </pc:spChg>
        <pc:spChg chg="mod">
          <ac:chgData name="Anna Steinbauer" userId="aa9e69c0-640f-4dee-88df-45dd0169f62d" providerId="ADAL" clId="{08639304-1CFC-4CE2-8E69-3A3204E80C5F}" dt="2025-09-01T13:25:51.475" v="4485" actId="20577"/>
          <ac:spMkLst>
            <pc:docMk/>
            <pc:sldMk cId="2148990944" sldId="375"/>
            <ac:spMk id="3" creationId="{8F443CDC-BB5C-FFEA-5B39-5FAC8BA81F97}"/>
          </ac:spMkLst>
        </pc:spChg>
        <pc:picChg chg="del mod">
          <ac:chgData name="Anna Steinbauer" userId="aa9e69c0-640f-4dee-88df-45dd0169f62d" providerId="ADAL" clId="{08639304-1CFC-4CE2-8E69-3A3204E80C5F}" dt="2025-09-01T13:21:52.797" v="4157" actId="478"/>
          <ac:picMkLst>
            <pc:docMk/>
            <pc:sldMk cId="2148990944" sldId="375"/>
            <ac:picMk id="4" creationId="{B0885DDD-4096-7BA0-C009-647496508669}"/>
          </ac:picMkLst>
        </pc:picChg>
        <pc:picChg chg="add mod">
          <ac:chgData name="Anna Steinbauer" userId="aa9e69c0-640f-4dee-88df-45dd0169f62d" providerId="ADAL" clId="{08639304-1CFC-4CE2-8E69-3A3204E80C5F}" dt="2025-09-01T13:25:48.917" v="4483" actId="1076"/>
          <ac:picMkLst>
            <pc:docMk/>
            <pc:sldMk cId="2148990944" sldId="375"/>
            <ac:picMk id="6" creationId="{DFD973F4-0E07-9B83-2DAA-F18AB74BF6DA}"/>
          </ac:picMkLst>
        </pc:picChg>
        <pc:picChg chg="mod">
          <ac:chgData name="Anna Steinbauer" userId="aa9e69c0-640f-4dee-88df-45dd0169f62d" providerId="ADAL" clId="{08639304-1CFC-4CE2-8E69-3A3204E80C5F}" dt="2025-09-01T13:25:55.301" v="4486" actId="1076"/>
          <ac:picMkLst>
            <pc:docMk/>
            <pc:sldMk cId="2148990944" sldId="375"/>
            <ac:picMk id="8" creationId="{FBD4C595-8C22-42AD-B88B-29D48E299043}"/>
          </ac:picMkLst>
        </pc:picChg>
      </pc:sldChg>
      <pc:sldChg chg="delSp modSp mod modAnim">
        <pc:chgData name="Anna Steinbauer" userId="aa9e69c0-640f-4dee-88df-45dd0169f62d" providerId="ADAL" clId="{08639304-1CFC-4CE2-8E69-3A3204E80C5F}" dt="2025-09-01T13:37:50.124" v="5560" actId="20577"/>
        <pc:sldMkLst>
          <pc:docMk/>
          <pc:sldMk cId="104211767" sldId="376"/>
        </pc:sldMkLst>
        <pc:spChg chg="mod">
          <ac:chgData name="Anna Steinbauer" userId="aa9e69c0-640f-4dee-88df-45dd0169f62d" providerId="ADAL" clId="{08639304-1CFC-4CE2-8E69-3A3204E80C5F}" dt="2025-09-01T12:46:03.718" v="2412" actId="20577"/>
          <ac:spMkLst>
            <pc:docMk/>
            <pc:sldMk cId="104211767" sldId="376"/>
            <ac:spMk id="2" creationId="{0B69B8F0-CC2A-4E17-81DC-058EEAD545A1}"/>
          </ac:spMkLst>
        </pc:spChg>
        <pc:spChg chg="mod">
          <ac:chgData name="Anna Steinbauer" userId="aa9e69c0-640f-4dee-88df-45dd0169f62d" providerId="ADAL" clId="{08639304-1CFC-4CE2-8E69-3A3204E80C5F}" dt="2025-09-01T13:37:50.124" v="5560" actId="20577"/>
          <ac:spMkLst>
            <pc:docMk/>
            <pc:sldMk cId="104211767" sldId="376"/>
            <ac:spMk id="3" creationId="{1108E33D-6914-EEE3-6E11-D2FBD010929B}"/>
          </ac:spMkLst>
        </pc:spChg>
        <pc:picChg chg="del">
          <ac:chgData name="Anna Steinbauer" userId="aa9e69c0-640f-4dee-88df-45dd0169f62d" providerId="ADAL" clId="{08639304-1CFC-4CE2-8E69-3A3204E80C5F}" dt="2025-09-01T13:26:01.088" v="4487" actId="478"/>
          <ac:picMkLst>
            <pc:docMk/>
            <pc:sldMk cId="104211767" sldId="376"/>
            <ac:picMk id="4" creationId="{5F1F7E1C-382F-2535-3E03-FA2D99B60CE8}"/>
          </ac:picMkLst>
        </pc:picChg>
        <pc:picChg chg="del mod">
          <ac:chgData name="Anna Steinbauer" userId="aa9e69c0-640f-4dee-88df-45dd0169f62d" providerId="ADAL" clId="{08639304-1CFC-4CE2-8E69-3A3204E80C5F}" dt="2025-09-01T13:26:02.375" v="4488" actId="478"/>
          <ac:picMkLst>
            <pc:docMk/>
            <pc:sldMk cId="104211767" sldId="376"/>
            <ac:picMk id="5" creationId="{B40991DF-C645-109C-68F9-1B4AAEDFD356}"/>
          </ac:picMkLst>
        </pc:picChg>
        <pc:picChg chg="mod">
          <ac:chgData name="Anna Steinbauer" userId="aa9e69c0-640f-4dee-88df-45dd0169f62d" providerId="ADAL" clId="{08639304-1CFC-4CE2-8E69-3A3204E80C5F}" dt="2025-09-01T13:37:23.325" v="5540" actId="1076"/>
          <ac:picMkLst>
            <pc:docMk/>
            <pc:sldMk cId="104211767" sldId="376"/>
            <ac:picMk id="6" creationId="{171D6ACD-FF73-0C86-B43E-3F286A10C7DC}"/>
          </ac:picMkLst>
        </pc:picChg>
        <pc:picChg chg="mod">
          <ac:chgData name="Anna Steinbauer" userId="aa9e69c0-640f-4dee-88df-45dd0169f62d" providerId="ADAL" clId="{08639304-1CFC-4CE2-8E69-3A3204E80C5F}" dt="2025-09-01T13:37:26.991" v="5542" actId="1076"/>
          <ac:picMkLst>
            <pc:docMk/>
            <pc:sldMk cId="104211767" sldId="376"/>
            <ac:picMk id="9" creationId="{5E266F7A-CCC2-235A-FA0F-51FE92215B08}"/>
          </ac:picMkLst>
        </pc:picChg>
        <pc:picChg chg="mod">
          <ac:chgData name="Anna Steinbauer" userId="aa9e69c0-640f-4dee-88df-45dd0169f62d" providerId="ADAL" clId="{08639304-1CFC-4CE2-8E69-3A3204E80C5F}" dt="2025-09-01T13:37:25.138" v="5541" actId="1076"/>
          <ac:picMkLst>
            <pc:docMk/>
            <pc:sldMk cId="104211767" sldId="376"/>
            <ac:picMk id="10" creationId="{CF5A9DF8-4A63-6291-3B1C-8B3C22FCBB52}"/>
          </ac:picMkLst>
        </pc:picChg>
      </pc:sldChg>
      <pc:sldChg chg="modSp mod">
        <pc:chgData name="Anna Steinbauer" userId="aa9e69c0-640f-4dee-88df-45dd0169f62d" providerId="ADAL" clId="{08639304-1CFC-4CE2-8E69-3A3204E80C5F}" dt="2025-09-01T13:50:58.353" v="7300" actId="1076"/>
        <pc:sldMkLst>
          <pc:docMk/>
          <pc:sldMk cId="1878956062" sldId="377"/>
        </pc:sldMkLst>
        <pc:spChg chg="mod">
          <ac:chgData name="Anna Steinbauer" userId="aa9e69c0-640f-4dee-88df-45dd0169f62d" providerId="ADAL" clId="{08639304-1CFC-4CE2-8E69-3A3204E80C5F}" dt="2025-09-01T13:39:58.468" v="5731" actId="20577"/>
          <ac:spMkLst>
            <pc:docMk/>
            <pc:sldMk cId="1878956062" sldId="377"/>
            <ac:spMk id="3" creationId="{1B5550DC-388C-FF7F-E324-7E3699ACD49E}"/>
          </ac:spMkLst>
        </pc:spChg>
        <pc:graphicFrameChg chg="mod">
          <ac:chgData name="Anna Steinbauer" userId="aa9e69c0-640f-4dee-88df-45dd0169f62d" providerId="ADAL" clId="{08639304-1CFC-4CE2-8E69-3A3204E80C5F}" dt="2025-09-01T13:50:58.353" v="7300" actId="1076"/>
          <ac:graphicFrameMkLst>
            <pc:docMk/>
            <pc:sldMk cId="1878956062" sldId="377"/>
            <ac:graphicFrameMk id="6" creationId="{E636E604-70F9-1222-D807-60C5A09F7F70}"/>
          </ac:graphicFrameMkLst>
        </pc:graphicFrameChg>
      </pc:sldChg>
      <pc:sldChg chg="modSp mod">
        <pc:chgData name="Anna Steinbauer" userId="aa9e69c0-640f-4dee-88df-45dd0169f62d" providerId="ADAL" clId="{08639304-1CFC-4CE2-8E69-3A3204E80C5F}" dt="2025-09-01T13:50:27.154" v="7293" actId="404"/>
        <pc:sldMkLst>
          <pc:docMk/>
          <pc:sldMk cId="1186736018" sldId="378"/>
        </pc:sldMkLst>
        <pc:spChg chg="mod">
          <ac:chgData name="Anna Steinbauer" userId="aa9e69c0-640f-4dee-88df-45dd0169f62d" providerId="ADAL" clId="{08639304-1CFC-4CE2-8E69-3A3204E80C5F}" dt="2025-09-01T13:45:16.869" v="6663" actId="113"/>
          <ac:spMkLst>
            <pc:docMk/>
            <pc:sldMk cId="1186736018" sldId="378"/>
            <ac:spMk id="3" creationId="{3966C632-DDFF-D1BB-22F9-340B27D9A20C}"/>
          </ac:spMkLst>
        </pc:spChg>
        <pc:graphicFrameChg chg="mod modGraphic">
          <ac:chgData name="Anna Steinbauer" userId="aa9e69c0-640f-4dee-88df-45dd0169f62d" providerId="ADAL" clId="{08639304-1CFC-4CE2-8E69-3A3204E80C5F}" dt="2025-09-01T13:50:27.154" v="7293" actId="404"/>
          <ac:graphicFrameMkLst>
            <pc:docMk/>
            <pc:sldMk cId="1186736018" sldId="378"/>
            <ac:graphicFrameMk id="6" creationId="{EE84DF27-6A30-AFD5-1F29-9C2BC27CAA99}"/>
          </ac:graphicFrameMkLst>
        </pc:graphicFrameChg>
      </pc:sldChg>
      <pc:sldChg chg="modSp del mod">
        <pc:chgData name="Anna Steinbauer" userId="aa9e69c0-640f-4dee-88df-45dd0169f62d" providerId="ADAL" clId="{08639304-1CFC-4CE2-8E69-3A3204E80C5F}" dt="2025-09-01T13:17:36.687" v="4008" actId="2696"/>
        <pc:sldMkLst>
          <pc:docMk/>
          <pc:sldMk cId="3075481016" sldId="379"/>
        </pc:sldMkLst>
        <pc:spChg chg="mod">
          <ac:chgData name="Anna Steinbauer" userId="aa9e69c0-640f-4dee-88df-45dd0169f62d" providerId="ADAL" clId="{08639304-1CFC-4CE2-8E69-3A3204E80C5F}" dt="2025-09-01T13:14:59.007" v="3813" actId="948"/>
          <ac:spMkLst>
            <pc:docMk/>
            <pc:sldMk cId="3075481016" sldId="379"/>
            <ac:spMk id="3" creationId="{FB18C28A-1159-0EEE-3DF4-35AA2B892888}"/>
          </ac:spMkLst>
        </pc:spChg>
      </pc:sldChg>
      <pc:sldChg chg="modSp mod">
        <pc:chgData name="Anna Steinbauer" userId="aa9e69c0-640f-4dee-88df-45dd0169f62d" providerId="ADAL" clId="{08639304-1CFC-4CE2-8E69-3A3204E80C5F}" dt="2025-09-01T09:56:14.590" v="547" actId="20577"/>
        <pc:sldMkLst>
          <pc:docMk/>
          <pc:sldMk cId="2024084389" sldId="382"/>
        </pc:sldMkLst>
        <pc:spChg chg="mod">
          <ac:chgData name="Anna Steinbauer" userId="aa9e69c0-640f-4dee-88df-45dd0169f62d" providerId="ADAL" clId="{08639304-1CFC-4CE2-8E69-3A3204E80C5F}" dt="2025-09-01T09:56:14.590" v="547" actId="20577"/>
          <ac:spMkLst>
            <pc:docMk/>
            <pc:sldMk cId="2024084389" sldId="382"/>
            <ac:spMk id="3" creationId="{67ECEA90-A4A7-CB9E-DA25-F91B319B96C9}"/>
          </ac:spMkLst>
        </pc:spChg>
        <pc:picChg chg="mod">
          <ac:chgData name="Anna Steinbauer" userId="aa9e69c0-640f-4dee-88df-45dd0169f62d" providerId="ADAL" clId="{08639304-1CFC-4CE2-8E69-3A3204E80C5F}" dt="2025-09-01T09:56:00.939" v="535" actId="1076"/>
          <ac:picMkLst>
            <pc:docMk/>
            <pc:sldMk cId="2024084389" sldId="382"/>
            <ac:picMk id="6" creationId="{B57E3AAA-F790-EE7B-EC96-55E1EE29D2D9}"/>
          </ac:picMkLst>
        </pc:picChg>
        <pc:picChg chg="mod">
          <ac:chgData name="Anna Steinbauer" userId="aa9e69c0-640f-4dee-88df-45dd0169f62d" providerId="ADAL" clId="{08639304-1CFC-4CE2-8E69-3A3204E80C5F}" dt="2025-09-01T09:55:58.416" v="534" actId="1076"/>
          <ac:picMkLst>
            <pc:docMk/>
            <pc:sldMk cId="2024084389" sldId="382"/>
            <ac:picMk id="9" creationId="{B8D79CCB-4F75-88CE-413F-44F227332082}"/>
          </ac:picMkLst>
        </pc:picChg>
      </pc:sldChg>
      <pc:sldChg chg="modSp mod">
        <pc:chgData name="Anna Steinbauer" userId="aa9e69c0-640f-4dee-88df-45dd0169f62d" providerId="ADAL" clId="{08639304-1CFC-4CE2-8E69-3A3204E80C5F}" dt="2025-09-01T09:58:27.643" v="574" actId="20577"/>
        <pc:sldMkLst>
          <pc:docMk/>
          <pc:sldMk cId="2884838739" sldId="386"/>
        </pc:sldMkLst>
        <pc:spChg chg="mod">
          <ac:chgData name="Anna Steinbauer" userId="aa9e69c0-640f-4dee-88df-45dd0169f62d" providerId="ADAL" clId="{08639304-1CFC-4CE2-8E69-3A3204E80C5F}" dt="2025-09-01T09:58:27.643" v="574" actId="20577"/>
          <ac:spMkLst>
            <pc:docMk/>
            <pc:sldMk cId="2884838739" sldId="386"/>
            <ac:spMk id="2" creationId="{00ED2629-6ED6-1DEE-067E-874B76992566}"/>
          </ac:spMkLst>
        </pc:spChg>
      </pc:sldChg>
      <pc:sldChg chg="modSp mod">
        <pc:chgData name="Anna Steinbauer" userId="aa9e69c0-640f-4dee-88df-45dd0169f62d" providerId="ADAL" clId="{08639304-1CFC-4CE2-8E69-3A3204E80C5F}" dt="2025-09-01T10:06:46.462" v="1028" actId="20577"/>
        <pc:sldMkLst>
          <pc:docMk/>
          <pc:sldMk cId="689415423" sldId="387"/>
        </pc:sldMkLst>
        <pc:spChg chg="mod">
          <ac:chgData name="Anna Steinbauer" userId="aa9e69c0-640f-4dee-88df-45dd0169f62d" providerId="ADAL" clId="{08639304-1CFC-4CE2-8E69-3A3204E80C5F}" dt="2025-09-01T09:58:40.477" v="580" actId="20577"/>
          <ac:spMkLst>
            <pc:docMk/>
            <pc:sldMk cId="689415423" sldId="387"/>
            <ac:spMk id="2" creationId="{86D4952A-F3EF-C14B-CC5F-A30B0439FD17}"/>
          </ac:spMkLst>
        </pc:spChg>
        <pc:spChg chg="mod">
          <ac:chgData name="Anna Steinbauer" userId="aa9e69c0-640f-4dee-88df-45dd0169f62d" providerId="ADAL" clId="{08639304-1CFC-4CE2-8E69-3A3204E80C5F}" dt="2025-09-01T10:06:46.462" v="1028" actId="20577"/>
          <ac:spMkLst>
            <pc:docMk/>
            <pc:sldMk cId="689415423" sldId="387"/>
            <ac:spMk id="3" creationId="{2E3EBA1E-A125-4427-08FD-3BECED1B6E88}"/>
          </ac:spMkLst>
        </pc:spChg>
        <pc:picChg chg="mod">
          <ac:chgData name="Anna Steinbauer" userId="aa9e69c0-640f-4dee-88df-45dd0169f62d" providerId="ADAL" clId="{08639304-1CFC-4CE2-8E69-3A3204E80C5F}" dt="2025-09-01T10:05:44.244" v="951" actId="1076"/>
          <ac:picMkLst>
            <pc:docMk/>
            <pc:sldMk cId="689415423" sldId="387"/>
            <ac:picMk id="4" creationId="{FCD17B0F-33B2-5B7B-7A4C-2205873D3FA2}"/>
          </ac:picMkLst>
        </pc:picChg>
      </pc:sldChg>
      <pc:sldChg chg="modSp mod">
        <pc:chgData name="Anna Steinbauer" userId="aa9e69c0-640f-4dee-88df-45dd0169f62d" providerId="ADAL" clId="{08639304-1CFC-4CE2-8E69-3A3204E80C5F}" dt="2025-09-01T12:27:56.764" v="1428" actId="1076"/>
        <pc:sldMkLst>
          <pc:docMk/>
          <pc:sldMk cId="1915991060" sldId="388"/>
        </pc:sldMkLst>
        <pc:spChg chg="mod">
          <ac:chgData name="Anna Steinbauer" userId="aa9e69c0-640f-4dee-88df-45dd0169f62d" providerId="ADAL" clId="{08639304-1CFC-4CE2-8E69-3A3204E80C5F}" dt="2025-09-01T09:58:43.845" v="583" actId="20577"/>
          <ac:spMkLst>
            <pc:docMk/>
            <pc:sldMk cId="1915991060" sldId="388"/>
            <ac:spMk id="2" creationId="{C3FC751B-8FB4-3CD0-FB3A-4E48BB0DFC6D}"/>
          </ac:spMkLst>
        </pc:spChg>
        <pc:spChg chg="mod">
          <ac:chgData name="Anna Steinbauer" userId="aa9e69c0-640f-4dee-88df-45dd0169f62d" providerId="ADAL" clId="{08639304-1CFC-4CE2-8E69-3A3204E80C5F}" dt="2025-09-01T12:26:19.927" v="1398" actId="20577"/>
          <ac:spMkLst>
            <pc:docMk/>
            <pc:sldMk cId="1915991060" sldId="388"/>
            <ac:spMk id="3" creationId="{03608D99-5BAE-735C-2EF9-D88877B2CECA}"/>
          </ac:spMkLst>
        </pc:spChg>
        <pc:graphicFrameChg chg="mod">
          <ac:chgData name="Anna Steinbauer" userId="aa9e69c0-640f-4dee-88df-45dd0169f62d" providerId="ADAL" clId="{08639304-1CFC-4CE2-8E69-3A3204E80C5F}" dt="2025-09-01T12:27:56.764" v="1428" actId="1076"/>
          <ac:graphicFrameMkLst>
            <pc:docMk/>
            <pc:sldMk cId="1915991060" sldId="388"/>
            <ac:graphicFrameMk id="6" creationId="{A1D0E587-70E3-CDD9-A79F-7207F2DF01A2}"/>
          </ac:graphicFrameMkLst>
        </pc:graphicFrameChg>
        <pc:picChg chg="mod">
          <ac:chgData name="Anna Steinbauer" userId="aa9e69c0-640f-4dee-88df-45dd0169f62d" providerId="ADAL" clId="{08639304-1CFC-4CE2-8E69-3A3204E80C5F}" dt="2025-09-01T10:07:10.051" v="1029" actId="1076"/>
          <ac:picMkLst>
            <pc:docMk/>
            <pc:sldMk cId="1915991060" sldId="388"/>
            <ac:picMk id="4" creationId="{8267C546-AE79-6C0E-6C50-577C2DC397AC}"/>
          </ac:picMkLst>
        </pc:picChg>
      </pc:sldChg>
      <pc:sldChg chg="modSp mod modAnim">
        <pc:chgData name="Anna Steinbauer" userId="aa9e69c0-640f-4dee-88df-45dd0169f62d" providerId="ADAL" clId="{08639304-1CFC-4CE2-8E69-3A3204E80C5F}" dt="2025-09-01T12:42:05.037" v="2264" actId="20577"/>
        <pc:sldMkLst>
          <pc:docMk/>
          <pc:sldMk cId="1224667605" sldId="389"/>
        </pc:sldMkLst>
        <pc:spChg chg="mod">
          <ac:chgData name="Anna Steinbauer" userId="aa9e69c0-640f-4dee-88df-45dd0169f62d" providerId="ADAL" clId="{08639304-1CFC-4CE2-8E69-3A3204E80C5F}" dt="2025-09-01T12:42:05.037" v="2264" actId="20577"/>
          <ac:spMkLst>
            <pc:docMk/>
            <pc:sldMk cId="1224667605" sldId="389"/>
            <ac:spMk id="3" creationId="{D7F2F8D9-2950-C444-FBB0-BC71C4F4E602}"/>
          </ac:spMkLst>
        </pc:spChg>
        <pc:spChg chg="mod">
          <ac:chgData name="Anna Steinbauer" userId="aa9e69c0-640f-4dee-88df-45dd0169f62d" providerId="ADAL" clId="{08639304-1CFC-4CE2-8E69-3A3204E80C5F}" dt="2025-09-01T12:39:41.875" v="2251" actId="1076"/>
          <ac:spMkLst>
            <pc:docMk/>
            <pc:sldMk cId="1224667605" sldId="389"/>
            <ac:spMk id="9" creationId="{A54F2884-9FCC-76CB-2A46-D5E13D975CE7}"/>
          </ac:spMkLst>
        </pc:spChg>
        <pc:spChg chg="mod">
          <ac:chgData name="Anna Steinbauer" userId="aa9e69c0-640f-4dee-88df-45dd0169f62d" providerId="ADAL" clId="{08639304-1CFC-4CE2-8E69-3A3204E80C5F}" dt="2025-09-01T12:39:59.292" v="2255" actId="1076"/>
          <ac:spMkLst>
            <pc:docMk/>
            <pc:sldMk cId="1224667605" sldId="389"/>
            <ac:spMk id="10" creationId="{600F4B6F-04F4-82FB-2AD8-242853977621}"/>
          </ac:spMkLst>
        </pc:spChg>
        <pc:spChg chg="mod">
          <ac:chgData name="Anna Steinbauer" userId="aa9e69c0-640f-4dee-88df-45dd0169f62d" providerId="ADAL" clId="{08639304-1CFC-4CE2-8E69-3A3204E80C5F}" dt="2025-09-01T12:40:14.924" v="2259" actId="1076"/>
          <ac:spMkLst>
            <pc:docMk/>
            <pc:sldMk cId="1224667605" sldId="389"/>
            <ac:spMk id="11" creationId="{82E9CFB7-7F47-B8A9-3548-B4484153CBDC}"/>
          </ac:spMkLst>
        </pc:spChg>
        <pc:spChg chg="mod">
          <ac:chgData name="Anna Steinbauer" userId="aa9e69c0-640f-4dee-88df-45dd0169f62d" providerId="ADAL" clId="{08639304-1CFC-4CE2-8E69-3A3204E80C5F}" dt="2025-09-01T12:40:08.576" v="2258" actId="1076"/>
          <ac:spMkLst>
            <pc:docMk/>
            <pc:sldMk cId="1224667605" sldId="389"/>
            <ac:spMk id="12" creationId="{E16A4E34-C331-E15F-DFA2-32DD3DAA6E52}"/>
          </ac:spMkLst>
        </pc:spChg>
        <pc:picChg chg="mod">
          <ac:chgData name="Anna Steinbauer" userId="aa9e69c0-640f-4dee-88df-45dd0169f62d" providerId="ADAL" clId="{08639304-1CFC-4CE2-8E69-3A3204E80C5F}" dt="2025-09-01T12:39:43.230" v="2252" actId="1076"/>
          <ac:picMkLst>
            <pc:docMk/>
            <pc:sldMk cId="1224667605" sldId="389"/>
            <ac:picMk id="5" creationId="{7676C2BF-BF93-EB40-9556-F5C398852532}"/>
          </ac:picMkLst>
        </pc:picChg>
        <pc:picChg chg="mod">
          <ac:chgData name="Anna Steinbauer" userId="aa9e69c0-640f-4dee-88df-45dd0169f62d" providerId="ADAL" clId="{08639304-1CFC-4CE2-8E69-3A3204E80C5F}" dt="2025-09-01T12:39:45.903" v="2253" actId="1076"/>
          <ac:picMkLst>
            <pc:docMk/>
            <pc:sldMk cId="1224667605" sldId="389"/>
            <ac:picMk id="6" creationId="{0FCE34D4-3A5C-C225-62FE-91D64BA3BE1D}"/>
          </ac:picMkLst>
        </pc:picChg>
        <pc:picChg chg="mod">
          <ac:chgData name="Anna Steinbauer" userId="aa9e69c0-640f-4dee-88df-45dd0169f62d" providerId="ADAL" clId="{08639304-1CFC-4CE2-8E69-3A3204E80C5F}" dt="2025-09-01T12:40:00.559" v="2256" actId="1076"/>
          <ac:picMkLst>
            <pc:docMk/>
            <pc:sldMk cId="1224667605" sldId="389"/>
            <ac:picMk id="7" creationId="{7E32C869-178F-B485-EB50-02D35BB3E340}"/>
          </ac:picMkLst>
        </pc:picChg>
        <pc:picChg chg="mod">
          <ac:chgData name="Anna Steinbauer" userId="aa9e69c0-640f-4dee-88df-45dd0169f62d" providerId="ADAL" clId="{08639304-1CFC-4CE2-8E69-3A3204E80C5F}" dt="2025-09-01T12:40:04.015" v="2257" actId="1076"/>
          <ac:picMkLst>
            <pc:docMk/>
            <pc:sldMk cId="1224667605" sldId="389"/>
            <ac:picMk id="8" creationId="{C5BFDD72-80D3-BA03-D207-4B381E27F50F}"/>
          </ac:picMkLst>
        </pc:picChg>
      </pc:sldChg>
      <pc:sldChg chg="modSp mod modAnim">
        <pc:chgData name="Anna Steinbauer" userId="aa9e69c0-640f-4dee-88df-45dd0169f62d" providerId="ADAL" clId="{08639304-1CFC-4CE2-8E69-3A3204E80C5F}" dt="2025-09-01T13:29:58.028" v="5105" actId="20577"/>
        <pc:sldMkLst>
          <pc:docMk/>
          <pc:sldMk cId="3323050728" sldId="390"/>
        </pc:sldMkLst>
        <pc:spChg chg="mod">
          <ac:chgData name="Anna Steinbauer" userId="aa9e69c0-640f-4dee-88df-45dd0169f62d" providerId="ADAL" clId="{08639304-1CFC-4CE2-8E69-3A3204E80C5F}" dt="2025-09-01T13:29:58.028" v="5105" actId="20577"/>
          <ac:spMkLst>
            <pc:docMk/>
            <pc:sldMk cId="3323050728" sldId="390"/>
            <ac:spMk id="3" creationId="{E2360725-2182-A362-63CF-76DAF6AD2455}"/>
          </ac:spMkLst>
        </pc:spChg>
      </pc:sldChg>
      <pc:sldChg chg="modSp mod modAnim">
        <pc:chgData name="Anna Steinbauer" userId="aa9e69c0-640f-4dee-88df-45dd0169f62d" providerId="ADAL" clId="{08639304-1CFC-4CE2-8E69-3A3204E80C5F}" dt="2025-09-01T13:31:46.620" v="5321" actId="20577"/>
        <pc:sldMkLst>
          <pc:docMk/>
          <pc:sldMk cId="546393410" sldId="391"/>
        </pc:sldMkLst>
        <pc:spChg chg="mod">
          <ac:chgData name="Anna Steinbauer" userId="aa9e69c0-640f-4dee-88df-45dd0169f62d" providerId="ADAL" clId="{08639304-1CFC-4CE2-8E69-3A3204E80C5F}" dt="2025-09-01T13:31:46.620" v="5321" actId="20577"/>
          <ac:spMkLst>
            <pc:docMk/>
            <pc:sldMk cId="546393410" sldId="391"/>
            <ac:spMk id="3" creationId="{7EA46834-A255-C4BE-79A4-E7D68FF08EEC}"/>
          </ac:spMkLst>
        </pc:spChg>
      </pc:sldChg>
      <pc:sldChg chg="modSp mod">
        <pc:chgData name="Anna Steinbauer" userId="aa9e69c0-640f-4dee-88df-45dd0169f62d" providerId="ADAL" clId="{08639304-1CFC-4CE2-8E69-3A3204E80C5F}" dt="2025-09-01T13:51:32.422" v="7309" actId="404"/>
        <pc:sldMkLst>
          <pc:docMk/>
          <pc:sldMk cId="190072567" sldId="393"/>
        </pc:sldMkLst>
        <pc:spChg chg="mod">
          <ac:chgData name="Anna Steinbauer" userId="aa9e69c0-640f-4dee-88df-45dd0169f62d" providerId="ADAL" clId="{08639304-1CFC-4CE2-8E69-3A3204E80C5F}" dt="2025-09-01T13:51:32.422" v="7309" actId="404"/>
          <ac:spMkLst>
            <pc:docMk/>
            <pc:sldMk cId="190072567" sldId="393"/>
            <ac:spMk id="3" creationId="{19D054AC-ED3D-B9A0-6627-5854B19CED33}"/>
          </ac:spMkLst>
        </pc:spChg>
      </pc:sldChg>
      <pc:sldChg chg="modSp mod">
        <pc:chgData name="Anna Steinbauer" userId="aa9e69c0-640f-4dee-88df-45dd0169f62d" providerId="ADAL" clId="{08639304-1CFC-4CE2-8E69-3A3204E80C5F}" dt="2025-09-01T09:59:24.114" v="590" actId="20577"/>
        <pc:sldMkLst>
          <pc:docMk/>
          <pc:sldMk cId="3242918820" sldId="396"/>
        </pc:sldMkLst>
        <pc:spChg chg="mod">
          <ac:chgData name="Anna Steinbauer" userId="aa9e69c0-640f-4dee-88df-45dd0169f62d" providerId="ADAL" clId="{08639304-1CFC-4CE2-8E69-3A3204E80C5F}" dt="2025-09-01T09:59:24.114" v="590" actId="20577"/>
          <ac:spMkLst>
            <pc:docMk/>
            <pc:sldMk cId="3242918820" sldId="396"/>
            <ac:spMk id="3" creationId="{75A1B76A-623A-25A6-B79B-D3DD11C01020}"/>
          </ac:spMkLst>
        </pc:spChg>
      </pc:sldChg>
      <pc:sldChg chg="modSp mod">
        <pc:chgData name="Anna Steinbauer" userId="aa9e69c0-640f-4dee-88df-45dd0169f62d" providerId="ADAL" clId="{08639304-1CFC-4CE2-8E69-3A3204E80C5F}" dt="2025-09-01T12:45:34.141" v="2394" actId="20577"/>
        <pc:sldMkLst>
          <pc:docMk/>
          <pc:sldMk cId="2940577912" sldId="403"/>
        </pc:sldMkLst>
        <pc:spChg chg="mod">
          <ac:chgData name="Anna Steinbauer" userId="aa9e69c0-640f-4dee-88df-45dd0169f62d" providerId="ADAL" clId="{08639304-1CFC-4CE2-8E69-3A3204E80C5F}" dt="2025-09-01T12:45:34.141" v="2394" actId="20577"/>
          <ac:spMkLst>
            <pc:docMk/>
            <pc:sldMk cId="2940577912" sldId="403"/>
            <ac:spMk id="3" creationId="{78DDC291-3F2F-43E5-70F8-1E138C2FA061}"/>
          </ac:spMkLst>
        </pc:spChg>
      </pc:sldChg>
      <pc:sldChg chg="addSp modSp mod modAnim modNotesTx">
        <pc:chgData name="Anna Steinbauer" userId="aa9e69c0-640f-4dee-88df-45dd0169f62d" providerId="ADAL" clId="{08639304-1CFC-4CE2-8E69-3A3204E80C5F}" dt="2025-09-01T13:16:43.669" v="4007" actId="20577"/>
        <pc:sldMkLst>
          <pc:docMk/>
          <pc:sldMk cId="3698298860" sldId="405"/>
        </pc:sldMkLst>
        <pc:spChg chg="mod">
          <ac:chgData name="Anna Steinbauer" userId="aa9e69c0-640f-4dee-88df-45dd0169f62d" providerId="ADAL" clId="{08639304-1CFC-4CE2-8E69-3A3204E80C5F}" dt="2025-09-01T13:00:17.151" v="2868" actId="21"/>
          <ac:spMkLst>
            <pc:docMk/>
            <pc:sldMk cId="3698298860" sldId="405"/>
            <ac:spMk id="3" creationId="{12D1E63B-D5AB-3B5A-4C18-9559CFE38473}"/>
          </ac:spMkLst>
        </pc:spChg>
        <pc:spChg chg="add mod">
          <ac:chgData name="Anna Steinbauer" userId="aa9e69c0-640f-4dee-88df-45dd0169f62d" providerId="ADAL" clId="{08639304-1CFC-4CE2-8E69-3A3204E80C5F}" dt="2025-09-01T13:00:38.767" v="2873" actId="1076"/>
          <ac:spMkLst>
            <pc:docMk/>
            <pc:sldMk cId="3698298860" sldId="405"/>
            <ac:spMk id="4" creationId="{9B60A7F6-AFC1-41E4-158F-E9EF83CF2BD0}"/>
          </ac:spMkLst>
        </pc:spChg>
        <pc:picChg chg="mod">
          <ac:chgData name="Anna Steinbauer" userId="aa9e69c0-640f-4dee-88df-45dd0169f62d" providerId="ADAL" clId="{08639304-1CFC-4CE2-8E69-3A3204E80C5F}" dt="2025-09-01T12:54:44.939" v="2830" actId="1076"/>
          <ac:picMkLst>
            <pc:docMk/>
            <pc:sldMk cId="3698298860" sldId="405"/>
            <ac:picMk id="5" creationId="{09DE45E1-3650-26E3-DCD0-29CC134618C9}"/>
          </ac:picMkLst>
        </pc:picChg>
        <pc:picChg chg="mod">
          <ac:chgData name="Anna Steinbauer" userId="aa9e69c0-640f-4dee-88df-45dd0169f62d" providerId="ADAL" clId="{08639304-1CFC-4CE2-8E69-3A3204E80C5F}" dt="2025-09-01T12:54:51.918" v="2833" actId="1076"/>
          <ac:picMkLst>
            <pc:docMk/>
            <pc:sldMk cId="3698298860" sldId="405"/>
            <ac:picMk id="6" creationId="{406D6D17-05AE-C3DC-9FA0-57EA0421F6D9}"/>
          </ac:picMkLst>
        </pc:picChg>
        <pc:picChg chg="mod">
          <ac:chgData name="Anna Steinbauer" userId="aa9e69c0-640f-4dee-88df-45dd0169f62d" providerId="ADAL" clId="{08639304-1CFC-4CE2-8E69-3A3204E80C5F}" dt="2025-09-01T12:54:49.067" v="2832" actId="1076"/>
          <ac:picMkLst>
            <pc:docMk/>
            <pc:sldMk cId="3698298860" sldId="405"/>
            <ac:picMk id="8" creationId="{472CCE86-C5D9-4DA6-3374-2DCE86526CA8}"/>
          </ac:picMkLst>
        </pc:picChg>
        <pc:picChg chg="mod">
          <ac:chgData name="Anna Steinbauer" userId="aa9e69c0-640f-4dee-88df-45dd0169f62d" providerId="ADAL" clId="{08639304-1CFC-4CE2-8E69-3A3204E80C5F}" dt="2025-09-01T12:55:07.207" v="2839" actId="1076"/>
          <ac:picMkLst>
            <pc:docMk/>
            <pc:sldMk cId="3698298860" sldId="405"/>
            <ac:picMk id="9" creationId="{0AC7C86D-D529-6B45-902B-AA9091098E01}"/>
          </ac:picMkLst>
        </pc:picChg>
        <pc:picChg chg="mod">
          <ac:chgData name="Anna Steinbauer" userId="aa9e69c0-640f-4dee-88df-45dd0169f62d" providerId="ADAL" clId="{08639304-1CFC-4CE2-8E69-3A3204E80C5F}" dt="2025-09-01T12:55:03.647" v="2838" actId="1076"/>
          <ac:picMkLst>
            <pc:docMk/>
            <pc:sldMk cId="3698298860" sldId="405"/>
            <ac:picMk id="16" creationId="{78ACB9AE-BECF-F107-E255-C9FC3DF0E93F}"/>
          </ac:picMkLst>
        </pc:picChg>
        <pc:picChg chg="mod">
          <ac:chgData name="Anna Steinbauer" userId="aa9e69c0-640f-4dee-88df-45dd0169f62d" providerId="ADAL" clId="{08639304-1CFC-4CE2-8E69-3A3204E80C5F}" dt="2025-09-01T12:54:54.377" v="2834" actId="1076"/>
          <ac:picMkLst>
            <pc:docMk/>
            <pc:sldMk cId="3698298860" sldId="405"/>
            <ac:picMk id="18" creationId="{769F1089-AF92-6003-F28A-E2B87777CDCD}"/>
          </ac:picMkLst>
        </pc:picChg>
        <pc:picChg chg="mod">
          <ac:chgData name="Anna Steinbauer" userId="aa9e69c0-640f-4dee-88df-45dd0169f62d" providerId="ADAL" clId="{08639304-1CFC-4CE2-8E69-3A3204E80C5F}" dt="2025-09-01T12:54:56.042" v="2835" actId="1076"/>
          <ac:picMkLst>
            <pc:docMk/>
            <pc:sldMk cId="3698298860" sldId="405"/>
            <ac:picMk id="20" creationId="{B0491B5A-EE4A-BE25-9539-CC50E4471C16}"/>
          </ac:picMkLst>
        </pc:picChg>
      </pc:sldChg>
      <pc:sldChg chg="addSp modSp mod">
        <pc:chgData name="Anna Steinbauer" userId="aa9e69c0-640f-4dee-88df-45dd0169f62d" providerId="ADAL" clId="{08639304-1CFC-4CE2-8E69-3A3204E80C5F}" dt="2025-09-01T12:36:51.962" v="1687" actId="27614"/>
        <pc:sldMkLst>
          <pc:docMk/>
          <pc:sldMk cId="426698796" sldId="406"/>
        </pc:sldMkLst>
        <pc:spChg chg="mod">
          <ac:chgData name="Anna Steinbauer" userId="aa9e69c0-640f-4dee-88df-45dd0169f62d" providerId="ADAL" clId="{08639304-1CFC-4CE2-8E69-3A3204E80C5F}" dt="2025-09-01T12:36:36.360" v="1683"/>
          <ac:spMkLst>
            <pc:docMk/>
            <pc:sldMk cId="426698796" sldId="406"/>
            <ac:spMk id="3" creationId="{706E618A-BD57-C33F-AFB3-FFFC904AAC01}"/>
          </ac:spMkLst>
        </pc:spChg>
        <pc:picChg chg="add mod">
          <ac:chgData name="Anna Steinbauer" userId="aa9e69c0-640f-4dee-88df-45dd0169f62d" providerId="ADAL" clId="{08639304-1CFC-4CE2-8E69-3A3204E80C5F}" dt="2025-09-01T12:36:51.962" v="1687" actId="27614"/>
          <ac:picMkLst>
            <pc:docMk/>
            <pc:sldMk cId="426698796" sldId="406"/>
            <ac:picMk id="5" creationId="{EE7C170A-6774-1D4F-F204-3DDABC3D19E3}"/>
          </ac:picMkLst>
        </pc:picChg>
      </pc:sldChg>
      <pc:sldChg chg="modSp mod">
        <pc:chgData name="Anna Steinbauer" userId="aa9e69c0-640f-4dee-88df-45dd0169f62d" providerId="ADAL" clId="{08639304-1CFC-4CE2-8E69-3A3204E80C5F}" dt="2025-09-01T13:50:35.372" v="7295" actId="404"/>
        <pc:sldMkLst>
          <pc:docMk/>
          <pc:sldMk cId="3902680032" sldId="408"/>
        </pc:sldMkLst>
        <pc:spChg chg="mod">
          <ac:chgData name="Anna Steinbauer" userId="aa9e69c0-640f-4dee-88df-45dd0169f62d" providerId="ADAL" clId="{08639304-1CFC-4CE2-8E69-3A3204E80C5F}" dt="2025-09-01T13:50:13.145" v="7289" actId="113"/>
          <ac:spMkLst>
            <pc:docMk/>
            <pc:sldMk cId="3902680032" sldId="408"/>
            <ac:spMk id="3" creationId="{14E12495-649E-D6E8-FD3E-EF1A8994DC47}"/>
          </ac:spMkLst>
        </pc:spChg>
        <pc:graphicFrameChg chg="mod modGraphic">
          <ac:chgData name="Anna Steinbauer" userId="aa9e69c0-640f-4dee-88df-45dd0169f62d" providerId="ADAL" clId="{08639304-1CFC-4CE2-8E69-3A3204E80C5F}" dt="2025-09-01T13:50:35.372" v="7295" actId="404"/>
          <ac:graphicFrameMkLst>
            <pc:docMk/>
            <pc:sldMk cId="3902680032" sldId="408"/>
            <ac:graphicFrameMk id="6" creationId="{EF39545E-0236-3F86-DABE-A89BB40C6286}"/>
          </ac:graphicFrameMkLst>
        </pc:graphicFrameChg>
      </pc:sldChg>
      <pc:sldChg chg="add del">
        <pc:chgData name="Anna Steinbauer" userId="aa9e69c0-640f-4dee-88df-45dd0169f62d" providerId="ADAL" clId="{08639304-1CFC-4CE2-8E69-3A3204E80C5F}" dt="2025-09-01T12:42:27.048" v="2266" actId="2696"/>
        <pc:sldMkLst>
          <pc:docMk/>
          <pc:sldMk cId="193012193" sldId="409"/>
        </pc:sldMkLst>
      </pc:sldChg>
      <pc:sldChg chg="modSp add mod ord">
        <pc:chgData name="Anna Steinbauer" userId="aa9e69c0-640f-4dee-88df-45dd0169f62d" providerId="ADAL" clId="{08639304-1CFC-4CE2-8E69-3A3204E80C5F}" dt="2025-09-01T19:28:14.654" v="7327" actId="20577"/>
        <pc:sldMkLst>
          <pc:docMk/>
          <pc:sldMk cId="708675300" sldId="409"/>
        </pc:sldMkLst>
        <pc:spChg chg="mod">
          <ac:chgData name="Anna Steinbauer" userId="aa9e69c0-640f-4dee-88df-45dd0169f62d" providerId="ADAL" clId="{08639304-1CFC-4CE2-8E69-3A3204E80C5F}" dt="2025-09-01T19:28:14.654" v="7327" actId="20577"/>
          <ac:spMkLst>
            <pc:docMk/>
            <pc:sldMk cId="708675300" sldId="409"/>
            <ac:spMk id="362" creationId="{BA27690D-D015-9428-7904-DDDF7902AE53}"/>
          </ac:spMkLst>
        </pc:spChg>
      </pc:sldChg>
      <pc:sldChg chg="add del">
        <pc:chgData name="Anna Steinbauer" userId="aa9e69c0-640f-4dee-88df-45dd0169f62d" providerId="ADAL" clId="{08639304-1CFC-4CE2-8E69-3A3204E80C5F}" dt="2025-09-01T19:28:04.531" v="7311"/>
        <pc:sldMkLst>
          <pc:docMk/>
          <pc:sldMk cId="1785670133" sldId="409"/>
        </pc:sldMkLst>
      </pc:sldChg>
      <pc:sldChg chg="addSp delSp modSp add mod ord">
        <pc:chgData name="Anna Steinbauer" userId="aa9e69c0-640f-4dee-88df-45dd0169f62d" providerId="ADAL" clId="{08639304-1CFC-4CE2-8E69-3A3204E80C5F}" dt="2025-09-01T19:32:24.431" v="7507" actId="1076"/>
        <pc:sldMkLst>
          <pc:docMk/>
          <pc:sldMk cId="1099038594" sldId="410"/>
        </pc:sldMkLst>
        <pc:spChg chg="mod">
          <ac:chgData name="Anna Steinbauer" userId="aa9e69c0-640f-4dee-88df-45dd0169f62d" providerId="ADAL" clId="{08639304-1CFC-4CE2-8E69-3A3204E80C5F}" dt="2025-09-01T19:28:29.625" v="7454" actId="20577"/>
          <ac:spMkLst>
            <pc:docMk/>
            <pc:sldMk cId="1099038594" sldId="410"/>
            <ac:spMk id="2" creationId="{8458E8AF-1AD7-B5FA-CF72-FE99F85EB76F}"/>
          </ac:spMkLst>
        </pc:spChg>
        <pc:spChg chg="mod">
          <ac:chgData name="Anna Steinbauer" userId="aa9e69c0-640f-4dee-88df-45dd0169f62d" providerId="ADAL" clId="{08639304-1CFC-4CE2-8E69-3A3204E80C5F}" dt="2025-09-01T19:32:08.502" v="7504" actId="20577"/>
          <ac:spMkLst>
            <pc:docMk/>
            <pc:sldMk cId="1099038594" sldId="410"/>
            <ac:spMk id="3" creationId="{16731355-16C0-3B45-40B4-60BC0FE32C5A}"/>
          </ac:spMkLst>
        </pc:spChg>
        <pc:picChg chg="del">
          <ac:chgData name="Anna Steinbauer" userId="aa9e69c0-640f-4dee-88df-45dd0169f62d" providerId="ADAL" clId="{08639304-1CFC-4CE2-8E69-3A3204E80C5F}" dt="2025-09-01T19:29:17.919" v="7478" actId="478"/>
          <ac:picMkLst>
            <pc:docMk/>
            <pc:sldMk cId="1099038594" sldId="410"/>
            <ac:picMk id="6" creationId="{EA0AA796-1C8C-BF4A-4405-9CC4D8EED8F8}"/>
          </ac:picMkLst>
        </pc:picChg>
        <pc:picChg chg="add mod modCrop">
          <ac:chgData name="Anna Steinbauer" userId="aa9e69c0-640f-4dee-88df-45dd0169f62d" providerId="ADAL" clId="{08639304-1CFC-4CE2-8E69-3A3204E80C5F}" dt="2025-09-01T19:32:24.431" v="7507" actId="1076"/>
          <ac:picMkLst>
            <pc:docMk/>
            <pc:sldMk cId="1099038594" sldId="410"/>
            <ac:picMk id="8" creationId="{08D5EAA4-FC93-4495-365A-A71FE976CC54}"/>
          </ac:picMkLst>
        </pc:picChg>
        <pc:picChg chg="del">
          <ac:chgData name="Anna Steinbauer" userId="aa9e69c0-640f-4dee-88df-45dd0169f62d" providerId="ADAL" clId="{08639304-1CFC-4CE2-8E69-3A3204E80C5F}" dt="2025-09-01T19:29:17.506" v="7477" actId="478"/>
          <ac:picMkLst>
            <pc:docMk/>
            <pc:sldMk cId="1099038594" sldId="410"/>
            <ac:picMk id="9" creationId="{84D3FCC3-2FF5-54FE-682C-4DD0F66DFE0A}"/>
          </ac:picMkLst>
        </pc:picChg>
      </pc:sldChg>
      <pc:sldChg chg="add del">
        <pc:chgData name="Anna Steinbauer" userId="aa9e69c0-640f-4dee-88df-45dd0169f62d" providerId="ADAL" clId="{08639304-1CFC-4CE2-8E69-3A3204E80C5F}" dt="2025-09-01T19:28:04.531" v="7311"/>
        <pc:sldMkLst>
          <pc:docMk/>
          <pc:sldMk cId="3839677616" sldId="410"/>
        </pc:sldMkLst>
      </pc:sldChg>
    </pc:docChg>
  </pc:docChgLst>
  <pc:docChgLst>
    <pc:chgData clId="Web-{E89EC1CE-815E-E567-DC07-C76501D5C7C6}"/>
    <pc:docChg chg="delSld">
      <pc:chgData name="" userId="" providerId="" clId="Web-{E89EC1CE-815E-E567-DC07-C76501D5C7C6}" dt="2025-06-01T10:31:38.456" v="0"/>
      <pc:docMkLst>
        <pc:docMk/>
      </pc:docMkLst>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svg"/><Relationship Id="rId1" Type="http://schemas.openxmlformats.org/officeDocument/2006/relationships/image" Target="../media/image86.png"/><Relationship Id="rId6" Type="http://schemas.openxmlformats.org/officeDocument/2006/relationships/image" Target="../media/image91.svg"/><Relationship Id="rId5" Type="http://schemas.openxmlformats.org/officeDocument/2006/relationships/image" Target="../media/image90.png"/><Relationship Id="rId4" Type="http://schemas.openxmlformats.org/officeDocument/2006/relationships/image" Target="../media/image89.svg"/></Relationships>
</file>

<file path=ppt/diagrams/_rels/data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svg"/><Relationship Id="rId1" Type="http://schemas.openxmlformats.org/officeDocument/2006/relationships/image" Target="../media/image122.png"/><Relationship Id="rId4" Type="http://schemas.openxmlformats.org/officeDocument/2006/relationships/image" Target="../media/image125.svg"/></Relationships>
</file>

<file path=ppt/diagrams/_rels/data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diagrams/_rels/data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4" Type="http://schemas.openxmlformats.org/officeDocument/2006/relationships/image" Target="../media/image138.svg"/></Relationships>
</file>

<file path=ppt/diagrams/_rels/data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4" Type="http://schemas.openxmlformats.org/officeDocument/2006/relationships/image" Target="../media/image13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svg"/><Relationship Id="rId1" Type="http://schemas.openxmlformats.org/officeDocument/2006/relationships/image" Target="../media/image86.png"/><Relationship Id="rId6" Type="http://schemas.openxmlformats.org/officeDocument/2006/relationships/image" Target="../media/image91.svg"/><Relationship Id="rId5" Type="http://schemas.openxmlformats.org/officeDocument/2006/relationships/image" Target="../media/image90.png"/><Relationship Id="rId4" Type="http://schemas.openxmlformats.org/officeDocument/2006/relationships/image" Target="../media/image89.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svg"/><Relationship Id="rId1" Type="http://schemas.openxmlformats.org/officeDocument/2006/relationships/image" Target="../media/image122.png"/><Relationship Id="rId4" Type="http://schemas.openxmlformats.org/officeDocument/2006/relationships/image" Target="../media/image125.svg"/></Relationships>
</file>

<file path=ppt/diagrams/_rels/drawing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svg"/><Relationship Id="rId1" Type="http://schemas.openxmlformats.org/officeDocument/2006/relationships/image" Target="../media/image131.png"/><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34.svg"/></Relationships>
</file>

<file path=ppt/diagrams/_rels/drawing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4" Type="http://schemas.openxmlformats.org/officeDocument/2006/relationships/image" Target="../media/image138.svg"/></Relationships>
</file>

<file path=ppt/diagrams/_rels/drawing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2.svg"/><Relationship Id="rId1" Type="http://schemas.openxmlformats.org/officeDocument/2006/relationships/image" Target="../media/image131.png"/><Relationship Id="rId4" Type="http://schemas.openxmlformats.org/officeDocument/2006/relationships/image" Target="../media/image138.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003361-C451-45E3-A6C8-959C8832581B}" type="doc">
      <dgm:prSet loTypeId="urn:microsoft.com/office/officeart/2005/8/layout/hList7" loCatId="picture" qsTypeId="urn:microsoft.com/office/officeart/2005/8/quickstyle/simple1" qsCatId="simple" csTypeId="urn:microsoft.com/office/officeart/2005/8/colors/accent1_2" csCatId="accent1" phldr="1"/>
      <dgm:spPr/>
    </dgm:pt>
    <dgm:pt modelId="{E072D8D6-5DDE-4C7A-822A-321A7D3B6A68}">
      <dgm:prSet phldrT="[Text]" custT="1"/>
      <dgm:spPr/>
      <dgm:t>
        <a:bodyPr/>
        <a:lstStyle/>
        <a:p>
          <a:r>
            <a:rPr lang="de-DE" sz="1200" dirty="0">
              <a:latin typeface="Lexend" pitchFamily="2" charset="0"/>
            </a:rPr>
            <a:t>int. Erfolg</a:t>
          </a:r>
          <a:endParaRPr lang="de-AT" sz="1200" dirty="0">
            <a:latin typeface="Lexend" pitchFamily="2" charset="0"/>
          </a:endParaRPr>
        </a:p>
      </dgm:t>
    </dgm:pt>
    <dgm:pt modelId="{A24398BA-3DB7-4DEB-9524-7BFE698E15E1}" type="parTrans" cxnId="{D916ECA5-1BD4-42A6-989A-A5EDD4EB66CA}">
      <dgm:prSet/>
      <dgm:spPr/>
      <dgm:t>
        <a:bodyPr/>
        <a:lstStyle/>
        <a:p>
          <a:endParaRPr lang="de-AT"/>
        </a:p>
      </dgm:t>
    </dgm:pt>
    <dgm:pt modelId="{7AABE087-707F-424C-93F7-D305B29D08DA}" type="sibTrans" cxnId="{D916ECA5-1BD4-42A6-989A-A5EDD4EB66CA}">
      <dgm:prSet/>
      <dgm:spPr/>
      <dgm:t>
        <a:bodyPr/>
        <a:lstStyle/>
        <a:p>
          <a:endParaRPr lang="de-AT"/>
        </a:p>
      </dgm:t>
    </dgm:pt>
    <dgm:pt modelId="{01C79138-43F9-4F92-88B8-F292480CB5C2}">
      <dgm:prSet phldrT="[Text]" custT="1"/>
      <dgm:spPr/>
      <dgm:t>
        <a:bodyPr/>
        <a:lstStyle/>
        <a:p>
          <a:r>
            <a:rPr lang="de-DE" sz="1200" dirty="0">
              <a:latin typeface="Lexend" pitchFamily="2" charset="0"/>
            </a:rPr>
            <a:t>Umsatz &lt; 5 Mrd. €</a:t>
          </a:r>
          <a:endParaRPr lang="de-AT" sz="1200" dirty="0">
            <a:latin typeface="Lexend" pitchFamily="2" charset="0"/>
          </a:endParaRPr>
        </a:p>
      </dgm:t>
    </dgm:pt>
    <dgm:pt modelId="{0B01FDF1-9158-4B1A-92EB-201426D06BDD}" type="parTrans" cxnId="{D3055F70-E466-4A85-974A-5C9770B8E211}">
      <dgm:prSet/>
      <dgm:spPr/>
      <dgm:t>
        <a:bodyPr/>
        <a:lstStyle/>
        <a:p>
          <a:endParaRPr lang="de-AT"/>
        </a:p>
      </dgm:t>
    </dgm:pt>
    <dgm:pt modelId="{46F2E5F1-32DC-46D6-A569-B3D9F8566D16}" type="sibTrans" cxnId="{D3055F70-E466-4A85-974A-5C9770B8E211}">
      <dgm:prSet/>
      <dgm:spPr/>
      <dgm:t>
        <a:bodyPr/>
        <a:lstStyle/>
        <a:p>
          <a:endParaRPr lang="de-AT"/>
        </a:p>
      </dgm:t>
    </dgm:pt>
    <dgm:pt modelId="{2CB15B71-E805-484C-998B-7251C1AC26DF}">
      <dgm:prSet phldrT="[Text]" custT="1"/>
      <dgm:spPr/>
      <dgm:t>
        <a:bodyPr/>
        <a:lstStyle/>
        <a:p>
          <a:r>
            <a:rPr lang="de-DE" sz="1200" dirty="0">
              <a:latin typeface="Lexend" pitchFamily="2" charset="0"/>
            </a:rPr>
            <a:t>Unbekannt</a:t>
          </a:r>
          <a:endParaRPr lang="de-AT" sz="1200" dirty="0">
            <a:latin typeface="Lexend" pitchFamily="2" charset="0"/>
          </a:endParaRPr>
        </a:p>
      </dgm:t>
    </dgm:pt>
    <dgm:pt modelId="{E5E91D65-5C81-4DA1-9E16-5BD6CF133782}" type="parTrans" cxnId="{5803C8D4-78A0-4061-B029-22FD0C68F4F5}">
      <dgm:prSet/>
      <dgm:spPr/>
      <dgm:t>
        <a:bodyPr/>
        <a:lstStyle/>
        <a:p>
          <a:endParaRPr lang="de-AT"/>
        </a:p>
      </dgm:t>
    </dgm:pt>
    <dgm:pt modelId="{6C11C898-0845-4270-88DE-35A55A3D0334}" type="sibTrans" cxnId="{5803C8D4-78A0-4061-B029-22FD0C68F4F5}">
      <dgm:prSet/>
      <dgm:spPr/>
      <dgm:t>
        <a:bodyPr/>
        <a:lstStyle/>
        <a:p>
          <a:endParaRPr lang="de-AT"/>
        </a:p>
      </dgm:t>
    </dgm:pt>
    <dgm:pt modelId="{91F5B683-5A4B-4580-B81B-ABFBFE87F363}" type="pres">
      <dgm:prSet presAssocID="{65003361-C451-45E3-A6C8-959C8832581B}" presName="Name0" presStyleCnt="0">
        <dgm:presLayoutVars>
          <dgm:dir/>
          <dgm:resizeHandles val="exact"/>
        </dgm:presLayoutVars>
      </dgm:prSet>
      <dgm:spPr/>
    </dgm:pt>
    <dgm:pt modelId="{3F0A081B-4953-487D-B60B-87FB9FDEFF20}" type="pres">
      <dgm:prSet presAssocID="{65003361-C451-45E3-A6C8-959C8832581B}" presName="fgShape" presStyleLbl="fgShp" presStyleIdx="0" presStyleCnt="1"/>
      <dgm:spPr/>
    </dgm:pt>
    <dgm:pt modelId="{87B99128-E5C1-4AC5-B4C8-1A6EA6A2A260}" type="pres">
      <dgm:prSet presAssocID="{65003361-C451-45E3-A6C8-959C8832581B}" presName="linComp" presStyleCnt="0"/>
      <dgm:spPr/>
    </dgm:pt>
    <dgm:pt modelId="{48740A5C-E906-4C86-88EF-262723655577}" type="pres">
      <dgm:prSet presAssocID="{E072D8D6-5DDE-4C7A-822A-321A7D3B6A68}" presName="compNode" presStyleCnt="0"/>
      <dgm:spPr/>
    </dgm:pt>
    <dgm:pt modelId="{F292C844-FC94-4B8E-957A-AAFB51858BCA}" type="pres">
      <dgm:prSet presAssocID="{E072D8D6-5DDE-4C7A-822A-321A7D3B6A68}" presName="bkgdShape" presStyleLbl="node1" presStyleIdx="0" presStyleCnt="3"/>
      <dgm:spPr/>
    </dgm:pt>
    <dgm:pt modelId="{B25B8073-8C67-4FDC-98F8-77DDBD58C949}" type="pres">
      <dgm:prSet presAssocID="{E072D8D6-5DDE-4C7A-822A-321A7D3B6A68}" presName="nodeTx" presStyleLbl="node1" presStyleIdx="0" presStyleCnt="3">
        <dgm:presLayoutVars>
          <dgm:bulletEnabled val="1"/>
        </dgm:presLayoutVars>
      </dgm:prSet>
      <dgm:spPr/>
    </dgm:pt>
    <dgm:pt modelId="{1FDF2458-809F-4D34-817C-24E56C6BC278}" type="pres">
      <dgm:prSet presAssocID="{E072D8D6-5DDE-4C7A-822A-321A7D3B6A68}" presName="invisiNode" presStyleLbl="node1" presStyleIdx="0" presStyleCnt="3"/>
      <dgm:spPr/>
    </dgm:pt>
    <dgm:pt modelId="{31F91691-BC8E-4B94-9CA1-28C429061110}" type="pres">
      <dgm:prSet presAssocID="{E072D8D6-5DDE-4C7A-822A-321A7D3B6A68}" presName="imagNode"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Trophäe Silhouette"/>
        </a:ext>
      </dgm:extLst>
    </dgm:pt>
    <dgm:pt modelId="{5C330A97-099A-4ECC-BD55-E9FC1C88E303}" type="pres">
      <dgm:prSet presAssocID="{7AABE087-707F-424C-93F7-D305B29D08DA}" presName="sibTrans" presStyleLbl="sibTrans2D1" presStyleIdx="0" presStyleCnt="0"/>
      <dgm:spPr/>
    </dgm:pt>
    <dgm:pt modelId="{BED44BF6-A79A-4F3F-8AAC-3BE17C85B594}" type="pres">
      <dgm:prSet presAssocID="{01C79138-43F9-4F92-88B8-F292480CB5C2}" presName="compNode" presStyleCnt="0"/>
      <dgm:spPr/>
    </dgm:pt>
    <dgm:pt modelId="{EB7EF2E6-676D-427E-BFC4-0A8C7D957036}" type="pres">
      <dgm:prSet presAssocID="{01C79138-43F9-4F92-88B8-F292480CB5C2}" presName="bkgdShape" presStyleLbl="node1" presStyleIdx="1" presStyleCnt="3"/>
      <dgm:spPr/>
    </dgm:pt>
    <dgm:pt modelId="{BE7BBA90-9477-40AD-8515-95B9EEF859AF}" type="pres">
      <dgm:prSet presAssocID="{01C79138-43F9-4F92-88B8-F292480CB5C2}" presName="nodeTx" presStyleLbl="node1" presStyleIdx="1" presStyleCnt="3">
        <dgm:presLayoutVars>
          <dgm:bulletEnabled val="1"/>
        </dgm:presLayoutVars>
      </dgm:prSet>
      <dgm:spPr/>
    </dgm:pt>
    <dgm:pt modelId="{B990E43C-4BDA-4F47-AE3F-4AA5E834286E}" type="pres">
      <dgm:prSet presAssocID="{01C79138-43F9-4F92-88B8-F292480CB5C2}" presName="invisiNode" presStyleLbl="node1" presStyleIdx="1" presStyleCnt="3"/>
      <dgm:spPr/>
    </dgm:pt>
    <dgm:pt modelId="{315741B1-932C-4214-AA17-D639E6129B99}" type="pres">
      <dgm:prSet presAssocID="{01C79138-43F9-4F92-88B8-F292480CB5C2}" presName="imagNode"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eld Silhouette"/>
        </a:ext>
      </dgm:extLst>
    </dgm:pt>
    <dgm:pt modelId="{01281922-2794-46FC-A525-C7D9E508B596}" type="pres">
      <dgm:prSet presAssocID="{46F2E5F1-32DC-46D6-A569-B3D9F8566D16}" presName="sibTrans" presStyleLbl="sibTrans2D1" presStyleIdx="0" presStyleCnt="0"/>
      <dgm:spPr/>
    </dgm:pt>
    <dgm:pt modelId="{2821BBD2-C155-4B32-B931-41DFD6F8FC30}" type="pres">
      <dgm:prSet presAssocID="{2CB15B71-E805-484C-998B-7251C1AC26DF}" presName="compNode" presStyleCnt="0"/>
      <dgm:spPr/>
    </dgm:pt>
    <dgm:pt modelId="{DDDC3083-34F4-4290-980D-DAD2269783BD}" type="pres">
      <dgm:prSet presAssocID="{2CB15B71-E805-484C-998B-7251C1AC26DF}" presName="bkgdShape" presStyleLbl="node1" presStyleIdx="2" presStyleCnt="3"/>
      <dgm:spPr/>
    </dgm:pt>
    <dgm:pt modelId="{58687DB1-04E3-415E-9A76-E4B00892A99C}" type="pres">
      <dgm:prSet presAssocID="{2CB15B71-E805-484C-998B-7251C1AC26DF}" presName="nodeTx" presStyleLbl="node1" presStyleIdx="2" presStyleCnt="3">
        <dgm:presLayoutVars>
          <dgm:bulletEnabled val="1"/>
        </dgm:presLayoutVars>
      </dgm:prSet>
      <dgm:spPr/>
    </dgm:pt>
    <dgm:pt modelId="{68E94D78-5A5F-423E-9094-C4EF6D0F5F0B}" type="pres">
      <dgm:prSet presAssocID="{2CB15B71-E805-484C-998B-7251C1AC26DF}" presName="invisiNode" presStyleLbl="node1" presStyleIdx="2" presStyleCnt="3"/>
      <dgm:spPr/>
    </dgm:pt>
    <dgm:pt modelId="{1479C156-699B-4EC9-B98A-489F8E5B0444}" type="pres">
      <dgm:prSet presAssocID="{2CB15B71-E805-484C-998B-7251C1AC26DF}" presName="imagNode"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etektiv Silhouette"/>
        </a:ext>
      </dgm:extLst>
    </dgm:pt>
  </dgm:ptLst>
  <dgm:cxnLst>
    <dgm:cxn modelId="{7F071A5E-BF42-4FB6-8651-C3199EF7DD21}" type="presOf" srcId="{E072D8D6-5DDE-4C7A-822A-321A7D3B6A68}" destId="{F292C844-FC94-4B8E-957A-AAFB51858BCA}" srcOrd="0" destOrd="0" presId="urn:microsoft.com/office/officeart/2005/8/layout/hList7"/>
    <dgm:cxn modelId="{07268E47-3D50-4E11-82B5-E619E9926BC2}" type="presOf" srcId="{46F2E5F1-32DC-46D6-A569-B3D9F8566D16}" destId="{01281922-2794-46FC-A525-C7D9E508B596}" srcOrd="0" destOrd="0" presId="urn:microsoft.com/office/officeart/2005/8/layout/hList7"/>
    <dgm:cxn modelId="{D3055F70-E466-4A85-974A-5C9770B8E211}" srcId="{65003361-C451-45E3-A6C8-959C8832581B}" destId="{01C79138-43F9-4F92-88B8-F292480CB5C2}" srcOrd="1" destOrd="0" parTransId="{0B01FDF1-9158-4B1A-92EB-201426D06BDD}" sibTransId="{46F2E5F1-32DC-46D6-A569-B3D9F8566D16}"/>
    <dgm:cxn modelId="{12EFDA50-73C1-4194-848C-E7CC66A5BCA7}" type="presOf" srcId="{01C79138-43F9-4F92-88B8-F292480CB5C2}" destId="{EB7EF2E6-676D-427E-BFC4-0A8C7D957036}" srcOrd="0" destOrd="0" presId="urn:microsoft.com/office/officeart/2005/8/layout/hList7"/>
    <dgm:cxn modelId="{E797AF76-6ABF-4262-8C2E-3F1568C6CEC2}" type="presOf" srcId="{65003361-C451-45E3-A6C8-959C8832581B}" destId="{91F5B683-5A4B-4580-B81B-ABFBFE87F363}" srcOrd="0" destOrd="0" presId="urn:microsoft.com/office/officeart/2005/8/layout/hList7"/>
    <dgm:cxn modelId="{236E968E-E978-4894-8414-254D8E87F396}" type="presOf" srcId="{2CB15B71-E805-484C-998B-7251C1AC26DF}" destId="{58687DB1-04E3-415E-9A76-E4B00892A99C}" srcOrd="1" destOrd="0" presId="urn:microsoft.com/office/officeart/2005/8/layout/hList7"/>
    <dgm:cxn modelId="{D916ECA5-1BD4-42A6-989A-A5EDD4EB66CA}" srcId="{65003361-C451-45E3-A6C8-959C8832581B}" destId="{E072D8D6-5DDE-4C7A-822A-321A7D3B6A68}" srcOrd="0" destOrd="0" parTransId="{A24398BA-3DB7-4DEB-9524-7BFE698E15E1}" sibTransId="{7AABE087-707F-424C-93F7-D305B29D08DA}"/>
    <dgm:cxn modelId="{5803C8D4-78A0-4061-B029-22FD0C68F4F5}" srcId="{65003361-C451-45E3-A6C8-959C8832581B}" destId="{2CB15B71-E805-484C-998B-7251C1AC26DF}" srcOrd="2" destOrd="0" parTransId="{E5E91D65-5C81-4DA1-9E16-5BD6CF133782}" sibTransId="{6C11C898-0845-4270-88DE-35A55A3D0334}"/>
    <dgm:cxn modelId="{F31B35DE-ADA3-4DA2-B4D6-3647E78C1A87}" type="presOf" srcId="{E072D8D6-5DDE-4C7A-822A-321A7D3B6A68}" destId="{B25B8073-8C67-4FDC-98F8-77DDBD58C949}" srcOrd="1" destOrd="0" presId="urn:microsoft.com/office/officeart/2005/8/layout/hList7"/>
    <dgm:cxn modelId="{BCE079F4-45F8-4F5A-82E8-762D6B3E25E0}" type="presOf" srcId="{7AABE087-707F-424C-93F7-D305B29D08DA}" destId="{5C330A97-099A-4ECC-BD55-E9FC1C88E303}" srcOrd="0" destOrd="0" presId="urn:microsoft.com/office/officeart/2005/8/layout/hList7"/>
    <dgm:cxn modelId="{5BCC31F5-163D-48B4-95D6-27206CC8DD7B}" type="presOf" srcId="{01C79138-43F9-4F92-88B8-F292480CB5C2}" destId="{BE7BBA90-9477-40AD-8515-95B9EEF859AF}" srcOrd="1" destOrd="0" presId="urn:microsoft.com/office/officeart/2005/8/layout/hList7"/>
    <dgm:cxn modelId="{901527F7-CD05-4F65-B51C-A1DE7847FE0D}" type="presOf" srcId="{2CB15B71-E805-484C-998B-7251C1AC26DF}" destId="{DDDC3083-34F4-4290-980D-DAD2269783BD}" srcOrd="0" destOrd="0" presId="urn:microsoft.com/office/officeart/2005/8/layout/hList7"/>
    <dgm:cxn modelId="{E68D99D4-243B-4C01-8287-DBCFC026EA8A}" type="presParOf" srcId="{91F5B683-5A4B-4580-B81B-ABFBFE87F363}" destId="{3F0A081B-4953-487D-B60B-87FB9FDEFF20}" srcOrd="0" destOrd="0" presId="urn:microsoft.com/office/officeart/2005/8/layout/hList7"/>
    <dgm:cxn modelId="{CD0B2B70-4F23-48D4-9858-91464631F83F}" type="presParOf" srcId="{91F5B683-5A4B-4580-B81B-ABFBFE87F363}" destId="{87B99128-E5C1-4AC5-B4C8-1A6EA6A2A260}" srcOrd="1" destOrd="0" presId="urn:microsoft.com/office/officeart/2005/8/layout/hList7"/>
    <dgm:cxn modelId="{A3DDB681-5562-47B2-953E-AD204751341A}" type="presParOf" srcId="{87B99128-E5C1-4AC5-B4C8-1A6EA6A2A260}" destId="{48740A5C-E906-4C86-88EF-262723655577}" srcOrd="0" destOrd="0" presId="urn:microsoft.com/office/officeart/2005/8/layout/hList7"/>
    <dgm:cxn modelId="{8C93137E-DB4D-4DF2-9BA1-23746D84DDDC}" type="presParOf" srcId="{48740A5C-E906-4C86-88EF-262723655577}" destId="{F292C844-FC94-4B8E-957A-AAFB51858BCA}" srcOrd="0" destOrd="0" presId="urn:microsoft.com/office/officeart/2005/8/layout/hList7"/>
    <dgm:cxn modelId="{5E12F69A-E609-4D5D-A7C4-8D399332A763}" type="presParOf" srcId="{48740A5C-E906-4C86-88EF-262723655577}" destId="{B25B8073-8C67-4FDC-98F8-77DDBD58C949}" srcOrd="1" destOrd="0" presId="urn:microsoft.com/office/officeart/2005/8/layout/hList7"/>
    <dgm:cxn modelId="{D2597378-807B-4026-94DB-2C323BE38B3B}" type="presParOf" srcId="{48740A5C-E906-4C86-88EF-262723655577}" destId="{1FDF2458-809F-4D34-817C-24E56C6BC278}" srcOrd="2" destOrd="0" presId="urn:microsoft.com/office/officeart/2005/8/layout/hList7"/>
    <dgm:cxn modelId="{980E1CDA-5588-41D9-AC0D-69CD78182155}" type="presParOf" srcId="{48740A5C-E906-4C86-88EF-262723655577}" destId="{31F91691-BC8E-4B94-9CA1-28C429061110}" srcOrd="3" destOrd="0" presId="urn:microsoft.com/office/officeart/2005/8/layout/hList7"/>
    <dgm:cxn modelId="{FFB19BBA-C08C-463E-9B1E-47189482D154}" type="presParOf" srcId="{87B99128-E5C1-4AC5-B4C8-1A6EA6A2A260}" destId="{5C330A97-099A-4ECC-BD55-E9FC1C88E303}" srcOrd="1" destOrd="0" presId="urn:microsoft.com/office/officeart/2005/8/layout/hList7"/>
    <dgm:cxn modelId="{7316D0D9-5355-4DD2-92B0-39E95DE563F4}" type="presParOf" srcId="{87B99128-E5C1-4AC5-B4C8-1A6EA6A2A260}" destId="{BED44BF6-A79A-4F3F-8AAC-3BE17C85B594}" srcOrd="2" destOrd="0" presId="urn:microsoft.com/office/officeart/2005/8/layout/hList7"/>
    <dgm:cxn modelId="{9C03B428-205D-4DCF-A284-CBC2D173E419}" type="presParOf" srcId="{BED44BF6-A79A-4F3F-8AAC-3BE17C85B594}" destId="{EB7EF2E6-676D-427E-BFC4-0A8C7D957036}" srcOrd="0" destOrd="0" presId="urn:microsoft.com/office/officeart/2005/8/layout/hList7"/>
    <dgm:cxn modelId="{1ACCFABF-E4EA-40DF-89C9-670F590CD5C4}" type="presParOf" srcId="{BED44BF6-A79A-4F3F-8AAC-3BE17C85B594}" destId="{BE7BBA90-9477-40AD-8515-95B9EEF859AF}" srcOrd="1" destOrd="0" presId="urn:microsoft.com/office/officeart/2005/8/layout/hList7"/>
    <dgm:cxn modelId="{D6E484D3-5379-4E97-84EC-BE4A200E053A}" type="presParOf" srcId="{BED44BF6-A79A-4F3F-8AAC-3BE17C85B594}" destId="{B990E43C-4BDA-4F47-AE3F-4AA5E834286E}" srcOrd="2" destOrd="0" presId="urn:microsoft.com/office/officeart/2005/8/layout/hList7"/>
    <dgm:cxn modelId="{98455F89-B14B-432B-8C77-B3B3104FA581}" type="presParOf" srcId="{BED44BF6-A79A-4F3F-8AAC-3BE17C85B594}" destId="{315741B1-932C-4214-AA17-D639E6129B99}" srcOrd="3" destOrd="0" presId="urn:microsoft.com/office/officeart/2005/8/layout/hList7"/>
    <dgm:cxn modelId="{E71FFF03-CD0B-498F-B61C-510F39746205}" type="presParOf" srcId="{87B99128-E5C1-4AC5-B4C8-1A6EA6A2A260}" destId="{01281922-2794-46FC-A525-C7D9E508B596}" srcOrd="3" destOrd="0" presId="urn:microsoft.com/office/officeart/2005/8/layout/hList7"/>
    <dgm:cxn modelId="{A1682273-6EB8-4FDE-A4D9-BA6E6D6EFCBC}" type="presParOf" srcId="{87B99128-E5C1-4AC5-B4C8-1A6EA6A2A260}" destId="{2821BBD2-C155-4B32-B931-41DFD6F8FC30}" srcOrd="4" destOrd="0" presId="urn:microsoft.com/office/officeart/2005/8/layout/hList7"/>
    <dgm:cxn modelId="{B662B67A-D403-46E5-87CF-A513E88E9E98}" type="presParOf" srcId="{2821BBD2-C155-4B32-B931-41DFD6F8FC30}" destId="{DDDC3083-34F4-4290-980D-DAD2269783BD}" srcOrd="0" destOrd="0" presId="urn:microsoft.com/office/officeart/2005/8/layout/hList7"/>
    <dgm:cxn modelId="{1DEB7399-DB1D-4E61-85F9-BF2620DAACE7}" type="presParOf" srcId="{2821BBD2-C155-4B32-B931-41DFD6F8FC30}" destId="{58687DB1-04E3-415E-9A76-E4B00892A99C}" srcOrd="1" destOrd="0" presId="urn:microsoft.com/office/officeart/2005/8/layout/hList7"/>
    <dgm:cxn modelId="{8ED5EA9E-75E8-4270-9CF3-96326BE06562}" type="presParOf" srcId="{2821BBD2-C155-4B32-B931-41DFD6F8FC30}" destId="{68E94D78-5A5F-423E-9094-C4EF6D0F5F0B}" srcOrd="2" destOrd="0" presId="urn:microsoft.com/office/officeart/2005/8/layout/hList7"/>
    <dgm:cxn modelId="{C978272C-DAF6-49E9-9669-25939E195A39}" type="presParOf" srcId="{2821BBD2-C155-4B32-B931-41DFD6F8FC30}" destId="{1479C156-699B-4EC9-B98A-489F8E5B0444}"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680F83-153C-42E4-9409-A7B76446689B}"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de-AT"/>
        </a:p>
      </dgm:t>
    </dgm:pt>
    <dgm:pt modelId="{D02D4D89-89CC-4298-8AD7-1EBF256AB0F1}">
      <dgm:prSet phldrT="[Text]" custT="1"/>
      <dgm:spPr/>
      <dgm:t>
        <a:bodyPr/>
        <a:lstStyle/>
        <a:p>
          <a:r>
            <a:rPr lang="de-DE" sz="2400" dirty="0">
              <a:latin typeface="Lexend" pitchFamily="2" charset="0"/>
            </a:rPr>
            <a:t>Raum </a:t>
          </a:r>
          <a:endParaRPr lang="de-AT" sz="2400" dirty="0">
            <a:latin typeface="Lexend" pitchFamily="2" charset="0"/>
          </a:endParaRPr>
        </a:p>
      </dgm:t>
    </dgm:pt>
    <dgm:pt modelId="{884123FA-195D-42FF-9F39-B912A184F639}" type="parTrans" cxnId="{CA5E3B1A-0ADE-4FA5-B447-55F2C94EFE21}">
      <dgm:prSet/>
      <dgm:spPr/>
      <dgm:t>
        <a:bodyPr/>
        <a:lstStyle/>
        <a:p>
          <a:endParaRPr lang="de-AT"/>
        </a:p>
      </dgm:t>
    </dgm:pt>
    <dgm:pt modelId="{7EF5BC28-E691-4EF3-9E3C-18B80FFA54B2}" type="sibTrans" cxnId="{CA5E3B1A-0ADE-4FA5-B447-55F2C94EFE21}">
      <dgm:prSet/>
      <dgm:spPr/>
      <dgm:t>
        <a:bodyPr/>
        <a:lstStyle/>
        <a:p>
          <a:endParaRPr lang="de-AT"/>
        </a:p>
      </dgm:t>
    </dgm:pt>
    <dgm:pt modelId="{F53F7757-8F5E-46B4-950A-971D0F2C3FBE}">
      <dgm:prSet phldrT="[Text]" custT="1"/>
      <dgm:spPr/>
      <dgm:t>
        <a:bodyPr/>
        <a:lstStyle/>
        <a:p>
          <a:r>
            <a:rPr lang="de-DE" sz="1800" dirty="0">
              <a:latin typeface="Lexend" pitchFamily="2" charset="0"/>
            </a:rPr>
            <a:t>Stadt vs. Land </a:t>
          </a:r>
          <a:endParaRPr lang="de-AT" sz="1800" dirty="0">
            <a:latin typeface="Lexend" pitchFamily="2" charset="0"/>
          </a:endParaRPr>
        </a:p>
      </dgm:t>
    </dgm:pt>
    <dgm:pt modelId="{69EF369A-DF48-4599-870F-82F106A47786}" type="parTrans" cxnId="{100BA7C7-A662-4840-BD99-FB302E32E4AE}">
      <dgm:prSet/>
      <dgm:spPr/>
      <dgm:t>
        <a:bodyPr/>
        <a:lstStyle/>
        <a:p>
          <a:endParaRPr lang="de-AT"/>
        </a:p>
      </dgm:t>
    </dgm:pt>
    <dgm:pt modelId="{C90CA19B-3E93-49F6-8D34-47861A2A1DEE}" type="sibTrans" cxnId="{100BA7C7-A662-4840-BD99-FB302E32E4AE}">
      <dgm:prSet/>
      <dgm:spPr/>
      <dgm:t>
        <a:bodyPr/>
        <a:lstStyle/>
        <a:p>
          <a:endParaRPr lang="de-AT"/>
        </a:p>
      </dgm:t>
    </dgm:pt>
    <dgm:pt modelId="{AB6459EF-4539-4538-88A1-1A5C20D7CA9F}">
      <dgm:prSet phldrT="[Text]" custT="1"/>
      <dgm:spPr/>
      <dgm:t>
        <a:bodyPr/>
        <a:lstStyle/>
        <a:p>
          <a:r>
            <a:rPr lang="de-DE" sz="1600" dirty="0">
              <a:latin typeface="Lexend" pitchFamily="2" charset="0"/>
            </a:rPr>
            <a:t> </a:t>
          </a:r>
          <a:r>
            <a:rPr lang="de-DE" sz="1600" dirty="0" err="1">
              <a:latin typeface="Lexend" pitchFamily="2" charset="0"/>
            </a:rPr>
            <a:t>Hausbesitzer:in</a:t>
          </a:r>
          <a:r>
            <a:rPr lang="de-DE" sz="1600" dirty="0">
              <a:latin typeface="Lexend" pitchFamily="2" charset="0"/>
            </a:rPr>
            <a:t> vs. </a:t>
          </a:r>
          <a:r>
            <a:rPr lang="de-DE" sz="1600" dirty="0" err="1">
              <a:latin typeface="Lexend" pitchFamily="2" charset="0"/>
            </a:rPr>
            <a:t>Wohnungsmieter:in</a:t>
          </a:r>
          <a:endParaRPr lang="de-AT" sz="1600" dirty="0">
            <a:latin typeface="Lexend" pitchFamily="2" charset="0"/>
          </a:endParaRPr>
        </a:p>
      </dgm:t>
    </dgm:pt>
    <dgm:pt modelId="{BF3155BB-C9BC-414E-94DB-525FAA47B777}" type="parTrans" cxnId="{7FB61D41-6BEE-4C58-A530-08482650FC04}">
      <dgm:prSet/>
      <dgm:spPr/>
      <dgm:t>
        <a:bodyPr/>
        <a:lstStyle/>
        <a:p>
          <a:endParaRPr lang="de-AT"/>
        </a:p>
      </dgm:t>
    </dgm:pt>
    <dgm:pt modelId="{D1986F7C-C6C4-4394-B567-83F2D9079925}" type="sibTrans" cxnId="{7FB61D41-6BEE-4C58-A530-08482650FC04}">
      <dgm:prSet/>
      <dgm:spPr/>
      <dgm:t>
        <a:bodyPr/>
        <a:lstStyle/>
        <a:p>
          <a:endParaRPr lang="de-AT"/>
        </a:p>
      </dgm:t>
    </dgm:pt>
    <dgm:pt modelId="{09168B49-A719-455A-BC14-60098F6DA560}">
      <dgm:prSet phldrT="[Text]" custT="1"/>
      <dgm:spPr/>
      <dgm:t>
        <a:bodyPr/>
        <a:lstStyle/>
        <a:p>
          <a:r>
            <a:rPr lang="de-DE" sz="2400" dirty="0">
              <a:latin typeface="Lexend" pitchFamily="2" charset="0"/>
            </a:rPr>
            <a:t>Demografie </a:t>
          </a:r>
          <a:endParaRPr lang="de-AT" sz="2400" dirty="0">
            <a:latin typeface="Lexend" pitchFamily="2" charset="0"/>
          </a:endParaRPr>
        </a:p>
      </dgm:t>
    </dgm:pt>
    <dgm:pt modelId="{D02E8980-0B4A-4490-A0DD-E182C48065E4}" type="parTrans" cxnId="{3E621AF1-22FE-45C1-B227-069413CB0FEC}">
      <dgm:prSet/>
      <dgm:spPr/>
      <dgm:t>
        <a:bodyPr/>
        <a:lstStyle/>
        <a:p>
          <a:endParaRPr lang="de-AT"/>
        </a:p>
      </dgm:t>
    </dgm:pt>
    <dgm:pt modelId="{8BBE863C-932A-492C-9B76-2D0C2BC792E1}" type="sibTrans" cxnId="{3E621AF1-22FE-45C1-B227-069413CB0FEC}">
      <dgm:prSet/>
      <dgm:spPr/>
      <dgm:t>
        <a:bodyPr/>
        <a:lstStyle/>
        <a:p>
          <a:endParaRPr lang="de-AT"/>
        </a:p>
      </dgm:t>
    </dgm:pt>
    <dgm:pt modelId="{B4744480-F5A0-4080-8D3F-0A8EE59AB056}">
      <dgm:prSet phldrT="[Text]" custT="1"/>
      <dgm:spPr/>
      <dgm:t>
        <a:bodyPr/>
        <a:lstStyle/>
        <a:p>
          <a:r>
            <a:rPr lang="de-DE" sz="1800" dirty="0">
              <a:latin typeface="Lexend" pitchFamily="2" charset="0"/>
            </a:rPr>
            <a:t>Alter &amp; Geschlecht</a:t>
          </a:r>
          <a:endParaRPr lang="de-AT" sz="1800" dirty="0">
            <a:latin typeface="Lexend" pitchFamily="2" charset="0"/>
          </a:endParaRPr>
        </a:p>
      </dgm:t>
    </dgm:pt>
    <dgm:pt modelId="{54E173AB-124B-4BC4-B849-057172725C17}" type="parTrans" cxnId="{51523BB7-A9A8-484B-AC37-3501EE9E644D}">
      <dgm:prSet/>
      <dgm:spPr/>
      <dgm:t>
        <a:bodyPr/>
        <a:lstStyle/>
        <a:p>
          <a:endParaRPr lang="de-AT"/>
        </a:p>
      </dgm:t>
    </dgm:pt>
    <dgm:pt modelId="{FDF51AD0-FDE2-447B-9935-DD70BA541301}" type="sibTrans" cxnId="{51523BB7-A9A8-484B-AC37-3501EE9E644D}">
      <dgm:prSet/>
      <dgm:spPr/>
      <dgm:t>
        <a:bodyPr/>
        <a:lstStyle/>
        <a:p>
          <a:endParaRPr lang="de-AT"/>
        </a:p>
      </dgm:t>
    </dgm:pt>
    <dgm:pt modelId="{2D8C540D-DD77-4C54-BD0B-33AD1A1872D2}">
      <dgm:prSet phldrT="[Text]" custT="1"/>
      <dgm:spPr/>
      <dgm:t>
        <a:bodyPr/>
        <a:lstStyle/>
        <a:p>
          <a:r>
            <a:rPr lang="de-DE" sz="1800" dirty="0">
              <a:latin typeface="Lexend" pitchFamily="2" charset="0"/>
            </a:rPr>
            <a:t>Einkommen &amp; Beruf </a:t>
          </a:r>
          <a:endParaRPr lang="de-AT" sz="1800" dirty="0">
            <a:latin typeface="Lexend" pitchFamily="2" charset="0"/>
          </a:endParaRPr>
        </a:p>
      </dgm:t>
    </dgm:pt>
    <dgm:pt modelId="{46695D88-2038-49AC-8BC1-EF134029A386}" type="parTrans" cxnId="{7939D9CE-887A-4D1E-BF39-82A0F79E198E}">
      <dgm:prSet/>
      <dgm:spPr/>
      <dgm:t>
        <a:bodyPr/>
        <a:lstStyle/>
        <a:p>
          <a:endParaRPr lang="de-AT"/>
        </a:p>
      </dgm:t>
    </dgm:pt>
    <dgm:pt modelId="{FA40BDB7-F2C0-4FA0-B4E6-F5E238F19E41}" type="sibTrans" cxnId="{7939D9CE-887A-4D1E-BF39-82A0F79E198E}">
      <dgm:prSet/>
      <dgm:spPr/>
      <dgm:t>
        <a:bodyPr/>
        <a:lstStyle/>
        <a:p>
          <a:endParaRPr lang="de-AT"/>
        </a:p>
      </dgm:t>
    </dgm:pt>
    <dgm:pt modelId="{F722A00A-EFF0-4B7D-ACA9-2A0D43C549F2}">
      <dgm:prSet custT="1"/>
      <dgm:spPr/>
      <dgm:t>
        <a:bodyPr/>
        <a:lstStyle/>
        <a:p>
          <a:r>
            <a:rPr lang="de-DE" sz="2400" dirty="0">
              <a:latin typeface="Lexend" pitchFamily="2" charset="0"/>
            </a:rPr>
            <a:t>Psychologie</a:t>
          </a:r>
          <a:endParaRPr lang="de-AT" sz="2400" dirty="0">
            <a:latin typeface="Lexend" pitchFamily="2" charset="0"/>
          </a:endParaRPr>
        </a:p>
      </dgm:t>
    </dgm:pt>
    <dgm:pt modelId="{0E4B602F-D656-4C20-9E7D-3BCB4848A6C9}" type="parTrans" cxnId="{FF4CA659-BF42-4942-9A6A-743A4F05EFB1}">
      <dgm:prSet/>
      <dgm:spPr/>
      <dgm:t>
        <a:bodyPr/>
        <a:lstStyle/>
        <a:p>
          <a:endParaRPr lang="de-AT"/>
        </a:p>
      </dgm:t>
    </dgm:pt>
    <dgm:pt modelId="{E8C81CA5-E25C-4078-A576-BC94D2FA085C}" type="sibTrans" cxnId="{FF4CA659-BF42-4942-9A6A-743A4F05EFB1}">
      <dgm:prSet/>
      <dgm:spPr/>
      <dgm:t>
        <a:bodyPr/>
        <a:lstStyle/>
        <a:p>
          <a:endParaRPr lang="de-AT"/>
        </a:p>
      </dgm:t>
    </dgm:pt>
    <dgm:pt modelId="{06A5F350-A069-43AC-BC91-0D3E55430777}">
      <dgm:prSet custT="1"/>
      <dgm:spPr/>
      <dgm:t>
        <a:bodyPr/>
        <a:lstStyle/>
        <a:p>
          <a:r>
            <a:rPr lang="de-DE" sz="1800" dirty="0">
              <a:latin typeface="Lexend" pitchFamily="2" charset="0"/>
            </a:rPr>
            <a:t>Interessen</a:t>
          </a:r>
          <a:endParaRPr lang="de-AT" sz="1800" dirty="0">
            <a:latin typeface="Lexend" pitchFamily="2" charset="0"/>
          </a:endParaRPr>
        </a:p>
      </dgm:t>
    </dgm:pt>
    <dgm:pt modelId="{43EDD775-2E8E-46EB-8365-586D72FD96C0}" type="parTrans" cxnId="{FF877A9A-4B3C-4871-9018-E524EACA4D2D}">
      <dgm:prSet/>
      <dgm:spPr/>
      <dgm:t>
        <a:bodyPr/>
        <a:lstStyle/>
        <a:p>
          <a:endParaRPr lang="de-AT"/>
        </a:p>
      </dgm:t>
    </dgm:pt>
    <dgm:pt modelId="{7813B413-4475-49AF-886D-5AC91330166A}" type="sibTrans" cxnId="{FF877A9A-4B3C-4871-9018-E524EACA4D2D}">
      <dgm:prSet/>
      <dgm:spPr/>
      <dgm:t>
        <a:bodyPr/>
        <a:lstStyle/>
        <a:p>
          <a:endParaRPr lang="de-AT"/>
        </a:p>
      </dgm:t>
    </dgm:pt>
    <dgm:pt modelId="{E8ED8EA9-F7AA-45C7-B635-B73C25EDC505}">
      <dgm:prSet custT="1"/>
      <dgm:spPr/>
      <dgm:t>
        <a:bodyPr/>
        <a:lstStyle/>
        <a:p>
          <a:r>
            <a:rPr lang="de-DE" sz="1800" dirty="0">
              <a:latin typeface="Lexend" pitchFamily="2" charset="0"/>
            </a:rPr>
            <a:t>Persönlichkeit</a:t>
          </a:r>
          <a:r>
            <a:rPr lang="de-DE" sz="1600" dirty="0">
              <a:latin typeface="Lexend" pitchFamily="2" charset="0"/>
            </a:rPr>
            <a:t> </a:t>
          </a:r>
          <a:endParaRPr lang="de-AT" sz="1600" dirty="0">
            <a:latin typeface="Lexend" pitchFamily="2" charset="0"/>
          </a:endParaRPr>
        </a:p>
      </dgm:t>
    </dgm:pt>
    <dgm:pt modelId="{3D3CE624-713E-492A-8C43-B00AE92606C2}" type="parTrans" cxnId="{FDA9FF7A-E014-4A9A-A364-E1E56C41CAFC}">
      <dgm:prSet/>
      <dgm:spPr/>
      <dgm:t>
        <a:bodyPr/>
        <a:lstStyle/>
        <a:p>
          <a:endParaRPr lang="de-AT"/>
        </a:p>
      </dgm:t>
    </dgm:pt>
    <dgm:pt modelId="{25DFD6DF-FCA5-4D3B-9D72-CD659663A375}" type="sibTrans" cxnId="{FDA9FF7A-E014-4A9A-A364-E1E56C41CAFC}">
      <dgm:prSet/>
      <dgm:spPr/>
      <dgm:t>
        <a:bodyPr/>
        <a:lstStyle/>
        <a:p>
          <a:endParaRPr lang="de-AT"/>
        </a:p>
      </dgm:t>
    </dgm:pt>
    <dgm:pt modelId="{5F8D3D3E-2A80-4C93-9C5F-8AAC33674258}" type="pres">
      <dgm:prSet presAssocID="{83680F83-153C-42E4-9409-A7B76446689B}" presName="diagram" presStyleCnt="0">
        <dgm:presLayoutVars>
          <dgm:chPref val="1"/>
          <dgm:dir/>
          <dgm:animOne val="branch"/>
          <dgm:animLvl val="lvl"/>
          <dgm:resizeHandles/>
        </dgm:presLayoutVars>
      </dgm:prSet>
      <dgm:spPr/>
    </dgm:pt>
    <dgm:pt modelId="{7F16FECD-50D3-4D20-ACBB-AC52D843447E}" type="pres">
      <dgm:prSet presAssocID="{D02D4D89-89CC-4298-8AD7-1EBF256AB0F1}" presName="root" presStyleCnt="0"/>
      <dgm:spPr/>
    </dgm:pt>
    <dgm:pt modelId="{5B9F657F-35A8-4AAB-8776-009943466C5F}" type="pres">
      <dgm:prSet presAssocID="{D02D4D89-89CC-4298-8AD7-1EBF256AB0F1}" presName="rootComposite" presStyleCnt="0"/>
      <dgm:spPr/>
    </dgm:pt>
    <dgm:pt modelId="{DAB5F943-DA2C-40C5-A73E-A60B160FDA68}" type="pres">
      <dgm:prSet presAssocID="{D02D4D89-89CC-4298-8AD7-1EBF256AB0F1}" presName="rootText" presStyleLbl="node1" presStyleIdx="0" presStyleCnt="3" custLinFactNeighborY="4500"/>
      <dgm:spPr/>
    </dgm:pt>
    <dgm:pt modelId="{76BEA15D-07BF-41E8-BB44-EC3599ED09FC}" type="pres">
      <dgm:prSet presAssocID="{D02D4D89-89CC-4298-8AD7-1EBF256AB0F1}" presName="rootConnector" presStyleLbl="node1" presStyleIdx="0" presStyleCnt="3"/>
      <dgm:spPr/>
    </dgm:pt>
    <dgm:pt modelId="{330D4AC2-ABD1-43A1-B884-565169CAE524}" type="pres">
      <dgm:prSet presAssocID="{D02D4D89-89CC-4298-8AD7-1EBF256AB0F1}" presName="childShape" presStyleCnt="0"/>
      <dgm:spPr/>
    </dgm:pt>
    <dgm:pt modelId="{C3863D99-14F1-4D7F-88AC-4021786CB9C1}" type="pres">
      <dgm:prSet presAssocID="{69EF369A-DF48-4599-870F-82F106A47786}" presName="Name13" presStyleLbl="parChTrans1D2" presStyleIdx="0" presStyleCnt="6"/>
      <dgm:spPr/>
    </dgm:pt>
    <dgm:pt modelId="{C1E1919D-90D9-4300-B1DF-C4FA4235989B}" type="pres">
      <dgm:prSet presAssocID="{F53F7757-8F5E-46B4-950A-971D0F2C3FBE}" presName="childText" presStyleLbl="bgAcc1" presStyleIdx="0" presStyleCnt="6">
        <dgm:presLayoutVars>
          <dgm:bulletEnabled val="1"/>
        </dgm:presLayoutVars>
      </dgm:prSet>
      <dgm:spPr/>
    </dgm:pt>
    <dgm:pt modelId="{6B8E6AF7-8DBF-4039-8AB8-C06FACD54962}" type="pres">
      <dgm:prSet presAssocID="{BF3155BB-C9BC-414E-94DB-525FAA47B777}" presName="Name13" presStyleLbl="parChTrans1D2" presStyleIdx="1" presStyleCnt="6"/>
      <dgm:spPr/>
    </dgm:pt>
    <dgm:pt modelId="{34E661DF-7B2D-43BC-A797-0C50A57A6B4F}" type="pres">
      <dgm:prSet presAssocID="{AB6459EF-4539-4538-88A1-1A5C20D7CA9F}" presName="childText" presStyleLbl="bgAcc1" presStyleIdx="1" presStyleCnt="6" custScaleX="144052">
        <dgm:presLayoutVars>
          <dgm:bulletEnabled val="1"/>
        </dgm:presLayoutVars>
      </dgm:prSet>
      <dgm:spPr/>
    </dgm:pt>
    <dgm:pt modelId="{2DB5A994-CFB9-41FF-880B-E4A95C09C9E1}" type="pres">
      <dgm:prSet presAssocID="{09168B49-A719-455A-BC14-60098F6DA560}" presName="root" presStyleCnt="0"/>
      <dgm:spPr/>
    </dgm:pt>
    <dgm:pt modelId="{8940B35D-BABC-4042-8ABF-2405D78C2715}" type="pres">
      <dgm:prSet presAssocID="{09168B49-A719-455A-BC14-60098F6DA560}" presName="rootComposite" presStyleCnt="0"/>
      <dgm:spPr/>
    </dgm:pt>
    <dgm:pt modelId="{F2792A50-3910-48AD-A5D9-177212A814E5}" type="pres">
      <dgm:prSet presAssocID="{09168B49-A719-455A-BC14-60098F6DA560}" presName="rootText" presStyleLbl="node1" presStyleIdx="1" presStyleCnt="3"/>
      <dgm:spPr/>
    </dgm:pt>
    <dgm:pt modelId="{CD376C85-AB95-4E72-BB44-C1049C5F4988}" type="pres">
      <dgm:prSet presAssocID="{09168B49-A719-455A-BC14-60098F6DA560}" presName="rootConnector" presStyleLbl="node1" presStyleIdx="1" presStyleCnt="3"/>
      <dgm:spPr/>
    </dgm:pt>
    <dgm:pt modelId="{271DA15F-F33B-4933-BB2D-754FB76B2F2A}" type="pres">
      <dgm:prSet presAssocID="{09168B49-A719-455A-BC14-60098F6DA560}" presName="childShape" presStyleCnt="0"/>
      <dgm:spPr/>
    </dgm:pt>
    <dgm:pt modelId="{AEDA6DFE-56A8-4908-B879-27F6F20A7A97}" type="pres">
      <dgm:prSet presAssocID="{54E173AB-124B-4BC4-B849-057172725C17}" presName="Name13" presStyleLbl="parChTrans1D2" presStyleIdx="2" presStyleCnt="6"/>
      <dgm:spPr/>
    </dgm:pt>
    <dgm:pt modelId="{00DBA848-069E-4568-A30A-A3F966B4EFA2}" type="pres">
      <dgm:prSet presAssocID="{B4744480-F5A0-4080-8D3F-0A8EE59AB056}" presName="childText" presStyleLbl="bgAcc1" presStyleIdx="2" presStyleCnt="6">
        <dgm:presLayoutVars>
          <dgm:bulletEnabled val="1"/>
        </dgm:presLayoutVars>
      </dgm:prSet>
      <dgm:spPr/>
    </dgm:pt>
    <dgm:pt modelId="{9B8AA692-2CC8-4267-B318-BF5DB2B03B12}" type="pres">
      <dgm:prSet presAssocID="{46695D88-2038-49AC-8BC1-EF134029A386}" presName="Name13" presStyleLbl="parChTrans1D2" presStyleIdx="3" presStyleCnt="6"/>
      <dgm:spPr/>
    </dgm:pt>
    <dgm:pt modelId="{E5E4AB9D-4F80-4491-B9C5-A761D9BABAFE}" type="pres">
      <dgm:prSet presAssocID="{2D8C540D-DD77-4C54-BD0B-33AD1A1872D2}" presName="childText" presStyleLbl="bgAcc1" presStyleIdx="3" presStyleCnt="6">
        <dgm:presLayoutVars>
          <dgm:bulletEnabled val="1"/>
        </dgm:presLayoutVars>
      </dgm:prSet>
      <dgm:spPr/>
    </dgm:pt>
    <dgm:pt modelId="{C69F7E6F-D0C2-487A-917E-995B81CE7144}" type="pres">
      <dgm:prSet presAssocID="{F722A00A-EFF0-4B7D-ACA9-2A0D43C549F2}" presName="root" presStyleCnt="0"/>
      <dgm:spPr/>
    </dgm:pt>
    <dgm:pt modelId="{41179DF3-6A45-42A1-9E12-CE7F32D00417}" type="pres">
      <dgm:prSet presAssocID="{F722A00A-EFF0-4B7D-ACA9-2A0D43C549F2}" presName="rootComposite" presStyleCnt="0"/>
      <dgm:spPr/>
    </dgm:pt>
    <dgm:pt modelId="{B71A6ED3-8B4D-403A-8C8D-E5B2E20FA5BF}" type="pres">
      <dgm:prSet presAssocID="{F722A00A-EFF0-4B7D-ACA9-2A0D43C549F2}" presName="rootText" presStyleLbl="node1" presStyleIdx="2" presStyleCnt="3"/>
      <dgm:spPr/>
    </dgm:pt>
    <dgm:pt modelId="{BC126CFD-E5E1-4ADC-8697-B476DFB330A9}" type="pres">
      <dgm:prSet presAssocID="{F722A00A-EFF0-4B7D-ACA9-2A0D43C549F2}" presName="rootConnector" presStyleLbl="node1" presStyleIdx="2" presStyleCnt="3"/>
      <dgm:spPr/>
    </dgm:pt>
    <dgm:pt modelId="{175B3366-1ED5-4E28-A2FE-E0A0A05AF689}" type="pres">
      <dgm:prSet presAssocID="{F722A00A-EFF0-4B7D-ACA9-2A0D43C549F2}" presName="childShape" presStyleCnt="0"/>
      <dgm:spPr/>
    </dgm:pt>
    <dgm:pt modelId="{2999B3B5-6F5F-44D4-B4FE-086D28F109CB}" type="pres">
      <dgm:prSet presAssocID="{43EDD775-2E8E-46EB-8365-586D72FD96C0}" presName="Name13" presStyleLbl="parChTrans1D2" presStyleIdx="4" presStyleCnt="6"/>
      <dgm:spPr/>
    </dgm:pt>
    <dgm:pt modelId="{EB76F56B-E1A9-4AC9-843A-00EADBDF102E}" type="pres">
      <dgm:prSet presAssocID="{06A5F350-A069-43AC-BC91-0D3E55430777}" presName="childText" presStyleLbl="bgAcc1" presStyleIdx="4" presStyleCnt="6" custScaleX="108714">
        <dgm:presLayoutVars>
          <dgm:bulletEnabled val="1"/>
        </dgm:presLayoutVars>
      </dgm:prSet>
      <dgm:spPr/>
    </dgm:pt>
    <dgm:pt modelId="{BACC271E-13E6-446B-8ECD-3A6E49CA54E3}" type="pres">
      <dgm:prSet presAssocID="{3D3CE624-713E-492A-8C43-B00AE92606C2}" presName="Name13" presStyleLbl="parChTrans1D2" presStyleIdx="5" presStyleCnt="6"/>
      <dgm:spPr/>
    </dgm:pt>
    <dgm:pt modelId="{1B62A5AC-88E0-4ABC-8E23-F3A13B8D6ABC}" type="pres">
      <dgm:prSet presAssocID="{E8ED8EA9-F7AA-45C7-B635-B73C25EDC505}" presName="childText" presStyleLbl="bgAcc1" presStyleIdx="5" presStyleCnt="6" custScaleX="109971">
        <dgm:presLayoutVars>
          <dgm:bulletEnabled val="1"/>
        </dgm:presLayoutVars>
      </dgm:prSet>
      <dgm:spPr/>
    </dgm:pt>
  </dgm:ptLst>
  <dgm:cxnLst>
    <dgm:cxn modelId="{5A965F0A-DF4A-4604-88C6-C3E7A772E615}" type="presOf" srcId="{54E173AB-124B-4BC4-B849-057172725C17}" destId="{AEDA6DFE-56A8-4908-B879-27F6F20A7A97}" srcOrd="0" destOrd="0" presId="urn:microsoft.com/office/officeart/2005/8/layout/hierarchy3"/>
    <dgm:cxn modelId="{CA5E3B1A-0ADE-4FA5-B447-55F2C94EFE21}" srcId="{83680F83-153C-42E4-9409-A7B76446689B}" destId="{D02D4D89-89CC-4298-8AD7-1EBF256AB0F1}" srcOrd="0" destOrd="0" parTransId="{884123FA-195D-42FF-9F39-B912A184F639}" sibTransId="{7EF5BC28-E691-4EF3-9E3C-18B80FFA54B2}"/>
    <dgm:cxn modelId="{921F421C-DC9C-46B5-A2CD-7FF29DAACD54}" type="presOf" srcId="{09168B49-A719-455A-BC14-60098F6DA560}" destId="{CD376C85-AB95-4E72-BB44-C1049C5F4988}" srcOrd="1" destOrd="0" presId="urn:microsoft.com/office/officeart/2005/8/layout/hierarchy3"/>
    <dgm:cxn modelId="{B19B7726-F92B-408F-8089-091F65C13CD5}" type="presOf" srcId="{46695D88-2038-49AC-8BC1-EF134029A386}" destId="{9B8AA692-2CC8-4267-B318-BF5DB2B03B12}" srcOrd="0" destOrd="0" presId="urn:microsoft.com/office/officeart/2005/8/layout/hierarchy3"/>
    <dgm:cxn modelId="{78394A27-09FB-45B0-A4B7-E01A39BA53DA}" type="presOf" srcId="{F722A00A-EFF0-4B7D-ACA9-2A0D43C549F2}" destId="{B71A6ED3-8B4D-403A-8C8D-E5B2E20FA5BF}" srcOrd="0" destOrd="0" presId="urn:microsoft.com/office/officeart/2005/8/layout/hierarchy3"/>
    <dgm:cxn modelId="{B91A3C3A-BF39-48BC-8A3D-88C8E191C6DC}" type="presOf" srcId="{D02D4D89-89CC-4298-8AD7-1EBF256AB0F1}" destId="{76BEA15D-07BF-41E8-BB44-EC3599ED09FC}" srcOrd="1" destOrd="0" presId="urn:microsoft.com/office/officeart/2005/8/layout/hierarchy3"/>
    <dgm:cxn modelId="{BADFB13B-E3E6-4648-BFB1-983F2DABBC0F}" type="presOf" srcId="{69EF369A-DF48-4599-870F-82F106A47786}" destId="{C3863D99-14F1-4D7F-88AC-4021786CB9C1}" srcOrd="0" destOrd="0" presId="urn:microsoft.com/office/officeart/2005/8/layout/hierarchy3"/>
    <dgm:cxn modelId="{95451F3C-91D4-4BC4-8FC2-1BB20391995B}" type="presOf" srcId="{F722A00A-EFF0-4B7D-ACA9-2A0D43C549F2}" destId="{BC126CFD-E5E1-4ADC-8697-B476DFB330A9}" srcOrd="1" destOrd="0" presId="urn:microsoft.com/office/officeart/2005/8/layout/hierarchy3"/>
    <dgm:cxn modelId="{7FB61D41-6BEE-4C58-A530-08482650FC04}" srcId="{D02D4D89-89CC-4298-8AD7-1EBF256AB0F1}" destId="{AB6459EF-4539-4538-88A1-1A5C20D7CA9F}" srcOrd="1" destOrd="0" parTransId="{BF3155BB-C9BC-414E-94DB-525FAA47B777}" sibTransId="{D1986F7C-C6C4-4394-B567-83F2D9079925}"/>
    <dgm:cxn modelId="{37F0E263-7573-48B8-87B7-1B90AC7BCEC3}" type="presOf" srcId="{3D3CE624-713E-492A-8C43-B00AE92606C2}" destId="{BACC271E-13E6-446B-8ECD-3A6E49CA54E3}" srcOrd="0" destOrd="0" presId="urn:microsoft.com/office/officeart/2005/8/layout/hierarchy3"/>
    <dgm:cxn modelId="{3ACBB16B-06FE-4852-A92A-1F5552CF17D6}" type="presOf" srcId="{2D8C540D-DD77-4C54-BD0B-33AD1A1872D2}" destId="{E5E4AB9D-4F80-4491-B9C5-A761D9BABAFE}" srcOrd="0" destOrd="0" presId="urn:microsoft.com/office/officeart/2005/8/layout/hierarchy3"/>
    <dgm:cxn modelId="{7791D16C-0FCE-467A-9C58-64FF6614BB9F}" type="presOf" srcId="{43EDD775-2E8E-46EB-8365-586D72FD96C0}" destId="{2999B3B5-6F5F-44D4-B4FE-086D28F109CB}" srcOrd="0" destOrd="0" presId="urn:microsoft.com/office/officeart/2005/8/layout/hierarchy3"/>
    <dgm:cxn modelId="{F8CE354E-5391-48D6-B325-BC1D309504FA}" type="presOf" srcId="{B4744480-F5A0-4080-8D3F-0A8EE59AB056}" destId="{00DBA848-069E-4568-A30A-A3F966B4EFA2}" srcOrd="0" destOrd="0" presId="urn:microsoft.com/office/officeart/2005/8/layout/hierarchy3"/>
    <dgm:cxn modelId="{C1D86C6E-427D-479A-AEB4-F95A21A9DB8C}" type="presOf" srcId="{AB6459EF-4539-4538-88A1-1A5C20D7CA9F}" destId="{34E661DF-7B2D-43BC-A797-0C50A57A6B4F}" srcOrd="0" destOrd="0" presId="urn:microsoft.com/office/officeart/2005/8/layout/hierarchy3"/>
    <dgm:cxn modelId="{31E5D978-6ADE-4DAC-AC9E-9CCCD9AF922E}" type="presOf" srcId="{09168B49-A719-455A-BC14-60098F6DA560}" destId="{F2792A50-3910-48AD-A5D9-177212A814E5}" srcOrd="0" destOrd="0" presId="urn:microsoft.com/office/officeart/2005/8/layout/hierarchy3"/>
    <dgm:cxn modelId="{FF4CA659-BF42-4942-9A6A-743A4F05EFB1}" srcId="{83680F83-153C-42E4-9409-A7B76446689B}" destId="{F722A00A-EFF0-4B7D-ACA9-2A0D43C549F2}" srcOrd="2" destOrd="0" parTransId="{0E4B602F-D656-4C20-9E7D-3BCB4848A6C9}" sibTransId="{E8C81CA5-E25C-4078-A576-BC94D2FA085C}"/>
    <dgm:cxn modelId="{FDA9FF7A-E014-4A9A-A364-E1E56C41CAFC}" srcId="{F722A00A-EFF0-4B7D-ACA9-2A0D43C549F2}" destId="{E8ED8EA9-F7AA-45C7-B635-B73C25EDC505}" srcOrd="1" destOrd="0" parTransId="{3D3CE624-713E-492A-8C43-B00AE92606C2}" sibTransId="{25DFD6DF-FCA5-4D3B-9D72-CD659663A375}"/>
    <dgm:cxn modelId="{FF877A9A-4B3C-4871-9018-E524EACA4D2D}" srcId="{F722A00A-EFF0-4B7D-ACA9-2A0D43C549F2}" destId="{06A5F350-A069-43AC-BC91-0D3E55430777}" srcOrd="0" destOrd="0" parTransId="{43EDD775-2E8E-46EB-8365-586D72FD96C0}" sibTransId="{7813B413-4475-49AF-886D-5AC91330166A}"/>
    <dgm:cxn modelId="{047A29A9-D50F-4999-8337-FE4E1E8A6E22}" type="presOf" srcId="{F53F7757-8F5E-46B4-950A-971D0F2C3FBE}" destId="{C1E1919D-90D9-4300-B1DF-C4FA4235989B}" srcOrd="0" destOrd="0" presId="urn:microsoft.com/office/officeart/2005/8/layout/hierarchy3"/>
    <dgm:cxn modelId="{F360CEB1-03AA-4BBC-A437-E025FDB66E5B}" type="presOf" srcId="{E8ED8EA9-F7AA-45C7-B635-B73C25EDC505}" destId="{1B62A5AC-88E0-4ABC-8E23-F3A13B8D6ABC}" srcOrd="0" destOrd="0" presId="urn:microsoft.com/office/officeart/2005/8/layout/hierarchy3"/>
    <dgm:cxn modelId="{51523BB7-A9A8-484B-AC37-3501EE9E644D}" srcId="{09168B49-A719-455A-BC14-60098F6DA560}" destId="{B4744480-F5A0-4080-8D3F-0A8EE59AB056}" srcOrd="0" destOrd="0" parTransId="{54E173AB-124B-4BC4-B849-057172725C17}" sibTransId="{FDF51AD0-FDE2-447B-9935-DD70BA541301}"/>
    <dgm:cxn modelId="{D80732B8-EAF8-4B60-95BF-A49EA0BDD0F9}" type="presOf" srcId="{BF3155BB-C9BC-414E-94DB-525FAA47B777}" destId="{6B8E6AF7-8DBF-4039-8AB8-C06FACD54962}" srcOrd="0" destOrd="0" presId="urn:microsoft.com/office/officeart/2005/8/layout/hierarchy3"/>
    <dgm:cxn modelId="{100BA7C7-A662-4840-BD99-FB302E32E4AE}" srcId="{D02D4D89-89CC-4298-8AD7-1EBF256AB0F1}" destId="{F53F7757-8F5E-46B4-950A-971D0F2C3FBE}" srcOrd="0" destOrd="0" parTransId="{69EF369A-DF48-4599-870F-82F106A47786}" sibTransId="{C90CA19B-3E93-49F6-8D34-47861A2A1DEE}"/>
    <dgm:cxn modelId="{D2F940C9-D339-41F0-BAFE-8431163A6E77}" type="presOf" srcId="{D02D4D89-89CC-4298-8AD7-1EBF256AB0F1}" destId="{DAB5F943-DA2C-40C5-A73E-A60B160FDA68}" srcOrd="0" destOrd="0" presId="urn:microsoft.com/office/officeart/2005/8/layout/hierarchy3"/>
    <dgm:cxn modelId="{913FC6CA-661A-4104-95B1-CAE89BE667A9}" type="presOf" srcId="{83680F83-153C-42E4-9409-A7B76446689B}" destId="{5F8D3D3E-2A80-4C93-9C5F-8AAC33674258}" srcOrd="0" destOrd="0" presId="urn:microsoft.com/office/officeart/2005/8/layout/hierarchy3"/>
    <dgm:cxn modelId="{7939D9CE-887A-4D1E-BF39-82A0F79E198E}" srcId="{09168B49-A719-455A-BC14-60098F6DA560}" destId="{2D8C540D-DD77-4C54-BD0B-33AD1A1872D2}" srcOrd="1" destOrd="0" parTransId="{46695D88-2038-49AC-8BC1-EF134029A386}" sibTransId="{FA40BDB7-F2C0-4FA0-B4E6-F5E238F19E41}"/>
    <dgm:cxn modelId="{863BAAE1-50C3-439B-9196-9D6D91B022FF}" type="presOf" srcId="{06A5F350-A069-43AC-BC91-0D3E55430777}" destId="{EB76F56B-E1A9-4AC9-843A-00EADBDF102E}" srcOrd="0" destOrd="0" presId="urn:microsoft.com/office/officeart/2005/8/layout/hierarchy3"/>
    <dgm:cxn modelId="{3E621AF1-22FE-45C1-B227-069413CB0FEC}" srcId="{83680F83-153C-42E4-9409-A7B76446689B}" destId="{09168B49-A719-455A-BC14-60098F6DA560}" srcOrd="1" destOrd="0" parTransId="{D02E8980-0B4A-4490-A0DD-E182C48065E4}" sibTransId="{8BBE863C-932A-492C-9B76-2D0C2BC792E1}"/>
    <dgm:cxn modelId="{EE284B9E-6B92-440E-AD0A-2D7480F3D90F}" type="presParOf" srcId="{5F8D3D3E-2A80-4C93-9C5F-8AAC33674258}" destId="{7F16FECD-50D3-4D20-ACBB-AC52D843447E}" srcOrd="0" destOrd="0" presId="urn:microsoft.com/office/officeart/2005/8/layout/hierarchy3"/>
    <dgm:cxn modelId="{71B07BB9-2C16-4C5C-B40E-B59D7F563C38}" type="presParOf" srcId="{7F16FECD-50D3-4D20-ACBB-AC52D843447E}" destId="{5B9F657F-35A8-4AAB-8776-009943466C5F}" srcOrd="0" destOrd="0" presId="urn:microsoft.com/office/officeart/2005/8/layout/hierarchy3"/>
    <dgm:cxn modelId="{2ED110B3-2B1E-43CB-AEE7-69EC06ECEE04}" type="presParOf" srcId="{5B9F657F-35A8-4AAB-8776-009943466C5F}" destId="{DAB5F943-DA2C-40C5-A73E-A60B160FDA68}" srcOrd="0" destOrd="0" presId="urn:microsoft.com/office/officeart/2005/8/layout/hierarchy3"/>
    <dgm:cxn modelId="{07C31413-3782-4AC3-A50A-BC72B2229A57}" type="presParOf" srcId="{5B9F657F-35A8-4AAB-8776-009943466C5F}" destId="{76BEA15D-07BF-41E8-BB44-EC3599ED09FC}" srcOrd="1" destOrd="0" presId="urn:microsoft.com/office/officeart/2005/8/layout/hierarchy3"/>
    <dgm:cxn modelId="{A89D9900-F524-4771-8419-883052561276}" type="presParOf" srcId="{7F16FECD-50D3-4D20-ACBB-AC52D843447E}" destId="{330D4AC2-ABD1-43A1-B884-565169CAE524}" srcOrd="1" destOrd="0" presId="urn:microsoft.com/office/officeart/2005/8/layout/hierarchy3"/>
    <dgm:cxn modelId="{FCA556B1-C478-491B-AEC4-3353A8C95BAE}" type="presParOf" srcId="{330D4AC2-ABD1-43A1-B884-565169CAE524}" destId="{C3863D99-14F1-4D7F-88AC-4021786CB9C1}" srcOrd="0" destOrd="0" presId="urn:microsoft.com/office/officeart/2005/8/layout/hierarchy3"/>
    <dgm:cxn modelId="{A9B44EF3-7FED-41FB-939E-CC8EBB40A096}" type="presParOf" srcId="{330D4AC2-ABD1-43A1-B884-565169CAE524}" destId="{C1E1919D-90D9-4300-B1DF-C4FA4235989B}" srcOrd="1" destOrd="0" presId="urn:microsoft.com/office/officeart/2005/8/layout/hierarchy3"/>
    <dgm:cxn modelId="{9681039D-7B4B-4EA0-8BE1-A1AA297AF850}" type="presParOf" srcId="{330D4AC2-ABD1-43A1-B884-565169CAE524}" destId="{6B8E6AF7-8DBF-4039-8AB8-C06FACD54962}" srcOrd="2" destOrd="0" presId="urn:microsoft.com/office/officeart/2005/8/layout/hierarchy3"/>
    <dgm:cxn modelId="{3E13FD5C-A573-421F-89D2-A3D7A0DFD631}" type="presParOf" srcId="{330D4AC2-ABD1-43A1-B884-565169CAE524}" destId="{34E661DF-7B2D-43BC-A797-0C50A57A6B4F}" srcOrd="3" destOrd="0" presId="urn:microsoft.com/office/officeart/2005/8/layout/hierarchy3"/>
    <dgm:cxn modelId="{C9603FC4-8C14-464C-898F-9010B50A0CB8}" type="presParOf" srcId="{5F8D3D3E-2A80-4C93-9C5F-8AAC33674258}" destId="{2DB5A994-CFB9-41FF-880B-E4A95C09C9E1}" srcOrd="1" destOrd="0" presId="urn:microsoft.com/office/officeart/2005/8/layout/hierarchy3"/>
    <dgm:cxn modelId="{EF8DD2B6-2ED7-4780-BDFE-E7E583A8AC19}" type="presParOf" srcId="{2DB5A994-CFB9-41FF-880B-E4A95C09C9E1}" destId="{8940B35D-BABC-4042-8ABF-2405D78C2715}" srcOrd="0" destOrd="0" presId="urn:microsoft.com/office/officeart/2005/8/layout/hierarchy3"/>
    <dgm:cxn modelId="{7D98CBF4-6A41-4DDB-8028-392FBAAD0865}" type="presParOf" srcId="{8940B35D-BABC-4042-8ABF-2405D78C2715}" destId="{F2792A50-3910-48AD-A5D9-177212A814E5}" srcOrd="0" destOrd="0" presId="urn:microsoft.com/office/officeart/2005/8/layout/hierarchy3"/>
    <dgm:cxn modelId="{C2473369-0762-4874-BAFE-BBD837636936}" type="presParOf" srcId="{8940B35D-BABC-4042-8ABF-2405D78C2715}" destId="{CD376C85-AB95-4E72-BB44-C1049C5F4988}" srcOrd="1" destOrd="0" presId="urn:microsoft.com/office/officeart/2005/8/layout/hierarchy3"/>
    <dgm:cxn modelId="{8ED92314-DDCB-45AB-897B-8E097E8F1322}" type="presParOf" srcId="{2DB5A994-CFB9-41FF-880B-E4A95C09C9E1}" destId="{271DA15F-F33B-4933-BB2D-754FB76B2F2A}" srcOrd="1" destOrd="0" presId="urn:microsoft.com/office/officeart/2005/8/layout/hierarchy3"/>
    <dgm:cxn modelId="{EDCDC1B3-0948-4018-93C4-5EB82CA3F959}" type="presParOf" srcId="{271DA15F-F33B-4933-BB2D-754FB76B2F2A}" destId="{AEDA6DFE-56A8-4908-B879-27F6F20A7A97}" srcOrd="0" destOrd="0" presId="urn:microsoft.com/office/officeart/2005/8/layout/hierarchy3"/>
    <dgm:cxn modelId="{82E64BC9-5581-4697-9AC3-D6AA602DEEB5}" type="presParOf" srcId="{271DA15F-F33B-4933-BB2D-754FB76B2F2A}" destId="{00DBA848-069E-4568-A30A-A3F966B4EFA2}" srcOrd="1" destOrd="0" presId="urn:microsoft.com/office/officeart/2005/8/layout/hierarchy3"/>
    <dgm:cxn modelId="{B8515295-18FA-4A75-973F-2B03AADA343C}" type="presParOf" srcId="{271DA15F-F33B-4933-BB2D-754FB76B2F2A}" destId="{9B8AA692-2CC8-4267-B318-BF5DB2B03B12}" srcOrd="2" destOrd="0" presId="urn:microsoft.com/office/officeart/2005/8/layout/hierarchy3"/>
    <dgm:cxn modelId="{C793AD37-882C-427D-8234-1F994A35B9F9}" type="presParOf" srcId="{271DA15F-F33B-4933-BB2D-754FB76B2F2A}" destId="{E5E4AB9D-4F80-4491-B9C5-A761D9BABAFE}" srcOrd="3" destOrd="0" presId="urn:microsoft.com/office/officeart/2005/8/layout/hierarchy3"/>
    <dgm:cxn modelId="{4DE8A92F-7741-4470-969D-4992EAC2463E}" type="presParOf" srcId="{5F8D3D3E-2A80-4C93-9C5F-8AAC33674258}" destId="{C69F7E6F-D0C2-487A-917E-995B81CE7144}" srcOrd="2" destOrd="0" presId="urn:microsoft.com/office/officeart/2005/8/layout/hierarchy3"/>
    <dgm:cxn modelId="{429B51CC-CB1A-486C-A461-3B15AD5922CA}" type="presParOf" srcId="{C69F7E6F-D0C2-487A-917E-995B81CE7144}" destId="{41179DF3-6A45-42A1-9E12-CE7F32D00417}" srcOrd="0" destOrd="0" presId="urn:microsoft.com/office/officeart/2005/8/layout/hierarchy3"/>
    <dgm:cxn modelId="{10E66CF7-0EB2-4491-8948-EBD89932ECD3}" type="presParOf" srcId="{41179DF3-6A45-42A1-9E12-CE7F32D00417}" destId="{B71A6ED3-8B4D-403A-8C8D-E5B2E20FA5BF}" srcOrd="0" destOrd="0" presId="urn:microsoft.com/office/officeart/2005/8/layout/hierarchy3"/>
    <dgm:cxn modelId="{24D70A48-A9E0-44D9-A559-936CD52007AA}" type="presParOf" srcId="{41179DF3-6A45-42A1-9E12-CE7F32D00417}" destId="{BC126CFD-E5E1-4ADC-8697-B476DFB330A9}" srcOrd="1" destOrd="0" presId="urn:microsoft.com/office/officeart/2005/8/layout/hierarchy3"/>
    <dgm:cxn modelId="{DD2027FC-7450-4E85-8172-038862DAE05A}" type="presParOf" srcId="{C69F7E6F-D0C2-487A-917E-995B81CE7144}" destId="{175B3366-1ED5-4E28-A2FE-E0A0A05AF689}" srcOrd="1" destOrd="0" presId="urn:microsoft.com/office/officeart/2005/8/layout/hierarchy3"/>
    <dgm:cxn modelId="{9B58130C-F518-4EA0-A066-236E5159CD2F}" type="presParOf" srcId="{175B3366-1ED5-4E28-A2FE-E0A0A05AF689}" destId="{2999B3B5-6F5F-44D4-B4FE-086D28F109CB}" srcOrd="0" destOrd="0" presId="urn:microsoft.com/office/officeart/2005/8/layout/hierarchy3"/>
    <dgm:cxn modelId="{44416386-BCFD-4BAA-8A98-268395BF3D32}" type="presParOf" srcId="{175B3366-1ED5-4E28-A2FE-E0A0A05AF689}" destId="{EB76F56B-E1A9-4AC9-843A-00EADBDF102E}" srcOrd="1" destOrd="0" presId="urn:microsoft.com/office/officeart/2005/8/layout/hierarchy3"/>
    <dgm:cxn modelId="{3D15CC05-840D-4BD3-847E-E12E39F864A8}" type="presParOf" srcId="{175B3366-1ED5-4E28-A2FE-E0A0A05AF689}" destId="{BACC271E-13E6-446B-8ECD-3A6E49CA54E3}" srcOrd="2" destOrd="0" presId="urn:microsoft.com/office/officeart/2005/8/layout/hierarchy3"/>
    <dgm:cxn modelId="{F83B4511-5224-4771-85C4-E63D5F43BB2E}" type="presParOf" srcId="{175B3366-1ED5-4E28-A2FE-E0A0A05AF689}" destId="{1B62A5AC-88E0-4ABC-8E23-F3A13B8D6ABC}"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8FBF4C-568E-40ED-8312-78B05C700DF4}"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de-AT"/>
        </a:p>
      </dgm:t>
    </dgm:pt>
    <dgm:pt modelId="{56D795A7-9FDC-4082-95B3-D4D9A7EE94A4}">
      <dgm:prSet phldrT="[Text]" custT="1"/>
      <dgm:spPr/>
      <dgm:t>
        <a:bodyPr/>
        <a:lstStyle/>
        <a:p>
          <a:r>
            <a:rPr lang="de-AT" sz="1800" b="0" dirty="0">
              <a:latin typeface="Lexend" pitchFamily="2" charset="0"/>
              <a:sym typeface="Wingdings" panose="05000000000000000000" pitchFamily="2" charset="2"/>
            </a:rPr>
            <a:t>Niedrigpreisstrategie</a:t>
          </a:r>
          <a:endParaRPr lang="de-AT" sz="1400" b="0" dirty="0">
            <a:latin typeface="Lexend" pitchFamily="2" charset="0"/>
          </a:endParaRPr>
        </a:p>
      </dgm:t>
    </dgm:pt>
    <dgm:pt modelId="{C8A5799E-4242-4E51-9B54-AD313BA96128}" type="parTrans" cxnId="{E1D0294B-DF9A-42A8-AE79-216B0E9B2A00}">
      <dgm:prSet/>
      <dgm:spPr/>
      <dgm:t>
        <a:bodyPr/>
        <a:lstStyle/>
        <a:p>
          <a:endParaRPr lang="de-AT"/>
        </a:p>
      </dgm:t>
    </dgm:pt>
    <dgm:pt modelId="{335B7977-1E4B-4AFA-BC04-7C3176613AC6}" type="sibTrans" cxnId="{E1D0294B-DF9A-42A8-AE79-216B0E9B2A00}">
      <dgm:prSet/>
      <dgm:spPr/>
      <dgm:t>
        <a:bodyPr/>
        <a:lstStyle/>
        <a:p>
          <a:endParaRPr lang="de-AT"/>
        </a:p>
      </dgm:t>
    </dgm:pt>
    <dgm:pt modelId="{C1E75188-FC0B-4C35-94CF-DAB51EAECF97}">
      <dgm:prSet phldrT="[Text]" custT="1"/>
      <dgm:spPr/>
      <dgm:t>
        <a:bodyPr/>
        <a:lstStyle/>
        <a:p>
          <a:r>
            <a:rPr lang="de-AT" sz="1800" dirty="0">
              <a:latin typeface="Lexend" pitchFamily="2" charset="0"/>
              <a:sym typeface="Wingdings" panose="05000000000000000000" pitchFamily="2" charset="2"/>
            </a:rPr>
            <a:t>Marktpreisstrategie</a:t>
          </a:r>
          <a:endParaRPr lang="de-AT" sz="1800" dirty="0">
            <a:latin typeface="Lexend" pitchFamily="2" charset="0"/>
          </a:endParaRPr>
        </a:p>
      </dgm:t>
    </dgm:pt>
    <dgm:pt modelId="{A5A59F6A-51A0-4815-917B-1CECFC99CACC}" type="parTrans" cxnId="{AE82B374-1B2F-4148-A7F8-553853C57322}">
      <dgm:prSet/>
      <dgm:spPr/>
      <dgm:t>
        <a:bodyPr/>
        <a:lstStyle/>
        <a:p>
          <a:endParaRPr lang="de-AT"/>
        </a:p>
      </dgm:t>
    </dgm:pt>
    <dgm:pt modelId="{83555492-436F-4196-88C9-930CC43EDB17}" type="sibTrans" cxnId="{AE82B374-1B2F-4148-A7F8-553853C57322}">
      <dgm:prSet/>
      <dgm:spPr/>
      <dgm:t>
        <a:bodyPr/>
        <a:lstStyle/>
        <a:p>
          <a:endParaRPr lang="de-AT"/>
        </a:p>
      </dgm:t>
    </dgm:pt>
    <dgm:pt modelId="{861CDFF2-3342-4889-9BE7-67C404B99721}">
      <dgm:prSet phldrT="[Text]" custT="1"/>
      <dgm:spPr/>
      <dgm:t>
        <a:bodyPr/>
        <a:lstStyle/>
        <a:p>
          <a:pPr>
            <a:buClrTx/>
            <a:buSzTx/>
            <a:buFont typeface="Wingdings" panose="05000000000000000000" pitchFamily="2" charset="2"/>
            <a:buChar char="à"/>
          </a:pPr>
          <a:r>
            <a:rPr lang="de-AT" sz="1800" dirty="0">
              <a:latin typeface="Lexend" pitchFamily="2" charset="0"/>
              <a:sym typeface="Wingdings" panose="05000000000000000000" pitchFamily="2" charset="2"/>
            </a:rPr>
            <a:t>Hochpreisstrategie </a:t>
          </a:r>
          <a:endParaRPr lang="de-AT" sz="1800" dirty="0">
            <a:latin typeface="Lexend" pitchFamily="2" charset="0"/>
          </a:endParaRPr>
        </a:p>
      </dgm:t>
    </dgm:pt>
    <dgm:pt modelId="{A2A542B7-2837-4F83-B7B8-6458B6CCA7F8}" type="parTrans" cxnId="{E26798AE-0FD2-4200-9CA1-6C68B8E2CCC5}">
      <dgm:prSet/>
      <dgm:spPr/>
      <dgm:t>
        <a:bodyPr/>
        <a:lstStyle/>
        <a:p>
          <a:endParaRPr lang="de-AT"/>
        </a:p>
      </dgm:t>
    </dgm:pt>
    <dgm:pt modelId="{789CB7BC-8316-4026-9E49-4E018DDB6E70}" type="sibTrans" cxnId="{E26798AE-0FD2-4200-9CA1-6C68B8E2CCC5}">
      <dgm:prSet/>
      <dgm:spPr/>
      <dgm:t>
        <a:bodyPr/>
        <a:lstStyle/>
        <a:p>
          <a:endParaRPr lang="de-AT"/>
        </a:p>
      </dgm:t>
    </dgm:pt>
    <dgm:pt modelId="{2017D6C5-4060-457F-8849-C22E5776149A}" type="pres">
      <dgm:prSet presAssocID="{A58FBF4C-568E-40ED-8312-78B05C700DF4}" presName="rootnode" presStyleCnt="0">
        <dgm:presLayoutVars>
          <dgm:chMax/>
          <dgm:chPref/>
          <dgm:dir/>
          <dgm:animLvl val="lvl"/>
        </dgm:presLayoutVars>
      </dgm:prSet>
      <dgm:spPr/>
    </dgm:pt>
    <dgm:pt modelId="{D06D7C37-6616-44E4-BE56-EB55DF3EADAF}" type="pres">
      <dgm:prSet presAssocID="{56D795A7-9FDC-4082-95B3-D4D9A7EE94A4}" presName="composite" presStyleCnt="0"/>
      <dgm:spPr/>
    </dgm:pt>
    <dgm:pt modelId="{6641A368-781C-49EF-971E-FABF6BDD5731}" type="pres">
      <dgm:prSet presAssocID="{56D795A7-9FDC-4082-95B3-D4D9A7EE94A4}" presName="LShape" presStyleLbl="alignNode1" presStyleIdx="0" presStyleCnt="5" custScaleY="73754" custLinFactNeighborY="-14550"/>
      <dgm:spPr/>
    </dgm:pt>
    <dgm:pt modelId="{923A6C2B-1462-4873-B8AA-84CB48B7F0BC}" type="pres">
      <dgm:prSet presAssocID="{56D795A7-9FDC-4082-95B3-D4D9A7EE94A4}" presName="ParentText" presStyleLbl="revTx" presStyleIdx="0" presStyleCnt="3" custScaleX="110229" custLinFactNeighborX="3117" custLinFactNeighborY="-1016">
        <dgm:presLayoutVars>
          <dgm:chMax val="0"/>
          <dgm:chPref val="0"/>
          <dgm:bulletEnabled val="1"/>
        </dgm:presLayoutVars>
      </dgm:prSet>
      <dgm:spPr/>
    </dgm:pt>
    <dgm:pt modelId="{FE6A1055-B92D-45DE-BA39-76C029D5684D}" type="pres">
      <dgm:prSet presAssocID="{56D795A7-9FDC-4082-95B3-D4D9A7EE94A4}" presName="Triangle" presStyleLbl="alignNode1" presStyleIdx="1" presStyleCnt="5"/>
      <dgm:spPr/>
    </dgm:pt>
    <dgm:pt modelId="{E07A042D-F75F-42EF-8540-C7749AD98CE6}" type="pres">
      <dgm:prSet presAssocID="{335B7977-1E4B-4AFA-BC04-7C3176613AC6}" presName="sibTrans" presStyleCnt="0"/>
      <dgm:spPr/>
    </dgm:pt>
    <dgm:pt modelId="{D8C988B1-3F17-4208-82A8-04706B66117D}" type="pres">
      <dgm:prSet presAssocID="{335B7977-1E4B-4AFA-BC04-7C3176613AC6}" presName="space" presStyleCnt="0"/>
      <dgm:spPr/>
    </dgm:pt>
    <dgm:pt modelId="{3E357C63-8CE6-4F70-BA49-4618AF6509BF}" type="pres">
      <dgm:prSet presAssocID="{C1E75188-FC0B-4C35-94CF-DAB51EAECF97}" presName="composite" presStyleCnt="0"/>
      <dgm:spPr/>
    </dgm:pt>
    <dgm:pt modelId="{BC4BB80D-8609-485B-B04E-119B7EF19430}" type="pres">
      <dgm:prSet presAssocID="{C1E75188-FC0B-4C35-94CF-DAB51EAECF97}" presName="LShape" presStyleLbl="alignNode1" presStyleIdx="2" presStyleCnt="5"/>
      <dgm:spPr/>
    </dgm:pt>
    <dgm:pt modelId="{C133E9CC-0034-4805-AEDB-02D3BCBD560A}" type="pres">
      <dgm:prSet presAssocID="{C1E75188-FC0B-4C35-94CF-DAB51EAECF97}" presName="ParentText" presStyleLbl="revTx" presStyleIdx="1" presStyleCnt="3" custScaleX="109501" custLinFactNeighborX="4100">
        <dgm:presLayoutVars>
          <dgm:chMax val="0"/>
          <dgm:chPref val="0"/>
          <dgm:bulletEnabled val="1"/>
        </dgm:presLayoutVars>
      </dgm:prSet>
      <dgm:spPr/>
    </dgm:pt>
    <dgm:pt modelId="{7934D188-F05F-4CD0-B22A-69B7D2F7E855}" type="pres">
      <dgm:prSet presAssocID="{C1E75188-FC0B-4C35-94CF-DAB51EAECF97}" presName="Triangle" presStyleLbl="alignNode1" presStyleIdx="3" presStyleCnt="5"/>
      <dgm:spPr/>
    </dgm:pt>
    <dgm:pt modelId="{FFBA2B61-1D31-4CF9-83CC-1E8C0BB68FF3}" type="pres">
      <dgm:prSet presAssocID="{83555492-436F-4196-88C9-930CC43EDB17}" presName="sibTrans" presStyleCnt="0"/>
      <dgm:spPr/>
    </dgm:pt>
    <dgm:pt modelId="{6AFB8220-B65A-407D-AA77-2969FDA94570}" type="pres">
      <dgm:prSet presAssocID="{83555492-436F-4196-88C9-930CC43EDB17}" presName="space" presStyleCnt="0"/>
      <dgm:spPr/>
    </dgm:pt>
    <dgm:pt modelId="{3387CAC3-DC98-4743-A679-E3097119606D}" type="pres">
      <dgm:prSet presAssocID="{861CDFF2-3342-4889-9BE7-67C404B99721}" presName="composite" presStyleCnt="0"/>
      <dgm:spPr/>
    </dgm:pt>
    <dgm:pt modelId="{609F4326-427A-4B44-9C47-57D78D73AB46}" type="pres">
      <dgm:prSet presAssocID="{861CDFF2-3342-4889-9BE7-67C404B99721}" presName="LShape" presStyleLbl="alignNode1" presStyleIdx="4" presStyleCnt="5" custLinFactNeighborX="679" custLinFactNeighborY="-282"/>
      <dgm:spPr/>
    </dgm:pt>
    <dgm:pt modelId="{12230A23-11C4-479C-8349-0F2BF5933CD7}" type="pres">
      <dgm:prSet presAssocID="{861CDFF2-3342-4889-9BE7-67C404B99721}" presName="ParentText" presStyleLbl="revTx" presStyleIdx="2" presStyleCnt="3">
        <dgm:presLayoutVars>
          <dgm:chMax val="0"/>
          <dgm:chPref val="0"/>
          <dgm:bulletEnabled val="1"/>
        </dgm:presLayoutVars>
      </dgm:prSet>
      <dgm:spPr/>
    </dgm:pt>
  </dgm:ptLst>
  <dgm:cxnLst>
    <dgm:cxn modelId="{3CC3A401-6336-4564-915C-F9C790612472}" type="presOf" srcId="{C1E75188-FC0B-4C35-94CF-DAB51EAECF97}" destId="{C133E9CC-0034-4805-AEDB-02D3BCBD560A}" srcOrd="0" destOrd="0" presId="urn:microsoft.com/office/officeart/2009/3/layout/StepUpProcess"/>
    <dgm:cxn modelId="{E1D0294B-DF9A-42A8-AE79-216B0E9B2A00}" srcId="{A58FBF4C-568E-40ED-8312-78B05C700DF4}" destId="{56D795A7-9FDC-4082-95B3-D4D9A7EE94A4}" srcOrd="0" destOrd="0" parTransId="{C8A5799E-4242-4E51-9B54-AD313BA96128}" sibTransId="{335B7977-1E4B-4AFA-BC04-7C3176613AC6}"/>
    <dgm:cxn modelId="{69139053-1E0F-437E-BAFF-0EE5561B2332}" type="presOf" srcId="{A58FBF4C-568E-40ED-8312-78B05C700DF4}" destId="{2017D6C5-4060-457F-8849-C22E5776149A}" srcOrd="0" destOrd="0" presId="urn:microsoft.com/office/officeart/2009/3/layout/StepUpProcess"/>
    <dgm:cxn modelId="{227E6A74-8A41-4A6B-8F56-685AF44E3EE8}" type="presOf" srcId="{56D795A7-9FDC-4082-95B3-D4D9A7EE94A4}" destId="{923A6C2B-1462-4873-B8AA-84CB48B7F0BC}" srcOrd="0" destOrd="0" presId="urn:microsoft.com/office/officeart/2009/3/layout/StepUpProcess"/>
    <dgm:cxn modelId="{AE82B374-1B2F-4148-A7F8-553853C57322}" srcId="{A58FBF4C-568E-40ED-8312-78B05C700DF4}" destId="{C1E75188-FC0B-4C35-94CF-DAB51EAECF97}" srcOrd="1" destOrd="0" parTransId="{A5A59F6A-51A0-4815-917B-1CECFC99CACC}" sibTransId="{83555492-436F-4196-88C9-930CC43EDB17}"/>
    <dgm:cxn modelId="{3E1CF55A-9028-4703-B143-B1658D3829AB}" type="presOf" srcId="{861CDFF2-3342-4889-9BE7-67C404B99721}" destId="{12230A23-11C4-479C-8349-0F2BF5933CD7}" srcOrd="0" destOrd="0" presId="urn:microsoft.com/office/officeart/2009/3/layout/StepUpProcess"/>
    <dgm:cxn modelId="{E26798AE-0FD2-4200-9CA1-6C68B8E2CCC5}" srcId="{A58FBF4C-568E-40ED-8312-78B05C700DF4}" destId="{861CDFF2-3342-4889-9BE7-67C404B99721}" srcOrd="2" destOrd="0" parTransId="{A2A542B7-2837-4F83-B7B8-6458B6CCA7F8}" sibTransId="{789CB7BC-8316-4026-9E49-4E018DDB6E70}"/>
    <dgm:cxn modelId="{A721270E-FA5C-41DD-95C7-96CB89DA221C}" type="presParOf" srcId="{2017D6C5-4060-457F-8849-C22E5776149A}" destId="{D06D7C37-6616-44E4-BE56-EB55DF3EADAF}" srcOrd="0" destOrd="0" presId="urn:microsoft.com/office/officeart/2009/3/layout/StepUpProcess"/>
    <dgm:cxn modelId="{36B72620-C2BE-44DA-94FD-398E45DF03FB}" type="presParOf" srcId="{D06D7C37-6616-44E4-BE56-EB55DF3EADAF}" destId="{6641A368-781C-49EF-971E-FABF6BDD5731}" srcOrd="0" destOrd="0" presId="urn:microsoft.com/office/officeart/2009/3/layout/StepUpProcess"/>
    <dgm:cxn modelId="{E01DA1FC-8FBC-4B73-8A30-E701C8D38AD1}" type="presParOf" srcId="{D06D7C37-6616-44E4-BE56-EB55DF3EADAF}" destId="{923A6C2B-1462-4873-B8AA-84CB48B7F0BC}" srcOrd="1" destOrd="0" presId="urn:microsoft.com/office/officeart/2009/3/layout/StepUpProcess"/>
    <dgm:cxn modelId="{EFFDF5F3-A2B9-4509-B32E-0440E7DE7961}" type="presParOf" srcId="{D06D7C37-6616-44E4-BE56-EB55DF3EADAF}" destId="{FE6A1055-B92D-45DE-BA39-76C029D5684D}" srcOrd="2" destOrd="0" presId="urn:microsoft.com/office/officeart/2009/3/layout/StepUpProcess"/>
    <dgm:cxn modelId="{8E8C4996-AC8A-4598-AD11-7D3C571776A5}" type="presParOf" srcId="{2017D6C5-4060-457F-8849-C22E5776149A}" destId="{E07A042D-F75F-42EF-8540-C7749AD98CE6}" srcOrd="1" destOrd="0" presId="urn:microsoft.com/office/officeart/2009/3/layout/StepUpProcess"/>
    <dgm:cxn modelId="{5EFDEE75-469F-432C-92A0-8CE116FB3D4E}" type="presParOf" srcId="{E07A042D-F75F-42EF-8540-C7749AD98CE6}" destId="{D8C988B1-3F17-4208-82A8-04706B66117D}" srcOrd="0" destOrd="0" presId="urn:microsoft.com/office/officeart/2009/3/layout/StepUpProcess"/>
    <dgm:cxn modelId="{8B51EB30-1F48-46F0-BA90-B5B7C1D6EBA6}" type="presParOf" srcId="{2017D6C5-4060-457F-8849-C22E5776149A}" destId="{3E357C63-8CE6-4F70-BA49-4618AF6509BF}" srcOrd="2" destOrd="0" presId="urn:microsoft.com/office/officeart/2009/3/layout/StepUpProcess"/>
    <dgm:cxn modelId="{73EFB44A-3F58-45BA-AE2E-8106D99F485A}" type="presParOf" srcId="{3E357C63-8CE6-4F70-BA49-4618AF6509BF}" destId="{BC4BB80D-8609-485B-B04E-119B7EF19430}" srcOrd="0" destOrd="0" presId="urn:microsoft.com/office/officeart/2009/3/layout/StepUpProcess"/>
    <dgm:cxn modelId="{2245984F-EB9F-4D35-A8A4-69DDDFCE9293}" type="presParOf" srcId="{3E357C63-8CE6-4F70-BA49-4618AF6509BF}" destId="{C133E9CC-0034-4805-AEDB-02D3BCBD560A}" srcOrd="1" destOrd="0" presId="urn:microsoft.com/office/officeart/2009/3/layout/StepUpProcess"/>
    <dgm:cxn modelId="{E9B4AF81-8F0C-4491-B685-99C02D6B1B65}" type="presParOf" srcId="{3E357C63-8CE6-4F70-BA49-4618AF6509BF}" destId="{7934D188-F05F-4CD0-B22A-69B7D2F7E855}" srcOrd="2" destOrd="0" presId="urn:microsoft.com/office/officeart/2009/3/layout/StepUpProcess"/>
    <dgm:cxn modelId="{43C08BD8-96B8-41EB-8E18-E86526490490}" type="presParOf" srcId="{2017D6C5-4060-457F-8849-C22E5776149A}" destId="{FFBA2B61-1D31-4CF9-83CC-1E8C0BB68FF3}" srcOrd="3" destOrd="0" presId="urn:microsoft.com/office/officeart/2009/3/layout/StepUpProcess"/>
    <dgm:cxn modelId="{2F20567D-0821-4E29-BEFB-FC21DB37E40D}" type="presParOf" srcId="{FFBA2B61-1D31-4CF9-83CC-1E8C0BB68FF3}" destId="{6AFB8220-B65A-407D-AA77-2969FDA94570}" srcOrd="0" destOrd="0" presId="urn:microsoft.com/office/officeart/2009/3/layout/StepUpProcess"/>
    <dgm:cxn modelId="{C8AC05C2-6A76-4F49-948D-9870C2E54419}" type="presParOf" srcId="{2017D6C5-4060-457F-8849-C22E5776149A}" destId="{3387CAC3-DC98-4743-A679-E3097119606D}" srcOrd="4" destOrd="0" presId="urn:microsoft.com/office/officeart/2009/3/layout/StepUpProcess"/>
    <dgm:cxn modelId="{DF3C9452-5CA5-41EC-8330-06EBFA543CB4}" type="presParOf" srcId="{3387CAC3-DC98-4743-A679-E3097119606D}" destId="{609F4326-427A-4B44-9C47-57D78D73AB46}" srcOrd="0" destOrd="0" presId="urn:microsoft.com/office/officeart/2009/3/layout/StepUpProcess"/>
    <dgm:cxn modelId="{59AB92A9-E6CF-44A1-84DF-95996B9FA405}" type="presParOf" srcId="{3387CAC3-DC98-4743-A679-E3097119606D}" destId="{12230A23-11C4-479C-8349-0F2BF5933CD7}"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9A226E8-501A-4328-BF02-6166182AB451}" type="doc">
      <dgm:prSet loTypeId="urn:microsoft.com/office/officeart/2005/8/layout/hList7" loCatId="list" qsTypeId="urn:microsoft.com/office/officeart/2005/8/quickstyle/simple1" qsCatId="simple" csTypeId="urn:microsoft.com/office/officeart/2005/8/colors/accent1_2" csCatId="accent1" phldr="1"/>
      <dgm:spPr/>
    </dgm:pt>
    <dgm:pt modelId="{2A1E5B92-7EB6-4B53-AB31-A1903776732A}">
      <dgm:prSet phldrT="[Text]" custT="1"/>
      <dgm:spPr/>
      <dgm:t>
        <a:bodyPr/>
        <a:lstStyle/>
        <a:p>
          <a:r>
            <a:rPr lang="de-DE" sz="1800" dirty="0">
              <a:latin typeface="Lexend" pitchFamily="2" charset="0"/>
            </a:rPr>
            <a:t>Skimmingstrategie (hoher Preis)</a:t>
          </a:r>
          <a:endParaRPr lang="de-AT" sz="2000" dirty="0">
            <a:latin typeface="Lexend" pitchFamily="2" charset="0"/>
          </a:endParaRPr>
        </a:p>
      </dgm:t>
    </dgm:pt>
    <dgm:pt modelId="{EE5629A9-D11B-410E-855A-50D0F6D7BF52}" type="parTrans" cxnId="{C7C724C5-6E46-4C84-BCFE-A123C3272569}">
      <dgm:prSet/>
      <dgm:spPr/>
      <dgm:t>
        <a:bodyPr/>
        <a:lstStyle/>
        <a:p>
          <a:endParaRPr lang="de-AT"/>
        </a:p>
      </dgm:t>
    </dgm:pt>
    <dgm:pt modelId="{E23236B5-D180-415D-A00C-6332A30923BC}" type="sibTrans" cxnId="{C7C724C5-6E46-4C84-BCFE-A123C3272569}">
      <dgm:prSet/>
      <dgm:spPr/>
      <dgm:t>
        <a:bodyPr/>
        <a:lstStyle/>
        <a:p>
          <a:endParaRPr lang="de-AT"/>
        </a:p>
      </dgm:t>
    </dgm:pt>
    <dgm:pt modelId="{61222491-CB41-46CB-9234-2395EF601C6B}">
      <dgm:prSet phldrT="[Text]" custT="1"/>
      <dgm:spPr/>
      <dgm:t>
        <a:bodyPr/>
        <a:lstStyle/>
        <a:p>
          <a:r>
            <a:rPr lang="de-DE" sz="1800" dirty="0">
              <a:latin typeface="Lexend" pitchFamily="2" charset="0"/>
            </a:rPr>
            <a:t>Penetrationsstrategie (niedriger Preis)</a:t>
          </a:r>
          <a:endParaRPr lang="de-AT" sz="1800" dirty="0">
            <a:latin typeface="Lexend" pitchFamily="2" charset="0"/>
          </a:endParaRPr>
        </a:p>
      </dgm:t>
    </dgm:pt>
    <dgm:pt modelId="{810257E6-3675-4789-9A06-12D0ACBB8CD1}" type="parTrans" cxnId="{4817A80C-D259-4294-B7A0-253593630A0B}">
      <dgm:prSet/>
      <dgm:spPr/>
      <dgm:t>
        <a:bodyPr/>
        <a:lstStyle/>
        <a:p>
          <a:endParaRPr lang="de-AT"/>
        </a:p>
      </dgm:t>
    </dgm:pt>
    <dgm:pt modelId="{FB3EE1C3-B4DB-4DB8-B24C-8D2BF66CBC0F}" type="sibTrans" cxnId="{4817A80C-D259-4294-B7A0-253593630A0B}">
      <dgm:prSet/>
      <dgm:spPr/>
      <dgm:t>
        <a:bodyPr/>
        <a:lstStyle/>
        <a:p>
          <a:endParaRPr lang="de-AT"/>
        </a:p>
      </dgm:t>
    </dgm:pt>
    <dgm:pt modelId="{B0409FF3-5B13-421E-8C26-19D793526951}" type="pres">
      <dgm:prSet presAssocID="{A9A226E8-501A-4328-BF02-6166182AB451}" presName="Name0" presStyleCnt="0">
        <dgm:presLayoutVars>
          <dgm:dir/>
          <dgm:resizeHandles val="exact"/>
        </dgm:presLayoutVars>
      </dgm:prSet>
      <dgm:spPr/>
    </dgm:pt>
    <dgm:pt modelId="{44FD9D07-099F-422B-BAA6-0F8D0F9260BE}" type="pres">
      <dgm:prSet presAssocID="{A9A226E8-501A-4328-BF02-6166182AB451}" presName="fgShape" presStyleLbl="fgShp" presStyleIdx="0" presStyleCnt="1"/>
      <dgm:spPr/>
    </dgm:pt>
    <dgm:pt modelId="{6FD4270C-E9D8-49AA-BD40-513A4A18AB84}" type="pres">
      <dgm:prSet presAssocID="{A9A226E8-501A-4328-BF02-6166182AB451}" presName="linComp" presStyleCnt="0"/>
      <dgm:spPr/>
    </dgm:pt>
    <dgm:pt modelId="{638FC987-C10C-4F4C-A3BB-DE2C41A6ADB6}" type="pres">
      <dgm:prSet presAssocID="{2A1E5B92-7EB6-4B53-AB31-A1903776732A}" presName="compNode" presStyleCnt="0"/>
      <dgm:spPr/>
    </dgm:pt>
    <dgm:pt modelId="{873D2ACA-562E-47CD-9FAF-FDCA79748249}" type="pres">
      <dgm:prSet presAssocID="{2A1E5B92-7EB6-4B53-AB31-A1903776732A}" presName="bkgdShape" presStyleLbl="node1" presStyleIdx="0" presStyleCnt="2"/>
      <dgm:spPr/>
    </dgm:pt>
    <dgm:pt modelId="{F0D8298C-FBE2-45A2-8498-6A9545BC9926}" type="pres">
      <dgm:prSet presAssocID="{2A1E5B92-7EB6-4B53-AB31-A1903776732A}" presName="nodeTx" presStyleLbl="node1" presStyleIdx="0" presStyleCnt="2">
        <dgm:presLayoutVars>
          <dgm:bulletEnabled val="1"/>
        </dgm:presLayoutVars>
      </dgm:prSet>
      <dgm:spPr/>
    </dgm:pt>
    <dgm:pt modelId="{B83B0C83-DA89-4CFF-8E21-4473B93F6CDE}" type="pres">
      <dgm:prSet presAssocID="{2A1E5B92-7EB6-4B53-AB31-A1903776732A}" presName="invisiNode" presStyleLbl="node1" presStyleIdx="0" presStyleCnt="2"/>
      <dgm:spPr/>
    </dgm:pt>
    <dgm:pt modelId="{EE222F07-D781-4B1F-AE9C-023A77E1AA71}" type="pres">
      <dgm:prSet presAssocID="{2A1E5B92-7EB6-4B53-AB31-A1903776732A}" presName="imagNode" presStyleLbl="fgImgPlac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chatztruhe Silhouette"/>
        </a:ext>
      </dgm:extLst>
    </dgm:pt>
    <dgm:pt modelId="{910B355F-BA06-4DF2-9E07-38FA1A741AAF}" type="pres">
      <dgm:prSet presAssocID="{E23236B5-D180-415D-A00C-6332A30923BC}" presName="sibTrans" presStyleLbl="sibTrans2D1" presStyleIdx="0" presStyleCnt="0"/>
      <dgm:spPr/>
    </dgm:pt>
    <dgm:pt modelId="{EAB341CC-6ABF-4E91-9F40-A106E23E3A53}" type="pres">
      <dgm:prSet presAssocID="{61222491-CB41-46CB-9234-2395EF601C6B}" presName="compNode" presStyleCnt="0"/>
      <dgm:spPr/>
    </dgm:pt>
    <dgm:pt modelId="{239E3B23-4C54-494B-AE71-94DD56E20BB3}" type="pres">
      <dgm:prSet presAssocID="{61222491-CB41-46CB-9234-2395EF601C6B}" presName="bkgdShape" presStyleLbl="node1" presStyleIdx="1" presStyleCnt="2"/>
      <dgm:spPr/>
    </dgm:pt>
    <dgm:pt modelId="{92BDAB8A-EBCD-42E0-B48B-8B5FC53CCADA}" type="pres">
      <dgm:prSet presAssocID="{61222491-CB41-46CB-9234-2395EF601C6B}" presName="nodeTx" presStyleLbl="node1" presStyleIdx="1" presStyleCnt="2">
        <dgm:presLayoutVars>
          <dgm:bulletEnabled val="1"/>
        </dgm:presLayoutVars>
      </dgm:prSet>
      <dgm:spPr/>
    </dgm:pt>
    <dgm:pt modelId="{C4B13770-3CC2-4C00-9A8B-D6B7A050C0F5}" type="pres">
      <dgm:prSet presAssocID="{61222491-CB41-46CB-9234-2395EF601C6B}" presName="invisiNode" presStyleLbl="node1" presStyleIdx="1" presStyleCnt="2"/>
      <dgm:spPr/>
    </dgm:pt>
    <dgm:pt modelId="{BF6BA116-11CB-40AA-B9F5-7950604796F0}" type="pres">
      <dgm:prSet presAssocID="{61222491-CB41-46CB-9234-2395EF601C6B}" presName="imagNode"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Hypothek mit einfarbiger Füllung"/>
        </a:ext>
      </dgm:extLst>
    </dgm:pt>
  </dgm:ptLst>
  <dgm:cxnLst>
    <dgm:cxn modelId="{4817A80C-D259-4294-B7A0-253593630A0B}" srcId="{A9A226E8-501A-4328-BF02-6166182AB451}" destId="{61222491-CB41-46CB-9234-2395EF601C6B}" srcOrd="1" destOrd="0" parTransId="{810257E6-3675-4789-9A06-12D0ACBB8CD1}" sibTransId="{FB3EE1C3-B4DB-4DB8-B24C-8D2BF66CBC0F}"/>
    <dgm:cxn modelId="{7AF4DD1F-AEC3-4339-A114-47D90DCB41C1}" type="presOf" srcId="{2A1E5B92-7EB6-4B53-AB31-A1903776732A}" destId="{873D2ACA-562E-47CD-9FAF-FDCA79748249}" srcOrd="0" destOrd="0" presId="urn:microsoft.com/office/officeart/2005/8/layout/hList7"/>
    <dgm:cxn modelId="{23866C2F-FE1E-44F9-8DF7-74955899750A}" type="presOf" srcId="{2A1E5B92-7EB6-4B53-AB31-A1903776732A}" destId="{F0D8298C-FBE2-45A2-8498-6A9545BC9926}" srcOrd="1" destOrd="0" presId="urn:microsoft.com/office/officeart/2005/8/layout/hList7"/>
    <dgm:cxn modelId="{3CF92338-1D0A-4E9D-A034-0818881BBC26}" type="presOf" srcId="{61222491-CB41-46CB-9234-2395EF601C6B}" destId="{92BDAB8A-EBCD-42E0-B48B-8B5FC53CCADA}" srcOrd="1" destOrd="0" presId="urn:microsoft.com/office/officeart/2005/8/layout/hList7"/>
    <dgm:cxn modelId="{CDC2156A-902F-4259-B508-1F1D2CA49169}" type="presOf" srcId="{61222491-CB41-46CB-9234-2395EF601C6B}" destId="{239E3B23-4C54-494B-AE71-94DD56E20BB3}" srcOrd="0" destOrd="0" presId="urn:microsoft.com/office/officeart/2005/8/layout/hList7"/>
    <dgm:cxn modelId="{DAA70FC2-CBE7-401A-8556-67997C30A5F6}" type="presOf" srcId="{E23236B5-D180-415D-A00C-6332A30923BC}" destId="{910B355F-BA06-4DF2-9E07-38FA1A741AAF}" srcOrd="0" destOrd="0" presId="urn:microsoft.com/office/officeart/2005/8/layout/hList7"/>
    <dgm:cxn modelId="{C7C724C5-6E46-4C84-BCFE-A123C3272569}" srcId="{A9A226E8-501A-4328-BF02-6166182AB451}" destId="{2A1E5B92-7EB6-4B53-AB31-A1903776732A}" srcOrd="0" destOrd="0" parTransId="{EE5629A9-D11B-410E-855A-50D0F6D7BF52}" sibTransId="{E23236B5-D180-415D-A00C-6332A30923BC}"/>
    <dgm:cxn modelId="{00BD09D3-F6B7-4E73-A847-90BCBA4D4FD5}" type="presOf" srcId="{A9A226E8-501A-4328-BF02-6166182AB451}" destId="{B0409FF3-5B13-421E-8C26-19D793526951}" srcOrd="0" destOrd="0" presId="urn:microsoft.com/office/officeart/2005/8/layout/hList7"/>
    <dgm:cxn modelId="{F781C4DA-2EBF-4C54-A529-A2495D6B5177}" type="presParOf" srcId="{B0409FF3-5B13-421E-8C26-19D793526951}" destId="{44FD9D07-099F-422B-BAA6-0F8D0F9260BE}" srcOrd="0" destOrd="0" presId="urn:microsoft.com/office/officeart/2005/8/layout/hList7"/>
    <dgm:cxn modelId="{2A05AB15-6C28-49ED-8618-13C92DA3A369}" type="presParOf" srcId="{B0409FF3-5B13-421E-8C26-19D793526951}" destId="{6FD4270C-E9D8-49AA-BD40-513A4A18AB84}" srcOrd="1" destOrd="0" presId="urn:microsoft.com/office/officeart/2005/8/layout/hList7"/>
    <dgm:cxn modelId="{54919D04-20B5-4EC6-92BE-ECE0131690ED}" type="presParOf" srcId="{6FD4270C-E9D8-49AA-BD40-513A4A18AB84}" destId="{638FC987-C10C-4F4C-A3BB-DE2C41A6ADB6}" srcOrd="0" destOrd="0" presId="urn:microsoft.com/office/officeart/2005/8/layout/hList7"/>
    <dgm:cxn modelId="{81755885-ED7C-46E8-90F0-FA4C26ABC732}" type="presParOf" srcId="{638FC987-C10C-4F4C-A3BB-DE2C41A6ADB6}" destId="{873D2ACA-562E-47CD-9FAF-FDCA79748249}" srcOrd="0" destOrd="0" presId="urn:microsoft.com/office/officeart/2005/8/layout/hList7"/>
    <dgm:cxn modelId="{B465A612-954D-4355-8BB5-2836D2D95484}" type="presParOf" srcId="{638FC987-C10C-4F4C-A3BB-DE2C41A6ADB6}" destId="{F0D8298C-FBE2-45A2-8498-6A9545BC9926}" srcOrd="1" destOrd="0" presId="urn:microsoft.com/office/officeart/2005/8/layout/hList7"/>
    <dgm:cxn modelId="{66FF5AD2-79AA-41F1-8725-5C71F2FEA796}" type="presParOf" srcId="{638FC987-C10C-4F4C-A3BB-DE2C41A6ADB6}" destId="{B83B0C83-DA89-4CFF-8E21-4473B93F6CDE}" srcOrd="2" destOrd="0" presId="urn:microsoft.com/office/officeart/2005/8/layout/hList7"/>
    <dgm:cxn modelId="{7EF7D329-4F29-4167-A7A8-6DD8EA046EC0}" type="presParOf" srcId="{638FC987-C10C-4F4C-A3BB-DE2C41A6ADB6}" destId="{EE222F07-D781-4B1F-AE9C-023A77E1AA71}" srcOrd="3" destOrd="0" presId="urn:microsoft.com/office/officeart/2005/8/layout/hList7"/>
    <dgm:cxn modelId="{E98F8244-915C-4D41-AA70-FA4366D812AF}" type="presParOf" srcId="{6FD4270C-E9D8-49AA-BD40-513A4A18AB84}" destId="{910B355F-BA06-4DF2-9E07-38FA1A741AAF}" srcOrd="1" destOrd="0" presId="urn:microsoft.com/office/officeart/2005/8/layout/hList7"/>
    <dgm:cxn modelId="{2F1616B9-524E-4917-9466-569348E19760}" type="presParOf" srcId="{6FD4270C-E9D8-49AA-BD40-513A4A18AB84}" destId="{EAB341CC-6ABF-4E91-9F40-A106E23E3A53}" srcOrd="2" destOrd="0" presId="urn:microsoft.com/office/officeart/2005/8/layout/hList7"/>
    <dgm:cxn modelId="{2E24B602-17EB-4D0E-8D07-35E844B03E6F}" type="presParOf" srcId="{EAB341CC-6ABF-4E91-9F40-A106E23E3A53}" destId="{239E3B23-4C54-494B-AE71-94DD56E20BB3}" srcOrd="0" destOrd="0" presId="urn:microsoft.com/office/officeart/2005/8/layout/hList7"/>
    <dgm:cxn modelId="{BBA69655-A06A-460A-9110-4C354F5A6989}" type="presParOf" srcId="{EAB341CC-6ABF-4E91-9F40-A106E23E3A53}" destId="{92BDAB8A-EBCD-42E0-B48B-8B5FC53CCADA}" srcOrd="1" destOrd="0" presId="urn:microsoft.com/office/officeart/2005/8/layout/hList7"/>
    <dgm:cxn modelId="{968BE75A-CF02-44C3-A1EB-89CDDBA4936D}" type="presParOf" srcId="{EAB341CC-6ABF-4E91-9F40-A106E23E3A53}" destId="{C4B13770-3CC2-4C00-9A8B-D6B7A050C0F5}" srcOrd="2" destOrd="0" presId="urn:microsoft.com/office/officeart/2005/8/layout/hList7"/>
    <dgm:cxn modelId="{80D16EEC-A3FE-4614-89F5-97CE11813912}" type="presParOf" srcId="{EAB341CC-6ABF-4E91-9F40-A106E23E3A53}" destId="{BF6BA116-11CB-40AA-B9F5-7950604796F0}"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A226E8-501A-4328-BF02-6166182AB451}" type="doc">
      <dgm:prSet loTypeId="urn:microsoft.com/office/officeart/2005/8/layout/hList7" loCatId="list" qsTypeId="urn:microsoft.com/office/officeart/2005/8/quickstyle/simple1" qsCatId="simple" csTypeId="urn:microsoft.com/office/officeart/2005/8/colors/accent1_2" csCatId="accent1" phldr="1"/>
      <dgm:spPr/>
    </dgm:pt>
    <dgm:pt modelId="{2A1E5B92-7EB6-4B53-AB31-A1903776732A}">
      <dgm:prSet phldrT="[Text]"/>
      <dgm:spPr/>
      <dgm:t>
        <a:bodyPr/>
        <a:lstStyle/>
        <a:p>
          <a:r>
            <a:rPr lang="de-DE" dirty="0">
              <a:latin typeface="Lexend" pitchFamily="2" charset="0"/>
            </a:rPr>
            <a:t>Preisschwelle</a:t>
          </a:r>
          <a:endParaRPr lang="de-AT" dirty="0">
            <a:latin typeface="Lexend" pitchFamily="2" charset="0"/>
          </a:endParaRPr>
        </a:p>
      </dgm:t>
    </dgm:pt>
    <dgm:pt modelId="{EE5629A9-D11B-410E-855A-50D0F6D7BF52}" type="parTrans" cxnId="{C7C724C5-6E46-4C84-BCFE-A123C3272569}">
      <dgm:prSet/>
      <dgm:spPr/>
      <dgm:t>
        <a:bodyPr/>
        <a:lstStyle/>
        <a:p>
          <a:endParaRPr lang="de-AT"/>
        </a:p>
      </dgm:t>
    </dgm:pt>
    <dgm:pt modelId="{E23236B5-D180-415D-A00C-6332A30923BC}" type="sibTrans" cxnId="{C7C724C5-6E46-4C84-BCFE-A123C3272569}">
      <dgm:prSet/>
      <dgm:spPr/>
      <dgm:t>
        <a:bodyPr/>
        <a:lstStyle/>
        <a:p>
          <a:endParaRPr lang="de-AT"/>
        </a:p>
      </dgm:t>
    </dgm:pt>
    <dgm:pt modelId="{61222491-CB41-46CB-9234-2395EF601C6B}">
      <dgm:prSet phldrT="[Text]"/>
      <dgm:spPr/>
      <dgm:t>
        <a:bodyPr/>
        <a:lstStyle/>
        <a:p>
          <a:r>
            <a:rPr lang="de-DE" dirty="0">
              <a:latin typeface="Lexend" pitchFamily="2" charset="0"/>
            </a:rPr>
            <a:t>Vorratspack</a:t>
          </a:r>
          <a:endParaRPr lang="de-AT" dirty="0">
            <a:latin typeface="Lexend" pitchFamily="2" charset="0"/>
          </a:endParaRPr>
        </a:p>
      </dgm:t>
    </dgm:pt>
    <dgm:pt modelId="{810257E6-3675-4789-9A06-12D0ACBB8CD1}" type="parTrans" cxnId="{4817A80C-D259-4294-B7A0-253593630A0B}">
      <dgm:prSet/>
      <dgm:spPr/>
      <dgm:t>
        <a:bodyPr/>
        <a:lstStyle/>
        <a:p>
          <a:endParaRPr lang="de-AT"/>
        </a:p>
      </dgm:t>
    </dgm:pt>
    <dgm:pt modelId="{FB3EE1C3-B4DB-4DB8-B24C-8D2BF66CBC0F}" type="sibTrans" cxnId="{4817A80C-D259-4294-B7A0-253593630A0B}">
      <dgm:prSet/>
      <dgm:spPr/>
      <dgm:t>
        <a:bodyPr/>
        <a:lstStyle/>
        <a:p>
          <a:endParaRPr lang="de-AT"/>
        </a:p>
      </dgm:t>
    </dgm:pt>
    <dgm:pt modelId="{BC708673-6B6E-4006-BCA6-3908ED57C818}">
      <dgm:prSet/>
      <dgm:spPr/>
      <dgm:t>
        <a:bodyPr/>
        <a:lstStyle/>
        <a:p>
          <a:r>
            <a:rPr lang="de-DE" dirty="0">
              <a:latin typeface="Lexend" pitchFamily="2" charset="0"/>
            </a:rPr>
            <a:t>Geschenke</a:t>
          </a:r>
          <a:endParaRPr lang="de-AT" dirty="0">
            <a:latin typeface="Lexend" pitchFamily="2" charset="0"/>
          </a:endParaRPr>
        </a:p>
      </dgm:t>
    </dgm:pt>
    <dgm:pt modelId="{4EF7ABC5-3AC9-4B23-861A-4A7311A9B361}" type="parTrans" cxnId="{F4E71949-C57F-4F53-92E0-2B6A557E2FEE}">
      <dgm:prSet/>
      <dgm:spPr/>
      <dgm:t>
        <a:bodyPr/>
        <a:lstStyle/>
        <a:p>
          <a:endParaRPr lang="de-AT"/>
        </a:p>
      </dgm:t>
    </dgm:pt>
    <dgm:pt modelId="{9672E848-6FE6-447E-9241-7F4C96FA0D66}" type="sibTrans" cxnId="{F4E71949-C57F-4F53-92E0-2B6A557E2FEE}">
      <dgm:prSet/>
      <dgm:spPr/>
      <dgm:t>
        <a:bodyPr/>
        <a:lstStyle/>
        <a:p>
          <a:endParaRPr lang="de-AT"/>
        </a:p>
      </dgm:t>
    </dgm:pt>
    <dgm:pt modelId="{B0409FF3-5B13-421E-8C26-19D793526951}" type="pres">
      <dgm:prSet presAssocID="{A9A226E8-501A-4328-BF02-6166182AB451}" presName="Name0" presStyleCnt="0">
        <dgm:presLayoutVars>
          <dgm:dir/>
          <dgm:resizeHandles val="exact"/>
        </dgm:presLayoutVars>
      </dgm:prSet>
      <dgm:spPr/>
    </dgm:pt>
    <dgm:pt modelId="{44FD9D07-099F-422B-BAA6-0F8D0F9260BE}" type="pres">
      <dgm:prSet presAssocID="{A9A226E8-501A-4328-BF02-6166182AB451}" presName="fgShape" presStyleLbl="fgShp" presStyleIdx="0" presStyleCnt="1" custScaleX="108696" custLinFactNeighborX="0" custLinFactNeighborY="-2865"/>
      <dgm:spPr/>
    </dgm:pt>
    <dgm:pt modelId="{6FD4270C-E9D8-49AA-BD40-513A4A18AB84}" type="pres">
      <dgm:prSet presAssocID="{A9A226E8-501A-4328-BF02-6166182AB451}" presName="linComp" presStyleCnt="0"/>
      <dgm:spPr/>
    </dgm:pt>
    <dgm:pt modelId="{638FC987-C10C-4F4C-A3BB-DE2C41A6ADB6}" type="pres">
      <dgm:prSet presAssocID="{2A1E5B92-7EB6-4B53-AB31-A1903776732A}" presName="compNode" presStyleCnt="0"/>
      <dgm:spPr/>
    </dgm:pt>
    <dgm:pt modelId="{873D2ACA-562E-47CD-9FAF-FDCA79748249}" type="pres">
      <dgm:prSet presAssocID="{2A1E5B92-7EB6-4B53-AB31-A1903776732A}" presName="bkgdShape" presStyleLbl="node1" presStyleIdx="0" presStyleCnt="3" custLinFactNeighborX="-7012" custLinFactNeighborY="7354"/>
      <dgm:spPr/>
    </dgm:pt>
    <dgm:pt modelId="{F0D8298C-FBE2-45A2-8498-6A9545BC9926}" type="pres">
      <dgm:prSet presAssocID="{2A1E5B92-7EB6-4B53-AB31-A1903776732A}" presName="nodeTx" presStyleLbl="node1" presStyleIdx="0" presStyleCnt="3">
        <dgm:presLayoutVars>
          <dgm:bulletEnabled val="1"/>
        </dgm:presLayoutVars>
      </dgm:prSet>
      <dgm:spPr/>
    </dgm:pt>
    <dgm:pt modelId="{B83B0C83-DA89-4CFF-8E21-4473B93F6CDE}" type="pres">
      <dgm:prSet presAssocID="{2A1E5B92-7EB6-4B53-AB31-A1903776732A}" presName="invisiNode" presStyleLbl="node1" presStyleIdx="0" presStyleCnt="3"/>
      <dgm:spPr/>
    </dgm:pt>
    <dgm:pt modelId="{EE222F07-D781-4B1F-AE9C-023A77E1AA71}" type="pres">
      <dgm:prSet presAssocID="{2A1E5B92-7EB6-4B53-AB31-A1903776732A}" presName="imagNode"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rke Silhouette"/>
        </a:ext>
      </dgm:extLst>
    </dgm:pt>
    <dgm:pt modelId="{910B355F-BA06-4DF2-9E07-38FA1A741AAF}" type="pres">
      <dgm:prSet presAssocID="{E23236B5-D180-415D-A00C-6332A30923BC}" presName="sibTrans" presStyleLbl="sibTrans2D1" presStyleIdx="0" presStyleCnt="0"/>
      <dgm:spPr/>
    </dgm:pt>
    <dgm:pt modelId="{EAB341CC-6ABF-4E91-9F40-A106E23E3A53}" type="pres">
      <dgm:prSet presAssocID="{61222491-CB41-46CB-9234-2395EF601C6B}" presName="compNode" presStyleCnt="0"/>
      <dgm:spPr/>
    </dgm:pt>
    <dgm:pt modelId="{239E3B23-4C54-494B-AE71-94DD56E20BB3}" type="pres">
      <dgm:prSet presAssocID="{61222491-CB41-46CB-9234-2395EF601C6B}" presName="bkgdShape" presStyleLbl="node1" presStyleIdx="1" presStyleCnt="3" custLinFactNeighborX="0"/>
      <dgm:spPr/>
    </dgm:pt>
    <dgm:pt modelId="{92BDAB8A-EBCD-42E0-B48B-8B5FC53CCADA}" type="pres">
      <dgm:prSet presAssocID="{61222491-CB41-46CB-9234-2395EF601C6B}" presName="nodeTx" presStyleLbl="node1" presStyleIdx="1" presStyleCnt="3">
        <dgm:presLayoutVars>
          <dgm:bulletEnabled val="1"/>
        </dgm:presLayoutVars>
      </dgm:prSet>
      <dgm:spPr/>
    </dgm:pt>
    <dgm:pt modelId="{C4B13770-3CC2-4C00-9A8B-D6B7A050C0F5}" type="pres">
      <dgm:prSet presAssocID="{61222491-CB41-46CB-9234-2395EF601C6B}" presName="invisiNode" presStyleLbl="node1" presStyleIdx="1" presStyleCnt="3"/>
      <dgm:spPr/>
    </dgm:pt>
    <dgm:pt modelId="{BF6BA116-11CB-40AA-B9F5-7950604796F0}" type="pres">
      <dgm:prSet presAssocID="{61222491-CB41-46CB-9234-2395EF601C6B}" presName="imagNode"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Inventar durchsuchen Silhouette"/>
        </a:ext>
      </dgm:extLst>
    </dgm:pt>
    <dgm:pt modelId="{B7B90D1E-A155-46C0-9D28-722A5B05DC20}" type="pres">
      <dgm:prSet presAssocID="{FB3EE1C3-B4DB-4DB8-B24C-8D2BF66CBC0F}" presName="sibTrans" presStyleLbl="sibTrans2D1" presStyleIdx="0" presStyleCnt="0"/>
      <dgm:spPr/>
    </dgm:pt>
    <dgm:pt modelId="{6B527D5F-88A2-44D8-9765-227DCF2D2684}" type="pres">
      <dgm:prSet presAssocID="{BC708673-6B6E-4006-BCA6-3908ED57C818}" presName="compNode" presStyleCnt="0"/>
      <dgm:spPr/>
    </dgm:pt>
    <dgm:pt modelId="{9A7C35C3-A5D0-40C1-81D4-8F2B9F2B49E9}" type="pres">
      <dgm:prSet presAssocID="{BC708673-6B6E-4006-BCA6-3908ED57C818}" presName="bkgdShape" presStyleLbl="node1" presStyleIdx="2" presStyleCnt="3"/>
      <dgm:spPr/>
    </dgm:pt>
    <dgm:pt modelId="{1F853C59-FF17-44BD-A606-9DF94A5CF454}" type="pres">
      <dgm:prSet presAssocID="{BC708673-6B6E-4006-BCA6-3908ED57C818}" presName="nodeTx" presStyleLbl="node1" presStyleIdx="2" presStyleCnt="3">
        <dgm:presLayoutVars>
          <dgm:bulletEnabled val="1"/>
        </dgm:presLayoutVars>
      </dgm:prSet>
      <dgm:spPr/>
    </dgm:pt>
    <dgm:pt modelId="{255B906F-AF0C-4722-B978-922CEB8377E5}" type="pres">
      <dgm:prSet presAssocID="{BC708673-6B6E-4006-BCA6-3908ED57C818}" presName="invisiNode" presStyleLbl="node1" presStyleIdx="2" presStyleCnt="3"/>
      <dgm:spPr/>
    </dgm:pt>
    <dgm:pt modelId="{CD904CFD-710A-42CA-AD22-F11C56AA6BFB}" type="pres">
      <dgm:prSet presAssocID="{BC708673-6B6E-4006-BCA6-3908ED57C818}" presName="imagNode"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räsentieren Silhouette"/>
        </a:ext>
      </dgm:extLst>
    </dgm:pt>
  </dgm:ptLst>
  <dgm:cxnLst>
    <dgm:cxn modelId="{4817A80C-D259-4294-B7A0-253593630A0B}" srcId="{A9A226E8-501A-4328-BF02-6166182AB451}" destId="{61222491-CB41-46CB-9234-2395EF601C6B}" srcOrd="1" destOrd="0" parTransId="{810257E6-3675-4789-9A06-12D0ACBB8CD1}" sibTransId="{FB3EE1C3-B4DB-4DB8-B24C-8D2BF66CBC0F}"/>
    <dgm:cxn modelId="{7AF4DD1F-AEC3-4339-A114-47D90DCB41C1}" type="presOf" srcId="{2A1E5B92-7EB6-4B53-AB31-A1903776732A}" destId="{873D2ACA-562E-47CD-9FAF-FDCA79748249}" srcOrd="0" destOrd="0" presId="urn:microsoft.com/office/officeart/2005/8/layout/hList7"/>
    <dgm:cxn modelId="{23866C2F-FE1E-44F9-8DF7-74955899750A}" type="presOf" srcId="{2A1E5B92-7EB6-4B53-AB31-A1903776732A}" destId="{F0D8298C-FBE2-45A2-8498-6A9545BC9926}" srcOrd="1" destOrd="0" presId="urn:microsoft.com/office/officeart/2005/8/layout/hList7"/>
    <dgm:cxn modelId="{757D9033-2640-4DC0-BDE5-489948AB3D73}" type="presOf" srcId="{FB3EE1C3-B4DB-4DB8-B24C-8D2BF66CBC0F}" destId="{B7B90D1E-A155-46C0-9D28-722A5B05DC20}" srcOrd="0" destOrd="0" presId="urn:microsoft.com/office/officeart/2005/8/layout/hList7"/>
    <dgm:cxn modelId="{3CF92338-1D0A-4E9D-A034-0818881BBC26}" type="presOf" srcId="{61222491-CB41-46CB-9234-2395EF601C6B}" destId="{92BDAB8A-EBCD-42E0-B48B-8B5FC53CCADA}" srcOrd="1" destOrd="0" presId="urn:microsoft.com/office/officeart/2005/8/layout/hList7"/>
    <dgm:cxn modelId="{F4E71949-C57F-4F53-92E0-2B6A557E2FEE}" srcId="{A9A226E8-501A-4328-BF02-6166182AB451}" destId="{BC708673-6B6E-4006-BCA6-3908ED57C818}" srcOrd="2" destOrd="0" parTransId="{4EF7ABC5-3AC9-4B23-861A-4A7311A9B361}" sibTransId="{9672E848-6FE6-447E-9241-7F4C96FA0D66}"/>
    <dgm:cxn modelId="{CDC2156A-902F-4259-B508-1F1D2CA49169}" type="presOf" srcId="{61222491-CB41-46CB-9234-2395EF601C6B}" destId="{239E3B23-4C54-494B-AE71-94DD56E20BB3}" srcOrd="0" destOrd="0" presId="urn:microsoft.com/office/officeart/2005/8/layout/hList7"/>
    <dgm:cxn modelId="{244DE2A7-90E9-4F9A-ACEE-F7384506ED6A}" type="presOf" srcId="{BC708673-6B6E-4006-BCA6-3908ED57C818}" destId="{9A7C35C3-A5D0-40C1-81D4-8F2B9F2B49E9}" srcOrd="0" destOrd="0" presId="urn:microsoft.com/office/officeart/2005/8/layout/hList7"/>
    <dgm:cxn modelId="{AA04A3B0-288D-4DE1-9975-82EE9350D183}" type="presOf" srcId="{BC708673-6B6E-4006-BCA6-3908ED57C818}" destId="{1F853C59-FF17-44BD-A606-9DF94A5CF454}" srcOrd="1" destOrd="0" presId="urn:microsoft.com/office/officeart/2005/8/layout/hList7"/>
    <dgm:cxn modelId="{DAA70FC2-CBE7-401A-8556-67997C30A5F6}" type="presOf" srcId="{E23236B5-D180-415D-A00C-6332A30923BC}" destId="{910B355F-BA06-4DF2-9E07-38FA1A741AAF}" srcOrd="0" destOrd="0" presId="urn:microsoft.com/office/officeart/2005/8/layout/hList7"/>
    <dgm:cxn modelId="{C7C724C5-6E46-4C84-BCFE-A123C3272569}" srcId="{A9A226E8-501A-4328-BF02-6166182AB451}" destId="{2A1E5B92-7EB6-4B53-AB31-A1903776732A}" srcOrd="0" destOrd="0" parTransId="{EE5629A9-D11B-410E-855A-50D0F6D7BF52}" sibTransId="{E23236B5-D180-415D-A00C-6332A30923BC}"/>
    <dgm:cxn modelId="{00BD09D3-F6B7-4E73-A847-90BCBA4D4FD5}" type="presOf" srcId="{A9A226E8-501A-4328-BF02-6166182AB451}" destId="{B0409FF3-5B13-421E-8C26-19D793526951}" srcOrd="0" destOrd="0" presId="urn:microsoft.com/office/officeart/2005/8/layout/hList7"/>
    <dgm:cxn modelId="{F781C4DA-2EBF-4C54-A529-A2495D6B5177}" type="presParOf" srcId="{B0409FF3-5B13-421E-8C26-19D793526951}" destId="{44FD9D07-099F-422B-BAA6-0F8D0F9260BE}" srcOrd="0" destOrd="0" presId="urn:microsoft.com/office/officeart/2005/8/layout/hList7"/>
    <dgm:cxn modelId="{2A05AB15-6C28-49ED-8618-13C92DA3A369}" type="presParOf" srcId="{B0409FF3-5B13-421E-8C26-19D793526951}" destId="{6FD4270C-E9D8-49AA-BD40-513A4A18AB84}" srcOrd="1" destOrd="0" presId="urn:microsoft.com/office/officeart/2005/8/layout/hList7"/>
    <dgm:cxn modelId="{54919D04-20B5-4EC6-92BE-ECE0131690ED}" type="presParOf" srcId="{6FD4270C-E9D8-49AA-BD40-513A4A18AB84}" destId="{638FC987-C10C-4F4C-A3BB-DE2C41A6ADB6}" srcOrd="0" destOrd="0" presId="urn:microsoft.com/office/officeart/2005/8/layout/hList7"/>
    <dgm:cxn modelId="{81755885-ED7C-46E8-90F0-FA4C26ABC732}" type="presParOf" srcId="{638FC987-C10C-4F4C-A3BB-DE2C41A6ADB6}" destId="{873D2ACA-562E-47CD-9FAF-FDCA79748249}" srcOrd="0" destOrd="0" presId="urn:microsoft.com/office/officeart/2005/8/layout/hList7"/>
    <dgm:cxn modelId="{B465A612-954D-4355-8BB5-2836D2D95484}" type="presParOf" srcId="{638FC987-C10C-4F4C-A3BB-DE2C41A6ADB6}" destId="{F0D8298C-FBE2-45A2-8498-6A9545BC9926}" srcOrd="1" destOrd="0" presId="urn:microsoft.com/office/officeart/2005/8/layout/hList7"/>
    <dgm:cxn modelId="{66FF5AD2-79AA-41F1-8725-5C71F2FEA796}" type="presParOf" srcId="{638FC987-C10C-4F4C-A3BB-DE2C41A6ADB6}" destId="{B83B0C83-DA89-4CFF-8E21-4473B93F6CDE}" srcOrd="2" destOrd="0" presId="urn:microsoft.com/office/officeart/2005/8/layout/hList7"/>
    <dgm:cxn modelId="{7EF7D329-4F29-4167-A7A8-6DD8EA046EC0}" type="presParOf" srcId="{638FC987-C10C-4F4C-A3BB-DE2C41A6ADB6}" destId="{EE222F07-D781-4B1F-AE9C-023A77E1AA71}" srcOrd="3" destOrd="0" presId="urn:microsoft.com/office/officeart/2005/8/layout/hList7"/>
    <dgm:cxn modelId="{E98F8244-915C-4D41-AA70-FA4366D812AF}" type="presParOf" srcId="{6FD4270C-E9D8-49AA-BD40-513A4A18AB84}" destId="{910B355F-BA06-4DF2-9E07-38FA1A741AAF}" srcOrd="1" destOrd="0" presId="urn:microsoft.com/office/officeart/2005/8/layout/hList7"/>
    <dgm:cxn modelId="{2F1616B9-524E-4917-9466-569348E19760}" type="presParOf" srcId="{6FD4270C-E9D8-49AA-BD40-513A4A18AB84}" destId="{EAB341CC-6ABF-4E91-9F40-A106E23E3A53}" srcOrd="2" destOrd="0" presId="urn:microsoft.com/office/officeart/2005/8/layout/hList7"/>
    <dgm:cxn modelId="{2E24B602-17EB-4D0E-8D07-35E844B03E6F}" type="presParOf" srcId="{EAB341CC-6ABF-4E91-9F40-A106E23E3A53}" destId="{239E3B23-4C54-494B-AE71-94DD56E20BB3}" srcOrd="0" destOrd="0" presId="urn:microsoft.com/office/officeart/2005/8/layout/hList7"/>
    <dgm:cxn modelId="{BBA69655-A06A-460A-9110-4C354F5A6989}" type="presParOf" srcId="{EAB341CC-6ABF-4E91-9F40-A106E23E3A53}" destId="{92BDAB8A-EBCD-42E0-B48B-8B5FC53CCADA}" srcOrd="1" destOrd="0" presId="urn:microsoft.com/office/officeart/2005/8/layout/hList7"/>
    <dgm:cxn modelId="{968BE75A-CF02-44C3-A1EB-89CDDBA4936D}" type="presParOf" srcId="{EAB341CC-6ABF-4E91-9F40-A106E23E3A53}" destId="{C4B13770-3CC2-4C00-9A8B-D6B7A050C0F5}" srcOrd="2" destOrd="0" presId="urn:microsoft.com/office/officeart/2005/8/layout/hList7"/>
    <dgm:cxn modelId="{80D16EEC-A3FE-4614-89F5-97CE11813912}" type="presParOf" srcId="{EAB341CC-6ABF-4E91-9F40-A106E23E3A53}" destId="{BF6BA116-11CB-40AA-B9F5-7950604796F0}" srcOrd="3" destOrd="0" presId="urn:microsoft.com/office/officeart/2005/8/layout/hList7"/>
    <dgm:cxn modelId="{53A07643-9ED4-49F4-8943-7DBAEBDB254B}" type="presParOf" srcId="{6FD4270C-E9D8-49AA-BD40-513A4A18AB84}" destId="{B7B90D1E-A155-46C0-9D28-722A5B05DC20}" srcOrd="3" destOrd="0" presId="urn:microsoft.com/office/officeart/2005/8/layout/hList7"/>
    <dgm:cxn modelId="{0C31E3C9-0C27-48FB-B54F-879028599259}" type="presParOf" srcId="{6FD4270C-E9D8-49AA-BD40-513A4A18AB84}" destId="{6B527D5F-88A2-44D8-9765-227DCF2D2684}" srcOrd="4" destOrd="0" presId="urn:microsoft.com/office/officeart/2005/8/layout/hList7"/>
    <dgm:cxn modelId="{8C0DFF24-243A-4E09-8C1B-F89A5F1190A0}" type="presParOf" srcId="{6B527D5F-88A2-44D8-9765-227DCF2D2684}" destId="{9A7C35C3-A5D0-40C1-81D4-8F2B9F2B49E9}" srcOrd="0" destOrd="0" presId="urn:microsoft.com/office/officeart/2005/8/layout/hList7"/>
    <dgm:cxn modelId="{AEEB7C08-2439-4E5E-8D30-72CC5814CF2A}" type="presParOf" srcId="{6B527D5F-88A2-44D8-9765-227DCF2D2684}" destId="{1F853C59-FF17-44BD-A606-9DF94A5CF454}" srcOrd="1" destOrd="0" presId="urn:microsoft.com/office/officeart/2005/8/layout/hList7"/>
    <dgm:cxn modelId="{DF58AC65-DE5F-4E9C-995E-A6F0C13B9D6C}" type="presParOf" srcId="{6B527D5F-88A2-44D8-9765-227DCF2D2684}" destId="{255B906F-AF0C-4722-B978-922CEB8377E5}" srcOrd="2" destOrd="0" presId="urn:microsoft.com/office/officeart/2005/8/layout/hList7"/>
    <dgm:cxn modelId="{00E843ED-C7DF-45B9-AC4B-8F53CEC30949}" type="presParOf" srcId="{6B527D5F-88A2-44D8-9765-227DCF2D2684}" destId="{CD904CFD-710A-42CA-AD22-F11C56AA6BFB}"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9A226E8-501A-4328-BF02-6166182AB451}" type="doc">
      <dgm:prSet loTypeId="urn:microsoft.com/office/officeart/2005/8/layout/hList7" loCatId="list" qsTypeId="urn:microsoft.com/office/officeart/2005/8/quickstyle/simple1" qsCatId="simple" csTypeId="urn:microsoft.com/office/officeart/2005/8/colors/accent1_2" csCatId="accent1" phldr="1"/>
      <dgm:spPr/>
    </dgm:pt>
    <dgm:pt modelId="{61222491-CB41-46CB-9234-2395EF601C6B}">
      <dgm:prSet phldrT="[Text]" custT="1"/>
      <dgm:spPr/>
      <dgm:t>
        <a:bodyPr/>
        <a:lstStyle/>
        <a:p>
          <a:r>
            <a:rPr lang="de-DE" sz="2000" dirty="0">
              <a:latin typeface="Lexend" pitchFamily="2" charset="0"/>
            </a:rPr>
            <a:t>Höchstpreise</a:t>
          </a:r>
          <a:endParaRPr lang="de-AT" sz="2800" dirty="0">
            <a:latin typeface="Lexend" pitchFamily="2" charset="0"/>
          </a:endParaRPr>
        </a:p>
      </dgm:t>
    </dgm:pt>
    <dgm:pt modelId="{810257E6-3675-4789-9A06-12D0ACBB8CD1}" type="parTrans" cxnId="{4817A80C-D259-4294-B7A0-253593630A0B}">
      <dgm:prSet/>
      <dgm:spPr/>
      <dgm:t>
        <a:bodyPr/>
        <a:lstStyle/>
        <a:p>
          <a:endParaRPr lang="de-AT"/>
        </a:p>
      </dgm:t>
    </dgm:pt>
    <dgm:pt modelId="{FB3EE1C3-B4DB-4DB8-B24C-8D2BF66CBC0F}" type="sibTrans" cxnId="{4817A80C-D259-4294-B7A0-253593630A0B}">
      <dgm:prSet/>
      <dgm:spPr/>
      <dgm:t>
        <a:bodyPr/>
        <a:lstStyle/>
        <a:p>
          <a:endParaRPr lang="de-AT"/>
        </a:p>
      </dgm:t>
    </dgm:pt>
    <dgm:pt modelId="{2A1E5B92-7EB6-4B53-AB31-A1903776732A}">
      <dgm:prSet phldrT="[Text]" custT="1"/>
      <dgm:spPr/>
      <dgm:t>
        <a:bodyPr/>
        <a:lstStyle/>
        <a:p>
          <a:r>
            <a:rPr lang="de-DE" sz="2000" dirty="0">
              <a:latin typeface="Lexend" pitchFamily="2" charset="0"/>
            </a:rPr>
            <a:t>Mindestpreise</a:t>
          </a:r>
          <a:endParaRPr lang="de-AT" sz="2400" dirty="0">
            <a:latin typeface="Lexend" pitchFamily="2" charset="0"/>
          </a:endParaRPr>
        </a:p>
      </dgm:t>
    </dgm:pt>
    <dgm:pt modelId="{E23236B5-D180-415D-A00C-6332A30923BC}" type="sibTrans" cxnId="{C7C724C5-6E46-4C84-BCFE-A123C3272569}">
      <dgm:prSet/>
      <dgm:spPr/>
      <dgm:t>
        <a:bodyPr/>
        <a:lstStyle/>
        <a:p>
          <a:endParaRPr lang="de-AT"/>
        </a:p>
      </dgm:t>
    </dgm:pt>
    <dgm:pt modelId="{EE5629A9-D11B-410E-855A-50D0F6D7BF52}" type="parTrans" cxnId="{C7C724C5-6E46-4C84-BCFE-A123C3272569}">
      <dgm:prSet/>
      <dgm:spPr/>
      <dgm:t>
        <a:bodyPr/>
        <a:lstStyle/>
        <a:p>
          <a:endParaRPr lang="de-AT"/>
        </a:p>
      </dgm:t>
    </dgm:pt>
    <dgm:pt modelId="{B0409FF3-5B13-421E-8C26-19D793526951}" type="pres">
      <dgm:prSet presAssocID="{A9A226E8-501A-4328-BF02-6166182AB451}" presName="Name0" presStyleCnt="0">
        <dgm:presLayoutVars>
          <dgm:dir/>
          <dgm:resizeHandles val="exact"/>
        </dgm:presLayoutVars>
      </dgm:prSet>
      <dgm:spPr/>
    </dgm:pt>
    <dgm:pt modelId="{44FD9D07-099F-422B-BAA6-0F8D0F9260BE}" type="pres">
      <dgm:prSet presAssocID="{A9A226E8-501A-4328-BF02-6166182AB451}" presName="fgShape" presStyleLbl="fgShp" presStyleIdx="0" presStyleCnt="1"/>
      <dgm:spPr/>
    </dgm:pt>
    <dgm:pt modelId="{6FD4270C-E9D8-49AA-BD40-513A4A18AB84}" type="pres">
      <dgm:prSet presAssocID="{A9A226E8-501A-4328-BF02-6166182AB451}" presName="linComp" presStyleCnt="0"/>
      <dgm:spPr/>
    </dgm:pt>
    <dgm:pt modelId="{638FC987-C10C-4F4C-A3BB-DE2C41A6ADB6}" type="pres">
      <dgm:prSet presAssocID="{2A1E5B92-7EB6-4B53-AB31-A1903776732A}" presName="compNode" presStyleCnt="0"/>
      <dgm:spPr/>
    </dgm:pt>
    <dgm:pt modelId="{873D2ACA-562E-47CD-9FAF-FDCA79748249}" type="pres">
      <dgm:prSet presAssocID="{2A1E5B92-7EB6-4B53-AB31-A1903776732A}" presName="bkgdShape" presStyleLbl="node1" presStyleIdx="0" presStyleCnt="2" custLinFactNeighborX="-87" custLinFactNeighborY="2801"/>
      <dgm:spPr/>
    </dgm:pt>
    <dgm:pt modelId="{F0D8298C-FBE2-45A2-8498-6A9545BC9926}" type="pres">
      <dgm:prSet presAssocID="{2A1E5B92-7EB6-4B53-AB31-A1903776732A}" presName="nodeTx" presStyleLbl="node1" presStyleIdx="0" presStyleCnt="2">
        <dgm:presLayoutVars>
          <dgm:bulletEnabled val="1"/>
        </dgm:presLayoutVars>
      </dgm:prSet>
      <dgm:spPr/>
    </dgm:pt>
    <dgm:pt modelId="{B83B0C83-DA89-4CFF-8E21-4473B93F6CDE}" type="pres">
      <dgm:prSet presAssocID="{2A1E5B92-7EB6-4B53-AB31-A1903776732A}" presName="invisiNode" presStyleLbl="node1" presStyleIdx="0" presStyleCnt="2"/>
      <dgm:spPr/>
    </dgm:pt>
    <dgm:pt modelId="{EE222F07-D781-4B1F-AE9C-023A77E1AA71}" type="pres">
      <dgm:prSet presAssocID="{2A1E5B92-7EB6-4B53-AB31-A1903776732A}" presName="imagNode" presStyleLbl="fgImgPlac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rke Silhouette"/>
        </a:ext>
      </dgm:extLst>
    </dgm:pt>
    <dgm:pt modelId="{910B355F-BA06-4DF2-9E07-38FA1A741AAF}" type="pres">
      <dgm:prSet presAssocID="{E23236B5-D180-415D-A00C-6332A30923BC}" presName="sibTrans" presStyleLbl="sibTrans2D1" presStyleIdx="0" presStyleCnt="0"/>
      <dgm:spPr/>
    </dgm:pt>
    <dgm:pt modelId="{EAB341CC-6ABF-4E91-9F40-A106E23E3A53}" type="pres">
      <dgm:prSet presAssocID="{61222491-CB41-46CB-9234-2395EF601C6B}" presName="compNode" presStyleCnt="0"/>
      <dgm:spPr/>
    </dgm:pt>
    <dgm:pt modelId="{239E3B23-4C54-494B-AE71-94DD56E20BB3}" type="pres">
      <dgm:prSet presAssocID="{61222491-CB41-46CB-9234-2395EF601C6B}" presName="bkgdShape" presStyleLbl="node1" presStyleIdx="1" presStyleCnt="2"/>
      <dgm:spPr/>
    </dgm:pt>
    <dgm:pt modelId="{92BDAB8A-EBCD-42E0-B48B-8B5FC53CCADA}" type="pres">
      <dgm:prSet presAssocID="{61222491-CB41-46CB-9234-2395EF601C6B}" presName="nodeTx" presStyleLbl="node1" presStyleIdx="1" presStyleCnt="2">
        <dgm:presLayoutVars>
          <dgm:bulletEnabled val="1"/>
        </dgm:presLayoutVars>
      </dgm:prSet>
      <dgm:spPr/>
    </dgm:pt>
    <dgm:pt modelId="{C4B13770-3CC2-4C00-9A8B-D6B7A050C0F5}" type="pres">
      <dgm:prSet presAssocID="{61222491-CB41-46CB-9234-2395EF601C6B}" presName="invisiNode" presStyleLbl="node1" presStyleIdx="1" presStyleCnt="2"/>
      <dgm:spPr/>
    </dgm:pt>
    <dgm:pt modelId="{BF6BA116-11CB-40AA-B9F5-7950604796F0}" type="pres">
      <dgm:prSet presAssocID="{61222491-CB41-46CB-9234-2395EF601C6B}" presName="imagNode"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rke mit einfarbiger Füllung"/>
        </a:ext>
      </dgm:extLst>
    </dgm:pt>
  </dgm:ptLst>
  <dgm:cxnLst>
    <dgm:cxn modelId="{4817A80C-D259-4294-B7A0-253593630A0B}" srcId="{A9A226E8-501A-4328-BF02-6166182AB451}" destId="{61222491-CB41-46CB-9234-2395EF601C6B}" srcOrd="1" destOrd="0" parTransId="{810257E6-3675-4789-9A06-12D0ACBB8CD1}" sibTransId="{FB3EE1C3-B4DB-4DB8-B24C-8D2BF66CBC0F}"/>
    <dgm:cxn modelId="{7AF4DD1F-AEC3-4339-A114-47D90DCB41C1}" type="presOf" srcId="{2A1E5B92-7EB6-4B53-AB31-A1903776732A}" destId="{873D2ACA-562E-47CD-9FAF-FDCA79748249}" srcOrd="0" destOrd="0" presId="urn:microsoft.com/office/officeart/2005/8/layout/hList7"/>
    <dgm:cxn modelId="{23866C2F-FE1E-44F9-8DF7-74955899750A}" type="presOf" srcId="{2A1E5B92-7EB6-4B53-AB31-A1903776732A}" destId="{F0D8298C-FBE2-45A2-8498-6A9545BC9926}" srcOrd="1" destOrd="0" presId="urn:microsoft.com/office/officeart/2005/8/layout/hList7"/>
    <dgm:cxn modelId="{3CF92338-1D0A-4E9D-A034-0818881BBC26}" type="presOf" srcId="{61222491-CB41-46CB-9234-2395EF601C6B}" destId="{92BDAB8A-EBCD-42E0-B48B-8B5FC53CCADA}" srcOrd="1" destOrd="0" presId="urn:microsoft.com/office/officeart/2005/8/layout/hList7"/>
    <dgm:cxn modelId="{CDC2156A-902F-4259-B508-1F1D2CA49169}" type="presOf" srcId="{61222491-CB41-46CB-9234-2395EF601C6B}" destId="{239E3B23-4C54-494B-AE71-94DD56E20BB3}" srcOrd="0" destOrd="0" presId="urn:microsoft.com/office/officeart/2005/8/layout/hList7"/>
    <dgm:cxn modelId="{DAA70FC2-CBE7-401A-8556-67997C30A5F6}" type="presOf" srcId="{E23236B5-D180-415D-A00C-6332A30923BC}" destId="{910B355F-BA06-4DF2-9E07-38FA1A741AAF}" srcOrd="0" destOrd="0" presId="urn:microsoft.com/office/officeart/2005/8/layout/hList7"/>
    <dgm:cxn modelId="{C7C724C5-6E46-4C84-BCFE-A123C3272569}" srcId="{A9A226E8-501A-4328-BF02-6166182AB451}" destId="{2A1E5B92-7EB6-4B53-AB31-A1903776732A}" srcOrd="0" destOrd="0" parTransId="{EE5629A9-D11B-410E-855A-50D0F6D7BF52}" sibTransId="{E23236B5-D180-415D-A00C-6332A30923BC}"/>
    <dgm:cxn modelId="{00BD09D3-F6B7-4E73-A847-90BCBA4D4FD5}" type="presOf" srcId="{A9A226E8-501A-4328-BF02-6166182AB451}" destId="{B0409FF3-5B13-421E-8C26-19D793526951}" srcOrd="0" destOrd="0" presId="urn:microsoft.com/office/officeart/2005/8/layout/hList7"/>
    <dgm:cxn modelId="{F781C4DA-2EBF-4C54-A529-A2495D6B5177}" type="presParOf" srcId="{B0409FF3-5B13-421E-8C26-19D793526951}" destId="{44FD9D07-099F-422B-BAA6-0F8D0F9260BE}" srcOrd="0" destOrd="0" presId="urn:microsoft.com/office/officeart/2005/8/layout/hList7"/>
    <dgm:cxn modelId="{2A05AB15-6C28-49ED-8618-13C92DA3A369}" type="presParOf" srcId="{B0409FF3-5B13-421E-8C26-19D793526951}" destId="{6FD4270C-E9D8-49AA-BD40-513A4A18AB84}" srcOrd="1" destOrd="0" presId="urn:microsoft.com/office/officeart/2005/8/layout/hList7"/>
    <dgm:cxn modelId="{54919D04-20B5-4EC6-92BE-ECE0131690ED}" type="presParOf" srcId="{6FD4270C-E9D8-49AA-BD40-513A4A18AB84}" destId="{638FC987-C10C-4F4C-A3BB-DE2C41A6ADB6}" srcOrd="0" destOrd="0" presId="urn:microsoft.com/office/officeart/2005/8/layout/hList7"/>
    <dgm:cxn modelId="{81755885-ED7C-46E8-90F0-FA4C26ABC732}" type="presParOf" srcId="{638FC987-C10C-4F4C-A3BB-DE2C41A6ADB6}" destId="{873D2ACA-562E-47CD-9FAF-FDCA79748249}" srcOrd="0" destOrd="0" presId="urn:microsoft.com/office/officeart/2005/8/layout/hList7"/>
    <dgm:cxn modelId="{B465A612-954D-4355-8BB5-2836D2D95484}" type="presParOf" srcId="{638FC987-C10C-4F4C-A3BB-DE2C41A6ADB6}" destId="{F0D8298C-FBE2-45A2-8498-6A9545BC9926}" srcOrd="1" destOrd="0" presId="urn:microsoft.com/office/officeart/2005/8/layout/hList7"/>
    <dgm:cxn modelId="{66FF5AD2-79AA-41F1-8725-5C71F2FEA796}" type="presParOf" srcId="{638FC987-C10C-4F4C-A3BB-DE2C41A6ADB6}" destId="{B83B0C83-DA89-4CFF-8E21-4473B93F6CDE}" srcOrd="2" destOrd="0" presId="urn:microsoft.com/office/officeart/2005/8/layout/hList7"/>
    <dgm:cxn modelId="{7EF7D329-4F29-4167-A7A8-6DD8EA046EC0}" type="presParOf" srcId="{638FC987-C10C-4F4C-A3BB-DE2C41A6ADB6}" destId="{EE222F07-D781-4B1F-AE9C-023A77E1AA71}" srcOrd="3" destOrd="0" presId="urn:microsoft.com/office/officeart/2005/8/layout/hList7"/>
    <dgm:cxn modelId="{E98F8244-915C-4D41-AA70-FA4366D812AF}" type="presParOf" srcId="{6FD4270C-E9D8-49AA-BD40-513A4A18AB84}" destId="{910B355F-BA06-4DF2-9E07-38FA1A741AAF}" srcOrd="1" destOrd="0" presId="urn:microsoft.com/office/officeart/2005/8/layout/hList7"/>
    <dgm:cxn modelId="{2F1616B9-524E-4917-9466-569348E19760}" type="presParOf" srcId="{6FD4270C-E9D8-49AA-BD40-513A4A18AB84}" destId="{EAB341CC-6ABF-4E91-9F40-A106E23E3A53}" srcOrd="2" destOrd="0" presId="urn:microsoft.com/office/officeart/2005/8/layout/hList7"/>
    <dgm:cxn modelId="{2E24B602-17EB-4D0E-8D07-35E844B03E6F}" type="presParOf" srcId="{EAB341CC-6ABF-4E91-9F40-A106E23E3A53}" destId="{239E3B23-4C54-494B-AE71-94DD56E20BB3}" srcOrd="0" destOrd="0" presId="urn:microsoft.com/office/officeart/2005/8/layout/hList7"/>
    <dgm:cxn modelId="{BBA69655-A06A-460A-9110-4C354F5A6989}" type="presParOf" srcId="{EAB341CC-6ABF-4E91-9F40-A106E23E3A53}" destId="{92BDAB8A-EBCD-42E0-B48B-8B5FC53CCADA}" srcOrd="1" destOrd="0" presId="urn:microsoft.com/office/officeart/2005/8/layout/hList7"/>
    <dgm:cxn modelId="{968BE75A-CF02-44C3-A1EB-89CDDBA4936D}" type="presParOf" srcId="{EAB341CC-6ABF-4E91-9F40-A106E23E3A53}" destId="{C4B13770-3CC2-4C00-9A8B-D6B7A050C0F5}" srcOrd="2" destOrd="0" presId="urn:microsoft.com/office/officeart/2005/8/layout/hList7"/>
    <dgm:cxn modelId="{80D16EEC-A3FE-4614-89F5-97CE11813912}" type="presParOf" srcId="{EAB341CC-6ABF-4E91-9F40-A106E23E3A53}" destId="{BF6BA116-11CB-40AA-B9F5-7950604796F0}"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9A226E8-501A-4328-BF02-6166182AB451}" type="doc">
      <dgm:prSet loTypeId="urn:microsoft.com/office/officeart/2005/8/layout/hList7" loCatId="list" qsTypeId="urn:microsoft.com/office/officeart/2005/8/quickstyle/simple1" qsCatId="simple" csTypeId="urn:microsoft.com/office/officeart/2005/8/colors/accent1_2" csCatId="accent1" phldr="1"/>
      <dgm:spPr/>
    </dgm:pt>
    <dgm:pt modelId="{61222491-CB41-46CB-9234-2395EF601C6B}">
      <dgm:prSet phldrT="[Text]" phldr="0" custT="1"/>
      <dgm:spPr/>
      <dgm:t>
        <a:bodyPr/>
        <a:lstStyle/>
        <a:p>
          <a:r>
            <a:rPr lang="de-DE" sz="2000" dirty="0">
              <a:latin typeface="Helvetica"/>
              <a:cs typeface="Helvetica"/>
            </a:rPr>
            <a:t>Subventionen</a:t>
          </a:r>
          <a:endParaRPr lang="de-DE" sz="2700" dirty="0"/>
        </a:p>
      </dgm:t>
    </dgm:pt>
    <dgm:pt modelId="{810257E6-3675-4789-9A06-12D0ACBB8CD1}" type="parTrans" cxnId="{4817A80C-D259-4294-B7A0-253593630A0B}">
      <dgm:prSet/>
      <dgm:spPr/>
      <dgm:t>
        <a:bodyPr/>
        <a:lstStyle/>
        <a:p>
          <a:endParaRPr lang="de-AT"/>
        </a:p>
      </dgm:t>
    </dgm:pt>
    <dgm:pt modelId="{FB3EE1C3-B4DB-4DB8-B24C-8D2BF66CBC0F}" type="sibTrans" cxnId="{4817A80C-D259-4294-B7A0-253593630A0B}">
      <dgm:prSet/>
      <dgm:spPr/>
      <dgm:t>
        <a:bodyPr/>
        <a:lstStyle/>
        <a:p>
          <a:endParaRPr lang="de-AT"/>
        </a:p>
      </dgm:t>
    </dgm:pt>
    <dgm:pt modelId="{2A1E5B92-7EB6-4B53-AB31-A1903776732A}">
      <dgm:prSet phldrT="[Text]" custT="1"/>
      <dgm:spPr/>
      <dgm:t>
        <a:bodyPr/>
        <a:lstStyle/>
        <a:p>
          <a:r>
            <a:rPr lang="de-DE" sz="2000" dirty="0">
              <a:latin typeface="Helvetica"/>
              <a:cs typeface="Helvetica"/>
            </a:rPr>
            <a:t>Steuern</a:t>
          </a:r>
          <a:endParaRPr lang="de-DE" sz="2700" dirty="0"/>
        </a:p>
      </dgm:t>
    </dgm:pt>
    <dgm:pt modelId="{E23236B5-D180-415D-A00C-6332A30923BC}" type="sibTrans" cxnId="{C7C724C5-6E46-4C84-BCFE-A123C3272569}">
      <dgm:prSet/>
      <dgm:spPr/>
      <dgm:t>
        <a:bodyPr/>
        <a:lstStyle/>
        <a:p>
          <a:endParaRPr lang="de-AT"/>
        </a:p>
      </dgm:t>
    </dgm:pt>
    <dgm:pt modelId="{EE5629A9-D11B-410E-855A-50D0F6D7BF52}" type="parTrans" cxnId="{C7C724C5-6E46-4C84-BCFE-A123C3272569}">
      <dgm:prSet/>
      <dgm:spPr/>
      <dgm:t>
        <a:bodyPr/>
        <a:lstStyle/>
        <a:p>
          <a:endParaRPr lang="de-AT"/>
        </a:p>
      </dgm:t>
    </dgm:pt>
    <dgm:pt modelId="{B0409FF3-5B13-421E-8C26-19D793526951}" type="pres">
      <dgm:prSet presAssocID="{A9A226E8-501A-4328-BF02-6166182AB451}" presName="Name0" presStyleCnt="0">
        <dgm:presLayoutVars>
          <dgm:dir/>
          <dgm:resizeHandles val="exact"/>
        </dgm:presLayoutVars>
      </dgm:prSet>
      <dgm:spPr/>
    </dgm:pt>
    <dgm:pt modelId="{44FD9D07-099F-422B-BAA6-0F8D0F9260BE}" type="pres">
      <dgm:prSet presAssocID="{A9A226E8-501A-4328-BF02-6166182AB451}" presName="fgShape" presStyleLbl="fgShp" presStyleIdx="0" presStyleCnt="1"/>
      <dgm:spPr/>
    </dgm:pt>
    <dgm:pt modelId="{6FD4270C-E9D8-49AA-BD40-513A4A18AB84}" type="pres">
      <dgm:prSet presAssocID="{A9A226E8-501A-4328-BF02-6166182AB451}" presName="linComp" presStyleCnt="0"/>
      <dgm:spPr/>
    </dgm:pt>
    <dgm:pt modelId="{638FC987-C10C-4F4C-A3BB-DE2C41A6ADB6}" type="pres">
      <dgm:prSet presAssocID="{2A1E5B92-7EB6-4B53-AB31-A1903776732A}" presName="compNode" presStyleCnt="0"/>
      <dgm:spPr/>
    </dgm:pt>
    <dgm:pt modelId="{873D2ACA-562E-47CD-9FAF-FDCA79748249}" type="pres">
      <dgm:prSet presAssocID="{2A1E5B92-7EB6-4B53-AB31-A1903776732A}" presName="bkgdShape" presStyleLbl="node1" presStyleIdx="0" presStyleCnt="2" custLinFactNeighborX="-87" custLinFactNeighborY="2801"/>
      <dgm:spPr/>
    </dgm:pt>
    <dgm:pt modelId="{F0D8298C-FBE2-45A2-8498-6A9545BC9926}" type="pres">
      <dgm:prSet presAssocID="{2A1E5B92-7EB6-4B53-AB31-A1903776732A}" presName="nodeTx" presStyleLbl="node1" presStyleIdx="0" presStyleCnt="2">
        <dgm:presLayoutVars>
          <dgm:bulletEnabled val="1"/>
        </dgm:presLayoutVars>
      </dgm:prSet>
      <dgm:spPr/>
    </dgm:pt>
    <dgm:pt modelId="{B83B0C83-DA89-4CFF-8E21-4473B93F6CDE}" type="pres">
      <dgm:prSet presAssocID="{2A1E5B92-7EB6-4B53-AB31-A1903776732A}" presName="invisiNode" presStyleLbl="node1" presStyleIdx="0" presStyleCnt="2"/>
      <dgm:spPr/>
    </dgm:pt>
    <dgm:pt modelId="{EE222F07-D781-4B1F-AE9C-023A77E1AA71}" type="pres">
      <dgm:prSet presAssocID="{2A1E5B92-7EB6-4B53-AB31-A1903776732A}" presName="imagNode" presStyleLbl="fgImgPlac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Marke Silhouette"/>
        </a:ext>
      </dgm:extLst>
    </dgm:pt>
    <dgm:pt modelId="{910B355F-BA06-4DF2-9E07-38FA1A741AAF}" type="pres">
      <dgm:prSet presAssocID="{E23236B5-D180-415D-A00C-6332A30923BC}" presName="sibTrans" presStyleLbl="sibTrans2D1" presStyleIdx="0" presStyleCnt="0"/>
      <dgm:spPr/>
    </dgm:pt>
    <dgm:pt modelId="{EAB341CC-6ABF-4E91-9F40-A106E23E3A53}" type="pres">
      <dgm:prSet presAssocID="{61222491-CB41-46CB-9234-2395EF601C6B}" presName="compNode" presStyleCnt="0"/>
      <dgm:spPr/>
    </dgm:pt>
    <dgm:pt modelId="{239E3B23-4C54-494B-AE71-94DD56E20BB3}" type="pres">
      <dgm:prSet presAssocID="{61222491-CB41-46CB-9234-2395EF601C6B}" presName="bkgdShape" presStyleLbl="node1" presStyleIdx="1" presStyleCnt="2"/>
      <dgm:spPr/>
    </dgm:pt>
    <dgm:pt modelId="{92BDAB8A-EBCD-42E0-B48B-8B5FC53CCADA}" type="pres">
      <dgm:prSet presAssocID="{61222491-CB41-46CB-9234-2395EF601C6B}" presName="nodeTx" presStyleLbl="node1" presStyleIdx="1" presStyleCnt="2">
        <dgm:presLayoutVars>
          <dgm:bulletEnabled val="1"/>
        </dgm:presLayoutVars>
      </dgm:prSet>
      <dgm:spPr/>
    </dgm:pt>
    <dgm:pt modelId="{C4B13770-3CC2-4C00-9A8B-D6B7A050C0F5}" type="pres">
      <dgm:prSet presAssocID="{61222491-CB41-46CB-9234-2395EF601C6B}" presName="invisiNode" presStyleLbl="node1" presStyleIdx="1" presStyleCnt="2"/>
      <dgm:spPr/>
    </dgm:pt>
    <dgm:pt modelId="{BF6BA116-11CB-40AA-B9F5-7950604796F0}" type="pres">
      <dgm:prSet presAssocID="{61222491-CB41-46CB-9234-2395EF601C6B}" presName="imagNode" presStyleLbl="fgImgPlace1" presStyleIdx="1" presStyleCnt="2"/>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rke mit einfarbiger Füllung"/>
        </a:ext>
      </dgm:extLst>
    </dgm:pt>
  </dgm:ptLst>
  <dgm:cxnLst>
    <dgm:cxn modelId="{4817A80C-D259-4294-B7A0-253593630A0B}" srcId="{A9A226E8-501A-4328-BF02-6166182AB451}" destId="{61222491-CB41-46CB-9234-2395EF601C6B}" srcOrd="1" destOrd="0" parTransId="{810257E6-3675-4789-9A06-12D0ACBB8CD1}" sibTransId="{FB3EE1C3-B4DB-4DB8-B24C-8D2BF66CBC0F}"/>
    <dgm:cxn modelId="{7AF4DD1F-AEC3-4339-A114-47D90DCB41C1}" type="presOf" srcId="{2A1E5B92-7EB6-4B53-AB31-A1903776732A}" destId="{873D2ACA-562E-47CD-9FAF-FDCA79748249}" srcOrd="0" destOrd="0" presId="urn:microsoft.com/office/officeart/2005/8/layout/hList7"/>
    <dgm:cxn modelId="{23866C2F-FE1E-44F9-8DF7-74955899750A}" type="presOf" srcId="{2A1E5B92-7EB6-4B53-AB31-A1903776732A}" destId="{F0D8298C-FBE2-45A2-8498-6A9545BC9926}" srcOrd="1" destOrd="0" presId="urn:microsoft.com/office/officeart/2005/8/layout/hList7"/>
    <dgm:cxn modelId="{3CF92338-1D0A-4E9D-A034-0818881BBC26}" type="presOf" srcId="{61222491-CB41-46CB-9234-2395EF601C6B}" destId="{92BDAB8A-EBCD-42E0-B48B-8B5FC53CCADA}" srcOrd="1" destOrd="0" presId="urn:microsoft.com/office/officeart/2005/8/layout/hList7"/>
    <dgm:cxn modelId="{CDC2156A-902F-4259-B508-1F1D2CA49169}" type="presOf" srcId="{61222491-CB41-46CB-9234-2395EF601C6B}" destId="{239E3B23-4C54-494B-AE71-94DD56E20BB3}" srcOrd="0" destOrd="0" presId="urn:microsoft.com/office/officeart/2005/8/layout/hList7"/>
    <dgm:cxn modelId="{DAA70FC2-CBE7-401A-8556-67997C30A5F6}" type="presOf" srcId="{E23236B5-D180-415D-A00C-6332A30923BC}" destId="{910B355F-BA06-4DF2-9E07-38FA1A741AAF}" srcOrd="0" destOrd="0" presId="urn:microsoft.com/office/officeart/2005/8/layout/hList7"/>
    <dgm:cxn modelId="{C7C724C5-6E46-4C84-BCFE-A123C3272569}" srcId="{A9A226E8-501A-4328-BF02-6166182AB451}" destId="{2A1E5B92-7EB6-4B53-AB31-A1903776732A}" srcOrd="0" destOrd="0" parTransId="{EE5629A9-D11B-410E-855A-50D0F6D7BF52}" sibTransId="{E23236B5-D180-415D-A00C-6332A30923BC}"/>
    <dgm:cxn modelId="{00BD09D3-F6B7-4E73-A847-90BCBA4D4FD5}" type="presOf" srcId="{A9A226E8-501A-4328-BF02-6166182AB451}" destId="{B0409FF3-5B13-421E-8C26-19D793526951}" srcOrd="0" destOrd="0" presId="urn:microsoft.com/office/officeart/2005/8/layout/hList7"/>
    <dgm:cxn modelId="{F781C4DA-2EBF-4C54-A529-A2495D6B5177}" type="presParOf" srcId="{B0409FF3-5B13-421E-8C26-19D793526951}" destId="{44FD9D07-099F-422B-BAA6-0F8D0F9260BE}" srcOrd="0" destOrd="0" presId="urn:microsoft.com/office/officeart/2005/8/layout/hList7"/>
    <dgm:cxn modelId="{2A05AB15-6C28-49ED-8618-13C92DA3A369}" type="presParOf" srcId="{B0409FF3-5B13-421E-8C26-19D793526951}" destId="{6FD4270C-E9D8-49AA-BD40-513A4A18AB84}" srcOrd="1" destOrd="0" presId="urn:microsoft.com/office/officeart/2005/8/layout/hList7"/>
    <dgm:cxn modelId="{54919D04-20B5-4EC6-92BE-ECE0131690ED}" type="presParOf" srcId="{6FD4270C-E9D8-49AA-BD40-513A4A18AB84}" destId="{638FC987-C10C-4F4C-A3BB-DE2C41A6ADB6}" srcOrd="0" destOrd="0" presId="urn:microsoft.com/office/officeart/2005/8/layout/hList7"/>
    <dgm:cxn modelId="{81755885-ED7C-46E8-90F0-FA4C26ABC732}" type="presParOf" srcId="{638FC987-C10C-4F4C-A3BB-DE2C41A6ADB6}" destId="{873D2ACA-562E-47CD-9FAF-FDCA79748249}" srcOrd="0" destOrd="0" presId="urn:microsoft.com/office/officeart/2005/8/layout/hList7"/>
    <dgm:cxn modelId="{B465A612-954D-4355-8BB5-2836D2D95484}" type="presParOf" srcId="{638FC987-C10C-4F4C-A3BB-DE2C41A6ADB6}" destId="{F0D8298C-FBE2-45A2-8498-6A9545BC9926}" srcOrd="1" destOrd="0" presId="urn:microsoft.com/office/officeart/2005/8/layout/hList7"/>
    <dgm:cxn modelId="{66FF5AD2-79AA-41F1-8725-5C71F2FEA796}" type="presParOf" srcId="{638FC987-C10C-4F4C-A3BB-DE2C41A6ADB6}" destId="{B83B0C83-DA89-4CFF-8E21-4473B93F6CDE}" srcOrd="2" destOrd="0" presId="urn:microsoft.com/office/officeart/2005/8/layout/hList7"/>
    <dgm:cxn modelId="{7EF7D329-4F29-4167-A7A8-6DD8EA046EC0}" type="presParOf" srcId="{638FC987-C10C-4F4C-A3BB-DE2C41A6ADB6}" destId="{EE222F07-D781-4B1F-AE9C-023A77E1AA71}" srcOrd="3" destOrd="0" presId="urn:microsoft.com/office/officeart/2005/8/layout/hList7"/>
    <dgm:cxn modelId="{E98F8244-915C-4D41-AA70-FA4366D812AF}" type="presParOf" srcId="{6FD4270C-E9D8-49AA-BD40-513A4A18AB84}" destId="{910B355F-BA06-4DF2-9E07-38FA1A741AAF}" srcOrd="1" destOrd="0" presId="urn:microsoft.com/office/officeart/2005/8/layout/hList7"/>
    <dgm:cxn modelId="{2F1616B9-524E-4917-9466-569348E19760}" type="presParOf" srcId="{6FD4270C-E9D8-49AA-BD40-513A4A18AB84}" destId="{EAB341CC-6ABF-4E91-9F40-A106E23E3A53}" srcOrd="2" destOrd="0" presId="urn:microsoft.com/office/officeart/2005/8/layout/hList7"/>
    <dgm:cxn modelId="{2E24B602-17EB-4D0E-8D07-35E844B03E6F}" type="presParOf" srcId="{EAB341CC-6ABF-4E91-9F40-A106E23E3A53}" destId="{239E3B23-4C54-494B-AE71-94DD56E20BB3}" srcOrd="0" destOrd="0" presId="urn:microsoft.com/office/officeart/2005/8/layout/hList7"/>
    <dgm:cxn modelId="{BBA69655-A06A-460A-9110-4C354F5A6989}" type="presParOf" srcId="{EAB341CC-6ABF-4E91-9F40-A106E23E3A53}" destId="{92BDAB8A-EBCD-42E0-B48B-8B5FC53CCADA}" srcOrd="1" destOrd="0" presId="urn:microsoft.com/office/officeart/2005/8/layout/hList7"/>
    <dgm:cxn modelId="{968BE75A-CF02-44C3-A1EB-89CDDBA4936D}" type="presParOf" srcId="{EAB341CC-6ABF-4E91-9F40-A106E23E3A53}" destId="{C4B13770-3CC2-4C00-9A8B-D6B7A050C0F5}" srcOrd="2" destOrd="0" presId="urn:microsoft.com/office/officeart/2005/8/layout/hList7"/>
    <dgm:cxn modelId="{80D16EEC-A3FE-4614-89F5-97CE11813912}" type="presParOf" srcId="{EAB341CC-6ABF-4E91-9F40-A106E23E3A53}" destId="{BF6BA116-11CB-40AA-B9F5-7950604796F0}"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92C844-FC94-4B8E-957A-AAFB51858BCA}">
      <dsp:nvSpPr>
        <dsp:cNvPr id="0" name=""/>
        <dsp:cNvSpPr/>
      </dsp:nvSpPr>
      <dsp:spPr>
        <a:xfrm>
          <a:off x="671" y="0"/>
          <a:ext cx="1045071" cy="20133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de-DE" sz="1200" kern="1200" dirty="0">
              <a:latin typeface="Lexend" pitchFamily="2" charset="0"/>
            </a:rPr>
            <a:t>int. Erfolg</a:t>
          </a:r>
          <a:endParaRPr lang="de-AT" sz="1200" kern="1200" dirty="0">
            <a:latin typeface="Lexend" pitchFamily="2" charset="0"/>
          </a:endParaRPr>
        </a:p>
      </dsp:txBody>
      <dsp:txXfrm>
        <a:off x="671" y="805349"/>
        <a:ext cx="1045071" cy="805349"/>
      </dsp:txXfrm>
    </dsp:sp>
    <dsp:sp modelId="{31F91691-BC8E-4B94-9CA1-28C429061110}">
      <dsp:nvSpPr>
        <dsp:cNvPr id="0" name=""/>
        <dsp:cNvSpPr/>
      </dsp:nvSpPr>
      <dsp:spPr>
        <a:xfrm>
          <a:off x="187980" y="120802"/>
          <a:ext cx="670453" cy="670453"/>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7EF2E6-676D-427E-BFC4-0A8C7D957036}">
      <dsp:nvSpPr>
        <dsp:cNvPr id="0" name=""/>
        <dsp:cNvSpPr/>
      </dsp:nvSpPr>
      <dsp:spPr>
        <a:xfrm>
          <a:off x="1077095" y="0"/>
          <a:ext cx="1045071" cy="20133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de-DE" sz="1200" kern="1200" dirty="0">
              <a:latin typeface="Lexend" pitchFamily="2" charset="0"/>
            </a:rPr>
            <a:t>Umsatz &lt; 5 Mrd. €</a:t>
          </a:r>
          <a:endParaRPr lang="de-AT" sz="1200" kern="1200" dirty="0">
            <a:latin typeface="Lexend" pitchFamily="2" charset="0"/>
          </a:endParaRPr>
        </a:p>
      </dsp:txBody>
      <dsp:txXfrm>
        <a:off x="1077095" y="805349"/>
        <a:ext cx="1045071" cy="805349"/>
      </dsp:txXfrm>
    </dsp:sp>
    <dsp:sp modelId="{315741B1-932C-4214-AA17-D639E6129B99}">
      <dsp:nvSpPr>
        <dsp:cNvPr id="0" name=""/>
        <dsp:cNvSpPr/>
      </dsp:nvSpPr>
      <dsp:spPr>
        <a:xfrm>
          <a:off x="1264404" y="120802"/>
          <a:ext cx="670453" cy="670453"/>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DC3083-34F4-4290-980D-DAD2269783BD}">
      <dsp:nvSpPr>
        <dsp:cNvPr id="0" name=""/>
        <dsp:cNvSpPr/>
      </dsp:nvSpPr>
      <dsp:spPr>
        <a:xfrm>
          <a:off x="2153519" y="0"/>
          <a:ext cx="1045071" cy="201337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de-DE" sz="1200" kern="1200" dirty="0">
              <a:latin typeface="Lexend" pitchFamily="2" charset="0"/>
            </a:rPr>
            <a:t>Unbekannt</a:t>
          </a:r>
          <a:endParaRPr lang="de-AT" sz="1200" kern="1200" dirty="0">
            <a:latin typeface="Lexend" pitchFamily="2" charset="0"/>
          </a:endParaRPr>
        </a:p>
      </dsp:txBody>
      <dsp:txXfrm>
        <a:off x="2153519" y="805349"/>
        <a:ext cx="1045071" cy="805349"/>
      </dsp:txXfrm>
    </dsp:sp>
    <dsp:sp modelId="{1479C156-699B-4EC9-B98A-489F8E5B0444}">
      <dsp:nvSpPr>
        <dsp:cNvPr id="0" name=""/>
        <dsp:cNvSpPr/>
      </dsp:nvSpPr>
      <dsp:spPr>
        <a:xfrm>
          <a:off x="2340828" y="120802"/>
          <a:ext cx="670453" cy="670453"/>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0A081B-4953-487D-B60B-87FB9FDEFF20}">
      <dsp:nvSpPr>
        <dsp:cNvPr id="0" name=""/>
        <dsp:cNvSpPr/>
      </dsp:nvSpPr>
      <dsp:spPr>
        <a:xfrm>
          <a:off x="127970" y="1610699"/>
          <a:ext cx="2943321" cy="302006"/>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5F943-DA2C-40C5-A73E-A60B160FDA68}">
      <dsp:nvSpPr>
        <dsp:cNvPr id="0" name=""/>
        <dsp:cNvSpPr/>
      </dsp:nvSpPr>
      <dsp:spPr>
        <a:xfrm>
          <a:off x="4789" y="389809"/>
          <a:ext cx="1899869" cy="9499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dirty="0">
              <a:latin typeface="Lexend" pitchFamily="2" charset="0"/>
            </a:rPr>
            <a:t>Raum </a:t>
          </a:r>
          <a:endParaRPr lang="de-AT" sz="2400" kern="1200" dirty="0">
            <a:latin typeface="Lexend" pitchFamily="2" charset="0"/>
          </a:endParaRPr>
        </a:p>
      </dsp:txBody>
      <dsp:txXfrm>
        <a:off x="32612" y="417632"/>
        <a:ext cx="1844223" cy="894288"/>
      </dsp:txXfrm>
    </dsp:sp>
    <dsp:sp modelId="{C3863D99-14F1-4D7F-88AC-4021786CB9C1}">
      <dsp:nvSpPr>
        <dsp:cNvPr id="0" name=""/>
        <dsp:cNvSpPr/>
      </dsp:nvSpPr>
      <dsp:spPr>
        <a:xfrm>
          <a:off x="194776" y="1339744"/>
          <a:ext cx="189986" cy="669704"/>
        </a:xfrm>
        <a:custGeom>
          <a:avLst/>
          <a:gdLst/>
          <a:ahLst/>
          <a:cxnLst/>
          <a:rect l="0" t="0" r="0" b="0"/>
          <a:pathLst>
            <a:path>
              <a:moveTo>
                <a:pt x="0" y="0"/>
              </a:moveTo>
              <a:lnTo>
                <a:pt x="0" y="669704"/>
              </a:lnTo>
              <a:lnTo>
                <a:pt x="189986" y="66970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1E1919D-90D9-4300-B1DF-C4FA4235989B}">
      <dsp:nvSpPr>
        <dsp:cNvPr id="0" name=""/>
        <dsp:cNvSpPr/>
      </dsp:nvSpPr>
      <dsp:spPr>
        <a:xfrm>
          <a:off x="384763" y="1534481"/>
          <a:ext cx="1519895"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Stadt vs. Land </a:t>
          </a:r>
          <a:endParaRPr lang="de-AT" sz="1800" kern="1200" dirty="0">
            <a:latin typeface="Lexend" pitchFamily="2" charset="0"/>
          </a:endParaRPr>
        </a:p>
      </dsp:txBody>
      <dsp:txXfrm>
        <a:off x="412586" y="1562304"/>
        <a:ext cx="1464249" cy="894288"/>
      </dsp:txXfrm>
    </dsp:sp>
    <dsp:sp modelId="{6B8E6AF7-8DBF-4039-8AB8-C06FACD54962}">
      <dsp:nvSpPr>
        <dsp:cNvPr id="0" name=""/>
        <dsp:cNvSpPr/>
      </dsp:nvSpPr>
      <dsp:spPr>
        <a:xfrm>
          <a:off x="194776" y="1339744"/>
          <a:ext cx="189986" cy="1857122"/>
        </a:xfrm>
        <a:custGeom>
          <a:avLst/>
          <a:gdLst/>
          <a:ahLst/>
          <a:cxnLst/>
          <a:rect l="0" t="0" r="0" b="0"/>
          <a:pathLst>
            <a:path>
              <a:moveTo>
                <a:pt x="0" y="0"/>
              </a:moveTo>
              <a:lnTo>
                <a:pt x="0" y="1857122"/>
              </a:lnTo>
              <a:lnTo>
                <a:pt x="189986" y="185712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4E661DF-7B2D-43BC-A797-0C50A57A6B4F}">
      <dsp:nvSpPr>
        <dsp:cNvPr id="0" name=""/>
        <dsp:cNvSpPr/>
      </dsp:nvSpPr>
      <dsp:spPr>
        <a:xfrm>
          <a:off x="384763" y="2721899"/>
          <a:ext cx="2189440"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de-DE" sz="1600" kern="1200" dirty="0">
              <a:latin typeface="Lexend" pitchFamily="2" charset="0"/>
            </a:rPr>
            <a:t> </a:t>
          </a:r>
          <a:r>
            <a:rPr lang="de-DE" sz="1600" kern="1200" dirty="0" err="1">
              <a:latin typeface="Lexend" pitchFamily="2" charset="0"/>
            </a:rPr>
            <a:t>Hausbesitzer:in</a:t>
          </a:r>
          <a:r>
            <a:rPr lang="de-DE" sz="1600" kern="1200" dirty="0">
              <a:latin typeface="Lexend" pitchFamily="2" charset="0"/>
            </a:rPr>
            <a:t> vs. </a:t>
          </a:r>
          <a:r>
            <a:rPr lang="de-DE" sz="1600" kern="1200" dirty="0" err="1">
              <a:latin typeface="Lexend" pitchFamily="2" charset="0"/>
            </a:rPr>
            <a:t>Wohnungsmieter:in</a:t>
          </a:r>
          <a:endParaRPr lang="de-AT" sz="1600" kern="1200" dirty="0">
            <a:latin typeface="Lexend" pitchFamily="2" charset="0"/>
          </a:endParaRPr>
        </a:p>
      </dsp:txBody>
      <dsp:txXfrm>
        <a:off x="412586" y="2749722"/>
        <a:ext cx="2133794" cy="894288"/>
      </dsp:txXfrm>
    </dsp:sp>
    <dsp:sp modelId="{F2792A50-3910-48AD-A5D9-177212A814E5}">
      <dsp:nvSpPr>
        <dsp:cNvPr id="0" name=""/>
        <dsp:cNvSpPr/>
      </dsp:nvSpPr>
      <dsp:spPr>
        <a:xfrm>
          <a:off x="2669197" y="347062"/>
          <a:ext cx="1899869" cy="9499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dirty="0">
              <a:latin typeface="Lexend" pitchFamily="2" charset="0"/>
            </a:rPr>
            <a:t>Demografie </a:t>
          </a:r>
          <a:endParaRPr lang="de-AT" sz="2400" kern="1200" dirty="0">
            <a:latin typeface="Lexend" pitchFamily="2" charset="0"/>
          </a:endParaRPr>
        </a:p>
      </dsp:txBody>
      <dsp:txXfrm>
        <a:off x="2697020" y="374885"/>
        <a:ext cx="1844223" cy="894288"/>
      </dsp:txXfrm>
    </dsp:sp>
    <dsp:sp modelId="{AEDA6DFE-56A8-4908-B879-27F6F20A7A97}">
      <dsp:nvSpPr>
        <dsp:cNvPr id="0" name=""/>
        <dsp:cNvSpPr/>
      </dsp:nvSpPr>
      <dsp:spPr>
        <a:xfrm>
          <a:off x="2859184" y="1296997"/>
          <a:ext cx="189986" cy="712451"/>
        </a:xfrm>
        <a:custGeom>
          <a:avLst/>
          <a:gdLst/>
          <a:ahLst/>
          <a:cxnLst/>
          <a:rect l="0" t="0" r="0" b="0"/>
          <a:pathLst>
            <a:path>
              <a:moveTo>
                <a:pt x="0" y="0"/>
              </a:moveTo>
              <a:lnTo>
                <a:pt x="0" y="712451"/>
              </a:lnTo>
              <a:lnTo>
                <a:pt x="189986" y="71245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DBA848-069E-4568-A30A-A3F966B4EFA2}">
      <dsp:nvSpPr>
        <dsp:cNvPr id="0" name=""/>
        <dsp:cNvSpPr/>
      </dsp:nvSpPr>
      <dsp:spPr>
        <a:xfrm>
          <a:off x="3049171" y="1534481"/>
          <a:ext cx="1519895"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Alter &amp; Geschlecht</a:t>
          </a:r>
          <a:endParaRPr lang="de-AT" sz="1800" kern="1200" dirty="0">
            <a:latin typeface="Lexend" pitchFamily="2" charset="0"/>
          </a:endParaRPr>
        </a:p>
      </dsp:txBody>
      <dsp:txXfrm>
        <a:off x="3076994" y="1562304"/>
        <a:ext cx="1464249" cy="894288"/>
      </dsp:txXfrm>
    </dsp:sp>
    <dsp:sp modelId="{9B8AA692-2CC8-4267-B318-BF5DB2B03B12}">
      <dsp:nvSpPr>
        <dsp:cNvPr id="0" name=""/>
        <dsp:cNvSpPr/>
      </dsp:nvSpPr>
      <dsp:spPr>
        <a:xfrm>
          <a:off x="2859184" y="1296997"/>
          <a:ext cx="189986" cy="1899869"/>
        </a:xfrm>
        <a:custGeom>
          <a:avLst/>
          <a:gdLst/>
          <a:ahLst/>
          <a:cxnLst/>
          <a:rect l="0" t="0" r="0" b="0"/>
          <a:pathLst>
            <a:path>
              <a:moveTo>
                <a:pt x="0" y="0"/>
              </a:moveTo>
              <a:lnTo>
                <a:pt x="0" y="1899869"/>
              </a:lnTo>
              <a:lnTo>
                <a:pt x="189986" y="18998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E4AB9D-4F80-4491-B9C5-A761D9BABAFE}">
      <dsp:nvSpPr>
        <dsp:cNvPr id="0" name=""/>
        <dsp:cNvSpPr/>
      </dsp:nvSpPr>
      <dsp:spPr>
        <a:xfrm>
          <a:off x="3049171" y="2721899"/>
          <a:ext cx="1519895"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Einkommen &amp; Beruf </a:t>
          </a:r>
          <a:endParaRPr lang="de-AT" sz="1800" kern="1200" dirty="0">
            <a:latin typeface="Lexend" pitchFamily="2" charset="0"/>
          </a:endParaRPr>
        </a:p>
      </dsp:txBody>
      <dsp:txXfrm>
        <a:off x="3076994" y="2749722"/>
        <a:ext cx="1464249" cy="894288"/>
      </dsp:txXfrm>
    </dsp:sp>
    <dsp:sp modelId="{B71A6ED3-8B4D-403A-8C8D-E5B2E20FA5BF}">
      <dsp:nvSpPr>
        <dsp:cNvPr id="0" name=""/>
        <dsp:cNvSpPr/>
      </dsp:nvSpPr>
      <dsp:spPr>
        <a:xfrm>
          <a:off x="5044034" y="347062"/>
          <a:ext cx="1899869" cy="94993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de-DE" sz="2400" kern="1200" dirty="0">
              <a:latin typeface="Lexend" pitchFamily="2" charset="0"/>
            </a:rPr>
            <a:t>Psychologie</a:t>
          </a:r>
          <a:endParaRPr lang="de-AT" sz="2400" kern="1200" dirty="0">
            <a:latin typeface="Lexend" pitchFamily="2" charset="0"/>
          </a:endParaRPr>
        </a:p>
      </dsp:txBody>
      <dsp:txXfrm>
        <a:off x="5071857" y="374885"/>
        <a:ext cx="1844223" cy="894288"/>
      </dsp:txXfrm>
    </dsp:sp>
    <dsp:sp modelId="{2999B3B5-6F5F-44D4-B4FE-086D28F109CB}">
      <dsp:nvSpPr>
        <dsp:cNvPr id="0" name=""/>
        <dsp:cNvSpPr/>
      </dsp:nvSpPr>
      <dsp:spPr>
        <a:xfrm>
          <a:off x="5234021" y="1296997"/>
          <a:ext cx="189986" cy="712451"/>
        </a:xfrm>
        <a:custGeom>
          <a:avLst/>
          <a:gdLst/>
          <a:ahLst/>
          <a:cxnLst/>
          <a:rect l="0" t="0" r="0" b="0"/>
          <a:pathLst>
            <a:path>
              <a:moveTo>
                <a:pt x="0" y="0"/>
              </a:moveTo>
              <a:lnTo>
                <a:pt x="0" y="712451"/>
              </a:lnTo>
              <a:lnTo>
                <a:pt x="189986" y="71245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B76F56B-E1A9-4AC9-843A-00EADBDF102E}">
      <dsp:nvSpPr>
        <dsp:cNvPr id="0" name=""/>
        <dsp:cNvSpPr/>
      </dsp:nvSpPr>
      <dsp:spPr>
        <a:xfrm>
          <a:off x="5424008" y="1534481"/>
          <a:ext cx="1652339"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Interessen</a:t>
          </a:r>
          <a:endParaRPr lang="de-AT" sz="1800" kern="1200" dirty="0">
            <a:latin typeface="Lexend" pitchFamily="2" charset="0"/>
          </a:endParaRPr>
        </a:p>
      </dsp:txBody>
      <dsp:txXfrm>
        <a:off x="5451831" y="1562304"/>
        <a:ext cx="1596693" cy="894288"/>
      </dsp:txXfrm>
    </dsp:sp>
    <dsp:sp modelId="{BACC271E-13E6-446B-8ECD-3A6E49CA54E3}">
      <dsp:nvSpPr>
        <dsp:cNvPr id="0" name=""/>
        <dsp:cNvSpPr/>
      </dsp:nvSpPr>
      <dsp:spPr>
        <a:xfrm>
          <a:off x="5234021" y="1296997"/>
          <a:ext cx="189986" cy="1899869"/>
        </a:xfrm>
        <a:custGeom>
          <a:avLst/>
          <a:gdLst/>
          <a:ahLst/>
          <a:cxnLst/>
          <a:rect l="0" t="0" r="0" b="0"/>
          <a:pathLst>
            <a:path>
              <a:moveTo>
                <a:pt x="0" y="0"/>
              </a:moveTo>
              <a:lnTo>
                <a:pt x="0" y="1899869"/>
              </a:lnTo>
              <a:lnTo>
                <a:pt x="189986" y="189986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62A5AC-88E0-4ABC-8E23-F3A13B8D6ABC}">
      <dsp:nvSpPr>
        <dsp:cNvPr id="0" name=""/>
        <dsp:cNvSpPr/>
      </dsp:nvSpPr>
      <dsp:spPr>
        <a:xfrm>
          <a:off x="5424008" y="2721899"/>
          <a:ext cx="1671444" cy="94993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Persönlichkeit</a:t>
          </a:r>
          <a:r>
            <a:rPr lang="de-DE" sz="1600" kern="1200" dirty="0">
              <a:latin typeface="Lexend" pitchFamily="2" charset="0"/>
            </a:rPr>
            <a:t> </a:t>
          </a:r>
          <a:endParaRPr lang="de-AT" sz="1600" kern="1200" dirty="0">
            <a:latin typeface="Lexend" pitchFamily="2" charset="0"/>
          </a:endParaRPr>
        </a:p>
      </dsp:txBody>
      <dsp:txXfrm>
        <a:off x="5451831" y="2749722"/>
        <a:ext cx="1615798" cy="8942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41A368-781C-49EF-971E-FABF6BDD5731}">
      <dsp:nvSpPr>
        <dsp:cNvPr id="0" name=""/>
        <dsp:cNvSpPr/>
      </dsp:nvSpPr>
      <dsp:spPr>
        <a:xfrm rot="5400000">
          <a:off x="684959" y="640175"/>
          <a:ext cx="1084226" cy="2446143"/>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3A6C2B-1462-4873-B8AA-84CB48B7F0BC}">
      <dsp:nvSpPr>
        <dsp:cNvPr id="0" name=""/>
        <dsp:cNvSpPr/>
      </dsp:nvSpPr>
      <dsp:spPr>
        <a:xfrm>
          <a:off x="202542" y="1565271"/>
          <a:ext cx="2434288" cy="19357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de-AT" sz="1800" b="0" kern="1200" dirty="0">
              <a:latin typeface="Lexend" pitchFamily="2" charset="0"/>
              <a:sym typeface="Wingdings" panose="05000000000000000000" pitchFamily="2" charset="2"/>
            </a:rPr>
            <a:t>Niedrigpreisstrategie</a:t>
          </a:r>
          <a:endParaRPr lang="de-AT" sz="1400" b="0" kern="1200" dirty="0">
            <a:latin typeface="Lexend" pitchFamily="2" charset="0"/>
          </a:endParaRPr>
        </a:p>
      </dsp:txBody>
      <dsp:txXfrm>
        <a:off x="202542" y="1565271"/>
        <a:ext cx="2434288" cy="1935784"/>
      </dsp:txXfrm>
    </dsp:sp>
    <dsp:sp modelId="{FE6A1055-B92D-45DE-BA39-76C029D5684D}">
      <dsp:nvSpPr>
        <dsp:cNvPr id="0" name=""/>
        <dsp:cNvSpPr/>
      </dsp:nvSpPr>
      <dsp:spPr>
        <a:xfrm>
          <a:off x="2038368" y="673981"/>
          <a:ext cx="416677" cy="416677"/>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4BB80D-8609-485B-B04E-119B7EF19430}">
      <dsp:nvSpPr>
        <dsp:cNvPr id="0" name=""/>
        <dsp:cNvSpPr/>
      </dsp:nvSpPr>
      <dsp:spPr>
        <a:xfrm rot="5400000">
          <a:off x="3308495" y="185084"/>
          <a:ext cx="1470057" cy="2446143"/>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33E9CC-0034-4805-AEDB-02D3BCBD560A}">
      <dsp:nvSpPr>
        <dsp:cNvPr id="0" name=""/>
        <dsp:cNvSpPr/>
      </dsp:nvSpPr>
      <dsp:spPr>
        <a:xfrm>
          <a:off x="3048740" y="915954"/>
          <a:ext cx="2418210" cy="19357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de-AT" sz="1800" kern="1200" dirty="0">
              <a:latin typeface="Lexend" pitchFamily="2" charset="0"/>
              <a:sym typeface="Wingdings" panose="05000000000000000000" pitchFamily="2" charset="2"/>
            </a:rPr>
            <a:t>Marktpreisstrategie</a:t>
          </a:r>
          <a:endParaRPr lang="de-AT" sz="1800" kern="1200" dirty="0">
            <a:latin typeface="Lexend" pitchFamily="2" charset="0"/>
          </a:endParaRPr>
        </a:p>
      </dsp:txBody>
      <dsp:txXfrm>
        <a:off x="3048740" y="915954"/>
        <a:ext cx="2418210" cy="1935784"/>
      </dsp:txXfrm>
    </dsp:sp>
    <dsp:sp modelId="{7934D188-F05F-4CD0-B22A-69B7D2F7E855}">
      <dsp:nvSpPr>
        <dsp:cNvPr id="0" name=""/>
        <dsp:cNvSpPr/>
      </dsp:nvSpPr>
      <dsp:spPr>
        <a:xfrm>
          <a:off x="4854819" y="4996"/>
          <a:ext cx="416677" cy="416677"/>
        </a:xfrm>
        <a:prstGeom prst="triangle">
          <a:avLst>
            <a:gd name="adj" fmla="val 10000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9F4326-427A-4B44-9C47-57D78D73AB46}">
      <dsp:nvSpPr>
        <dsp:cNvPr id="0" name=""/>
        <dsp:cNvSpPr/>
      </dsp:nvSpPr>
      <dsp:spPr>
        <a:xfrm rot="5400000">
          <a:off x="6141555" y="-488045"/>
          <a:ext cx="1470057" cy="2446143"/>
        </a:xfrm>
        <a:prstGeom prst="corner">
          <a:avLst>
            <a:gd name="adj1" fmla="val 16120"/>
            <a:gd name="adj2" fmla="val 1611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230A23-11C4-479C-8349-0F2BF5933CD7}">
      <dsp:nvSpPr>
        <dsp:cNvPr id="0" name=""/>
        <dsp:cNvSpPr/>
      </dsp:nvSpPr>
      <dsp:spPr>
        <a:xfrm>
          <a:off x="5879556" y="246969"/>
          <a:ext cx="2208391" cy="19357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ClrTx/>
            <a:buSzTx/>
            <a:buFont typeface="Wingdings" panose="05000000000000000000" pitchFamily="2" charset="2"/>
            <a:buNone/>
          </a:pPr>
          <a:r>
            <a:rPr lang="de-AT" sz="1800" kern="1200" dirty="0">
              <a:latin typeface="Lexend" pitchFamily="2" charset="0"/>
              <a:sym typeface="Wingdings" panose="05000000000000000000" pitchFamily="2" charset="2"/>
            </a:rPr>
            <a:t>Hochpreisstrategie </a:t>
          </a:r>
          <a:endParaRPr lang="de-AT" sz="1800" kern="1200" dirty="0">
            <a:latin typeface="Lexend" pitchFamily="2" charset="0"/>
          </a:endParaRPr>
        </a:p>
      </dsp:txBody>
      <dsp:txXfrm>
        <a:off x="5879556" y="246969"/>
        <a:ext cx="2208391" cy="19357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3D2ACA-562E-47CD-9FAF-FDCA79748249}">
      <dsp:nvSpPr>
        <dsp:cNvPr id="0" name=""/>
        <dsp:cNvSpPr/>
      </dsp:nvSpPr>
      <dsp:spPr>
        <a:xfrm>
          <a:off x="2472" y="0"/>
          <a:ext cx="2831861" cy="27075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Skimmingstrategie (hoher Preis)</a:t>
          </a:r>
          <a:endParaRPr lang="de-AT" sz="2000" kern="1200" dirty="0">
            <a:latin typeface="Lexend" pitchFamily="2" charset="0"/>
          </a:endParaRPr>
        </a:p>
      </dsp:txBody>
      <dsp:txXfrm>
        <a:off x="2472" y="1083008"/>
        <a:ext cx="2831861" cy="1083008"/>
      </dsp:txXfrm>
    </dsp:sp>
    <dsp:sp modelId="{EE222F07-D781-4B1F-AE9C-023A77E1AA71}">
      <dsp:nvSpPr>
        <dsp:cNvPr id="0" name=""/>
        <dsp:cNvSpPr/>
      </dsp:nvSpPr>
      <dsp:spPr>
        <a:xfrm>
          <a:off x="967600" y="162451"/>
          <a:ext cx="901604" cy="901604"/>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9E3B23-4C54-494B-AE71-94DD56E20BB3}">
      <dsp:nvSpPr>
        <dsp:cNvPr id="0" name=""/>
        <dsp:cNvSpPr/>
      </dsp:nvSpPr>
      <dsp:spPr>
        <a:xfrm>
          <a:off x="2919289" y="0"/>
          <a:ext cx="2831861" cy="27075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Lexend" pitchFamily="2" charset="0"/>
            </a:rPr>
            <a:t>Penetrationsstrategie (niedriger Preis)</a:t>
          </a:r>
          <a:endParaRPr lang="de-AT" sz="1800" kern="1200" dirty="0">
            <a:latin typeface="Lexend" pitchFamily="2" charset="0"/>
          </a:endParaRPr>
        </a:p>
      </dsp:txBody>
      <dsp:txXfrm>
        <a:off x="2919289" y="1083008"/>
        <a:ext cx="2831861" cy="1083008"/>
      </dsp:txXfrm>
    </dsp:sp>
    <dsp:sp modelId="{BF6BA116-11CB-40AA-B9F5-7950604796F0}">
      <dsp:nvSpPr>
        <dsp:cNvPr id="0" name=""/>
        <dsp:cNvSpPr/>
      </dsp:nvSpPr>
      <dsp:spPr>
        <a:xfrm>
          <a:off x="3884418" y="162451"/>
          <a:ext cx="901604" cy="901604"/>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FD9D07-099F-422B-BAA6-0F8D0F9260BE}">
      <dsp:nvSpPr>
        <dsp:cNvPr id="0" name=""/>
        <dsp:cNvSpPr/>
      </dsp:nvSpPr>
      <dsp:spPr>
        <a:xfrm>
          <a:off x="230144" y="2166016"/>
          <a:ext cx="5293334" cy="406128"/>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3D2ACA-562E-47CD-9FAF-FDCA79748249}">
      <dsp:nvSpPr>
        <dsp:cNvPr id="0" name=""/>
        <dsp:cNvSpPr/>
      </dsp:nvSpPr>
      <dsp:spPr>
        <a:xfrm>
          <a:off x="0" y="0"/>
          <a:ext cx="1466093" cy="203919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de-DE" sz="1500" kern="1200" dirty="0">
              <a:latin typeface="Lexend" pitchFamily="2" charset="0"/>
            </a:rPr>
            <a:t>Preisschwelle</a:t>
          </a:r>
          <a:endParaRPr lang="de-AT" sz="1500" kern="1200" dirty="0">
            <a:latin typeface="Lexend" pitchFamily="2" charset="0"/>
          </a:endParaRPr>
        </a:p>
      </dsp:txBody>
      <dsp:txXfrm>
        <a:off x="0" y="815678"/>
        <a:ext cx="1466093" cy="815678"/>
      </dsp:txXfrm>
    </dsp:sp>
    <dsp:sp modelId="{EE222F07-D781-4B1F-AE9C-023A77E1AA71}">
      <dsp:nvSpPr>
        <dsp:cNvPr id="0" name=""/>
        <dsp:cNvSpPr/>
      </dsp:nvSpPr>
      <dsp:spPr>
        <a:xfrm>
          <a:off x="394462" y="122351"/>
          <a:ext cx="679051" cy="679051"/>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9E3B23-4C54-494B-AE71-94DD56E20BB3}">
      <dsp:nvSpPr>
        <dsp:cNvPr id="0" name=""/>
        <dsp:cNvSpPr/>
      </dsp:nvSpPr>
      <dsp:spPr>
        <a:xfrm>
          <a:off x="1511018" y="0"/>
          <a:ext cx="1466093" cy="203919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de-DE" sz="1500" kern="1200" dirty="0">
              <a:latin typeface="Lexend" pitchFamily="2" charset="0"/>
            </a:rPr>
            <a:t>Vorratspack</a:t>
          </a:r>
          <a:endParaRPr lang="de-AT" sz="1500" kern="1200" dirty="0">
            <a:latin typeface="Lexend" pitchFamily="2" charset="0"/>
          </a:endParaRPr>
        </a:p>
      </dsp:txBody>
      <dsp:txXfrm>
        <a:off x="1511018" y="815678"/>
        <a:ext cx="1466093" cy="815678"/>
      </dsp:txXfrm>
    </dsp:sp>
    <dsp:sp modelId="{BF6BA116-11CB-40AA-B9F5-7950604796F0}">
      <dsp:nvSpPr>
        <dsp:cNvPr id="0" name=""/>
        <dsp:cNvSpPr/>
      </dsp:nvSpPr>
      <dsp:spPr>
        <a:xfrm>
          <a:off x="1904539" y="122351"/>
          <a:ext cx="679051" cy="679051"/>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7C35C3-A5D0-40C1-81D4-8F2B9F2B49E9}">
      <dsp:nvSpPr>
        <dsp:cNvPr id="0" name=""/>
        <dsp:cNvSpPr/>
      </dsp:nvSpPr>
      <dsp:spPr>
        <a:xfrm>
          <a:off x="3021094" y="0"/>
          <a:ext cx="1466093" cy="203919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de-DE" sz="1500" kern="1200" dirty="0">
              <a:latin typeface="Lexend" pitchFamily="2" charset="0"/>
            </a:rPr>
            <a:t>Geschenke</a:t>
          </a:r>
          <a:endParaRPr lang="de-AT" sz="1500" kern="1200" dirty="0">
            <a:latin typeface="Lexend" pitchFamily="2" charset="0"/>
          </a:endParaRPr>
        </a:p>
      </dsp:txBody>
      <dsp:txXfrm>
        <a:off x="3021094" y="815678"/>
        <a:ext cx="1466093" cy="815678"/>
      </dsp:txXfrm>
    </dsp:sp>
    <dsp:sp modelId="{CD904CFD-710A-42CA-AD22-F11C56AA6BFB}">
      <dsp:nvSpPr>
        <dsp:cNvPr id="0" name=""/>
        <dsp:cNvSpPr/>
      </dsp:nvSpPr>
      <dsp:spPr>
        <a:xfrm>
          <a:off x="3414615" y="122351"/>
          <a:ext cx="679051" cy="679051"/>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FD9D07-099F-422B-BAA6-0F8D0F9260BE}">
      <dsp:nvSpPr>
        <dsp:cNvPr id="0" name=""/>
        <dsp:cNvSpPr/>
      </dsp:nvSpPr>
      <dsp:spPr>
        <a:xfrm>
          <a:off x="-7" y="1622592"/>
          <a:ext cx="4488144" cy="305879"/>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3D2ACA-562E-47CD-9FAF-FDCA79748249}">
      <dsp:nvSpPr>
        <dsp:cNvPr id="0" name=""/>
        <dsp:cNvSpPr/>
      </dsp:nvSpPr>
      <dsp:spPr>
        <a:xfrm>
          <a:off x="7" y="0"/>
          <a:ext cx="2508112" cy="25465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de-DE" sz="2000" kern="1200" dirty="0">
              <a:latin typeface="Lexend" pitchFamily="2" charset="0"/>
            </a:rPr>
            <a:t>Mindestpreise</a:t>
          </a:r>
          <a:endParaRPr lang="de-AT" sz="2400" kern="1200" dirty="0">
            <a:latin typeface="Lexend" pitchFamily="2" charset="0"/>
          </a:endParaRPr>
        </a:p>
      </dsp:txBody>
      <dsp:txXfrm>
        <a:off x="7" y="1018621"/>
        <a:ext cx="2508112" cy="1018621"/>
      </dsp:txXfrm>
    </dsp:sp>
    <dsp:sp modelId="{EE222F07-D781-4B1F-AE9C-023A77E1AA71}">
      <dsp:nvSpPr>
        <dsp:cNvPr id="0" name=""/>
        <dsp:cNvSpPr/>
      </dsp:nvSpPr>
      <dsp:spPr>
        <a:xfrm>
          <a:off x="832244" y="152793"/>
          <a:ext cx="848002" cy="848002"/>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9E3B23-4C54-494B-AE71-94DD56E20BB3}">
      <dsp:nvSpPr>
        <dsp:cNvPr id="0" name=""/>
        <dsp:cNvSpPr/>
      </dsp:nvSpPr>
      <dsp:spPr>
        <a:xfrm>
          <a:off x="2585545" y="0"/>
          <a:ext cx="2508112" cy="25465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de-DE" sz="2000" kern="1200" dirty="0">
              <a:latin typeface="Lexend" pitchFamily="2" charset="0"/>
            </a:rPr>
            <a:t>Höchstpreise</a:t>
          </a:r>
          <a:endParaRPr lang="de-AT" sz="2800" kern="1200" dirty="0">
            <a:latin typeface="Lexend" pitchFamily="2" charset="0"/>
          </a:endParaRPr>
        </a:p>
      </dsp:txBody>
      <dsp:txXfrm>
        <a:off x="2585545" y="1018621"/>
        <a:ext cx="2508112" cy="1018621"/>
      </dsp:txXfrm>
    </dsp:sp>
    <dsp:sp modelId="{BF6BA116-11CB-40AA-B9F5-7950604796F0}">
      <dsp:nvSpPr>
        <dsp:cNvPr id="0" name=""/>
        <dsp:cNvSpPr/>
      </dsp:nvSpPr>
      <dsp:spPr>
        <a:xfrm>
          <a:off x="3415600" y="152793"/>
          <a:ext cx="848002" cy="848002"/>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FD9D07-099F-422B-BAA6-0F8D0F9260BE}">
      <dsp:nvSpPr>
        <dsp:cNvPr id="0" name=""/>
        <dsp:cNvSpPr/>
      </dsp:nvSpPr>
      <dsp:spPr>
        <a:xfrm>
          <a:off x="203833" y="2037243"/>
          <a:ext cx="4688180" cy="381983"/>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3D2ACA-562E-47CD-9FAF-FDCA79748249}">
      <dsp:nvSpPr>
        <dsp:cNvPr id="0" name=""/>
        <dsp:cNvSpPr/>
      </dsp:nvSpPr>
      <dsp:spPr>
        <a:xfrm>
          <a:off x="7" y="0"/>
          <a:ext cx="2508112" cy="25465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de-DE" sz="2000" kern="1200" dirty="0">
              <a:latin typeface="Helvetica"/>
              <a:cs typeface="Helvetica"/>
            </a:rPr>
            <a:t>Steuern</a:t>
          </a:r>
          <a:endParaRPr lang="de-DE" sz="2700" kern="1200" dirty="0"/>
        </a:p>
      </dsp:txBody>
      <dsp:txXfrm>
        <a:off x="7" y="1018621"/>
        <a:ext cx="2508112" cy="1018621"/>
      </dsp:txXfrm>
    </dsp:sp>
    <dsp:sp modelId="{EE222F07-D781-4B1F-AE9C-023A77E1AA71}">
      <dsp:nvSpPr>
        <dsp:cNvPr id="0" name=""/>
        <dsp:cNvSpPr/>
      </dsp:nvSpPr>
      <dsp:spPr>
        <a:xfrm>
          <a:off x="832244" y="152793"/>
          <a:ext cx="848002" cy="848002"/>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9E3B23-4C54-494B-AE71-94DD56E20BB3}">
      <dsp:nvSpPr>
        <dsp:cNvPr id="0" name=""/>
        <dsp:cNvSpPr/>
      </dsp:nvSpPr>
      <dsp:spPr>
        <a:xfrm>
          <a:off x="2585545" y="0"/>
          <a:ext cx="2508112" cy="25465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de-DE" sz="2000" kern="1200" dirty="0">
              <a:latin typeface="Helvetica"/>
              <a:cs typeface="Helvetica"/>
            </a:rPr>
            <a:t>Subventionen</a:t>
          </a:r>
          <a:endParaRPr lang="de-DE" sz="2700" kern="1200" dirty="0"/>
        </a:p>
      </dsp:txBody>
      <dsp:txXfrm>
        <a:off x="2585545" y="1018621"/>
        <a:ext cx="2508112" cy="1018621"/>
      </dsp:txXfrm>
    </dsp:sp>
    <dsp:sp modelId="{BF6BA116-11CB-40AA-B9F5-7950604796F0}">
      <dsp:nvSpPr>
        <dsp:cNvPr id="0" name=""/>
        <dsp:cNvSpPr/>
      </dsp:nvSpPr>
      <dsp:spPr>
        <a:xfrm>
          <a:off x="3415600" y="152793"/>
          <a:ext cx="848002" cy="848002"/>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4FD9D07-099F-422B-BAA6-0F8D0F9260BE}">
      <dsp:nvSpPr>
        <dsp:cNvPr id="0" name=""/>
        <dsp:cNvSpPr/>
      </dsp:nvSpPr>
      <dsp:spPr>
        <a:xfrm>
          <a:off x="203833" y="2037243"/>
          <a:ext cx="4688180" cy="381983"/>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FA45EF-81E7-45C5-888E-3A45846E20A2}" type="datetimeFigureOut">
              <a:rPr lang="de-AT" smtClean="0"/>
              <a:t>01.09.2025</a:t>
            </a:fld>
            <a:endParaRPr lang="de-AT"/>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AT"/>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AT"/>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928024-9874-4B6F-8862-186D3D385E42}" type="slidenum">
              <a:rPr lang="de-AT" smtClean="0"/>
              <a:t>‹Nr.›</a:t>
            </a:fld>
            <a:endParaRPr lang="de-AT"/>
          </a:p>
        </p:txBody>
      </p:sp>
    </p:spTree>
    <p:extLst>
      <p:ext uri="{BB962C8B-B14F-4D97-AF65-F5344CB8AC3E}">
        <p14:creationId xmlns:p14="http://schemas.microsoft.com/office/powerpoint/2010/main" val="3407963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hier dargestellten Hintergründe der Preisgestaltung werden im Foliensatz nacheinander ausführlich erklärt. Der Punkt „Produktionskosten der </a:t>
            </a:r>
            <a:r>
              <a:rPr lang="de-DE" dirty="0" err="1"/>
              <a:t>Anbieter:innen</a:t>
            </a:r>
            <a:r>
              <a:rPr lang="de-DE" dirty="0"/>
              <a:t>“ wird im Foliensatz nicht näher beleuchtet.</a:t>
            </a:r>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10</a:t>
            </a:fld>
            <a:endParaRPr lang="de-AT"/>
          </a:p>
        </p:txBody>
      </p:sp>
    </p:spTree>
    <p:extLst>
      <p:ext uri="{BB962C8B-B14F-4D97-AF65-F5344CB8AC3E}">
        <p14:creationId xmlns:p14="http://schemas.microsoft.com/office/powerpoint/2010/main" val="2247226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fld id="{5B928024-9874-4B6F-8862-186D3D385E42}" type="slidenum">
              <a:rPr lang="de-AT" smtClean="0"/>
              <a:t>13</a:t>
            </a:fld>
            <a:endParaRPr lang="de-AT"/>
          </a:p>
        </p:txBody>
      </p:sp>
    </p:spTree>
    <p:extLst>
      <p:ext uri="{BB962C8B-B14F-4D97-AF65-F5344CB8AC3E}">
        <p14:creationId xmlns:p14="http://schemas.microsoft.com/office/powerpoint/2010/main" val="2598803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1514732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F5158-36AD-5ABE-6222-3FC9756C6B8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6F89059-23E0-5477-9B6D-5415CA88C380}"/>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7517392A-6CB1-023F-4ED2-D6A24D20F5F7}"/>
              </a:ext>
            </a:extLst>
          </p:cNvPr>
          <p:cNvSpPr>
            <a:spLocks noGrp="1"/>
          </p:cNvSpPr>
          <p:nvPr>
            <p:ph type="body" idx="1"/>
          </p:nvPr>
        </p:nvSpPr>
        <p:spPr/>
        <p:txBody>
          <a:bodyPr/>
          <a:lstStyle/>
          <a:p>
            <a:endParaRPr lang="de-AT"/>
          </a:p>
        </p:txBody>
      </p:sp>
    </p:spTree>
    <p:extLst>
      <p:ext uri="{BB962C8B-B14F-4D97-AF65-F5344CB8AC3E}">
        <p14:creationId xmlns:p14="http://schemas.microsoft.com/office/powerpoint/2010/main" val="4292977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A3991-14CD-352F-167B-40F23DF51FA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A448D95-49E3-5922-7BB1-88BC29CC2B51}"/>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9BFA0FDC-C691-F5E0-1D20-F87CA1F97785}"/>
              </a:ext>
            </a:extLst>
          </p:cNvPr>
          <p:cNvSpPr>
            <a:spLocks noGrp="1"/>
          </p:cNvSpPr>
          <p:nvPr>
            <p:ph type="body" idx="1"/>
          </p:nvPr>
        </p:nvSpPr>
        <p:spPr/>
        <p:txBody>
          <a:bodyPr/>
          <a:lstStyle/>
          <a:p>
            <a:endParaRPr lang="de-AT"/>
          </a:p>
        </p:txBody>
      </p:sp>
    </p:spTree>
    <p:extLst>
      <p:ext uri="{BB962C8B-B14F-4D97-AF65-F5344CB8AC3E}">
        <p14:creationId xmlns:p14="http://schemas.microsoft.com/office/powerpoint/2010/main" val="357756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426802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4512D-7E45-7B1B-A445-8391B56744C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8B33D6-1BBE-C403-3ABF-B12B775AECB6}"/>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A6C18D0-5E26-1C6D-19A5-05AE6AAC286F}"/>
              </a:ext>
            </a:extLst>
          </p:cNvPr>
          <p:cNvSpPr>
            <a:spLocks noGrp="1"/>
          </p:cNvSpPr>
          <p:nvPr>
            <p:ph type="body" idx="1"/>
          </p:nvPr>
        </p:nvSpPr>
        <p:spPr/>
        <p:txBody>
          <a:bodyPr/>
          <a:lstStyle/>
          <a:p>
            <a:endParaRPr lang="de-AT"/>
          </a:p>
        </p:txBody>
      </p:sp>
    </p:spTree>
    <p:extLst>
      <p:ext uri="{BB962C8B-B14F-4D97-AF65-F5344CB8AC3E}">
        <p14:creationId xmlns:p14="http://schemas.microsoft.com/office/powerpoint/2010/main" val="1027467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78423408"/>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733809308"/>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extLst>
      <p:ext uri="{BB962C8B-B14F-4D97-AF65-F5344CB8AC3E}">
        <p14:creationId xmlns:p14="http://schemas.microsoft.com/office/powerpoint/2010/main" val="2650756596"/>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extLst>
      <p:ext uri="{BB962C8B-B14F-4D97-AF65-F5344CB8AC3E}">
        <p14:creationId xmlns:p14="http://schemas.microsoft.com/office/powerpoint/2010/main" val="2268097688"/>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extLst>
      <p:ext uri="{BB962C8B-B14F-4D97-AF65-F5344CB8AC3E}">
        <p14:creationId xmlns:p14="http://schemas.microsoft.com/office/powerpoint/2010/main" val="366252053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671908317"/>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654802534"/>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844479045"/>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698882160"/>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Leer">
    <p:spTree>
      <p:nvGrpSpPr>
        <p:cNvPr id="1" name=""/>
        <p:cNvGrpSpPr/>
        <p:nvPr/>
      </p:nvGrpSpPr>
      <p:grpSpPr>
        <a:xfrm>
          <a:off x="0" y="0"/>
          <a:ext cx="0" cy="0"/>
          <a:chOff x="0" y="0"/>
          <a:chExt cx="0" cy="0"/>
        </a:xfrm>
      </p:grpSpPr>
      <p:pic>
        <p:nvPicPr>
          <p:cNvPr id="264" name="Grafik 10" descr="Grafik 10"/>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6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66" name="Grafik 12" descr="Grafik 12"/>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6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24985260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0479211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3059751342"/>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305868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14157739"/>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023822369"/>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421685685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168011065"/>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50091254"/>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84811111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25793092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Vergleich">
    <p:spTree>
      <p:nvGrpSpPr>
        <p:cNvPr id="1" name=""/>
        <p:cNvGrpSpPr/>
        <p:nvPr/>
      </p:nvGrpSpPr>
      <p:grpSpPr>
        <a:xfrm>
          <a:off x="0" y="0"/>
          <a:ext cx="0" cy="0"/>
          <a:chOff x="0" y="0"/>
          <a:chExt cx="0" cy="0"/>
        </a:xfrm>
      </p:grpSpPr>
      <p:pic>
        <p:nvPicPr>
          <p:cNvPr id="101" name="Grafik 18" descr="Grafik 18"/>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0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03"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04" name="Textebene 1…"/>
          <p:cNvSpPr txBox="1">
            <a:spLocks noGrp="1"/>
          </p:cNvSpPr>
          <p:nvPr>
            <p:ph type="body" sz="quarter" idx="1"/>
          </p:nvPr>
        </p:nvSpPr>
        <p:spPr>
          <a:xfrm>
            <a:off x="461296" y="1759854"/>
            <a:ext cx="5291807" cy="384177"/>
          </a:xfrm>
          <a:prstGeom prst="rect">
            <a:avLst/>
          </a:prstGeom>
        </p:spPr>
        <p:txBody>
          <a:bodyPr anchor="b"/>
          <a:lstStyle>
            <a:lvl1pPr marL="0" indent="0">
              <a:buSzTx/>
              <a:buFontTx/>
              <a:buNone/>
              <a:defRPr sz="1600" b="1" cap="all">
                <a:solidFill>
                  <a:srgbClr val="8D82B1"/>
                </a:solidFill>
              </a:defRPr>
            </a:lvl1pPr>
            <a:lvl2pPr marL="660400" indent="-203200">
              <a:buFontTx/>
              <a:defRPr sz="1600" b="1" cap="all">
                <a:solidFill>
                  <a:srgbClr val="8D82B1"/>
                </a:solidFill>
              </a:defRPr>
            </a:lvl2pPr>
            <a:lvl3pPr marL="1143000" indent="-228600">
              <a:buFontTx/>
              <a:defRPr sz="1600" b="1" cap="all">
                <a:solidFill>
                  <a:srgbClr val="8D82B1"/>
                </a:solidFill>
              </a:defRPr>
            </a:lvl3pPr>
            <a:lvl4pPr marL="1632857" indent="-261257">
              <a:buFontTx/>
              <a:defRPr sz="1600" b="1" cap="all">
                <a:solidFill>
                  <a:srgbClr val="8D82B1"/>
                </a:solidFill>
              </a:defRPr>
            </a:lvl4pPr>
            <a:lvl5pPr marL="2133600" indent="-304800">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05" name="Textplatzhalter 4"/>
          <p:cNvSpPr txBox="1">
            <a:spLocks noGrp="1"/>
          </p:cNvSpPr>
          <p:nvPr>
            <p:ph type="body" sz="quarter" idx="21"/>
          </p:nvPr>
        </p:nvSpPr>
        <p:spPr>
          <a:xfrm>
            <a:off x="6438903" y="1759854"/>
            <a:ext cx="5291807" cy="384177"/>
          </a:xfrm>
          <a:prstGeom prst="rect">
            <a:avLst/>
          </a:prstGeom>
        </p:spPr>
        <p:txBody>
          <a:bodyPr anchor="b"/>
          <a:lstStyle/>
          <a:p>
            <a:pPr marL="0" indent="0">
              <a:buSzTx/>
              <a:buFontTx/>
              <a:buNone/>
              <a:defRPr sz="1600" b="1" cap="all">
                <a:solidFill>
                  <a:srgbClr val="8D82B1"/>
                </a:solidFill>
              </a:defRPr>
            </a:pPr>
            <a:endParaRPr/>
          </a:p>
        </p:txBody>
      </p:sp>
      <p:sp>
        <p:nvSpPr>
          <p:cNvPr id="10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148378415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642852311"/>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4"/>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5"/>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extLst>
      <p:ext uri="{BB962C8B-B14F-4D97-AF65-F5344CB8AC3E}">
        <p14:creationId xmlns:p14="http://schemas.microsoft.com/office/powerpoint/2010/main" val="238385264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70"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notesSlide" Target="../notesSlides/notesSlide1.xml"/><Relationship Id="rId16" Type="http://schemas.openxmlformats.org/officeDocument/2006/relationships/image" Target="../media/image62.svg"/><Relationship Id="rId1" Type="http://schemas.openxmlformats.org/officeDocument/2006/relationships/slideLayout" Target="../slideLayouts/slideLayout16.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image" Target="../media/image61.png"/><Relationship Id="rId10" Type="http://schemas.openxmlformats.org/officeDocument/2006/relationships/image" Target="../media/image56.svg"/><Relationship Id="rId4" Type="http://schemas.openxmlformats.org/officeDocument/2006/relationships/image" Target="../media/image50.svg"/><Relationship Id="rId9" Type="http://schemas.openxmlformats.org/officeDocument/2006/relationships/image" Target="../media/image55.png"/><Relationship Id="rId14" Type="http://schemas.openxmlformats.org/officeDocument/2006/relationships/image" Target="../media/image60.svg"/></Relationships>
</file>

<file path=ppt/slides/_rels/slide11.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49.png"/><Relationship Id="rId7" Type="http://schemas.openxmlformats.org/officeDocument/2006/relationships/image" Target="../media/image66.png"/><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65.svg"/><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50.svg"/><Relationship Id="rId9" Type="http://schemas.openxmlformats.org/officeDocument/2006/relationships/image" Target="../media/image68.png"/></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71.svg"/></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71.svg"/></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69.svg"/></Relationships>
</file>

<file path=ppt/slides/_rels/slide17.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16.xml"/><Relationship Id="rId5" Type="http://schemas.openxmlformats.org/officeDocument/2006/relationships/image" Target="../media/image73.svg"/><Relationship Id="rId4" Type="http://schemas.openxmlformats.org/officeDocument/2006/relationships/image" Target="../media/image72.png"/></Relationships>
</file>

<file path=ppt/slides/_rels/slide18.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16.xml"/><Relationship Id="rId5" Type="http://schemas.openxmlformats.org/officeDocument/2006/relationships/image" Target="../media/image65.svg"/><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4.png"/><Relationship Id="rId3" Type="http://schemas.openxmlformats.org/officeDocument/2006/relationships/image" Target="../media/image76.png"/><Relationship Id="rId7" Type="http://schemas.openxmlformats.org/officeDocument/2006/relationships/image" Target="../media/image80.svg"/><Relationship Id="rId12" Type="http://schemas.openxmlformats.org/officeDocument/2006/relationships/image" Target="../media/image83.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79.png"/><Relationship Id="rId11" Type="http://schemas.openxmlformats.org/officeDocument/2006/relationships/image" Target="../media/image67.svg"/><Relationship Id="rId5" Type="http://schemas.openxmlformats.org/officeDocument/2006/relationships/image" Target="../media/image78.svg"/><Relationship Id="rId10" Type="http://schemas.openxmlformats.org/officeDocument/2006/relationships/image" Target="../media/image66.png"/><Relationship Id="rId4" Type="http://schemas.openxmlformats.org/officeDocument/2006/relationships/image" Target="../media/image77.png"/><Relationship Id="rId9" Type="http://schemas.openxmlformats.org/officeDocument/2006/relationships/image" Target="../media/image82.svg"/><Relationship Id="rId14" Type="http://schemas.openxmlformats.org/officeDocument/2006/relationships/image" Target="../media/image85.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4.png"/><Relationship Id="rId3" Type="http://schemas.openxmlformats.org/officeDocument/2006/relationships/image" Target="../media/image76.png"/><Relationship Id="rId7" Type="http://schemas.openxmlformats.org/officeDocument/2006/relationships/image" Target="../media/image80.svg"/><Relationship Id="rId12"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79.png"/><Relationship Id="rId11" Type="http://schemas.openxmlformats.org/officeDocument/2006/relationships/image" Target="../media/image67.svg"/><Relationship Id="rId5" Type="http://schemas.openxmlformats.org/officeDocument/2006/relationships/image" Target="../media/image78.svg"/><Relationship Id="rId10" Type="http://schemas.openxmlformats.org/officeDocument/2006/relationships/image" Target="../media/image66.png"/><Relationship Id="rId4" Type="http://schemas.openxmlformats.org/officeDocument/2006/relationships/image" Target="../media/image77.png"/><Relationship Id="rId9" Type="http://schemas.openxmlformats.org/officeDocument/2006/relationships/image" Target="../media/image82.svg"/><Relationship Id="rId14" Type="http://schemas.openxmlformats.org/officeDocument/2006/relationships/image" Target="../media/image85.sv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7.svg"/><Relationship Id="rId7" Type="http://schemas.openxmlformats.org/officeDocument/2006/relationships/diagramColors" Target="../diagrams/colors1.xml"/><Relationship Id="rId2" Type="http://schemas.openxmlformats.org/officeDocument/2006/relationships/image" Target="../media/image66.png"/><Relationship Id="rId1" Type="http://schemas.openxmlformats.org/officeDocument/2006/relationships/slideLayout" Target="../slideLayouts/slideLayout1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2.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Layout" Target="../slideLayouts/slideLayout16.xml"/><Relationship Id="rId4" Type="http://schemas.openxmlformats.org/officeDocument/2006/relationships/image" Target="../media/image92.jpeg"/></Relationships>
</file>

<file path=ppt/slides/_rels/slide23.xml.rels><?xml version="1.0" encoding="UTF-8" standalone="yes"?>
<Relationships xmlns="http://schemas.openxmlformats.org/package/2006/relationships"><Relationship Id="rId8" Type="http://schemas.openxmlformats.org/officeDocument/2006/relationships/image" Target="../media/image94.svg"/><Relationship Id="rId13" Type="http://schemas.openxmlformats.org/officeDocument/2006/relationships/image" Target="../media/image99.png"/><Relationship Id="rId18" Type="http://schemas.openxmlformats.org/officeDocument/2006/relationships/image" Target="../media/image67.svg"/><Relationship Id="rId3" Type="http://schemas.openxmlformats.org/officeDocument/2006/relationships/diagramLayout" Target="../diagrams/layout2.xml"/><Relationship Id="rId7" Type="http://schemas.openxmlformats.org/officeDocument/2006/relationships/image" Target="../media/image93.png"/><Relationship Id="rId12" Type="http://schemas.openxmlformats.org/officeDocument/2006/relationships/image" Target="../media/image98.svg"/><Relationship Id="rId17" Type="http://schemas.openxmlformats.org/officeDocument/2006/relationships/image" Target="../media/image66.png"/><Relationship Id="rId2" Type="http://schemas.openxmlformats.org/officeDocument/2006/relationships/diagramData" Target="../diagrams/data2.xml"/><Relationship Id="rId16" Type="http://schemas.openxmlformats.org/officeDocument/2006/relationships/image" Target="../media/image102.svg"/><Relationship Id="rId20" Type="http://schemas.openxmlformats.org/officeDocument/2006/relationships/image" Target="../media/image104.svg"/><Relationship Id="rId1" Type="http://schemas.openxmlformats.org/officeDocument/2006/relationships/slideLayout" Target="../slideLayouts/slideLayout16.xml"/><Relationship Id="rId6" Type="http://schemas.microsoft.com/office/2007/relationships/diagramDrawing" Target="../diagrams/drawing2.xml"/><Relationship Id="rId11" Type="http://schemas.openxmlformats.org/officeDocument/2006/relationships/image" Target="../media/image97.png"/><Relationship Id="rId5" Type="http://schemas.openxmlformats.org/officeDocument/2006/relationships/diagramColors" Target="../diagrams/colors2.xml"/><Relationship Id="rId15" Type="http://schemas.openxmlformats.org/officeDocument/2006/relationships/image" Target="../media/image101.png"/><Relationship Id="rId10" Type="http://schemas.openxmlformats.org/officeDocument/2006/relationships/image" Target="../media/image96.svg"/><Relationship Id="rId19" Type="http://schemas.openxmlformats.org/officeDocument/2006/relationships/image" Target="../media/image103.png"/><Relationship Id="rId4" Type="http://schemas.openxmlformats.org/officeDocument/2006/relationships/diagramQuickStyle" Target="../diagrams/quickStyle2.xml"/><Relationship Id="rId9" Type="http://schemas.openxmlformats.org/officeDocument/2006/relationships/image" Target="../media/image95.png"/><Relationship Id="rId14" Type="http://schemas.openxmlformats.org/officeDocument/2006/relationships/image" Target="../media/image100.sv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6.xml"/><Relationship Id="rId5" Type="http://schemas.openxmlformats.org/officeDocument/2006/relationships/image" Target="../media/image108.png"/><Relationship Id="rId4" Type="http://schemas.openxmlformats.org/officeDocument/2006/relationships/image" Target="../media/image107.png"/></Relationships>
</file>

<file path=ppt/slides/_rels/slide27.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16.xml"/><Relationship Id="rId5" Type="http://schemas.openxmlformats.org/officeDocument/2006/relationships/image" Target="../media/image110.png"/><Relationship Id="rId4" Type="http://schemas.openxmlformats.org/officeDocument/2006/relationships/image" Target="../media/image109.png"/></Relationships>
</file>

<file path=ppt/slides/_rels/slide28.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16.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29.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diagramLayout" Target="../diagrams/layout3.xml"/><Relationship Id="rId7" Type="http://schemas.openxmlformats.org/officeDocument/2006/relationships/image" Target="../media/image34.png"/><Relationship Id="rId12" Type="http://schemas.openxmlformats.org/officeDocument/2006/relationships/image" Target="../media/image52.svg"/><Relationship Id="rId2" Type="http://schemas.openxmlformats.org/officeDocument/2006/relationships/diagramData" Target="../diagrams/data3.xml"/><Relationship Id="rId1" Type="http://schemas.openxmlformats.org/officeDocument/2006/relationships/slideLayout" Target="../slideLayouts/slideLayout16.xml"/><Relationship Id="rId6" Type="http://schemas.microsoft.com/office/2007/relationships/diagramDrawing" Target="../diagrams/drawing3.xml"/><Relationship Id="rId11" Type="http://schemas.openxmlformats.org/officeDocument/2006/relationships/image" Target="../media/image51.png"/><Relationship Id="rId5" Type="http://schemas.openxmlformats.org/officeDocument/2006/relationships/diagramColors" Target="../diagrams/colors3.xml"/><Relationship Id="rId10" Type="http://schemas.openxmlformats.org/officeDocument/2006/relationships/image" Target="../media/image115.svg"/><Relationship Id="rId4" Type="http://schemas.openxmlformats.org/officeDocument/2006/relationships/diagramQuickStyle" Target="../diagrams/quickStyle3.xml"/><Relationship Id="rId9" Type="http://schemas.openxmlformats.org/officeDocument/2006/relationships/image" Target="../media/image114.png"/></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117.svg"/><Relationship Id="rId2" Type="http://schemas.openxmlformats.org/officeDocument/2006/relationships/image" Target="../media/image116.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21.svg"/><Relationship Id="rId2" Type="http://schemas.openxmlformats.org/officeDocument/2006/relationships/image" Target="../media/image120.png"/><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3" Type="http://schemas.openxmlformats.org/officeDocument/2006/relationships/image" Target="../media/image127.svg"/><Relationship Id="rId2" Type="http://schemas.openxmlformats.org/officeDocument/2006/relationships/image" Target="../media/image126.pn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16.xml"/><Relationship Id="rId5" Type="http://schemas.openxmlformats.org/officeDocument/2006/relationships/image" Target="../media/image113.png"/><Relationship Id="rId4" Type="http://schemas.openxmlformats.org/officeDocument/2006/relationships/image" Target="../media/image1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2.svg"/><Relationship Id="rId2" Type="http://schemas.openxmlformats.org/officeDocument/2006/relationships/image" Target="../media/image101.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8" Type="http://schemas.openxmlformats.org/officeDocument/2006/relationships/image" Target="../media/image102.svg"/><Relationship Id="rId3" Type="http://schemas.openxmlformats.org/officeDocument/2006/relationships/diagramLayout" Target="../diagrams/layout5.xml"/><Relationship Id="rId7" Type="http://schemas.openxmlformats.org/officeDocument/2006/relationships/image" Target="../media/image101.png"/><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diagramLayout" Target="../diagrams/layout6.xml"/><Relationship Id="rId7" Type="http://schemas.openxmlformats.org/officeDocument/2006/relationships/image" Target="../media/image55.png"/><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2.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diagramLayout" Target="../diagrams/layout7.xml"/><Relationship Id="rId7" Type="http://schemas.openxmlformats.org/officeDocument/2006/relationships/image" Target="../media/image55.png"/><Relationship Id="rId2" Type="http://schemas.openxmlformats.org/officeDocument/2006/relationships/diagramData" Target="../diagrams/data7.xml"/><Relationship Id="rId1" Type="http://schemas.openxmlformats.org/officeDocument/2006/relationships/slideLayout" Target="../slideLayouts/slideLayout1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3.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41.svg"/><Relationship Id="rId2" Type="http://schemas.openxmlformats.org/officeDocument/2006/relationships/image" Target="../media/image140.png"/><Relationship Id="rId1" Type="http://schemas.openxmlformats.org/officeDocument/2006/relationships/slideLayout" Target="../slideLayouts/slideLayout16.xml"/><Relationship Id="rId5" Type="http://schemas.openxmlformats.org/officeDocument/2006/relationships/image" Target="../media/image143.svg"/><Relationship Id="rId4" Type="http://schemas.openxmlformats.org/officeDocument/2006/relationships/image" Target="../media/image1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45.emf"/><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6.xml"/><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image" Target="../media/image39.png"/><Relationship Id="rId1" Type="http://schemas.openxmlformats.org/officeDocument/2006/relationships/slideLayout" Target="../slideLayouts/slideLayout16.xml"/><Relationship Id="rId6" Type="http://schemas.openxmlformats.org/officeDocument/2006/relationships/image" Target="../media/image43.pn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a:t>Der Preis ist heiß:</a:t>
            </a:r>
          </a:p>
          <a:p>
            <a:pPr>
              <a:defRPr sz="1300"/>
            </a:pPr>
            <a:r>
              <a:rPr lang="de-DE"/>
              <a:t>Preisbildung in Theorie und Praxis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B245AD-46DA-414F-E39A-1237DD5CC65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3F42E63-6CCC-2BF1-6FB4-450EB0086921}"/>
              </a:ext>
            </a:extLst>
          </p:cNvPr>
          <p:cNvSpPr>
            <a:spLocks noGrp="1"/>
          </p:cNvSpPr>
          <p:nvPr>
            <p:ph type="title"/>
          </p:nvPr>
        </p:nvSpPr>
        <p:spPr/>
        <p:txBody>
          <a:bodyPr/>
          <a:lstStyle/>
          <a:p>
            <a:r>
              <a:rPr lang="de-DE"/>
              <a:t>Preisbildung in Theorie und </a:t>
            </a:r>
            <a:r>
              <a:rPr lang="de-DE" err="1"/>
              <a:t>praxis</a:t>
            </a:r>
            <a:endParaRPr lang="de-AT"/>
          </a:p>
        </p:txBody>
      </p:sp>
      <p:sp>
        <p:nvSpPr>
          <p:cNvPr id="3" name="Textfeld 2">
            <a:extLst>
              <a:ext uri="{FF2B5EF4-FFF2-40B4-BE49-F238E27FC236}">
                <a16:creationId xmlns:a16="http://schemas.microsoft.com/office/drawing/2014/main" id="{12D1E63B-D5AB-3B5A-4C18-9559CFE38473}"/>
              </a:ext>
            </a:extLst>
          </p:cNvPr>
          <p:cNvSpPr txBox="1"/>
          <p:nvPr/>
        </p:nvSpPr>
        <p:spPr>
          <a:xfrm>
            <a:off x="469790" y="1417859"/>
            <a:ext cx="11252419" cy="49552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Indikatoren der Preisbestimmung </a:t>
            </a: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Bei der Preisbestimmung sind in erster Linie Angebot und Nachfrage von Bedeutung. Bei genauerer Betrachtung müssen aber noch viele andere Dinge von den </a:t>
            </a:r>
            <a:r>
              <a:rPr lang="de-AT" dirty="0" err="1">
                <a:latin typeface="Lexend" pitchFamily="2" charset="0"/>
              </a:rPr>
              <a:t>Anbieter:innen</a:t>
            </a:r>
            <a:r>
              <a:rPr lang="de-AT" dirty="0">
                <a:latin typeface="Lexend" pitchFamily="2" charset="0"/>
              </a:rPr>
              <a:t> berücksichtigt werden.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Stellt </a:t>
            </a:r>
            <a:r>
              <a:rPr lang="de-AT" dirty="0">
                <a:latin typeface="Lexend" pitchFamily="2" charset="0"/>
              </a:rPr>
              <a:t>erste Vermutungen </a:t>
            </a:r>
            <a:r>
              <a:rPr lang="de-AT" b="1" dirty="0">
                <a:latin typeface="Lexend" pitchFamily="2" charset="0"/>
              </a:rPr>
              <a:t>an</a:t>
            </a:r>
            <a:r>
              <a:rPr lang="de-AT" dirty="0">
                <a:latin typeface="Lexend" pitchFamily="2" charset="0"/>
              </a:rPr>
              <a:t>, wie diese Piktogramme im Zusammenhang mit dem Preis eines Produktes stehen können.</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Nachfrage der </a:t>
            </a:r>
            <a:r>
              <a:rPr lang="de-AT" sz="1600" dirty="0" err="1">
                <a:latin typeface="Lexend" pitchFamily="2" charset="0"/>
              </a:rPr>
              <a:t>Kund:innen</a:t>
            </a:r>
            <a:r>
              <a:rPr lang="de-AT" sz="1600" dirty="0">
                <a:latin typeface="Lexend" pitchFamily="2" charset="0"/>
              </a:rPr>
              <a:t> 						</a:t>
            </a:r>
          </a:p>
          <a:p>
            <a:pPr marL="0" marR="0" indent="0"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Konkurrenz bzw. </a:t>
            </a: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Preise der anderen </a:t>
            </a:r>
            <a:r>
              <a:rPr lang="de-AT" sz="1600" dirty="0" err="1">
                <a:latin typeface="Lexend" pitchFamily="2" charset="0"/>
              </a:rPr>
              <a:t>Anbieter:innen</a:t>
            </a: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Produktionskosten der </a:t>
            </a:r>
            <a:r>
              <a:rPr lang="de-AT" sz="1600" dirty="0" err="1">
                <a:latin typeface="Lexend" pitchFamily="2" charset="0"/>
              </a:rPr>
              <a:t>Anbieter:innen</a:t>
            </a: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Rahmenbedingungen durch den Staat </a:t>
            </a:r>
          </a:p>
          <a:p>
            <a:pPr hangingPunct="0"/>
            <a:r>
              <a:rPr lang="de-AT" sz="1600" dirty="0">
                <a:latin typeface="Lexend" pitchFamily="2" charset="0"/>
              </a:rPr>
              <a:t>			 (z. B. gedeckelte Miet- und Strompreise etc.) </a:t>
            </a:r>
          </a:p>
        </p:txBody>
      </p:sp>
      <p:pic>
        <p:nvPicPr>
          <p:cNvPr id="6" name="Grafik 5" descr="Zielgruppe mit einfarbiger Füllung">
            <a:extLst>
              <a:ext uri="{FF2B5EF4-FFF2-40B4-BE49-F238E27FC236}">
                <a16:creationId xmlns:a16="http://schemas.microsoft.com/office/drawing/2014/main" id="{406D6D17-05AE-C3DC-9FA0-57EA0421F6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5611" y="3877426"/>
            <a:ext cx="914400" cy="914400"/>
          </a:xfrm>
          <a:prstGeom prst="rect">
            <a:avLst/>
          </a:prstGeom>
        </p:spPr>
      </p:pic>
      <p:pic>
        <p:nvPicPr>
          <p:cNvPr id="8" name="Grafik 7" descr="Marke Silhouette">
            <a:extLst>
              <a:ext uri="{FF2B5EF4-FFF2-40B4-BE49-F238E27FC236}">
                <a16:creationId xmlns:a16="http://schemas.microsoft.com/office/drawing/2014/main" id="{472CCE86-C5D9-4DA6-3374-2DCE86526CA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04631" y="4315180"/>
            <a:ext cx="914400" cy="914400"/>
          </a:xfrm>
          <a:prstGeom prst="rect">
            <a:avLst/>
          </a:prstGeom>
        </p:spPr>
      </p:pic>
      <p:pic>
        <p:nvPicPr>
          <p:cNvPr id="16" name="Grafik 15" descr="Münzen Silhouette">
            <a:extLst>
              <a:ext uri="{FF2B5EF4-FFF2-40B4-BE49-F238E27FC236}">
                <a16:creationId xmlns:a16="http://schemas.microsoft.com/office/drawing/2014/main" id="{78ACB9AE-BECF-F107-E255-C9FC3DF0E93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29203" y="5281675"/>
            <a:ext cx="914400" cy="914400"/>
          </a:xfrm>
          <a:prstGeom prst="rect">
            <a:avLst/>
          </a:prstGeom>
        </p:spPr>
      </p:pic>
      <p:pic>
        <p:nvPicPr>
          <p:cNvPr id="18" name="Grafik 17" descr="Gericht Silhouette">
            <a:extLst>
              <a:ext uri="{FF2B5EF4-FFF2-40B4-BE49-F238E27FC236}">
                <a16:creationId xmlns:a16="http://schemas.microsoft.com/office/drawing/2014/main" id="{769F1089-AF92-6003-F28A-E2B87777CDC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25251" y="5557254"/>
            <a:ext cx="914400" cy="914400"/>
          </a:xfrm>
          <a:prstGeom prst="rect">
            <a:avLst/>
          </a:prstGeom>
        </p:spPr>
      </p:pic>
      <p:pic>
        <p:nvPicPr>
          <p:cNvPr id="20" name="Grafik 19" descr="Rechte und linke Gehirnhälfte mit einfarbiger Füllung">
            <a:extLst>
              <a:ext uri="{FF2B5EF4-FFF2-40B4-BE49-F238E27FC236}">
                <a16:creationId xmlns:a16="http://schemas.microsoft.com/office/drawing/2014/main" id="{B0491B5A-EE4A-BE25-9539-CC50E4471C1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602722" y="3857980"/>
            <a:ext cx="914400" cy="914400"/>
          </a:xfrm>
          <a:prstGeom prst="rect">
            <a:avLst/>
          </a:prstGeom>
        </p:spPr>
      </p:pic>
      <p:pic>
        <p:nvPicPr>
          <p:cNvPr id="5" name="Grafik 4" descr="Marke mit einfarbiger Füllung">
            <a:extLst>
              <a:ext uri="{FF2B5EF4-FFF2-40B4-BE49-F238E27FC236}">
                <a16:creationId xmlns:a16="http://schemas.microsoft.com/office/drawing/2014/main" id="{09DE45E1-3650-26E3-DCD0-29CC13461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3669495">
            <a:off x="5572361" y="4479017"/>
            <a:ext cx="914400" cy="914400"/>
          </a:xfrm>
          <a:prstGeom prst="rect">
            <a:avLst/>
          </a:prstGeom>
        </p:spPr>
      </p:pic>
      <p:pic>
        <p:nvPicPr>
          <p:cNvPr id="9" name="Grafik 8" descr="Fabrik Silhouette">
            <a:extLst>
              <a:ext uri="{FF2B5EF4-FFF2-40B4-BE49-F238E27FC236}">
                <a16:creationId xmlns:a16="http://schemas.microsoft.com/office/drawing/2014/main" id="{0AC7C86D-D529-6B45-902B-AA9091098E0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768506" y="5298208"/>
            <a:ext cx="914400" cy="914400"/>
          </a:xfrm>
          <a:prstGeom prst="rect">
            <a:avLst/>
          </a:prstGeom>
        </p:spPr>
      </p:pic>
      <p:sp>
        <p:nvSpPr>
          <p:cNvPr id="4" name="Textfeld 3">
            <a:extLst>
              <a:ext uri="{FF2B5EF4-FFF2-40B4-BE49-F238E27FC236}">
                <a16:creationId xmlns:a16="http://schemas.microsoft.com/office/drawing/2014/main" id="{9B60A7F6-AFC1-41E4-158F-E9EF83CF2BD0}"/>
              </a:ext>
            </a:extLst>
          </p:cNvPr>
          <p:cNvSpPr txBox="1"/>
          <p:nvPr/>
        </p:nvSpPr>
        <p:spPr>
          <a:xfrm>
            <a:off x="8012134" y="3519428"/>
            <a:ext cx="2670772"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sz="1600" dirty="0">
                <a:latin typeface="Lexend" pitchFamily="2" charset="0"/>
              </a:rPr>
              <a:t>Psychologischer Faktor</a:t>
            </a:r>
            <a:endParaRPr kumimoji="0" lang="de-AT" sz="16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36982988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5" end="1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1405CE-1E5E-D090-DB46-E8C6A647FAE6}"/>
              </a:ext>
            </a:extLst>
          </p:cNvPr>
          <p:cNvSpPr>
            <a:spLocks noGrp="1"/>
          </p:cNvSpPr>
          <p:nvPr>
            <p:ph type="title"/>
          </p:nvPr>
        </p:nvSpPr>
        <p:spPr/>
        <p:txBody>
          <a:bodyPr/>
          <a:lstStyle/>
          <a:p>
            <a:r>
              <a:rPr lang="de-DE"/>
              <a:t>Bastelanleitung </a:t>
            </a:r>
            <a:endParaRPr lang="de-AT"/>
          </a:p>
        </p:txBody>
      </p:sp>
      <p:pic>
        <p:nvPicPr>
          <p:cNvPr id="9" name="Grafik 8">
            <a:extLst>
              <a:ext uri="{FF2B5EF4-FFF2-40B4-BE49-F238E27FC236}">
                <a16:creationId xmlns:a16="http://schemas.microsoft.com/office/drawing/2014/main" id="{E746DB33-FF8B-AC69-8D38-2446AEF1AEB8}"/>
              </a:ext>
            </a:extLst>
          </p:cNvPr>
          <p:cNvPicPr>
            <a:picLocks noChangeAspect="1"/>
          </p:cNvPicPr>
          <p:nvPr/>
        </p:nvPicPr>
        <p:blipFill>
          <a:blip r:embed="rId2"/>
          <a:srcRect l="11784" t="33683"/>
          <a:stretch/>
        </p:blipFill>
        <p:spPr>
          <a:xfrm>
            <a:off x="1625600" y="1828799"/>
            <a:ext cx="8397778" cy="4297707"/>
          </a:xfrm>
          <a:prstGeom prst="rect">
            <a:avLst/>
          </a:prstGeom>
        </p:spPr>
      </p:pic>
    </p:spTree>
    <p:extLst>
      <p:ext uri="{BB962C8B-B14F-4D97-AF65-F5344CB8AC3E}">
        <p14:creationId xmlns:p14="http://schemas.microsoft.com/office/powerpoint/2010/main" val="5234215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Nachfrage der </a:t>
            </a:r>
            <a:r>
              <a:rPr lang="de-DE" err="1"/>
              <a:t>Kund:innen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257B8-D004-500B-B33A-62114988037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A5C02A6-3A13-7168-2DF2-AEFD4407102B}"/>
              </a:ext>
            </a:extLst>
          </p:cNvPr>
          <p:cNvSpPr>
            <a:spLocks noGrp="1"/>
          </p:cNvSpPr>
          <p:nvPr>
            <p:ph type="title"/>
          </p:nvPr>
        </p:nvSpPr>
        <p:spPr/>
        <p:txBody>
          <a:bodyPr>
            <a:normAutofit/>
          </a:bodyPr>
          <a:lstStyle/>
          <a:p>
            <a:r>
              <a:rPr lang="de-DE" dirty="0"/>
              <a:t>Nachfrage der </a:t>
            </a:r>
            <a:r>
              <a:rPr lang="de-DE" dirty="0" err="1"/>
              <a:t>Kund:innen</a:t>
            </a:r>
            <a:endParaRPr lang="de-AT" dirty="0"/>
          </a:p>
        </p:txBody>
      </p:sp>
      <p:sp>
        <p:nvSpPr>
          <p:cNvPr id="3" name="Textfeld 2">
            <a:extLst>
              <a:ext uri="{FF2B5EF4-FFF2-40B4-BE49-F238E27FC236}">
                <a16:creationId xmlns:a16="http://schemas.microsoft.com/office/drawing/2014/main" id="{CA76026D-CB34-E769-D0A0-0F0ADB28F00F}"/>
              </a:ext>
            </a:extLst>
          </p:cNvPr>
          <p:cNvSpPr txBox="1"/>
          <p:nvPr/>
        </p:nvSpPr>
        <p:spPr>
          <a:xfrm>
            <a:off x="469790" y="1417859"/>
            <a:ext cx="11252419"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hangingPunct="0"/>
            <a:r>
              <a:rPr lang="de-AT" dirty="0">
                <a:latin typeface="Lexend"/>
              </a:rPr>
              <a:t>Dieser Ansatz geht davon aus, dass vor allem die Nachfrage der </a:t>
            </a:r>
            <a:r>
              <a:rPr lang="de-AT" dirty="0" err="1">
                <a:latin typeface="Lexend"/>
              </a:rPr>
              <a:t>Kund:innen</a:t>
            </a:r>
            <a:r>
              <a:rPr lang="de-AT" dirty="0">
                <a:latin typeface="Lexend"/>
              </a:rPr>
              <a:t> einen Einfluss auf den Preis von Produkten oder Dienstleistungen hat. Es sind dabei folgende Punkte zu berücksichtigen: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R="0" algn="l" defTabSz="914400" rtl="0" fontAlgn="auto" latinLnBrk="0" hangingPunct="0">
              <a:lnSpc>
                <a:spcPct val="100000"/>
              </a:lnSpc>
              <a:spcBef>
                <a:spcPts val="0"/>
              </a:spcBef>
              <a:spcAft>
                <a:spcPts val="0"/>
              </a:spcAft>
              <a:buClrTx/>
              <a:buSzTx/>
              <a:tabLst/>
            </a:pPr>
            <a:r>
              <a:rPr lang="de-AT" b="1" dirty="0">
                <a:latin typeface="Lexend" pitchFamily="2" charset="0"/>
              </a:rPr>
              <a:t>A) Preiselastizität der Nachfrage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b="1" dirty="0">
              <a:latin typeface="Lexend" pitchFamily="2" charset="0"/>
            </a:endParaRPr>
          </a:p>
          <a:p>
            <a:pPr marR="0" algn="l" defTabSz="914400" rtl="0" fontAlgn="auto" latinLnBrk="0" hangingPunct="0">
              <a:lnSpc>
                <a:spcPct val="100000"/>
              </a:lnSpc>
              <a:spcBef>
                <a:spcPts val="0"/>
              </a:spcBef>
              <a:spcAft>
                <a:spcPts val="0"/>
              </a:spcAft>
              <a:buClrTx/>
              <a:buSzTx/>
              <a:tabLst/>
            </a:pPr>
            <a:endParaRPr lang="de-AT" b="1" dirty="0">
              <a:latin typeface="Lexend" pitchFamily="2" charset="0"/>
            </a:endParaRPr>
          </a:p>
          <a:p>
            <a:pPr marR="0" algn="l" defTabSz="914400" rtl="0" fontAlgn="auto" latinLnBrk="0" hangingPunct="0">
              <a:lnSpc>
                <a:spcPct val="100000"/>
              </a:lnSpc>
              <a:spcBef>
                <a:spcPts val="0"/>
              </a:spcBef>
              <a:spcAft>
                <a:spcPts val="0"/>
              </a:spcAft>
              <a:buClrTx/>
              <a:buSzTx/>
              <a:tabLst/>
            </a:pPr>
            <a:r>
              <a:rPr lang="de-AT" b="1" dirty="0">
                <a:latin typeface="Lexend" pitchFamily="2" charset="0"/>
              </a:rPr>
              <a:t>B) Präferenzen der </a:t>
            </a:r>
            <a:r>
              <a:rPr lang="de-AT" b="1" dirty="0" err="1">
                <a:latin typeface="Lexend" pitchFamily="2" charset="0"/>
              </a:rPr>
              <a:t>Kund:innen</a:t>
            </a:r>
            <a:r>
              <a:rPr lang="de-AT" b="1" dirty="0">
                <a:latin typeface="Lexend" pitchFamily="2" charset="0"/>
              </a:rPr>
              <a:t>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b="1" dirty="0">
              <a:latin typeface="Lexend" pitchFamily="2" charset="0"/>
            </a:endParaRPr>
          </a:p>
          <a:p>
            <a:pPr marR="0" algn="l" defTabSz="914400" rtl="0" fontAlgn="auto" latinLnBrk="0" hangingPunct="0">
              <a:lnSpc>
                <a:spcPct val="100000"/>
              </a:lnSpc>
              <a:spcBef>
                <a:spcPts val="0"/>
              </a:spcBef>
              <a:spcAft>
                <a:spcPts val="0"/>
              </a:spcAft>
              <a:buClrTx/>
              <a:buSzTx/>
              <a:tabLst/>
            </a:pPr>
            <a:endParaRPr lang="de-AT" b="1" dirty="0">
              <a:latin typeface="Lexend" pitchFamily="2" charset="0"/>
            </a:endParaRPr>
          </a:p>
          <a:p>
            <a:pPr marR="0" algn="l" defTabSz="914400" rtl="0" fontAlgn="auto" latinLnBrk="0" hangingPunct="0">
              <a:lnSpc>
                <a:spcPct val="100000"/>
              </a:lnSpc>
              <a:spcBef>
                <a:spcPts val="0"/>
              </a:spcBef>
              <a:spcAft>
                <a:spcPts val="0"/>
              </a:spcAft>
              <a:buClrTx/>
              <a:buSzTx/>
              <a:tabLst/>
            </a:pPr>
            <a:r>
              <a:rPr lang="de-AT" b="1" dirty="0">
                <a:latin typeface="Lexend" pitchFamily="2" charset="0"/>
              </a:rPr>
              <a:t>C) Marktsegmentierung </a:t>
            </a:r>
          </a:p>
        </p:txBody>
      </p:sp>
      <p:pic>
        <p:nvPicPr>
          <p:cNvPr id="6" name="Grafik 5" descr="Zielgruppe mit einfarbiger Füllung">
            <a:extLst>
              <a:ext uri="{FF2B5EF4-FFF2-40B4-BE49-F238E27FC236}">
                <a16:creationId xmlns:a16="http://schemas.microsoft.com/office/drawing/2014/main" id="{52E9025D-6FFA-DC4D-F2D3-BC18F2C588D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86518" y="173660"/>
            <a:ext cx="1388578" cy="1388578"/>
          </a:xfrm>
          <a:prstGeom prst="rect">
            <a:avLst/>
          </a:prstGeom>
        </p:spPr>
      </p:pic>
      <p:pic>
        <p:nvPicPr>
          <p:cNvPr id="5" name="Grafik 4" descr="Zwei Herzen Silhouette">
            <a:extLst>
              <a:ext uri="{FF2B5EF4-FFF2-40B4-BE49-F238E27FC236}">
                <a16:creationId xmlns:a16="http://schemas.microsoft.com/office/drawing/2014/main" id="{3B0E8A66-2E6A-4FAA-F638-CE55CDD389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78159" y="3390989"/>
            <a:ext cx="914400" cy="914400"/>
          </a:xfrm>
          <a:prstGeom prst="rect">
            <a:avLst/>
          </a:prstGeom>
        </p:spPr>
      </p:pic>
      <p:pic>
        <p:nvPicPr>
          <p:cNvPr id="8" name="Grafik 7" descr="Kreisdiagramm Silhouette">
            <a:extLst>
              <a:ext uri="{FF2B5EF4-FFF2-40B4-BE49-F238E27FC236}">
                <a16:creationId xmlns:a16="http://schemas.microsoft.com/office/drawing/2014/main" id="{5B2B7C6C-68F2-2D74-D8D7-BFC4205B2EC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71657" y="4191394"/>
            <a:ext cx="914400" cy="914400"/>
          </a:xfrm>
          <a:prstGeom prst="rect">
            <a:avLst/>
          </a:prstGeom>
        </p:spPr>
      </p:pic>
      <p:pic>
        <p:nvPicPr>
          <p:cNvPr id="10" name="Grafik 9" descr="Springseil Silhouette">
            <a:extLst>
              <a:ext uri="{FF2B5EF4-FFF2-40B4-BE49-F238E27FC236}">
                <a16:creationId xmlns:a16="http://schemas.microsoft.com/office/drawing/2014/main" id="{377AF90C-E781-6909-0DA3-883E4E2EAAE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86057" y="2398212"/>
            <a:ext cx="914400" cy="914400"/>
          </a:xfrm>
          <a:prstGeom prst="rect">
            <a:avLst/>
          </a:prstGeom>
        </p:spPr>
      </p:pic>
      <p:sp>
        <p:nvSpPr>
          <p:cNvPr id="4" name="TextBox 3">
            <a:extLst>
              <a:ext uri="{FF2B5EF4-FFF2-40B4-BE49-F238E27FC236}">
                <a16:creationId xmlns:a16="http://schemas.microsoft.com/office/drawing/2014/main" id="{E12064C1-260F-C903-FF0B-52041B785F64}"/>
              </a:ext>
            </a:extLst>
          </p:cNvPr>
          <p:cNvSpPr txBox="1"/>
          <p:nvPr/>
        </p:nvSpPr>
        <p:spPr>
          <a:xfrm>
            <a:off x="5619749" y="2709445"/>
            <a:ext cx="5686426"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hangingPunct="0"/>
            <a:r>
              <a:rPr lang="en-US" dirty="0">
                <a:solidFill>
                  <a:srgbClr val="000000"/>
                </a:solidFill>
                <a:latin typeface="Lexend" pitchFamily="2" charset="0"/>
              </a:rPr>
              <a:t>Wie </a:t>
            </a:r>
            <a:r>
              <a:rPr lang="en-US" dirty="0" err="1">
                <a:solidFill>
                  <a:srgbClr val="000000"/>
                </a:solidFill>
                <a:latin typeface="Lexend" pitchFamily="2" charset="0"/>
              </a:rPr>
              <a:t>flexibel</a:t>
            </a:r>
            <a:r>
              <a:rPr lang="en-US" dirty="0">
                <a:solidFill>
                  <a:srgbClr val="000000"/>
                </a:solidFill>
                <a:latin typeface="Lexend" pitchFamily="2" charset="0"/>
              </a:rPr>
              <a:t> </a:t>
            </a:r>
            <a:r>
              <a:rPr lang="en-US" dirty="0" err="1">
                <a:solidFill>
                  <a:srgbClr val="000000"/>
                </a:solidFill>
                <a:latin typeface="Lexend" pitchFamily="2" charset="0"/>
              </a:rPr>
              <a:t>reagieren</a:t>
            </a:r>
            <a:r>
              <a:rPr lang="en-US" dirty="0">
                <a:solidFill>
                  <a:srgbClr val="000000"/>
                </a:solidFill>
                <a:latin typeface="Lexend" pitchFamily="2" charset="0"/>
              </a:rPr>
              <a:t> </a:t>
            </a:r>
            <a:r>
              <a:rPr lang="en-US" dirty="0" err="1">
                <a:solidFill>
                  <a:srgbClr val="000000"/>
                </a:solidFill>
                <a:latin typeface="Lexend" pitchFamily="2" charset="0"/>
              </a:rPr>
              <a:t>Käufer:innen</a:t>
            </a:r>
            <a:r>
              <a:rPr lang="en-US" dirty="0">
                <a:solidFill>
                  <a:srgbClr val="000000"/>
                </a:solidFill>
                <a:latin typeface="Lexend" pitchFamily="2" charset="0"/>
              </a:rPr>
              <a:t> auf </a:t>
            </a:r>
            <a:r>
              <a:rPr lang="en-US" dirty="0" err="1">
                <a:solidFill>
                  <a:srgbClr val="000000"/>
                </a:solidFill>
                <a:latin typeface="Lexend" pitchFamily="2" charset="0"/>
              </a:rPr>
              <a:t>Preisänderungen</a:t>
            </a:r>
            <a:r>
              <a:rPr lang="en-US" dirty="0">
                <a:solidFill>
                  <a:srgbClr val="000000"/>
                </a:solidFill>
                <a:latin typeface="Lexend" pitchFamily="2" charset="0"/>
              </a:rPr>
              <a:t>?</a:t>
            </a:r>
            <a:endParaRPr lang="en-US" b="0" i="0" u="none" strike="noStrike" cap="none" spc="0" normalizeH="0" baseline="0" dirty="0">
              <a:ln>
                <a:noFill/>
              </a:ln>
              <a:solidFill>
                <a:srgbClr val="000000"/>
              </a:solidFill>
              <a:effectLst/>
              <a:uFillTx/>
              <a:latin typeface="Lexend" pitchFamily="2" charset="0"/>
            </a:endParaRPr>
          </a:p>
        </p:txBody>
      </p:sp>
      <p:sp>
        <p:nvSpPr>
          <p:cNvPr id="7" name="TextBox 6">
            <a:extLst>
              <a:ext uri="{FF2B5EF4-FFF2-40B4-BE49-F238E27FC236}">
                <a16:creationId xmlns:a16="http://schemas.microsoft.com/office/drawing/2014/main" id="{F840A1A7-C92E-1DF0-BEE2-9800D54CD9CF}"/>
              </a:ext>
            </a:extLst>
          </p:cNvPr>
          <p:cNvSpPr txBox="1"/>
          <p:nvPr/>
        </p:nvSpPr>
        <p:spPr>
          <a:xfrm>
            <a:off x="5619749" y="3584432"/>
            <a:ext cx="4489454"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hangingPunct="0"/>
            <a:r>
              <a:rPr lang="en-US" dirty="0" err="1">
                <a:solidFill>
                  <a:srgbClr val="000000"/>
                </a:solidFill>
                <a:latin typeface="Lexend" pitchFamily="2" charset="0"/>
              </a:rPr>
              <a:t>Welche</a:t>
            </a:r>
            <a:r>
              <a:rPr lang="en-US" dirty="0">
                <a:solidFill>
                  <a:srgbClr val="000000"/>
                </a:solidFill>
                <a:latin typeface="Lexend" pitchFamily="2" charset="0"/>
              </a:rPr>
              <a:t> </a:t>
            </a:r>
            <a:r>
              <a:rPr lang="en-US" dirty="0" err="1">
                <a:solidFill>
                  <a:srgbClr val="000000"/>
                </a:solidFill>
                <a:latin typeface="Lexend" pitchFamily="2" charset="0"/>
              </a:rPr>
              <a:t>Vorlieben</a:t>
            </a:r>
            <a:r>
              <a:rPr lang="en-US" dirty="0">
                <a:solidFill>
                  <a:srgbClr val="000000"/>
                </a:solidFill>
                <a:latin typeface="Lexend" pitchFamily="2" charset="0"/>
              </a:rPr>
              <a:t> </a:t>
            </a:r>
            <a:r>
              <a:rPr lang="en-US" dirty="0" err="1">
                <a:solidFill>
                  <a:srgbClr val="000000"/>
                </a:solidFill>
                <a:latin typeface="Lexend" pitchFamily="2" charset="0"/>
              </a:rPr>
              <a:t>haben</a:t>
            </a:r>
            <a:r>
              <a:rPr lang="en-US" dirty="0">
                <a:solidFill>
                  <a:srgbClr val="000000"/>
                </a:solidFill>
                <a:latin typeface="Lexend" pitchFamily="2" charset="0"/>
              </a:rPr>
              <a:t> </a:t>
            </a:r>
            <a:r>
              <a:rPr lang="en-US" dirty="0" err="1">
                <a:solidFill>
                  <a:srgbClr val="000000"/>
                </a:solidFill>
                <a:latin typeface="Lexend" pitchFamily="2" charset="0"/>
              </a:rPr>
              <a:t>Käufer:innen</a:t>
            </a:r>
            <a:r>
              <a:rPr lang="en-US" dirty="0">
                <a:solidFill>
                  <a:srgbClr val="000000"/>
                </a:solidFill>
                <a:latin typeface="Lexend" pitchFamily="2" charset="0"/>
              </a:rPr>
              <a:t>?</a:t>
            </a:r>
            <a:endParaRPr lang="en-US" b="0" i="0" u="none" strike="noStrike" cap="none" spc="0" normalizeH="0" baseline="0" dirty="0">
              <a:ln>
                <a:noFill/>
              </a:ln>
              <a:solidFill>
                <a:srgbClr val="000000"/>
              </a:solidFill>
              <a:effectLst/>
              <a:uFillTx/>
              <a:latin typeface="Lexend" pitchFamily="2" charset="0"/>
            </a:endParaRPr>
          </a:p>
        </p:txBody>
      </p:sp>
      <p:sp>
        <p:nvSpPr>
          <p:cNvPr id="9" name="TextBox 8">
            <a:extLst>
              <a:ext uri="{FF2B5EF4-FFF2-40B4-BE49-F238E27FC236}">
                <a16:creationId xmlns:a16="http://schemas.microsoft.com/office/drawing/2014/main" id="{A47E3661-D2B2-EA94-E205-9FA72B1A8E58}"/>
              </a:ext>
            </a:extLst>
          </p:cNvPr>
          <p:cNvSpPr txBox="1"/>
          <p:nvPr/>
        </p:nvSpPr>
        <p:spPr>
          <a:xfrm>
            <a:off x="5619749" y="4462695"/>
            <a:ext cx="5819751"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hangingPunct="0"/>
            <a:r>
              <a:rPr lang="en-US" dirty="0" err="1">
                <a:solidFill>
                  <a:srgbClr val="000000"/>
                </a:solidFill>
                <a:latin typeface="Lexend" pitchFamily="2" charset="0"/>
              </a:rPr>
              <a:t>Welche</a:t>
            </a:r>
            <a:r>
              <a:rPr lang="en-US" dirty="0">
                <a:solidFill>
                  <a:srgbClr val="000000"/>
                </a:solidFill>
                <a:latin typeface="Lexend" pitchFamily="2" charset="0"/>
              </a:rPr>
              <a:t> </a:t>
            </a:r>
            <a:r>
              <a:rPr lang="en-US" dirty="0" err="1">
                <a:solidFill>
                  <a:srgbClr val="000000"/>
                </a:solidFill>
                <a:latin typeface="Lexend" pitchFamily="2" charset="0"/>
              </a:rPr>
              <a:t>Käufergruppen</a:t>
            </a:r>
            <a:r>
              <a:rPr lang="en-US" dirty="0">
                <a:solidFill>
                  <a:srgbClr val="000000"/>
                </a:solidFill>
                <a:latin typeface="Lexend" pitchFamily="2" charset="0"/>
              </a:rPr>
              <a:t> </a:t>
            </a:r>
            <a:r>
              <a:rPr lang="en-US" dirty="0" err="1">
                <a:solidFill>
                  <a:srgbClr val="000000"/>
                </a:solidFill>
                <a:latin typeface="Lexend" pitchFamily="2" charset="0"/>
              </a:rPr>
              <a:t>soll</a:t>
            </a:r>
            <a:r>
              <a:rPr lang="en-US" dirty="0">
                <a:solidFill>
                  <a:srgbClr val="000000"/>
                </a:solidFill>
                <a:latin typeface="Lexend" pitchFamily="2" charset="0"/>
              </a:rPr>
              <a:t> </a:t>
            </a:r>
            <a:r>
              <a:rPr lang="en-US" dirty="0" err="1">
                <a:solidFill>
                  <a:srgbClr val="000000"/>
                </a:solidFill>
                <a:latin typeface="Lexend" pitchFamily="2" charset="0"/>
              </a:rPr>
              <a:t>mein</a:t>
            </a:r>
            <a:r>
              <a:rPr lang="en-US" dirty="0">
                <a:solidFill>
                  <a:srgbClr val="000000"/>
                </a:solidFill>
                <a:latin typeface="Lexend" pitchFamily="2" charset="0"/>
              </a:rPr>
              <a:t> </a:t>
            </a:r>
            <a:r>
              <a:rPr lang="en-US" dirty="0" err="1">
                <a:solidFill>
                  <a:srgbClr val="000000"/>
                </a:solidFill>
                <a:latin typeface="Lexend" pitchFamily="2" charset="0"/>
              </a:rPr>
              <a:t>Produkt</a:t>
            </a:r>
            <a:r>
              <a:rPr lang="en-US" dirty="0">
                <a:solidFill>
                  <a:srgbClr val="000000"/>
                </a:solidFill>
                <a:latin typeface="Lexend" pitchFamily="2" charset="0"/>
              </a:rPr>
              <a:t> </a:t>
            </a:r>
            <a:r>
              <a:rPr lang="en-US" dirty="0" err="1">
                <a:solidFill>
                  <a:srgbClr val="000000"/>
                </a:solidFill>
                <a:latin typeface="Lexend" pitchFamily="2" charset="0"/>
              </a:rPr>
              <a:t>erreichen</a:t>
            </a:r>
            <a:r>
              <a:rPr lang="en-US" dirty="0">
                <a:solidFill>
                  <a:srgbClr val="000000"/>
                </a:solidFill>
                <a:latin typeface="Lexend" pitchFamily="2" charset="0"/>
              </a:rPr>
              <a:t>? </a:t>
            </a:r>
            <a:endParaRPr lang="en-US" b="0" i="0" u="none" strike="noStrike" cap="none" spc="0" normalizeH="0" baseline="0" dirty="0">
              <a:ln>
                <a:noFill/>
              </a:ln>
              <a:solidFill>
                <a:srgbClr val="000000"/>
              </a:solidFill>
              <a:effectLst/>
              <a:uFillTx/>
              <a:latin typeface="Lexend" pitchFamily="2" charset="0"/>
            </a:endParaRPr>
          </a:p>
        </p:txBody>
      </p:sp>
    </p:spTree>
    <p:extLst>
      <p:ext uri="{BB962C8B-B14F-4D97-AF65-F5344CB8AC3E}">
        <p14:creationId xmlns:p14="http://schemas.microsoft.com/office/powerpoint/2010/main" val="358416112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E6CEC-61DF-BDAA-5BB2-4D3BC29BB1C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ED5E89F-EB0A-C207-4CA4-6D217F6722A8}"/>
              </a:ext>
            </a:extLst>
          </p:cNvPr>
          <p:cNvSpPr>
            <a:spLocks noGrp="1"/>
          </p:cNvSpPr>
          <p:nvPr>
            <p:ph type="title"/>
          </p:nvPr>
        </p:nvSpPr>
        <p:spPr/>
        <p:txBody>
          <a:bodyPr/>
          <a:lstStyle/>
          <a:p>
            <a:r>
              <a:rPr lang="de-DE" dirty="0"/>
              <a:t>A) Preiselastizität</a:t>
            </a:r>
            <a:endParaRPr lang="de-AT" dirty="0"/>
          </a:p>
        </p:txBody>
      </p:sp>
      <p:sp>
        <p:nvSpPr>
          <p:cNvPr id="3" name="Textfeld 2">
            <a:extLst>
              <a:ext uri="{FF2B5EF4-FFF2-40B4-BE49-F238E27FC236}">
                <a16:creationId xmlns:a16="http://schemas.microsoft.com/office/drawing/2014/main" id="{48F42E52-790A-1C78-849B-FE4C5B423343}"/>
              </a:ext>
            </a:extLst>
          </p:cNvPr>
          <p:cNvSpPr txBox="1"/>
          <p:nvPr/>
        </p:nvSpPr>
        <p:spPr>
          <a:xfrm>
            <a:off x="469790" y="1417859"/>
            <a:ext cx="11252419" cy="36933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b="1">
                <a:latin typeface="Lexend" pitchFamily="2" charset="0"/>
              </a:rPr>
              <a:t>Fallbeispiel 1 „Der Bücherwurm “</a:t>
            </a:r>
          </a:p>
          <a:p>
            <a:pPr marL="0" marR="0" indent="0" algn="l" defTabSz="914400" rtl="0" fontAlgn="auto" latinLnBrk="0" hangingPunct="0">
              <a:lnSpc>
                <a:spcPct val="100000"/>
              </a:lnSpc>
              <a:spcBef>
                <a:spcPts val="0"/>
              </a:spcBef>
              <a:spcAft>
                <a:spcPts val="0"/>
              </a:spcAft>
              <a:buClrTx/>
              <a:buSzTx/>
              <a:buFontTx/>
              <a:buNone/>
              <a:tabLst/>
            </a:pPr>
            <a:r>
              <a:rPr lang="de-AT" b="1">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r>
              <a:rPr lang="de-AT">
                <a:latin typeface="Lexend" pitchFamily="2" charset="0"/>
              </a:rPr>
              <a:t>Du bist eine echte Leseratte und kaufst regelmäßig Bücher im Geschäft „Der Bücherwurm“. Aufgrund der veränderten Rahmenbedingungen (Lohnkosten, Papierpreis etc.) ist die Inhaberin Frau Maria gezwungen, die Preise für Bücher um 30% zu erhöhen.</a:t>
            </a: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a:latin typeface="Lexend" pitchFamily="2" charset="0"/>
              </a:rPr>
              <a:t>Warum muss Frau Maria die Preise erhöhen?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a:latin typeface="Lexend" pitchFamily="2" charset="0"/>
              </a:rPr>
              <a:t>Ist es normal, dass Preise steigen?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a:latin typeface="Lexend" pitchFamily="2" charset="0"/>
              </a:rPr>
              <a:t>Welche Auswirkungen könnte die Preiserhöhung auf dein Kaufverhalten haben?</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a:latin typeface="Lexend" pitchFamily="2" charset="0"/>
              </a:rPr>
              <a:t>Welche Auswirkung könnte die Preiserhöhung auf das Unternehmen haben?    		</a:t>
            </a:r>
          </a:p>
        </p:txBody>
      </p:sp>
      <p:pic>
        <p:nvPicPr>
          <p:cNvPr id="5" name="Grafik 4" descr="Bücher Silhouette">
            <a:extLst>
              <a:ext uri="{FF2B5EF4-FFF2-40B4-BE49-F238E27FC236}">
                <a16:creationId xmlns:a16="http://schemas.microsoft.com/office/drawing/2014/main" id="{B5E9A9D4-C6AD-E508-F61F-68A5BAD649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83213" y="3709220"/>
            <a:ext cx="914400" cy="914400"/>
          </a:xfrm>
          <a:prstGeom prst="rect">
            <a:avLst/>
          </a:prstGeom>
        </p:spPr>
      </p:pic>
      <p:pic>
        <p:nvPicPr>
          <p:cNvPr id="4" name="Grafik 3" descr="Springseil Silhouette">
            <a:extLst>
              <a:ext uri="{FF2B5EF4-FFF2-40B4-BE49-F238E27FC236}">
                <a16:creationId xmlns:a16="http://schemas.microsoft.com/office/drawing/2014/main" id="{86FC4897-DADB-DE9D-4789-F07A7565F7C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81599" y="309488"/>
            <a:ext cx="914400" cy="914400"/>
          </a:xfrm>
          <a:prstGeom prst="rect">
            <a:avLst/>
          </a:prstGeom>
        </p:spPr>
      </p:pic>
    </p:spTree>
    <p:extLst>
      <p:ext uri="{BB962C8B-B14F-4D97-AF65-F5344CB8AC3E}">
        <p14:creationId xmlns:p14="http://schemas.microsoft.com/office/powerpoint/2010/main" val="17153277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CF7D1-8827-18AA-EFE8-CA7FCC8F83C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16F9763-EF93-F3B3-284D-9223DDAE2E16}"/>
              </a:ext>
            </a:extLst>
          </p:cNvPr>
          <p:cNvSpPr>
            <a:spLocks noGrp="1"/>
          </p:cNvSpPr>
          <p:nvPr>
            <p:ph type="title"/>
          </p:nvPr>
        </p:nvSpPr>
        <p:spPr/>
        <p:txBody>
          <a:bodyPr/>
          <a:lstStyle/>
          <a:p>
            <a:r>
              <a:rPr lang="de-DE" dirty="0"/>
              <a:t>Berechnung der Preiselastizität</a:t>
            </a:r>
            <a:endParaRPr lang="de-AT" dirty="0"/>
          </a:p>
        </p:txBody>
      </p:sp>
      <p:sp>
        <p:nvSpPr>
          <p:cNvPr id="3" name="Textfeld 2">
            <a:extLst>
              <a:ext uri="{FF2B5EF4-FFF2-40B4-BE49-F238E27FC236}">
                <a16:creationId xmlns:a16="http://schemas.microsoft.com/office/drawing/2014/main" id="{75A1B76A-623A-25A6-B79B-D3DD11C01020}"/>
              </a:ext>
            </a:extLst>
          </p:cNvPr>
          <p:cNvSpPr txBox="1"/>
          <p:nvPr/>
        </p:nvSpPr>
        <p:spPr>
          <a:xfrm>
            <a:off x="469790" y="1417859"/>
            <a:ext cx="11252419" cy="45243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b="1" dirty="0">
                <a:latin typeface="Lexend"/>
              </a:rPr>
              <a:t>Unelastische oder elastische Nachfrage? </a:t>
            </a:r>
            <a:endParaRPr lang="de-AT" b="1"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  </a:t>
            </a:r>
          </a:p>
          <a:p>
            <a:pPr hangingPunct="0"/>
            <a:r>
              <a:rPr lang="de-AT" dirty="0">
                <a:latin typeface="Lexend"/>
              </a:rPr>
              <a:t>Entscheidung Frau Maria: Erhöhung der Preise für Kinderbücher von 10€ auf 13€ (+30%)</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Entscheidung </a:t>
            </a:r>
            <a:r>
              <a:rPr lang="de-AT" dirty="0" err="1">
                <a:latin typeface="Lexend" pitchFamily="2" charset="0"/>
              </a:rPr>
              <a:t>Kund:innen</a:t>
            </a:r>
            <a:r>
              <a:rPr lang="de-AT" dirty="0">
                <a:latin typeface="Lexend" pitchFamily="2" charset="0"/>
              </a:rPr>
              <a:t>: 50 statt 200 Käufe pro Woche (-75%)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Formel für die Berechnung der Preiselastizität: 	</a:t>
            </a:r>
          </a:p>
          <a:p>
            <a:pPr marL="0" marR="0" indent="0" algn="l" defTabSz="914400" rtl="0" fontAlgn="auto" latinLnBrk="0" hangingPunct="0">
              <a:lnSpc>
                <a:spcPct val="100000"/>
              </a:lnSpc>
              <a:spcBef>
                <a:spcPts val="0"/>
              </a:spcBef>
              <a:spcAft>
                <a:spcPts val="0"/>
              </a:spcAft>
              <a:buClrTx/>
              <a:buSzTx/>
              <a:buFontTx/>
              <a:buNone/>
              <a:tabLst/>
            </a:pPr>
            <a:endParaRPr lang="de-AT" u="sng"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r>
              <a:rPr lang="de-AT" u="sng" dirty="0">
                <a:latin typeface="Lexend" pitchFamily="2" charset="0"/>
              </a:rPr>
              <a:t>relative (%) Mengenänderung eines Gutes  </a:t>
            </a: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relative (%) Preisänderung eines Gutes</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Bsp. Buchhändlerin Frau Maria: 			75:30=2,5</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Interpretation: Wert &gt; 1 </a:t>
            </a:r>
            <a:r>
              <a:rPr lang="de-AT" dirty="0">
                <a:latin typeface="Lexend" pitchFamily="2" charset="0"/>
                <a:sym typeface="Wingdings" panose="05000000000000000000" pitchFamily="2" charset="2"/>
              </a:rPr>
              <a:t> elastische Nachfrage (ich kann auch gut darauf verzichten z. B. Luxusgüter) </a:t>
            </a:r>
            <a:r>
              <a:rPr lang="de-AT" dirty="0">
                <a:latin typeface="Lexend" pitchFamily="2" charset="0"/>
              </a:rPr>
              <a:t>			</a:t>
            </a:r>
          </a:p>
        </p:txBody>
      </p:sp>
      <p:pic>
        <p:nvPicPr>
          <p:cNvPr id="5" name="Grafik 4" descr="Bücher Silhouette">
            <a:extLst>
              <a:ext uri="{FF2B5EF4-FFF2-40B4-BE49-F238E27FC236}">
                <a16:creationId xmlns:a16="http://schemas.microsoft.com/office/drawing/2014/main" id="{C122B5D4-34B7-EA2B-4A5B-6A2188976D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35650" y="3423470"/>
            <a:ext cx="914400" cy="914400"/>
          </a:xfrm>
          <a:prstGeom prst="rect">
            <a:avLst/>
          </a:prstGeom>
        </p:spPr>
      </p:pic>
      <p:pic>
        <p:nvPicPr>
          <p:cNvPr id="4" name="Grafik 3" descr="Springseil Silhouette">
            <a:extLst>
              <a:ext uri="{FF2B5EF4-FFF2-40B4-BE49-F238E27FC236}">
                <a16:creationId xmlns:a16="http://schemas.microsoft.com/office/drawing/2014/main" id="{983064C7-C64D-403A-5BC9-A6696442013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64638" y="332516"/>
            <a:ext cx="914400" cy="914400"/>
          </a:xfrm>
          <a:prstGeom prst="rect">
            <a:avLst/>
          </a:prstGeom>
        </p:spPr>
      </p:pic>
    </p:spTree>
    <p:extLst>
      <p:ext uri="{BB962C8B-B14F-4D97-AF65-F5344CB8AC3E}">
        <p14:creationId xmlns:p14="http://schemas.microsoft.com/office/powerpoint/2010/main" val="324291882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A806C-D01D-FE93-44F8-8DEC39AA573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ED2629-6ED6-1DEE-067E-874B76992566}"/>
              </a:ext>
            </a:extLst>
          </p:cNvPr>
          <p:cNvSpPr>
            <a:spLocks noGrp="1"/>
          </p:cNvSpPr>
          <p:nvPr>
            <p:ph type="title"/>
          </p:nvPr>
        </p:nvSpPr>
        <p:spPr/>
        <p:txBody>
          <a:bodyPr/>
          <a:lstStyle/>
          <a:p>
            <a:r>
              <a:rPr lang="de-DE" dirty="0"/>
              <a:t>A) Preiselastizität</a:t>
            </a:r>
            <a:endParaRPr lang="de-AT" dirty="0"/>
          </a:p>
        </p:txBody>
      </p:sp>
      <p:sp>
        <p:nvSpPr>
          <p:cNvPr id="3" name="Textfeld 2">
            <a:extLst>
              <a:ext uri="{FF2B5EF4-FFF2-40B4-BE49-F238E27FC236}">
                <a16:creationId xmlns:a16="http://schemas.microsoft.com/office/drawing/2014/main" id="{71D1E3FD-024B-4221-D79D-5E9A3C9B0E4B}"/>
              </a:ext>
            </a:extLst>
          </p:cNvPr>
          <p:cNvSpPr txBox="1"/>
          <p:nvPr/>
        </p:nvSpPr>
        <p:spPr>
          <a:xfrm>
            <a:off x="469790" y="1417859"/>
            <a:ext cx="11252419" cy="42473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Fallbeispiel 2 Tankstelle „Zur goldenen Zapfsäule“</a:t>
            </a:r>
          </a:p>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  </a:t>
            </a:r>
          </a:p>
          <a:p>
            <a:pPr hangingPunct="0"/>
            <a:r>
              <a:rPr lang="de-AT" dirty="0">
                <a:latin typeface="Lexend"/>
              </a:rPr>
              <a:t>Du wohnst in einem kleinen Dorf ohne öffentliche Verkehrsmittel und musst mit deinem Auto täglich in die Arbeit fahren. Du tankst regelmäßig bei der nächstgelegenen Tankstelle. Aufgrund steigender Weltmarktpreise ist der Inhaber Herr O. gezwungen, die Preise pro Liter um 50% zu erhöhen.</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a:rPr>
              <a:t>Warum muss Herr O. die Preise erhöhen?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Ist es normal, dass Preise steigen?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Welche Auswirkungen könnte die Preiserhöhung auf dein Tankverhalten haben?</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Welche Auswirkung könnte die Preiserhöhung auf das Unternehmen haben?</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Inwieweit unterscheiden sich Bücher von Treibstoff?     		</a:t>
            </a:r>
          </a:p>
        </p:txBody>
      </p:sp>
      <p:pic>
        <p:nvPicPr>
          <p:cNvPr id="4" name="Grafik 3" descr="Springseil Silhouette">
            <a:extLst>
              <a:ext uri="{FF2B5EF4-FFF2-40B4-BE49-F238E27FC236}">
                <a16:creationId xmlns:a16="http://schemas.microsoft.com/office/drawing/2014/main" id="{B46D696D-9D3B-5203-C2D6-EA103E24C7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32296" y="369646"/>
            <a:ext cx="914400" cy="914400"/>
          </a:xfrm>
          <a:prstGeom prst="rect">
            <a:avLst/>
          </a:prstGeom>
        </p:spPr>
      </p:pic>
      <p:pic>
        <p:nvPicPr>
          <p:cNvPr id="7" name="Grafik 6" descr="Messgerät">
            <a:extLst>
              <a:ext uri="{FF2B5EF4-FFF2-40B4-BE49-F238E27FC236}">
                <a16:creationId xmlns:a16="http://schemas.microsoft.com/office/drawing/2014/main" id="{3C70E366-9926-4AB9-BC7F-C683F3B46D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971314" y="4750774"/>
            <a:ext cx="914400" cy="914400"/>
          </a:xfrm>
          <a:prstGeom prst="rect">
            <a:avLst/>
          </a:prstGeom>
        </p:spPr>
      </p:pic>
    </p:spTree>
    <p:extLst>
      <p:ext uri="{BB962C8B-B14F-4D97-AF65-F5344CB8AC3E}">
        <p14:creationId xmlns:p14="http://schemas.microsoft.com/office/powerpoint/2010/main" val="288483873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B4B21-72B1-5BD5-792E-C4FF307A57F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3A777D8-D6CD-FAD2-7EC7-3122D39BAFF7}"/>
              </a:ext>
            </a:extLst>
          </p:cNvPr>
          <p:cNvSpPr>
            <a:spLocks noGrp="1"/>
          </p:cNvSpPr>
          <p:nvPr>
            <p:ph type="title"/>
          </p:nvPr>
        </p:nvSpPr>
        <p:spPr/>
        <p:txBody>
          <a:bodyPr/>
          <a:lstStyle/>
          <a:p>
            <a:r>
              <a:rPr lang="de-DE"/>
              <a:t>Berechnung der Preiselastizität</a:t>
            </a:r>
            <a:endParaRPr lang="de-AT"/>
          </a:p>
        </p:txBody>
      </p:sp>
      <p:sp>
        <p:nvSpPr>
          <p:cNvPr id="3" name="Textfeld 2">
            <a:extLst>
              <a:ext uri="{FF2B5EF4-FFF2-40B4-BE49-F238E27FC236}">
                <a16:creationId xmlns:a16="http://schemas.microsoft.com/office/drawing/2014/main" id="{2EEC5D54-789F-9524-474E-BA68769D39ED}"/>
              </a:ext>
            </a:extLst>
          </p:cNvPr>
          <p:cNvSpPr txBox="1"/>
          <p:nvPr/>
        </p:nvSpPr>
        <p:spPr>
          <a:xfrm>
            <a:off x="469790" y="1417859"/>
            <a:ext cx="11252419" cy="45243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de-AT" b="1" dirty="0">
                <a:latin typeface="Lexend" pitchFamily="2" charset="0"/>
                <a:ea typeface="+mn-lt"/>
                <a:cs typeface="+mn-lt"/>
              </a:rPr>
              <a:t>Unelastische oder elastische Nachfrage? </a:t>
            </a:r>
            <a:endParaRPr lang="en-US" dirty="0">
              <a:latin typeface="Lexend" pitchFamily="2" charset="0"/>
              <a:ea typeface="+mn-lt"/>
              <a:cs typeface="+mn-lt"/>
            </a:endParaRPr>
          </a:p>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a:rPr>
              <a:t>Entscheidung Herr O.: Erhöhung der Preise pro Liter von 1,50€ auf 2,25€ (+50%)</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Entscheidung </a:t>
            </a:r>
            <a:r>
              <a:rPr lang="de-AT" dirty="0" err="1">
                <a:latin typeface="Lexend" pitchFamily="2" charset="0"/>
              </a:rPr>
              <a:t>Kund:innen</a:t>
            </a:r>
            <a:r>
              <a:rPr lang="de-AT" dirty="0">
                <a:latin typeface="Lexend" pitchFamily="2" charset="0"/>
              </a:rPr>
              <a:t>: 190 statt 200 </a:t>
            </a:r>
            <a:r>
              <a:rPr lang="de-AT" dirty="0" err="1">
                <a:latin typeface="Lexend" pitchFamily="2" charset="0"/>
              </a:rPr>
              <a:t>Kund:innen</a:t>
            </a:r>
            <a:r>
              <a:rPr lang="de-AT" dirty="0">
                <a:latin typeface="Lexend" pitchFamily="2" charset="0"/>
              </a:rPr>
              <a:t> pro Woche (-5%)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Formel für die Berechnung der Preiselastizität: 	</a:t>
            </a:r>
          </a:p>
          <a:p>
            <a:pPr marL="0" marR="0" indent="0" algn="l" defTabSz="914400" rtl="0" fontAlgn="auto" latinLnBrk="0" hangingPunct="0">
              <a:lnSpc>
                <a:spcPct val="100000"/>
              </a:lnSpc>
              <a:spcBef>
                <a:spcPts val="0"/>
              </a:spcBef>
              <a:spcAft>
                <a:spcPts val="0"/>
              </a:spcAft>
              <a:buClrTx/>
              <a:buSzTx/>
              <a:buFontTx/>
              <a:buNone/>
              <a:tabLst/>
            </a:pPr>
            <a:endParaRPr lang="de-AT" u="sng"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r>
              <a:rPr lang="de-AT" u="sng" dirty="0">
                <a:latin typeface="Lexend" pitchFamily="2" charset="0"/>
              </a:rPr>
              <a:t>relative (%) Mengenänderung eines Gutes  </a:t>
            </a: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relative (%) Preisänderung eines Gutes</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Bsp. Tankstelle „Zur goldenen Zapfsäule“:		5:50=0,1</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Interpretation: Wert &lt;1 </a:t>
            </a:r>
            <a:r>
              <a:rPr lang="de-AT" dirty="0">
                <a:latin typeface="Lexend" pitchFamily="2" charset="0"/>
                <a:sym typeface="Wingdings" panose="05000000000000000000" pitchFamily="2" charset="2"/>
              </a:rPr>
              <a:t> </a:t>
            </a:r>
            <a:r>
              <a:rPr lang="de-AT" b="1" dirty="0">
                <a:solidFill>
                  <a:srgbClr val="FF0000"/>
                </a:solidFill>
                <a:latin typeface="Lexend" pitchFamily="2" charset="0"/>
                <a:sym typeface="Wingdings" panose="05000000000000000000" pitchFamily="2" charset="2"/>
              </a:rPr>
              <a:t>un</a:t>
            </a:r>
            <a:r>
              <a:rPr lang="de-AT" dirty="0">
                <a:latin typeface="Lexend" pitchFamily="2" charset="0"/>
                <a:sym typeface="Wingdings" panose="05000000000000000000" pitchFamily="2" charset="2"/>
              </a:rPr>
              <a:t>elastische Nachfrage (ich kann </a:t>
            </a:r>
            <a:r>
              <a:rPr lang="de-AT" b="1" dirty="0">
                <a:solidFill>
                  <a:srgbClr val="FF0000"/>
                </a:solidFill>
                <a:latin typeface="Lexend" pitchFamily="2" charset="0"/>
                <a:sym typeface="Wingdings" panose="05000000000000000000" pitchFamily="2" charset="2"/>
              </a:rPr>
              <a:t>nicht</a:t>
            </a:r>
            <a:r>
              <a:rPr lang="de-AT" dirty="0">
                <a:latin typeface="Lexend" pitchFamily="2" charset="0"/>
                <a:sym typeface="Wingdings" panose="05000000000000000000" pitchFamily="2" charset="2"/>
              </a:rPr>
              <a:t> darauf verzichten z. B. Treibstoff, Medikamente, Wasser)</a:t>
            </a:r>
            <a:endParaRPr lang="de-AT" dirty="0">
              <a:latin typeface="Lexend" pitchFamily="2" charset="0"/>
            </a:endParaRPr>
          </a:p>
        </p:txBody>
      </p:sp>
      <p:pic>
        <p:nvPicPr>
          <p:cNvPr id="4" name="Grafik 3" descr="Springseil Silhouette">
            <a:extLst>
              <a:ext uri="{FF2B5EF4-FFF2-40B4-BE49-F238E27FC236}">
                <a16:creationId xmlns:a16="http://schemas.microsoft.com/office/drawing/2014/main" id="{C016187B-7D0A-00FD-FEED-6DC00BE594E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88701" y="346248"/>
            <a:ext cx="914400" cy="914400"/>
          </a:xfrm>
          <a:prstGeom prst="rect">
            <a:avLst/>
          </a:prstGeom>
        </p:spPr>
      </p:pic>
      <p:pic>
        <p:nvPicPr>
          <p:cNvPr id="6" name="Grafik 5" descr="Messgerät">
            <a:extLst>
              <a:ext uri="{FF2B5EF4-FFF2-40B4-BE49-F238E27FC236}">
                <a16:creationId xmlns:a16="http://schemas.microsoft.com/office/drawing/2014/main" id="{A5547448-9D40-42CA-B4FC-652AF8DAB14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09203" y="3803717"/>
            <a:ext cx="914400" cy="914400"/>
          </a:xfrm>
          <a:prstGeom prst="rect">
            <a:avLst/>
          </a:prstGeom>
        </p:spPr>
      </p:pic>
    </p:spTree>
    <p:extLst>
      <p:ext uri="{BB962C8B-B14F-4D97-AF65-F5344CB8AC3E}">
        <p14:creationId xmlns:p14="http://schemas.microsoft.com/office/powerpoint/2010/main" val="401354381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D83-CB61-E5B5-92B4-4BBF1B4F63A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51C75E4-2B8D-CC2C-EB95-C8C873DEA3C5}"/>
              </a:ext>
            </a:extLst>
          </p:cNvPr>
          <p:cNvSpPr>
            <a:spLocks noGrp="1"/>
          </p:cNvSpPr>
          <p:nvPr>
            <p:ph type="title"/>
          </p:nvPr>
        </p:nvSpPr>
        <p:spPr/>
        <p:txBody>
          <a:bodyPr/>
          <a:lstStyle/>
          <a:p>
            <a:r>
              <a:rPr lang="de-AT" b="1" dirty="0"/>
              <a:t>B) Präferenz der </a:t>
            </a:r>
            <a:r>
              <a:rPr lang="de-AT" b="1" dirty="0" err="1"/>
              <a:t>Kund:innen</a:t>
            </a:r>
            <a:endParaRPr lang="de-AT" b="1" dirty="0"/>
          </a:p>
        </p:txBody>
      </p:sp>
      <p:sp>
        <p:nvSpPr>
          <p:cNvPr id="3" name="Textfeld 2">
            <a:extLst>
              <a:ext uri="{FF2B5EF4-FFF2-40B4-BE49-F238E27FC236}">
                <a16:creationId xmlns:a16="http://schemas.microsoft.com/office/drawing/2014/main" id="{71BD1E54-69F0-0F06-A6D5-798B948EEA6A}"/>
              </a:ext>
            </a:extLst>
          </p:cNvPr>
          <p:cNvSpPr txBox="1"/>
          <p:nvPr/>
        </p:nvSpPr>
        <p:spPr>
          <a:xfrm>
            <a:off x="469790" y="1417859"/>
            <a:ext cx="11252419" cy="45243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b="0" i="0" dirty="0">
                <a:solidFill>
                  <a:srgbClr val="344054"/>
                </a:solidFill>
                <a:effectLst/>
                <a:latin typeface="Lexend" pitchFamily="2" charset="0"/>
              </a:rPr>
              <a:t>Auch die Präferenz der </a:t>
            </a:r>
            <a:r>
              <a:rPr lang="de-AT" b="0" i="0" dirty="0" err="1">
                <a:solidFill>
                  <a:srgbClr val="344054"/>
                </a:solidFill>
                <a:effectLst/>
                <a:latin typeface="Lexend" pitchFamily="2" charset="0"/>
              </a:rPr>
              <a:t>Kund:innen</a:t>
            </a:r>
            <a:r>
              <a:rPr lang="de-AT" b="0" i="0" dirty="0">
                <a:solidFill>
                  <a:srgbClr val="344054"/>
                </a:solidFill>
                <a:effectLst/>
                <a:latin typeface="Lexend" pitchFamily="2" charset="0"/>
              </a:rPr>
              <a:t> spielt in Fällen eine Rolle bei der Preisgestaltung von Unternehmen. Kinos variieren ihre Preise z. B. </a:t>
            </a:r>
          </a:p>
          <a:p>
            <a:pPr marR="0" algn="l" defTabSz="914400" rtl="0" fontAlgn="auto" latinLnBrk="0" hangingPunct="0">
              <a:lnSpc>
                <a:spcPct val="100000"/>
              </a:lnSpc>
              <a:spcBef>
                <a:spcPts val="0"/>
              </a:spcBef>
              <a:spcAft>
                <a:spcPts val="0"/>
              </a:spcAft>
              <a:buClrTx/>
              <a:buSzTx/>
              <a:tabLst/>
            </a:pPr>
            <a:endParaRPr lang="de-AT" dirty="0">
              <a:solidFill>
                <a:srgbClr val="344054"/>
              </a:solidFill>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b="0" i="0" dirty="0">
                <a:solidFill>
                  <a:srgbClr val="344054"/>
                </a:solidFill>
                <a:effectLst/>
                <a:latin typeface="Lexend" pitchFamily="2" charset="0"/>
              </a:rPr>
              <a:t>je nach Wochentag, </a:t>
            </a:r>
          </a:p>
          <a:p>
            <a:pPr marR="0" algn="l" defTabSz="914400" rtl="0" fontAlgn="auto" latinLnBrk="0" hangingPunct="0">
              <a:lnSpc>
                <a:spcPct val="100000"/>
              </a:lnSpc>
              <a:spcBef>
                <a:spcPts val="0"/>
              </a:spcBef>
              <a:spcAft>
                <a:spcPts val="0"/>
              </a:spcAft>
              <a:buClrTx/>
              <a:buSzTx/>
              <a:tabLst/>
            </a:pPr>
            <a:endParaRPr lang="de-AT" dirty="0">
              <a:solidFill>
                <a:srgbClr val="344054"/>
              </a:solidFill>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b="0" i="0" dirty="0">
                <a:solidFill>
                  <a:srgbClr val="344054"/>
                </a:solidFill>
                <a:effectLst/>
                <a:latin typeface="Lexend" pitchFamily="2" charset="0"/>
              </a:rPr>
              <a:t>Uhrzeit oder</a:t>
            </a:r>
          </a:p>
          <a:p>
            <a:pPr marR="0" algn="l" defTabSz="914400" rtl="0" fontAlgn="auto" latinLnBrk="0" hangingPunct="0">
              <a:lnSpc>
                <a:spcPct val="100000"/>
              </a:lnSpc>
              <a:spcBef>
                <a:spcPts val="0"/>
              </a:spcBef>
              <a:spcAft>
                <a:spcPts val="0"/>
              </a:spcAft>
              <a:buClrTx/>
              <a:buSzTx/>
              <a:tabLst/>
            </a:pPr>
            <a:r>
              <a:rPr lang="de-AT" b="0" i="0" dirty="0">
                <a:solidFill>
                  <a:srgbClr val="344054"/>
                </a:solidFill>
                <a:effectLst/>
                <a:latin typeface="Lexend" pitchFamily="2" charset="0"/>
              </a:rPr>
              <a:t>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b="0" i="0" dirty="0">
                <a:solidFill>
                  <a:srgbClr val="344054"/>
                </a:solidFill>
                <a:effectLst/>
                <a:latin typeface="Lexend" pitchFamily="2" charset="0"/>
              </a:rPr>
              <a:t>Film.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endParaRPr lang="de-AT" dirty="0">
              <a:solidFill>
                <a:srgbClr val="344054"/>
              </a:solidFill>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endParaRPr lang="de-AT" dirty="0">
              <a:solidFill>
                <a:srgbClr val="344054"/>
              </a:solidFill>
              <a:latin typeface="Lexend" pitchFamily="2" charset="0"/>
            </a:endParaRPr>
          </a:p>
          <a:p>
            <a:pPr marR="0" algn="l" defTabSz="914400" rtl="0" fontAlgn="auto" latinLnBrk="0" hangingPunct="0">
              <a:lnSpc>
                <a:spcPct val="100000"/>
              </a:lnSpc>
              <a:spcBef>
                <a:spcPts val="0"/>
              </a:spcBef>
              <a:spcAft>
                <a:spcPts val="0"/>
              </a:spcAft>
              <a:buClrTx/>
              <a:buSzTx/>
              <a:tabLst/>
            </a:pPr>
            <a:r>
              <a:rPr lang="de-AT" dirty="0">
                <a:solidFill>
                  <a:srgbClr val="344054"/>
                </a:solidFill>
                <a:latin typeface="Lexend" pitchFamily="2" charset="0"/>
              </a:rPr>
              <a:t>Um eine Auslastung auch an Tagen/Zeiten mit geringerer </a:t>
            </a:r>
            <a:r>
              <a:rPr lang="de-AT" dirty="0" err="1">
                <a:solidFill>
                  <a:srgbClr val="344054"/>
                </a:solidFill>
                <a:latin typeface="Lexend" pitchFamily="2" charset="0"/>
              </a:rPr>
              <a:t>Kund:innenfrequenz</a:t>
            </a:r>
            <a:r>
              <a:rPr lang="de-AT" dirty="0">
                <a:solidFill>
                  <a:srgbClr val="344054"/>
                </a:solidFill>
                <a:latin typeface="Lexend" pitchFamily="2" charset="0"/>
              </a:rPr>
              <a:t> zu garantieren, gibt es </a:t>
            </a:r>
            <a:br>
              <a:rPr lang="de-AT" dirty="0">
                <a:solidFill>
                  <a:srgbClr val="344054"/>
                </a:solidFill>
                <a:latin typeface="Lexend" pitchFamily="2" charset="0"/>
              </a:rPr>
            </a:br>
            <a:r>
              <a:rPr lang="de-AT" dirty="0">
                <a:solidFill>
                  <a:srgbClr val="344054"/>
                </a:solidFill>
                <a:latin typeface="Lexend" pitchFamily="2" charset="0"/>
              </a:rPr>
              <a:t>z. B. </a:t>
            </a:r>
            <a:r>
              <a:rPr lang="de-AT" dirty="0" err="1">
                <a:solidFill>
                  <a:srgbClr val="344054"/>
                </a:solidFill>
                <a:latin typeface="Lexend" pitchFamily="2" charset="0"/>
              </a:rPr>
              <a:t>Schüler:innenrabatte</a:t>
            </a:r>
            <a:r>
              <a:rPr lang="de-AT" dirty="0">
                <a:solidFill>
                  <a:srgbClr val="344054"/>
                </a:solidFill>
                <a:latin typeface="Lexend" pitchFamily="2" charset="0"/>
              </a:rPr>
              <a:t> oder den „Kinodonnerstag“, da generell unter der Woche weniger Menschen ins Kino gehen als am Wochenende. </a:t>
            </a:r>
            <a:r>
              <a:rPr lang="de-AT" dirty="0">
                <a:latin typeface="Lexend" pitchFamily="2" charset="0"/>
              </a:rPr>
              <a:t>	</a:t>
            </a:r>
          </a:p>
          <a:p>
            <a:pPr marR="0" algn="l" defTabSz="914400" rtl="0" fontAlgn="auto" latinLnBrk="0" hangingPunct="0">
              <a:lnSpc>
                <a:spcPct val="100000"/>
              </a:lnSpc>
              <a:spcBef>
                <a:spcPts val="0"/>
              </a:spcBef>
              <a:spcAft>
                <a:spcPts val="0"/>
              </a:spcAft>
              <a:buClrTx/>
              <a:buSzTx/>
              <a:tabLst/>
            </a:pPr>
            <a:endParaRPr lang="de-AT" dirty="0">
              <a:latin typeface="Lexend" pitchFamily="2" charset="0"/>
            </a:endParaRPr>
          </a:p>
          <a:p>
            <a:pPr marR="0" algn="l" defTabSz="914400" rtl="0" fontAlgn="auto" latinLnBrk="0" hangingPunct="0">
              <a:lnSpc>
                <a:spcPct val="100000"/>
              </a:lnSpc>
              <a:spcBef>
                <a:spcPts val="0"/>
              </a:spcBef>
              <a:spcAft>
                <a:spcPts val="0"/>
              </a:spcAft>
              <a:buClrTx/>
              <a:buSzTx/>
              <a:tabLst/>
            </a:pPr>
            <a:endParaRPr lang="de-AT" dirty="0">
              <a:latin typeface="Lexend" pitchFamily="2" charset="0"/>
            </a:endParaRPr>
          </a:p>
          <a:p>
            <a:pPr marR="0" algn="l" defTabSz="914400" rtl="0" fontAlgn="auto" latinLnBrk="0" hangingPunct="0">
              <a:lnSpc>
                <a:spcPct val="100000"/>
              </a:lnSpc>
              <a:spcBef>
                <a:spcPts val="0"/>
              </a:spcBef>
              <a:spcAft>
                <a:spcPts val="0"/>
              </a:spcAft>
              <a:buClrTx/>
              <a:buSzTx/>
              <a:tabLst/>
            </a:pPr>
            <a:r>
              <a:rPr lang="de-AT" b="1" dirty="0">
                <a:latin typeface="Lexend" pitchFamily="2" charset="0"/>
              </a:rPr>
              <a:t>Fallen euch weitere Beispiele ein, bei denen die Präferenz der </a:t>
            </a:r>
            <a:r>
              <a:rPr lang="de-AT" b="1" dirty="0" err="1">
                <a:latin typeface="Lexend" pitchFamily="2" charset="0"/>
              </a:rPr>
              <a:t>Kund:innen</a:t>
            </a:r>
            <a:r>
              <a:rPr lang="de-AT" b="1" dirty="0">
                <a:latin typeface="Lexend" pitchFamily="2" charset="0"/>
              </a:rPr>
              <a:t> eine Rolle spielt?</a:t>
            </a:r>
          </a:p>
        </p:txBody>
      </p:sp>
      <p:pic>
        <p:nvPicPr>
          <p:cNvPr id="5" name="Grafik 4" descr="Filmklappe mit einfarbiger Füllung">
            <a:extLst>
              <a:ext uri="{FF2B5EF4-FFF2-40B4-BE49-F238E27FC236}">
                <a16:creationId xmlns:a16="http://schemas.microsoft.com/office/drawing/2014/main" id="{98B9D99C-ED57-E5A7-1D41-DD7CDF7AED0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3" y="2971800"/>
            <a:ext cx="914400" cy="914400"/>
          </a:xfrm>
          <a:prstGeom prst="rect">
            <a:avLst/>
          </a:prstGeom>
        </p:spPr>
      </p:pic>
      <p:pic>
        <p:nvPicPr>
          <p:cNvPr id="4" name="Grafik 3" descr="Zwei Herzen Silhouette">
            <a:extLst>
              <a:ext uri="{FF2B5EF4-FFF2-40B4-BE49-F238E27FC236}">
                <a16:creationId xmlns:a16="http://schemas.microsoft.com/office/drawing/2014/main" id="{8E257C3C-3F98-575E-4368-9306900D95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40561" y="369646"/>
            <a:ext cx="914400" cy="914400"/>
          </a:xfrm>
          <a:prstGeom prst="rect">
            <a:avLst/>
          </a:prstGeom>
        </p:spPr>
      </p:pic>
    </p:spTree>
    <p:extLst>
      <p:ext uri="{BB962C8B-B14F-4D97-AF65-F5344CB8AC3E}">
        <p14:creationId xmlns:p14="http://schemas.microsoft.com/office/powerpoint/2010/main" val="3204877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7FDCF-AE7B-E4A9-176F-F378E1EC085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F8782C1-49D2-10EB-D83D-6BF8CC481BD6}"/>
              </a:ext>
            </a:extLst>
          </p:cNvPr>
          <p:cNvSpPr>
            <a:spLocks noGrp="1"/>
          </p:cNvSpPr>
          <p:nvPr>
            <p:ph type="title"/>
          </p:nvPr>
        </p:nvSpPr>
        <p:spPr/>
        <p:txBody>
          <a:bodyPr/>
          <a:lstStyle/>
          <a:p>
            <a:r>
              <a:rPr lang="de-AT" b="1" dirty="0"/>
              <a:t>C) Marktsegmentierung</a:t>
            </a:r>
            <a:endParaRPr lang="de-AT" dirty="0"/>
          </a:p>
        </p:txBody>
      </p:sp>
      <p:sp>
        <p:nvSpPr>
          <p:cNvPr id="3" name="Textfeld 2">
            <a:extLst>
              <a:ext uri="{FF2B5EF4-FFF2-40B4-BE49-F238E27FC236}">
                <a16:creationId xmlns:a16="http://schemas.microsoft.com/office/drawing/2014/main" id="{0F9D7945-D7DD-92DB-D32C-64877D388F79}"/>
              </a:ext>
            </a:extLst>
          </p:cNvPr>
          <p:cNvSpPr txBox="1"/>
          <p:nvPr/>
        </p:nvSpPr>
        <p:spPr>
          <a:xfrm>
            <a:off x="469790" y="1417859"/>
            <a:ext cx="11252419" cy="35394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Hast du einen anderen Musikgeschmack als deine Eltern bzw. deine Großeltern? </a:t>
            </a: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Hast du andere Hobbys als deine </a:t>
            </a:r>
            <a:r>
              <a:rPr lang="de-AT" sz="1600" dirty="0" err="1">
                <a:latin typeface="Lexend" pitchFamily="2" charset="0"/>
              </a:rPr>
              <a:t>Freund:innen</a:t>
            </a: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ctr" defTabSz="914400" rtl="0" fontAlgn="auto" latinLnBrk="0" hangingPunct="0">
              <a:lnSpc>
                <a:spcPct val="100000"/>
              </a:lnSpc>
              <a:spcBef>
                <a:spcPts val="0"/>
              </a:spcBef>
              <a:spcAft>
                <a:spcPts val="0"/>
              </a:spcAft>
              <a:buClrTx/>
              <a:buSzTx/>
              <a:buFontTx/>
              <a:buNone/>
              <a:tabLst/>
            </a:pPr>
            <a:r>
              <a:rPr lang="de-AT" sz="1600" b="1" dirty="0">
                <a:latin typeface="Lexend" pitchFamily="2" charset="0"/>
              </a:rPr>
              <a:t>Das ist völlig normal! </a:t>
            </a:r>
          </a:p>
          <a:p>
            <a:pPr marL="0" marR="0" indent="0" defTabSz="914400" rtl="0" fontAlgn="auto" latinLnBrk="0" hangingPunct="0">
              <a:lnSpc>
                <a:spcPct val="100000"/>
              </a:lnSpc>
              <a:spcBef>
                <a:spcPts val="0"/>
              </a:spcBef>
              <a:spcAft>
                <a:spcPts val="0"/>
              </a:spcAft>
              <a:buClrTx/>
              <a:buSzTx/>
              <a:buFontTx/>
              <a:buNone/>
              <a:tabLst/>
            </a:pPr>
            <a:endParaRPr lang="de-AT" sz="1600" b="1" dirty="0">
              <a:latin typeface="Lexend" pitchFamily="2" charset="0"/>
            </a:endParaRPr>
          </a:p>
          <a:p>
            <a:pPr hangingPunct="0"/>
            <a:r>
              <a:rPr lang="de-AT" sz="1600" dirty="0">
                <a:latin typeface="Lexend" pitchFamily="2" charset="0"/>
              </a:rPr>
              <a:t>Dieser Unterschied ist einer der Gründe dafür, warum Unternehmen mit ihren Produkten nicht alle Zielgruppen gleichermaßen erreichen können. Deshalb konzentrieren sich manche Unternehmen nicht auf den Gesamtmarkt, sondern auf einzelne Marktsegmente (z. B. Eltern mit Kind -&gt; Angebot: Spielzeug für Kinder).</a:t>
            </a:r>
          </a:p>
          <a:p>
            <a:pPr hangingPunct="0"/>
            <a:r>
              <a:rPr lang="de-AT" sz="1600" dirty="0">
                <a:latin typeface="Lexend" pitchFamily="2" charset="0"/>
              </a:rPr>
              <a:t> </a:t>
            </a:r>
          </a:p>
          <a:p>
            <a:pPr marL="0" marR="0" indent="0" defTabSz="914400" rtl="0" fontAlgn="auto" latinLnBrk="0" hangingPunct="0">
              <a:lnSpc>
                <a:spcPct val="100000"/>
              </a:lnSpc>
              <a:spcBef>
                <a:spcPts val="0"/>
              </a:spcBef>
              <a:spcAft>
                <a:spcPts val="0"/>
              </a:spcAft>
              <a:buClrTx/>
              <a:buSzTx/>
              <a:buFontTx/>
              <a:buNone/>
              <a:tabLst/>
            </a:pPr>
            <a:endParaRPr lang="de-AT" sz="1600" b="1" dirty="0">
              <a:latin typeface="Lexend" pitchFamily="2" charset="0"/>
            </a:endParaRPr>
          </a:p>
          <a:p>
            <a:pPr hangingPunct="0"/>
            <a:r>
              <a:rPr lang="de-AT" sz="1600" b="1" dirty="0">
                <a:latin typeface="Lexend" pitchFamily="2" charset="0"/>
              </a:rPr>
              <a:t>Gesamtmarkt                                         Marktsegmentierung    </a:t>
            </a:r>
            <a:r>
              <a:rPr lang="de-AT" sz="1600" dirty="0">
                <a:latin typeface="Lexend" pitchFamily="2" charset="0"/>
              </a:rPr>
              <a:t>                              </a:t>
            </a:r>
            <a:r>
              <a:rPr lang="de-AT" sz="1600" b="1" dirty="0">
                <a:latin typeface="Lexend" pitchFamily="2" charset="0"/>
              </a:rPr>
              <a:t>Marktpositionierung </a:t>
            </a: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						</a:t>
            </a:r>
          </a:p>
        </p:txBody>
      </p:sp>
      <p:pic>
        <p:nvPicPr>
          <p:cNvPr id="33" name="Grafik 32">
            <a:extLst>
              <a:ext uri="{FF2B5EF4-FFF2-40B4-BE49-F238E27FC236}">
                <a16:creationId xmlns:a16="http://schemas.microsoft.com/office/drawing/2014/main" id="{0C25E1EA-0930-63A1-3C43-6E4FC9E1D58B}"/>
              </a:ext>
            </a:extLst>
          </p:cNvPr>
          <p:cNvPicPr>
            <a:picLocks noChangeAspect="1"/>
          </p:cNvPicPr>
          <p:nvPr/>
        </p:nvPicPr>
        <p:blipFill>
          <a:blip r:embed="rId3"/>
          <a:stretch>
            <a:fillRect/>
          </a:stretch>
        </p:blipFill>
        <p:spPr>
          <a:xfrm>
            <a:off x="5383744" y="4384147"/>
            <a:ext cx="952500" cy="971550"/>
          </a:xfrm>
          <a:prstGeom prst="rect">
            <a:avLst/>
          </a:prstGeom>
          <a:ln w="28575">
            <a:solidFill>
              <a:srgbClr val="FF0000"/>
            </a:solidFill>
            <a:prstDash val="sysDash"/>
          </a:ln>
        </p:spPr>
      </p:pic>
      <p:pic>
        <p:nvPicPr>
          <p:cNvPr id="36" name="Grafik 35" descr="Mann und Frau Silhouette">
            <a:extLst>
              <a:ext uri="{FF2B5EF4-FFF2-40B4-BE49-F238E27FC236}">
                <a16:creationId xmlns:a16="http://schemas.microsoft.com/office/drawing/2014/main" id="{D2A63051-B2B7-AB8B-AA47-9809AD6691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81244" y="4344903"/>
            <a:ext cx="458466" cy="458466"/>
          </a:xfrm>
          <a:prstGeom prst="rect">
            <a:avLst/>
          </a:prstGeom>
        </p:spPr>
      </p:pic>
      <p:pic>
        <p:nvPicPr>
          <p:cNvPr id="38" name="Grafik 37">
            <a:extLst>
              <a:ext uri="{FF2B5EF4-FFF2-40B4-BE49-F238E27FC236}">
                <a16:creationId xmlns:a16="http://schemas.microsoft.com/office/drawing/2014/main" id="{E4FB9EDA-3F41-5123-B105-195E197C81AB}"/>
              </a:ext>
            </a:extLst>
          </p:cNvPr>
          <p:cNvPicPr>
            <a:picLocks noChangeAspect="1"/>
          </p:cNvPicPr>
          <p:nvPr/>
        </p:nvPicPr>
        <p:blipFill>
          <a:blip r:embed="rId3"/>
          <a:stretch>
            <a:fillRect/>
          </a:stretch>
        </p:blipFill>
        <p:spPr>
          <a:xfrm>
            <a:off x="8611529" y="5378811"/>
            <a:ext cx="952500" cy="971550"/>
          </a:xfrm>
          <a:prstGeom prst="rect">
            <a:avLst/>
          </a:prstGeom>
          <a:ln w="28575">
            <a:solidFill>
              <a:srgbClr val="FF0000"/>
            </a:solidFill>
            <a:prstDash val="sysDash"/>
          </a:ln>
        </p:spPr>
      </p:pic>
      <p:pic>
        <p:nvPicPr>
          <p:cNvPr id="40" name="Grafik 39" descr="Wippe Silhouette">
            <a:extLst>
              <a:ext uri="{FF2B5EF4-FFF2-40B4-BE49-F238E27FC236}">
                <a16:creationId xmlns:a16="http://schemas.microsoft.com/office/drawing/2014/main" id="{62C5E8C7-AF74-D60B-C693-AE525702043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07029" y="5442525"/>
            <a:ext cx="914400" cy="914400"/>
          </a:xfrm>
          <a:prstGeom prst="rect">
            <a:avLst/>
          </a:prstGeom>
        </p:spPr>
      </p:pic>
      <p:pic>
        <p:nvPicPr>
          <p:cNvPr id="46" name="Grafik 45" descr="Pfeil mit einer Linie: Gerade mit einfarbiger Füllung">
            <a:extLst>
              <a:ext uri="{FF2B5EF4-FFF2-40B4-BE49-F238E27FC236}">
                <a16:creationId xmlns:a16="http://schemas.microsoft.com/office/drawing/2014/main" id="{6B412818-5511-0091-A317-9D829CB0C7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9695134" y="5615068"/>
            <a:ext cx="640530" cy="640530"/>
          </a:xfrm>
          <a:prstGeom prst="rect">
            <a:avLst/>
          </a:prstGeom>
        </p:spPr>
      </p:pic>
      <p:pic>
        <p:nvPicPr>
          <p:cNvPr id="4" name="Grafik 3" descr="Kreisdiagramm Silhouette">
            <a:extLst>
              <a:ext uri="{FF2B5EF4-FFF2-40B4-BE49-F238E27FC236}">
                <a16:creationId xmlns:a16="http://schemas.microsoft.com/office/drawing/2014/main" id="{2DA829EA-D54B-FCF7-8EF5-5B1240F550A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253277" y="316028"/>
            <a:ext cx="914400" cy="914400"/>
          </a:xfrm>
          <a:prstGeom prst="rect">
            <a:avLst/>
          </a:prstGeom>
        </p:spPr>
      </p:pic>
      <p:sp>
        <p:nvSpPr>
          <p:cNvPr id="7" name="Rechteck 6">
            <a:extLst>
              <a:ext uri="{FF2B5EF4-FFF2-40B4-BE49-F238E27FC236}">
                <a16:creationId xmlns:a16="http://schemas.microsoft.com/office/drawing/2014/main" id="{454BE0C1-BEE9-349A-C933-A261120FBD23}"/>
              </a:ext>
            </a:extLst>
          </p:cNvPr>
          <p:cNvSpPr/>
          <p:nvPr/>
        </p:nvSpPr>
        <p:spPr>
          <a:xfrm>
            <a:off x="10322818" y="4307101"/>
            <a:ext cx="952500" cy="863035"/>
          </a:xfrm>
          <a:prstGeom prst="rect">
            <a:avLst/>
          </a:prstGeom>
          <a:solidFill>
            <a:srgbClr val="FFFFFF"/>
          </a:solidFill>
          <a:ln w="28575" cap="flat">
            <a:solidFill>
              <a:srgbClr val="FFC000"/>
            </a:solidFill>
            <a:prstDash val="sysDot"/>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w="28575">
                <a:solidFill>
                  <a:srgbClr val="FFC000"/>
                </a:solidFill>
                <a:prstDash val="sysDot"/>
              </a:ln>
              <a:solidFill>
                <a:srgbClr val="000000"/>
              </a:solidFill>
              <a:effectLst/>
              <a:uFillTx/>
              <a:latin typeface="+mn-lt"/>
              <a:ea typeface="+mn-ea"/>
              <a:cs typeface="+mn-cs"/>
              <a:sym typeface="Calibri"/>
            </a:endParaRPr>
          </a:p>
        </p:txBody>
      </p:sp>
      <p:pic>
        <p:nvPicPr>
          <p:cNvPr id="8" name="Grafik 7" descr="Mann und Frau Silhouette">
            <a:extLst>
              <a:ext uri="{FF2B5EF4-FFF2-40B4-BE49-F238E27FC236}">
                <a16:creationId xmlns:a16="http://schemas.microsoft.com/office/drawing/2014/main" id="{301189D8-905F-C6BD-E0DE-56BBFAF6CD9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40602" y="4318126"/>
            <a:ext cx="458466" cy="458466"/>
          </a:xfrm>
          <a:prstGeom prst="rect">
            <a:avLst/>
          </a:prstGeom>
        </p:spPr>
      </p:pic>
      <p:pic>
        <p:nvPicPr>
          <p:cNvPr id="9" name="Grafik 8" descr="Mann und Frau Silhouette">
            <a:extLst>
              <a:ext uri="{FF2B5EF4-FFF2-40B4-BE49-F238E27FC236}">
                <a16:creationId xmlns:a16="http://schemas.microsoft.com/office/drawing/2014/main" id="{8A89E70A-2CE3-337F-5CB6-53CD337B6F4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3281" y="4700320"/>
            <a:ext cx="458466" cy="458466"/>
          </a:xfrm>
          <a:prstGeom prst="rect">
            <a:avLst/>
          </a:prstGeom>
        </p:spPr>
      </p:pic>
      <p:pic>
        <p:nvPicPr>
          <p:cNvPr id="10" name="Grafik 9" descr="Mann und Frau Silhouette">
            <a:extLst>
              <a:ext uri="{FF2B5EF4-FFF2-40B4-BE49-F238E27FC236}">
                <a16:creationId xmlns:a16="http://schemas.microsoft.com/office/drawing/2014/main" id="{07A307F3-C7B4-28AD-BA5A-D5C6BABE18D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87494" y="4309357"/>
            <a:ext cx="458466" cy="458466"/>
          </a:xfrm>
          <a:prstGeom prst="rect">
            <a:avLst/>
          </a:prstGeom>
        </p:spPr>
      </p:pic>
      <p:pic>
        <p:nvPicPr>
          <p:cNvPr id="11" name="Grafik 10" descr="Mann und Frau Silhouette">
            <a:extLst>
              <a:ext uri="{FF2B5EF4-FFF2-40B4-BE49-F238E27FC236}">
                <a16:creationId xmlns:a16="http://schemas.microsoft.com/office/drawing/2014/main" id="{813376D9-BD3E-4840-B988-0677373C4F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40602" y="4717345"/>
            <a:ext cx="458466" cy="458466"/>
          </a:xfrm>
          <a:prstGeom prst="rect">
            <a:avLst/>
          </a:prstGeom>
        </p:spPr>
      </p:pic>
      <p:pic>
        <p:nvPicPr>
          <p:cNvPr id="12" name="Grafik 11" descr="Pfeil mit einer Linie: Gerade mit einfarbiger Füllung">
            <a:extLst>
              <a:ext uri="{FF2B5EF4-FFF2-40B4-BE49-F238E27FC236}">
                <a16:creationId xmlns:a16="http://schemas.microsoft.com/office/drawing/2014/main" id="{D0AD9654-140D-C66A-BC74-0176BB48662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92724" y="4518256"/>
            <a:ext cx="640530" cy="640530"/>
          </a:xfrm>
          <a:prstGeom prst="rect">
            <a:avLst/>
          </a:prstGeom>
        </p:spPr>
      </p:pic>
      <p:pic>
        <p:nvPicPr>
          <p:cNvPr id="18" name="Grafik 17">
            <a:extLst>
              <a:ext uri="{FF2B5EF4-FFF2-40B4-BE49-F238E27FC236}">
                <a16:creationId xmlns:a16="http://schemas.microsoft.com/office/drawing/2014/main" id="{13653789-5B40-4A6C-67AB-95A6FF543368}"/>
              </a:ext>
            </a:extLst>
          </p:cNvPr>
          <p:cNvPicPr>
            <a:picLocks noChangeAspect="1"/>
          </p:cNvPicPr>
          <p:nvPr/>
        </p:nvPicPr>
        <p:blipFill>
          <a:blip r:embed="rId12"/>
          <a:stretch>
            <a:fillRect/>
          </a:stretch>
        </p:blipFill>
        <p:spPr>
          <a:xfrm>
            <a:off x="462249" y="4141715"/>
            <a:ext cx="1647825" cy="1609725"/>
          </a:xfrm>
          <a:prstGeom prst="rect">
            <a:avLst/>
          </a:prstGeom>
        </p:spPr>
      </p:pic>
      <p:pic>
        <p:nvPicPr>
          <p:cNvPr id="5" name="Grafik 4" descr="Achterbahn abwärts Silhouette">
            <a:extLst>
              <a:ext uri="{FF2B5EF4-FFF2-40B4-BE49-F238E27FC236}">
                <a16:creationId xmlns:a16="http://schemas.microsoft.com/office/drawing/2014/main" id="{5A27959B-6178-18E2-2B09-632DD86D71EC}"/>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532058" y="4282245"/>
            <a:ext cx="914400" cy="914400"/>
          </a:xfrm>
          <a:prstGeom prst="rect">
            <a:avLst/>
          </a:prstGeom>
        </p:spPr>
      </p:pic>
      <p:pic>
        <p:nvPicPr>
          <p:cNvPr id="13" name="Grafik 35" descr="Mann und Frau Silhouette">
            <a:extLst>
              <a:ext uri="{FF2B5EF4-FFF2-40B4-BE49-F238E27FC236}">
                <a16:creationId xmlns:a16="http://schemas.microsoft.com/office/drawing/2014/main" id="{2A4F5FF7-F6B5-CB82-13AF-6B5ACCEFAC9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97208" y="5049418"/>
            <a:ext cx="458466" cy="458466"/>
          </a:xfrm>
          <a:prstGeom prst="rect">
            <a:avLst/>
          </a:prstGeom>
        </p:spPr>
      </p:pic>
      <p:pic>
        <p:nvPicPr>
          <p:cNvPr id="14" name="Grafik 35" descr="Mann und Frau Silhouette">
            <a:extLst>
              <a:ext uri="{FF2B5EF4-FFF2-40B4-BE49-F238E27FC236}">
                <a16:creationId xmlns:a16="http://schemas.microsoft.com/office/drawing/2014/main" id="{DC5B2FCB-4200-93B9-AEEF-281C060F2D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0854" y="4929553"/>
            <a:ext cx="458466" cy="458466"/>
          </a:xfrm>
          <a:prstGeom prst="rect">
            <a:avLst/>
          </a:prstGeom>
        </p:spPr>
      </p:pic>
      <p:pic>
        <p:nvPicPr>
          <p:cNvPr id="15" name="Grafik 35" descr="Mann und Frau Silhouette">
            <a:extLst>
              <a:ext uri="{FF2B5EF4-FFF2-40B4-BE49-F238E27FC236}">
                <a16:creationId xmlns:a16="http://schemas.microsoft.com/office/drawing/2014/main" id="{8727995D-BA88-C4D3-C7C2-49E5872A24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70854" y="4401084"/>
            <a:ext cx="458466" cy="458466"/>
          </a:xfrm>
          <a:prstGeom prst="rect">
            <a:avLst/>
          </a:prstGeom>
        </p:spPr>
      </p:pic>
    </p:spTree>
    <p:extLst>
      <p:ext uri="{BB962C8B-B14F-4D97-AF65-F5344CB8AC3E}">
        <p14:creationId xmlns:p14="http://schemas.microsoft.com/office/powerpoint/2010/main" val="304381404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78B8E-5908-FB2A-3D85-511CE5C64707}"/>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3988F12E-9836-351C-8114-998AAC0E0106}"/>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a:t>Einstieg</a:t>
            </a:r>
            <a:endParaRPr dirty="0"/>
          </a:p>
        </p:txBody>
      </p:sp>
      <p:sp>
        <p:nvSpPr>
          <p:cNvPr id="363" name="Textplatzhalter 2">
            <a:extLst>
              <a:ext uri="{FF2B5EF4-FFF2-40B4-BE49-F238E27FC236}">
                <a16:creationId xmlns:a16="http://schemas.microsoft.com/office/drawing/2014/main" id="{06582E2F-8C45-1DC8-A0BB-D9DBE49E81BE}"/>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4194073302"/>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45FE4-2743-9CA5-6900-BB4ED68C321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6D4952A-F3EF-C14B-CC5F-A30B0439FD17}"/>
              </a:ext>
            </a:extLst>
          </p:cNvPr>
          <p:cNvSpPr>
            <a:spLocks noGrp="1"/>
          </p:cNvSpPr>
          <p:nvPr>
            <p:ph type="title"/>
          </p:nvPr>
        </p:nvSpPr>
        <p:spPr/>
        <p:txBody>
          <a:bodyPr/>
          <a:lstStyle/>
          <a:p>
            <a:r>
              <a:rPr lang="de-AT" b="1" dirty="0"/>
              <a:t>C) Marktsegmentierung</a:t>
            </a:r>
            <a:endParaRPr lang="de-AT" dirty="0"/>
          </a:p>
        </p:txBody>
      </p:sp>
      <p:sp>
        <p:nvSpPr>
          <p:cNvPr id="3" name="Textfeld 2">
            <a:extLst>
              <a:ext uri="{FF2B5EF4-FFF2-40B4-BE49-F238E27FC236}">
                <a16:creationId xmlns:a16="http://schemas.microsoft.com/office/drawing/2014/main" id="{2E3EBA1E-A125-4427-08FD-3BECED1B6E88}"/>
              </a:ext>
            </a:extLst>
          </p:cNvPr>
          <p:cNvSpPr txBox="1"/>
          <p:nvPr/>
        </p:nvSpPr>
        <p:spPr>
          <a:xfrm>
            <a:off x="468855" y="1417859"/>
            <a:ext cx="11252419" cy="28007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Du hast als </a:t>
            </a:r>
            <a:r>
              <a:rPr lang="de-AT" sz="1600" dirty="0" err="1">
                <a:latin typeface="Lexend" pitchFamily="2" charset="0"/>
              </a:rPr>
              <a:t>Unternehmer:in</a:t>
            </a:r>
            <a:r>
              <a:rPr lang="de-AT" sz="1600" dirty="0">
                <a:latin typeface="Lexend" pitchFamily="2" charset="0"/>
              </a:rPr>
              <a:t> verschiedene Möglichkeiten, deine Produkte zu verkaufen. </a:t>
            </a:r>
          </a:p>
          <a:p>
            <a:pPr marL="0" marR="0" indent="0"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285750" marR="0" indent="-285750"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1600" dirty="0">
                <a:latin typeface="Lexend" pitchFamily="2" charset="0"/>
              </a:rPr>
              <a:t>Variante 1: Belieferung des gesamten Marktes (kein Fokus auf eine bestimmte Zielgruppe) </a:t>
            </a:r>
          </a:p>
          <a:p>
            <a:pPr marL="285750" marR="0" indent="-285750"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1600" dirty="0">
              <a:latin typeface="Lexend" pitchFamily="2" charset="0"/>
            </a:endParaRPr>
          </a:p>
          <a:p>
            <a:pPr marL="285750" marR="0" indent="-285750"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1600" dirty="0">
                <a:latin typeface="Lexend" pitchFamily="2" charset="0"/>
              </a:rPr>
              <a:t>Variante 2: Der Markt wird in einzelne Segmente zerlegt und der Fokus wird auf ein Segment gelegt, z. B. Alleinerziehende mit Kind.</a:t>
            </a:r>
          </a:p>
          <a:p>
            <a:pPr marL="285750" marR="0" indent="-285750"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1600" dirty="0">
              <a:latin typeface="Lexend" pitchFamily="2" charset="0"/>
            </a:endParaRPr>
          </a:p>
          <a:p>
            <a:pPr marL="285750" indent="-285750" hangingPunct="0">
              <a:buFont typeface="Arial" panose="020B0604020202020204" pitchFamily="34" charset="0"/>
              <a:buChar char="•"/>
            </a:pPr>
            <a:r>
              <a:rPr lang="de-AT" sz="1600" dirty="0">
                <a:latin typeface="Lexend" pitchFamily="2" charset="0"/>
              </a:rPr>
              <a:t>Variante 3: Mehrere Segmente werden bedient.</a:t>
            </a:r>
          </a:p>
          <a:p>
            <a:pPr marR="0" defTabSz="914400" rtl="0" fontAlgn="auto" latinLnBrk="0" hangingPunct="0">
              <a:lnSpc>
                <a:spcPct val="100000"/>
              </a:lnSpc>
              <a:spcBef>
                <a:spcPts val="0"/>
              </a:spcBef>
              <a:spcAft>
                <a:spcPts val="0"/>
              </a:spcAft>
              <a:buClrTx/>
              <a:buSzTx/>
              <a:tabLst/>
            </a:pPr>
            <a:endParaRPr lang="de-AT" sz="1600" dirty="0">
              <a:latin typeface="Lexend" pitchFamily="2" charset="0"/>
            </a:endParaRPr>
          </a:p>
          <a:p>
            <a:pPr marL="0" marR="0" indent="0"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0" marR="0" indent="0" defTabSz="914400" rtl="0" fontAlgn="auto" latinLnBrk="0" hangingPunct="0">
              <a:lnSpc>
                <a:spcPct val="100000"/>
              </a:lnSpc>
              <a:spcBef>
                <a:spcPts val="0"/>
              </a:spcBef>
              <a:spcAft>
                <a:spcPts val="0"/>
              </a:spcAft>
              <a:buClrTx/>
              <a:buSzTx/>
              <a:buFontTx/>
              <a:buNone/>
              <a:tabLst/>
            </a:pPr>
            <a:r>
              <a:rPr lang="de-AT" sz="1600" b="1" dirty="0">
                <a:latin typeface="Lexend" pitchFamily="2" charset="0"/>
              </a:rPr>
              <a:t>  Gesamtmarkt</a:t>
            </a:r>
            <a:r>
              <a:rPr lang="de-AT" sz="1600" dirty="0">
                <a:latin typeface="Lexend" pitchFamily="2" charset="0"/>
              </a:rPr>
              <a:t>		</a:t>
            </a:r>
            <a:r>
              <a:rPr lang="de-AT" sz="1600" b="1" dirty="0">
                <a:latin typeface="Lexend" pitchFamily="2" charset="0"/>
              </a:rPr>
              <a:t>                 Marktsegmentierung </a:t>
            </a:r>
            <a:r>
              <a:rPr lang="de-AT" sz="1600" dirty="0">
                <a:latin typeface="Lexend" pitchFamily="2" charset="0"/>
              </a:rPr>
              <a:t>		              </a:t>
            </a:r>
            <a:r>
              <a:rPr lang="de-AT" sz="1600" b="1" dirty="0">
                <a:latin typeface="Lexend" pitchFamily="2" charset="0"/>
              </a:rPr>
              <a:t>Marktpositionierung</a:t>
            </a:r>
            <a:r>
              <a:rPr lang="de-AT" sz="1600" dirty="0">
                <a:latin typeface="Lexend" pitchFamily="2" charset="0"/>
              </a:rPr>
              <a:t>	</a:t>
            </a:r>
          </a:p>
        </p:txBody>
      </p:sp>
      <p:pic>
        <p:nvPicPr>
          <p:cNvPr id="33" name="Grafik 32">
            <a:extLst>
              <a:ext uri="{FF2B5EF4-FFF2-40B4-BE49-F238E27FC236}">
                <a16:creationId xmlns:a16="http://schemas.microsoft.com/office/drawing/2014/main" id="{0B3CB092-F8DC-3886-A0CD-A088E72EC69E}"/>
              </a:ext>
            </a:extLst>
          </p:cNvPr>
          <p:cNvPicPr>
            <a:picLocks noChangeAspect="1"/>
          </p:cNvPicPr>
          <p:nvPr/>
        </p:nvPicPr>
        <p:blipFill>
          <a:blip r:embed="rId3"/>
          <a:stretch>
            <a:fillRect/>
          </a:stretch>
        </p:blipFill>
        <p:spPr>
          <a:xfrm>
            <a:off x="4882405" y="4356305"/>
            <a:ext cx="952500" cy="971550"/>
          </a:xfrm>
          <a:prstGeom prst="rect">
            <a:avLst/>
          </a:prstGeom>
          <a:ln w="28575">
            <a:solidFill>
              <a:srgbClr val="FF0000"/>
            </a:solidFill>
            <a:prstDash val="sysDash"/>
          </a:ln>
        </p:spPr>
      </p:pic>
      <p:pic>
        <p:nvPicPr>
          <p:cNvPr id="36" name="Grafik 35" descr="Mann und Frau Silhouette">
            <a:extLst>
              <a:ext uri="{FF2B5EF4-FFF2-40B4-BE49-F238E27FC236}">
                <a16:creationId xmlns:a16="http://schemas.microsoft.com/office/drawing/2014/main" id="{D8784557-FFF8-C92A-2B76-CB53A39D939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71987" y="4243291"/>
            <a:ext cx="458466" cy="458466"/>
          </a:xfrm>
          <a:prstGeom prst="rect">
            <a:avLst/>
          </a:prstGeom>
        </p:spPr>
      </p:pic>
      <p:pic>
        <p:nvPicPr>
          <p:cNvPr id="38" name="Grafik 37">
            <a:extLst>
              <a:ext uri="{FF2B5EF4-FFF2-40B4-BE49-F238E27FC236}">
                <a16:creationId xmlns:a16="http://schemas.microsoft.com/office/drawing/2014/main" id="{CFC7D51F-43FF-D6EF-A680-0CD602BDD3A5}"/>
              </a:ext>
            </a:extLst>
          </p:cNvPr>
          <p:cNvPicPr>
            <a:picLocks noChangeAspect="1"/>
          </p:cNvPicPr>
          <p:nvPr/>
        </p:nvPicPr>
        <p:blipFill>
          <a:blip r:embed="rId3"/>
          <a:stretch>
            <a:fillRect/>
          </a:stretch>
        </p:blipFill>
        <p:spPr>
          <a:xfrm>
            <a:off x="8667931" y="5449558"/>
            <a:ext cx="952500" cy="971550"/>
          </a:xfrm>
          <a:prstGeom prst="rect">
            <a:avLst/>
          </a:prstGeom>
          <a:ln w="28575">
            <a:solidFill>
              <a:srgbClr val="FF0000"/>
            </a:solidFill>
            <a:prstDash val="sysDash"/>
          </a:ln>
        </p:spPr>
      </p:pic>
      <p:pic>
        <p:nvPicPr>
          <p:cNvPr id="40" name="Grafik 39" descr="Wippe Silhouette">
            <a:extLst>
              <a:ext uri="{FF2B5EF4-FFF2-40B4-BE49-F238E27FC236}">
                <a16:creationId xmlns:a16="http://schemas.microsoft.com/office/drawing/2014/main" id="{0CD50A7C-35B3-7893-07F2-62F251F520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407029" y="5442525"/>
            <a:ext cx="914400" cy="914400"/>
          </a:xfrm>
          <a:prstGeom prst="rect">
            <a:avLst/>
          </a:prstGeom>
        </p:spPr>
      </p:pic>
      <p:pic>
        <p:nvPicPr>
          <p:cNvPr id="46" name="Grafik 45" descr="Pfeil mit einer Linie: Gerade mit einfarbiger Füllung">
            <a:extLst>
              <a:ext uri="{FF2B5EF4-FFF2-40B4-BE49-F238E27FC236}">
                <a16:creationId xmlns:a16="http://schemas.microsoft.com/office/drawing/2014/main" id="{B362C3DA-A333-53EE-6611-BD7955F3C11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0800000">
            <a:off x="9695134" y="5615068"/>
            <a:ext cx="640530" cy="640530"/>
          </a:xfrm>
          <a:prstGeom prst="rect">
            <a:avLst/>
          </a:prstGeom>
        </p:spPr>
      </p:pic>
      <p:pic>
        <p:nvPicPr>
          <p:cNvPr id="4" name="Grafik 3" descr="Kreisdiagramm Silhouette">
            <a:extLst>
              <a:ext uri="{FF2B5EF4-FFF2-40B4-BE49-F238E27FC236}">
                <a16:creationId xmlns:a16="http://schemas.microsoft.com/office/drawing/2014/main" id="{FCD17B0F-33B2-5B7B-7A4C-2205873D3FA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07188" y="368015"/>
            <a:ext cx="914400" cy="914400"/>
          </a:xfrm>
          <a:prstGeom prst="rect">
            <a:avLst/>
          </a:prstGeom>
        </p:spPr>
      </p:pic>
      <p:sp>
        <p:nvSpPr>
          <p:cNvPr id="7" name="Rechteck 6">
            <a:extLst>
              <a:ext uri="{FF2B5EF4-FFF2-40B4-BE49-F238E27FC236}">
                <a16:creationId xmlns:a16="http://schemas.microsoft.com/office/drawing/2014/main" id="{7725C83C-54C9-FAA3-C1A5-ACF89D1CD5E8}"/>
              </a:ext>
            </a:extLst>
          </p:cNvPr>
          <p:cNvSpPr/>
          <p:nvPr/>
        </p:nvSpPr>
        <p:spPr>
          <a:xfrm>
            <a:off x="10322818" y="4307101"/>
            <a:ext cx="952500" cy="863035"/>
          </a:xfrm>
          <a:prstGeom prst="rect">
            <a:avLst/>
          </a:prstGeom>
          <a:solidFill>
            <a:srgbClr val="FFFFFF"/>
          </a:solidFill>
          <a:ln w="28575" cap="flat">
            <a:solidFill>
              <a:srgbClr val="FFC000"/>
            </a:solidFill>
            <a:prstDash val="sysDot"/>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w="28575">
                <a:solidFill>
                  <a:srgbClr val="FFC000"/>
                </a:solidFill>
                <a:prstDash val="sysDot"/>
              </a:ln>
              <a:solidFill>
                <a:srgbClr val="000000"/>
              </a:solidFill>
              <a:effectLst/>
              <a:uFillTx/>
              <a:latin typeface="+mn-lt"/>
              <a:ea typeface="+mn-ea"/>
              <a:cs typeface="+mn-cs"/>
              <a:sym typeface="Calibri"/>
            </a:endParaRPr>
          </a:p>
        </p:txBody>
      </p:sp>
      <p:pic>
        <p:nvPicPr>
          <p:cNvPr id="8" name="Grafik 7" descr="Mann und Frau Silhouette">
            <a:extLst>
              <a:ext uri="{FF2B5EF4-FFF2-40B4-BE49-F238E27FC236}">
                <a16:creationId xmlns:a16="http://schemas.microsoft.com/office/drawing/2014/main" id="{84A68491-35CE-22EB-5147-09983BB047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40602" y="4318126"/>
            <a:ext cx="458466" cy="458466"/>
          </a:xfrm>
          <a:prstGeom prst="rect">
            <a:avLst/>
          </a:prstGeom>
        </p:spPr>
      </p:pic>
      <p:pic>
        <p:nvPicPr>
          <p:cNvPr id="9" name="Grafik 8" descr="Mann und Frau Silhouette">
            <a:extLst>
              <a:ext uri="{FF2B5EF4-FFF2-40B4-BE49-F238E27FC236}">
                <a16:creationId xmlns:a16="http://schemas.microsoft.com/office/drawing/2014/main" id="{2559BD59-72EC-F979-DAFE-0777FCEF4F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93281" y="4700320"/>
            <a:ext cx="458466" cy="458466"/>
          </a:xfrm>
          <a:prstGeom prst="rect">
            <a:avLst/>
          </a:prstGeom>
        </p:spPr>
      </p:pic>
      <p:pic>
        <p:nvPicPr>
          <p:cNvPr id="10" name="Grafik 9" descr="Mann und Frau Silhouette">
            <a:extLst>
              <a:ext uri="{FF2B5EF4-FFF2-40B4-BE49-F238E27FC236}">
                <a16:creationId xmlns:a16="http://schemas.microsoft.com/office/drawing/2014/main" id="{FA1886B0-6D86-9DD6-1A81-2E72F31E262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87494" y="4309357"/>
            <a:ext cx="458466" cy="458466"/>
          </a:xfrm>
          <a:prstGeom prst="rect">
            <a:avLst/>
          </a:prstGeom>
        </p:spPr>
      </p:pic>
      <p:pic>
        <p:nvPicPr>
          <p:cNvPr id="11" name="Grafik 10" descr="Mann und Frau Silhouette">
            <a:extLst>
              <a:ext uri="{FF2B5EF4-FFF2-40B4-BE49-F238E27FC236}">
                <a16:creationId xmlns:a16="http://schemas.microsoft.com/office/drawing/2014/main" id="{8B6258BE-852C-9DBA-D09D-5D9735C7CB9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40602" y="4717345"/>
            <a:ext cx="458466" cy="458466"/>
          </a:xfrm>
          <a:prstGeom prst="rect">
            <a:avLst/>
          </a:prstGeom>
        </p:spPr>
      </p:pic>
      <p:pic>
        <p:nvPicPr>
          <p:cNvPr id="12" name="Grafik 11" descr="Pfeil mit einer Linie: Gerade mit einfarbiger Füllung">
            <a:extLst>
              <a:ext uri="{FF2B5EF4-FFF2-40B4-BE49-F238E27FC236}">
                <a16:creationId xmlns:a16="http://schemas.microsoft.com/office/drawing/2014/main" id="{90D79BED-0178-D363-D53D-8DE31FFFA5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92724" y="4518256"/>
            <a:ext cx="640530" cy="640530"/>
          </a:xfrm>
          <a:prstGeom prst="rect">
            <a:avLst/>
          </a:prstGeom>
        </p:spPr>
      </p:pic>
      <p:pic>
        <p:nvPicPr>
          <p:cNvPr id="18" name="Grafik 17">
            <a:extLst>
              <a:ext uri="{FF2B5EF4-FFF2-40B4-BE49-F238E27FC236}">
                <a16:creationId xmlns:a16="http://schemas.microsoft.com/office/drawing/2014/main" id="{3B445184-2228-18B1-A69A-6452837C8514}"/>
              </a:ext>
            </a:extLst>
          </p:cNvPr>
          <p:cNvPicPr>
            <a:picLocks noChangeAspect="1"/>
          </p:cNvPicPr>
          <p:nvPr/>
        </p:nvPicPr>
        <p:blipFill>
          <a:blip r:embed="rId12"/>
          <a:stretch>
            <a:fillRect/>
          </a:stretch>
        </p:blipFill>
        <p:spPr>
          <a:xfrm>
            <a:off x="625588" y="4141715"/>
            <a:ext cx="1647825" cy="1609725"/>
          </a:xfrm>
          <a:prstGeom prst="rect">
            <a:avLst/>
          </a:prstGeom>
        </p:spPr>
      </p:pic>
      <p:pic>
        <p:nvPicPr>
          <p:cNvPr id="6" name="Grafik 5" descr="Achterbahn abwärts Silhouette">
            <a:extLst>
              <a:ext uri="{FF2B5EF4-FFF2-40B4-BE49-F238E27FC236}">
                <a16:creationId xmlns:a16="http://schemas.microsoft.com/office/drawing/2014/main" id="{40778DD1-E9FC-8299-7A89-C4A95183840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588760" y="4356305"/>
            <a:ext cx="914400" cy="914400"/>
          </a:xfrm>
          <a:prstGeom prst="rect">
            <a:avLst/>
          </a:prstGeom>
        </p:spPr>
      </p:pic>
      <p:pic>
        <p:nvPicPr>
          <p:cNvPr id="5" name="Grafik 35" descr="Mann und Frau Silhouette">
            <a:extLst>
              <a:ext uri="{FF2B5EF4-FFF2-40B4-BE49-F238E27FC236}">
                <a16:creationId xmlns:a16="http://schemas.microsoft.com/office/drawing/2014/main" id="{0AE2B6E2-A074-261A-4D2A-2BEE4576F9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05922" y="4923492"/>
            <a:ext cx="458466" cy="458466"/>
          </a:xfrm>
          <a:prstGeom prst="rect">
            <a:avLst/>
          </a:prstGeom>
        </p:spPr>
      </p:pic>
      <p:pic>
        <p:nvPicPr>
          <p:cNvPr id="13" name="Grafik 35" descr="Mann und Frau Silhouette">
            <a:extLst>
              <a:ext uri="{FF2B5EF4-FFF2-40B4-BE49-F238E27FC236}">
                <a16:creationId xmlns:a16="http://schemas.microsoft.com/office/drawing/2014/main" id="{9BAE5C37-3870-8B74-053A-7C9AB30E92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49924" y="4853353"/>
            <a:ext cx="458466" cy="458466"/>
          </a:xfrm>
          <a:prstGeom prst="rect">
            <a:avLst/>
          </a:prstGeom>
        </p:spPr>
      </p:pic>
      <p:pic>
        <p:nvPicPr>
          <p:cNvPr id="14" name="Grafik 35" descr="Mann und Frau Silhouette">
            <a:extLst>
              <a:ext uri="{FF2B5EF4-FFF2-40B4-BE49-F238E27FC236}">
                <a16:creationId xmlns:a16="http://schemas.microsoft.com/office/drawing/2014/main" id="{4F20B23C-E87B-A0BA-F274-9E0F90108A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72700" y="4278559"/>
            <a:ext cx="458466" cy="458466"/>
          </a:xfrm>
          <a:prstGeom prst="rect">
            <a:avLst/>
          </a:prstGeom>
        </p:spPr>
      </p:pic>
    </p:spTree>
    <p:extLst>
      <p:ext uri="{BB962C8B-B14F-4D97-AF65-F5344CB8AC3E}">
        <p14:creationId xmlns:p14="http://schemas.microsoft.com/office/powerpoint/2010/main" val="68941542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EA1719-FD47-7958-3696-07094EB2761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3FC751B-8FB4-3CD0-FB3A-4E48BB0DFC6D}"/>
              </a:ext>
            </a:extLst>
          </p:cNvPr>
          <p:cNvSpPr>
            <a:spLocks noGrp="1"/>
          </p:cNvSpPr>
          <p:nvPr>
            <p:ph type="title"/>
          </p:nvPr>
        </p:nvSpPr>
        <p:spPr/>
        <p:txBody>
          <a:bodyPr/>
          <a:lstStyle/>
          <a:p>
            <a:r>
              <a:rPr lang="de-AT" b="1" dirty="0"/>
              <a:t>C) Marktsegmentierung</a:t>
            </a:r>
            <a:endParaRPr lang="de-AT" dirty="0"/>
          </a:p>
        </p:txBody>
      </p:sp>
      <p:sp>
        <p:nvSpPr>
          <p:cNvPr id="3" name="Textfeld 2">
            <a:extLst>
              <a:ext uri="{FF2B5EF4-FFF2-40B4-BE49-F238E27FC236}">
                <a16:creationId xmlns:a16="http://schemas.microsoft.com/office/drawing/2014/main" id="{03608D99-5BAE-735C-2EF9-D88877B2CECA}"/>
              </a:ext>
            </a:extLst>
          </p:cNvPr>
          <p:cNvSpPr txBox="1"/>
          <p:nvPr/>
        </p:nvSpPr>
        <p:spPr>
          <a:xfrm>
            <a:off x="469790" y="1417859"/>
            <a:ext cx="11252419" cy="25545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1600" dirty="0">
                <a:latin typeface="Lexend" pitchFamily="2" charset="0"/>
              </a:rPr>
              <a:t>Aufgrund der Fülle an </a:t>
            </a:r>
            <a:r>
              <a:rPr lang="de-AT" sz="1600" dirty="0" err="1">
                <a:latin typeface="Lexend" pitchFamily="2" charset="0"/>
              </a:rPr>
              <a:t>Anbieter:innen</a:t>
            </a:r>
            <a:r>
              <a:rPr lang="de-AT" sz="1600" dirty="0">
                <a:latin typeface="Lexend" pitchFamily="2" charset="0"/>
              </a:rPr>
              <a:t> (</a:t>
            </a:r>
            <a:r>
              <a:rPr lang="de-AT" sz="1600" b="1" dirty="0">
                <a:latin typeface="Lexend" pitchFamily="2" charset="0"/>
              </a:rPr>
              <a:t>Konkurrenz</a:t>
            </a:r>
            <a:r>
              <a:rPr lang="de-AT" sz="1600" dirty="0">
                <a:latin typeface="Lexend" pitchFamily="2" charset="0"/>
              </a:rPr>
              <a:t>) müssen bzw. wollen sich Unternehmen meistens auf eine bestimmte </a:t>
            </a:r>
            <a:r>
              <a:rPr lang="de-AT" sz="1600" b="1" dirty="0">
                <a:latin typeface="Lexend" pitchFamily="2" charset="0"/>
              </a:rPr>
              <a:t>Zielgruppe spezialisieren</a:t>
            </a:r>
            <a:r>
              <a:rPr lang="de-AT" sz="1600"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1600" dirty="0">
              <a:latin typeface="Lexend" pitchFamily="2" charset="0"/>
            </a:endParaRPr>
          </a:p>
          <a:p>
            <a:pPr marL="285750" indent="-285750">
              <a:buFont typeface="Arial" panose="020B0604020202020204" pitchFamily="34" charset="0"/>
              <a:buChar char="•"/>
            </a:pPr>
            <a:r>
              <a:rPr lang="de-AT" sz="1600" dirty="0">
                <a:latin typeface="Lexend" pitchFamily="2" charset="0"/>
              </a:rPr>
              <a:t>Bei der Produktion von Standardgütern, wie z. B. Lebensmittel oder Kleidung, treffen viele </a:t>
            </a:r>
            <a:r>
              <a:rPr lang="de-AT" sz="1600" dirty="0" err="1">
                <a:latin typeface="Lexend" pitchFamily="2" charset="0"/>
              </a:rPr>
              <a:t>Anbieter:innen</a:t>
            </a:r>
            <a:r>
              <a:rPr lang="de-AT" sz="1600" dirty="0">
                <a:latin typeface="Lexend" pitchFamily="2" charset="0"/>
              </a:rPr>
              <a:t> auf viele </a:t>
            </a:r>
            <a:r>
              <a:rPr lang="de-AT" sz="1600" dirty="0" err="1">
                <a:latin typeface="Lexend" pitchFamily="2" charset="0"/>
              </a:rPr>
              <a:t>Nachfrager:innen</a:t>
            </a:r>
            <a:r>
              <a:rPr lang="de-AT" sz="1600" dirty="0">
                <a:latin typeface="Lexend" pitchFamily="2" charset="0"/>
              </a:rPr>
              <a:t> (</a:t>
            </a:r>
            <a:r>
              <a:rPr lang="de-AT" sz="1600" b="1" dirty="0">
                <a:latin typeface="Lexend" pitchFamily="2" charset="0"/>
              </a:rPr>
              <a:t>Polypol</a:t>
            </a:r>
            <a:r>
              <a:rPr lang="de-AT" sz="1600" dirty="0">
                <a:latin typeface="Lexend" pitchFamily="2" charset="0"/>
              </a:rPr>
              <a:t>). Die Konkurrenz ist hier sowohl national als auch international sehr groß.  </a:t>
            </a:r>
          </a:p>
          <a:p>
            <a:pPr marL="285750" indent="-285750" hangingPunct="0">
              <a:buFont typeface="Arial" panose="020B0604020202020204" pitchFamily="34" charset="0"/>
              <a:buChar char="•"/>
            </a:pPr>
            <a:endParaRPr lang="de-AT" sz="1600" dirty="0">
              <a:latin typeface="Lexend" pitchFamily="2" charset="0"/>
            </a:endParaRPr>
          </a:p>
          <a:p>
            <a:pPr marL="285750" indent="-285750" hangingPunct="0">
              <a:buFont typeface="Arial" panose="020B0604020202020204" pitchFamily="34" charset="0"/>
              <a:buChar char="•"/>
            </a:pPr>
            <a:r>
              <a:rPr lang="de-AT" sz="1600" dirty="0">
                <a:latin typeface="Lexend" pitchFamily="2" charset="0"/>
              </a:rPr>
              <a:t>Österreichische Unternehmen fokussieren sich deshalb teilweise auf kleine Bereiche eines Gesamtmarktes (</a:t>
            </a:r>
            <a:r>
              <a:rPr lang="de-AT" sz="1600" b="1" dirty="0">
                <a:latin typeface="Lexend" pitchFamily="2" charset="0"/>
              </a:rPr>
              <a:t>Nischen</a:t>
            </a:r>
            <a:r>
              <a:rPr lang="de-AT" sz="1600" dirty="0">
                <a:latin typeface="Lexend" pitchFamily="2" charset="0"/>
              </a:rPr>
              <a:t>), um im internationalen Wettkampf überleben zu können. </a:t>
            </a:r>
          </a:p>
          <a:p>
            <a:pPr marL="285750" indent="-285750" hangingPunct="0">
              <a:buFont typeface="Arial" panose="020B0604020202020204" pitchFamily="34" charset="0"/>
              <a:buChar char="•"/>
            </a:pPr>
            <a:endParaRPr lang="de-AT" sz="1600" dirty="0">
              <a:latin typeface="Lexend" pitchFamily="2" charset="0"/>
            </a:endParaRPr>
          </a:p>
          <a:p>
            <a:pPr marL="285750" indent="-285750" hangingPunct="0">
              <a:buFont typeface="Arial" panose="020B0604020202020204" pitchFamily="34" charset="0"/>
              <a:buChar char="•"/>
            </a:pPr>
            <a:r>
              <a:rPr lang="de-AT" sz="1600" dirty="0">
                <a:latin typeface="Lexend" pitchFamily="2" charset="0"/>
              </a:rPr>
              <a:t>Diese Unternehmen werden oft als „</a:t>
            </a:r>
            <a:r>
              <a:rPr lang="de-AT" sz="1600" b="1" dirty="0" err="1">
                <a:latin typeface="Lexend" pitchFamily="2" charset="0"/>
              </a:rPr>
              <a:t>hidden</a:t>
            </a:r>
            <a:r>
              <a:rPr lang="de-AT" sz="1600" b="1" dirty="0">
                <a:latin typeface="Lexend" pitchFamily="2" charset="0"/>
              </a:rPr>
              <a:t> </a:t>
            </a:r>
            <a:r>
              <a:rPr lang="de-AT" sz="1600" b="1" dirty="0" err="1">
                <a:latin typeface="Lexend" pitchFamily="2" charset="0"/>
              </a:rPr>
              <a:t>champions</a:t>
            </a:r>
            <a:r>
              <a:rPr lang="de-AT" sz="1600" dirty="0">
                <a:latin typeface="Lexend" pitchFamily="2" charset="0"/>
              </a:rPr>
              <a:t>“ bezeichnet.  </a:t>
            </a:r>
          </a:p>
        </p:txBody>
      </p:sp>
      <p:pic>
        <p:nvPicPr>
          <p:cNvPr id="4" name="Grafik 3" descr="Kreisdiagramm Silhouette">
            <a:extLst>
              <a:ext uri="{FF2B5EF4-FFF2-40B4-BE49-F238E27FC236}">
                <a16:creationId xmlns:a16="http://schemas.microsoft.com/office/drawing/2014/main" id="{8267C546-AE79-6C0E-6C50-577C2DC397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95999" y="398310"/>
            <a:ext cx="914400" cy="914400"/>
          </a:xfrm>
          <a:prstGeom prst="rect">
            <a:avLst/>
          </a:prstGeom>
        </p:spPr>
      </p:pic>
      <p:graphicFrame>
        <p:nvGraphicFramePr>
          <p:cNvPr id="6" name="Diagramm 5">
            <a:extLst>
              <a:ext uri="{FF2B5EF4-FFF2-40B4-BE49-F238E27FC236}">
                <a16:creationId xmlns:a16="http://schemas.microsoft.com/office/drawing/2014/main" id="{A1D0E587-70E3-CDD9-A79F-7207F2DF01A2}"/>
              </a:ext>
            </a:extLst>
          </p:cNvPr>
          <p:cNvGraphicFramePr/>
          <p:nvPr>
            <p:extLst>
              <p:ext uri="{D42A27DB-BD31-4B8C-83A1-F6EECF244321}">
                <p14:modId xmlns:p14="http://schemas.microsoft.com/office/powerpoint/2010/main" val="2984884607"/>
              </p:ext>
            </p:extLst>
          </p:nvPr>
        </p:nvGraphicFramePr>
        <p:xfrm>
          <a:off x="4155541" y="4433454"/>
          <a:ext cx="3199263" cy="20133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1599106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87D43-4FF5-67C0-D19C-5290BD3B3F5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247968-06CB-7849-0B1C-2FFCC8B0F6B7}"/>
              </a:ext>
            </a:extLst>
          </p:cNvPr>
          <p:cNvSpPr>
            <a:spLocks noGrp="1"/>
          </p:cNvSpPr>
          <p:nvPr>
            <p:ph type="title"/>
          </p:nvPr>
        </p:nvSpPr>
        <p:spPr/>
        <p:txBody>
          <a:bodyPr/>
          <a:lstStyle/>
          <a:p>
            <a:r>
              <a:rPr lang="de-AT" b="1" dirty="0"/>
              <a:t>C) Marktsegmentierung</a:t>
            </a:r>
            <a:endParaRPr lang="de-AT" dirty="0"/>
          </a:p>
        </p:txBody>
      </p:sp>
      <p:sp>
        <p:nvSpPr>
          <p:cNvPr id="3" name="Textfeld 2">
            <a:extLst>
              <a:ext uri="{FF2B5EF4-FFF2-40B4-BE49-F238E27FC236}">
                <a16:creationId xmlns:a16="http://schemas.microsoft.com/office/drawing/2014/main" id="{3789664C-22A9-28D2-2659-FF132B22CF29}"/>
              </a:ext>
            </a:extLst>
          </p:cNvPr>
          <p:cNvSpPr txBox="1"/>
          <p:nvPr/>
        </p:nvSpPr>
        <p:spPr>
          <a:xfrm>
            <a:off x="469790" y="1417859"/>
            <a:ext cx="11252419" cy="20313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Marktsegmentierung war vor allem in der Zeit des Mangels, z. B. vor oder nach dem Krieg, nicht notwendig, denn wenig verbliebene </a:t>
            </a:r>
            <a:r>
              <a:rPr lang="de-AT" dirty="0" err="1">
                <a:latin typeface="Lexend" pitchFamily="2" charset="0"/>
              </a:rPr>
              <a:t>Anbieter:innen</a:t>
            </a:r>
            <a:r>
              <a:rPr lang="de-AT" dirty="0">
                <a:latin typeface="Lexend" pitchFamily="2" charset="0"/>
              </a:rPr>
              <a:t> trafen auf viele </a:t>
            </a:r>
            <a:r>
              <a:rPr lang="de-AT" dirty="0" err="1">
                <a:latin typeface="Lexend" pitchFamily="2" charset="0"/>
              </a:rPr>
              <a:t>Nachfrager:innen</a:t>
            </a:r>
            <a:r>
              <a:rPr lang="de-AT" dirty="0">
                <a:latin typeface="Lexend" pitchFamily="2" charset="0"/>
              </a:rPr>
              <a:t> (</a:t>
            </a:r>
            <a:r>
              <a:rPr lang="de-AT" b="1" dirty="0">
                <a:latin typeface="Lexend" pitchFamily="2" charset="0"/>
              </a:rPr>
              <a:t>Oligopol</a:t>
            </a:r>
            <a:r>
              <a:rPr lang="de-AT" dirty="0">
                <a:latin typeface="Lexend" pitchFamily="2" charset="0"/>
              </a:rPr>
              <a:t>).</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Einige wenige Produkte aus dieser Zeit haben bis heute überlebt, wie z. B. die Suppenwürze von Maggi. Ein Produkt für Jung und Alt, Arm und Reich, Männlich und Weiblich etc. – also für den Gesamtmarkt.</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b="1" dirty="0">
                <a:latin typeface="Lexend" pitchFamily="2" charset="0"/>
              </a:rPr>
              <a:t>Fallen euch andere ähnliche Produkte ein, wo keine Marktsegmentierung vorgenommen wird? </a:t>
            </a:r>
          </a:p>
        </p:txBody>
      </p:sp>
      <p:pic>
        <p:nvPicPr>
          <p:cNvPr id="4" name="Grafik 3" descr="Kreisdiagramm Silhouette">
            <a:extLst>
              <a:ext uri="{FF2B5EF4-FFF2-40B4-BE49-F238E27FC236}">
                <a16:creationId xmlns:a16="http://schemas.microsoft.com/office/drawing/2014/main" id="{D6232585-819C-343A-110A-BF3D06E392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27274" y="372348"/>
            <a:ext cx="914400" cy="914400"/>
          </a:xfrm>
          <a:prstGeom prst="rect">
            <a:avLst/>
          </a:prstGeom>
        </p:spPr>
      </p:pic>
      <p:pic>
        <p:nvPicPr>
          <p:cNvPr id="5" name="Picture 2" descr="Maggi-Würze – Wikipedia">
            <a:extLst>
              <a:ext uri="{FF2B5EF4-FFF2-40B4-BE49-F238E27FC236}">
                <a16:creationId xmlns:a16="http://schemas.microsoft.com/office/drawing/2014/main" id="{442DE2D8-9220-26DC-DC87-E1E4FE0152D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7695" y="4019724"/>
            <a:ext cx="3604592" cy="2551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90984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78F92-7B90-8EBE-949C-3A1EDB3BD6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1721106-CB31-91B4-5A6B-B79F6BCF6BD3}"/>
              </a:ext>
            </a:extLst>
          </p:cNvPr>
          <p:cNvSpPr>
            <a:spLocks noGrp="1"/>
          </p:cNvSpPr>
          <p:nvPr>
            <p:ph type="title"/>
          </p:nvPr>
        </p:nvSpPr>
        <p:spPr/>
        <p:txBody>
          <a:bodyPr/>
          <a:lstStyle/>
          <a:p>
            <a:r>
              <a:rPr lang="de-AT" b="1" dirty="0"/>
              <a:t>C) Marktsegmentierung</a:t>
            </a:r>
            <a:endParaRPr lang="de-AT" dirty="0"/>
          </a:p>
        </p:txBody>
      </p:sp>
      <p:sp>
        <p:nvSpPr>
          <p:cNvPr id="3" name="Textfeld 2">
            <a:extLst>
              <a:ext uri="{FF2B5EF4-FFF2-40B4-BE49-F238E27FC236}">
                <a16:creationId xmlns:a16="http://schemas.microsoft.com/office/drawing/2014/main" id="{84AC0656-82CA-696E-9AC0-14168B8ED2BF}"/>
              </a:ext>
            </a:extLst>
          </p:cNvPr>
          <p:cNvSpPr txBox="1"/>
          <p:nvPr/>
        </p:nvSpPr>
        <p:spPr>
          <a:xfrm>
            <a:off x="469790" y="1417859"/>
            <a:ext cx="11252419"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Zusammenfassung: Unter dem Begriff </a:t>
            </a:r>
            <a:r>
              <a:rPr lang="de-AT" b="1" dirty="0">
                <a:latin typeface="Lexend" pitchFamily="2" charset="0"/>
              </a:rPr>
              <a:t>Marktsegmentierung</a:t>
            </a:r>
            <a:r>
              <a:rPr lang="de-AT" dirty="0">
                <a:latin typeface="Lexend" pitchFamily="2" charset="0"/>
              </a:rPr>
              <a:t> versteht man also die Aufteilung in </a:t>
            </a:r>
            <a:r>
              <a:rPr lang="de-AT" b="1" dirty="0" err="1">
                <a:latin typeface="Lexend" pitchFamily="2" charset="0"/>
              </a:rPr>
              <a:t>Kund:innensegmente</a:t>
            </a:r>
            <a:r>
              <a:rPr lang="de-AT" b="1" dirty="0">
                <a:latin typeface="Lexend" pitchFamily="2" charset="0"/>
              </a:rPr>
              <a:t> </a:t>
            </a:r>
            <a:r>
              <a:rPr lang="de-AT" dirty="0">
                <a:latin typeface="Lexend" pitchFamily="2" charset="0"/>
              </a:rPr>
              <a:t>mit jeweils </a:t>
            </a:r>
            <a:r>
              <a:rPr lang="de-AT" b="1" dirty="0">
                <a:latin typeface="Lexend" pitchFamily="2" charset="0"/>
              </a:rPr>
              <a:t>ähnlichen Eigenschaften</a:t>
            </a:r>
            <a:r>
              <a:rPr lang="de-AT" dirty="0">
                <a:latin typeface="Lexend" pitchFamily="2" charset="0"/>
              </a:rPr>
              <a:t>. Die </a:t>
            </a:r>
            <a:r>
              <a:rPr lang="de-AT" dirty="0" err="1">
                <a:latin typeface="Lexend" pitchFamily="2" charset="0"/>
              </a:rPr>
              <a:t>Kund:innen</a:t>
            </a:r>
            <a:r>
              <a:rPr lang="de-AT" dirty="0">
                <a:latin typeface="Lexend" pitchFamily="2" charset="0"/>
              </a:rPr>
              <a:t> werden dabei nach verschiedenen </a:t>
            </a:r>
            <a:r>
              <a:rPr lang="de-AT" b="1" dirty="0">
                <a:latin typeface="Lexend" pitchFamily="2" charset="0"/>
              </a:rPr>
              <a:t>Kriterien</a:t>
            </a:r>
            <a:r>
              <a:rPr lang="de-AT" dirty="0">
                <a:latin typeface="Lexend" pitchFamily="2" charset="0"/>
              </a:rPr>
              <a:t> eingeteilt: </a:t>
            </a:r>
          </a:p>
        </p:txBody>
      </p:sp>
      <p:graphicFrame>
        <p:nvGraphicFramePr>
          <p:cNvPr id="4" name="Diagramm 3">
            <a:extLst>
              <a:ext uri="{FF2B5EF4-FFF2-40B4-BE49-F238E27FC236}">
                <a16:creationId xmlns:a16="http://schemas.microsoft.com/office/drawing/2014/main" id="{19E0FDDC-5F92-422D-0CA0-68EB2594EB1A}"/>
              </a:ext>
            </a:extLst>
          </p:cNvPr>
          <p:cNvGraphicFramePr/>
          <p:nvPr>
            <p:extLst>
              <p:ext uri="{D42A27DB-BD31-4B8C-83A1-F6EECF244321}">
                <p14:modId xmlns:p14="http://schemas.microsoft.com/office/powerpoint/2010/main" val="2475068685"/>
              </p:ext>
            </p:extLst>
          </p:nvPr>
        </p:nvGraphicFramePr>
        <p:xfrm>
          <a:off x="2505064" y="2333951"/>
          <a:ext cx="7100243" cy="4018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fik 6" descr="Hügelszenerie Silhouette">
            <a:extLst>
              <a:ext uri="{FF2B5EF4-FFF2-40B4-BE49-F238E27FC236}">
                <a16:creationId xmlns:a16="http://schemas.microsoft.com/office/drawing/2014/main" id="{B7DB0E32-6D04-E943-71F3-1BAF79B840D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5536" y="5190734"/>
            <a:ext cx="914400" cy="914400"/>
          </a:xfrm>
          <a:prstGeom prst="rect">
            <a:avLst/>
          </a:prstGeom>
        </p:spPr>
      </p:pic>
      <p:pic>
        <p:nvPicPr>
          <p:cNvPr id="10" name="Grafik 9" descr="Highwayszenerie Silhouette">
            <a:extLst>
              <a:ext uri="{FF2B5EF4-FFF2-40B4-BE49-F238E27FC236}">
                <a16:creationId xmlns:a16="http://schemas.microsoft.com/office/drawing/2014/main" id="{5C27DD2E-BE43-5056-464D-04D4EC203D4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36304" y="2731263"/>
            <a:ext cx="914400" cy="914400"/>
          </a:xfrm>
          <a:prstGeom prst="rect">
            <a:avLst/>
          </a:prstGeom>
        </p:spPr>
      </p:pic>
      <p:pic>
        <p:nvPicPr>
          <p:cNvPr id="12" name="Grafik 11" descr="Mann mit Stock mit einfarbiger Füllung">
            <a:extLst>
              <a:ext uri="{FF2B5EF4-FFF2-40B4-BE49-F238E27FC236}">
                <a16:creationId xmlns:a16="http://schemas.microsoft.com/office/drawing/2014/main" id="{596D2299-99D9-1C4D-0EA5-8BC5D5398E3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341296" y="2709421"/>
            <a:ext cx="914400" cy="914400"/>
          </a:xfrm>
          <a:prstGeom prst="rect">
            <a:avLst/>
          </a:prstGeom>
        </p:spPr>
      </p:pic>
      <p:pic>
        <p:nvPicPr>
          <p:cNvPr id="14" name="Grafik 13" descr="Tierärztin Silhouette">
            <a:extLst>
              <a:ext uri="{FF2B5EF4-FFF2-40B4-BE49-F238E27FC236}">
                <a16:creationId xmlns:a16="http://schemas.microsoft.com/office/drawing/2014/main" id="{17DA0035-F0D0-55C4-2FAA-88B67B46FE6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393504" y="3886199"/>
            <a:ext cx="914400" cy="914400"/>
          </a:xfrm>
          <a:prstGeom prst="rect">
            <a:avLst/>
          </a:prstGeom>
        </p:spPr>
      </p:pic>
      <p:pic>
        <p:nvPicPr>
          <p:cNvPr id="16" name="Grafik 15" descr="Rechte und linke Gehirnhälfte Silhouette">
            <a:extLst>
              <a:ext uri="{FF2B5EF4-FFF2-40B4-BE49-F238E27FC236}">
                <a16:creationId xmlns:a16="http://schemas.microsoft.com/office/drawing/2014/main" id="{3997700D-6B36-AB35-6213-E82922ADA1C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807809" y="5190675"/>
            <a:ext cx="914400" cy="914400"/>
          </a:xfrm>
          <a:prstGeom prst="rect">
            <a:avLst/>
          </a:prstGeom>
        </p:spPr>
      </p:pic>
      <p:pic>
        <p:nvPicPr>
          <p:cNvPr id="5" name="Grafik 4" descr="Kreisdiagramm Silhouette">
            <a:extLst>
              <a:ext uri="{FF2B5EF4-FFF2-40B4-BE49-F238E27FC236}">
                <a16:creationId xmlns:a16="http://schemas.microsoft.com/office/drawing/2014/main" id="{6681D510-3878-FFE9-951D-BC1A197DE62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23422" y="389291"/>
            <a:ext cx="914400" cy="914400"/>
          </a:xfrm>
          <a:prstGeom prst="rect">
            <a:avLst/>
          </a:prstGeom>
        </p:spPr>
      </p:pic>
      <p:pic>
        <p:nvPicPr>
          <p:cNvPr id="9" name="Grafik 8" descr="Stadt Silhouette">
            <a:extLst>
              <a:ext uri="{FF2B5EF4-FFF2-40B4-BE49-F238E27FC236}">
                <a16:creationId xmlns:a16="http://schemas.microsoft.com/office/drawing/2014/main" id="{F1C01A93-4E6F-3180-56A1-83F00D4362CC}"/>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967966" y="3954954"/>
            <a:ext cx="914400" cy="914400"/>
          </a:xfrm>
          <a:prstGeom prst="rect">
            <a:avLst/>
          </a:prstGeom>
        </p:spPr>
      </p:pic>
    </p:spTree>
    <p:extLst>
      <p:ext uri="{BB962C8B-B14F-4D97-AF65-F5344CB8AC3E}">
        <p14:creationId xmlns:p14="http://schemas.microsoft.com/office/powerpoint/2010/main" val="933129480"/>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3570D3-3DBD-2549-7719-BE3CE3E50FAA}"/>
              </a:ext>
            </a:extLst>
          </p:cNvPr>
          <p:cNvSpPr>
            <a:spLocks noGrp="1"/>
          </p:cNvSpPr>
          <p:nvPr>
            <p:ph type="title"/>
          </p:nvPr>
        </p:nvSpPr>
        <p:spPr/>
        <p:txBody>
          <a:bodyPr/>
          <a:lstStyle/>
          <a:p>
            <a:r>
              <a:rPr lang="de-DE"/>
              <a:t>Leitfragen für das </a:t>
            </a:r>
            <a:r>
              <a:rPr lang="de-DE" err="1"/>
              <a:t>Klitzekleinheft</a:t>
            </a:r>
            <a:endParaRPr lang="de-AT"/>
          </a:p>
        </p:txBody>
      </p:sp>
      <p:sp>
        <p:nvSpPr>
          <p:cNvPr id="3" name="Textplatzhalter 2">
            <a:extLst>
              <a:ext uri="{FF2B5EF4-FFF2-40B4-BE49-F238E27FC236}">
                <a16:creationId xmlns:a16="http://schemas.microsoft.com/office/drawing/2014/main" id="{706E618A-BD57-C33F-AFB3-FFFC904AAC01}"/>
              </a:ext>
            </a:extLst>
          </p:cNvPr>
          <p:cNvSpPr>
            <a:spLocks noGrp="1"/>
          </p:cNvSpPr>
          <p:nvPr>
            <p:ph type="body" idx="1"/>
          </p:nvPr>
        </p:nvSpPr>
        <p:spPr/>
        <p:txBody>
          <a:bodyPr>
            <a:normAutofit/>
          </a:bodyPr>
          <a:lstStyle/>
          <a:p>
            <a:r>
              <a:rPr lang="de-DE" sz="2400" dirty="0"/>
              <a:t>Welche der drei besprochenen Punkte sind für euer eigenes Projekt besonders relevant? </a:t>
            </a:r>
          </a:p>
          <a:p>
            <a:r>
              <a:rPr lang="de-DE" sz="2400" dirty="0"/>
              <a:t>Braucht es eine Marktsegmentierung? </a:t>
            </a:r>
          </a:p>
          <a:p>
            <a:r>
              <a:rPr lang="de-DE" sz="2400" dirty="0"/>
              <a:t>Handelt es sich um eine elastische oder unelastische Nachfrage? </a:t>
            </a:r>
          </a:p>
          <a:p>
            <a:r>
              <a:rPr lang="de-DE" sz="2400" dirty="0"/>
              <a:t>Muss die Präferenz der </a:t>
            </a:r>
            <a:r>
              <a:rPr lang="de-DE" sz="2400" dirty="0" err="1"/>
              <a:t>Kund:innen</a:t>
            </a:r>
            <a:r>
              <a:rPr lang="de-DE" sz="2400" dirty="0"/>
              <a:t> berücksichtigt werden (z. B. Veränderung des Preises je nach Wochentag)? </a:t>
            </a:r>
          </a:p>
        </p:txBody>
      </p:sp>
      <p:pic>
        <p:nvPicPr>
          <p:cNvPr id="5" name="Grafik 4" descr="Ein Bild, das Säugetier, Clipart, Hase Kaninchen, Tierfigur enthält.&#10;&#10;KI-generierte Inhalte können fehlerhaft sein.">
            <a:extLst>
              <a:ext uri="{FF2B5EF4-FFF2-40B4-BE49-F238E27FC236}">
                <a16:creationId xmlns:a16="http://schemas.microsoft.com/office/drawing/2014/main" id="{EE7C170A-6774-1D4F-F204-3DDABC3D19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2468" y="4499572"/>
            <a:ext cx="2123675" cy="2123038"/>
          </a:xfrm>
          <a:prstGeom prst="rect">
            <a:avLst/>
          </a:prstGeom>
        </p:spPr>
      </p:pic>
    </p:spTree>
    <p:extLst>
      <p:ext uri="{BB962C8B-B14F-4D97-AF65-F5344CB8AC3E}">
        <p14:creationId xmlns:p14="http://schemas.microsoft.com/office/powerpoint/2010/main" val="42669879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0" y="2136138"/>
            <a:ext cx="9842931" cy="1968502"/>
          </a:xfrm>
          <a:prstGeom prst="rect">
            <a:avLst/>
          </a:prstGeom>
        </p:spPr>
        <p:txBody>
          <a:bodyPr/>
          <a:lstStyle>
            <a:lvl1pPr>
              <a:defRPr b="0" cap="none"/>
            </a:lvl1pPr>
          </a:lstStyle>
          <a:p>
            <a:r>
              <a:rPr lang="de-DE"/>
              <a:t>Preise der </a:t>
            </a:r>
            <a:r>
              <a:rPr lang="de-DE" err="1"/>
              <a:t>Mitbewerber:innen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6901D-29F4-7095-D29C-D548A0570CA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AC37E6E-154A-F992-325C-868FF7E035A4}"/>
              </a:ext>
            </a:extLst>
          </p:cNvPr>
          <p:cNvSpPr>
            <a:spLocks noGrp="1"/>
          </p:cNvSpPr>
          <p:nvPr>
            <p:ph type="title"/>
          </p:nvPr>
        </p:nvSpPr>
        <p:spPr/>
        <p:txBody>
          <a:bodyPr>
            <a:normAutofit/>
          </a:bodyPr>
          <a:lstStyle/>
          <a:p>
            <a:r>
              <a:rPr lang="de-AT" dirty="0"/>
              <a:t>Erklärvideos</a:t>
            </a:r>
          </a:p>
        </p:txBody>
      </p:sp>
      <p:sp>
        <p:nvSpPr>
          <p:cNvPr id="3" name="Textfeld 2">
            <a:extLst>
              <a:ext uri="{FF2B5EF4-FFF2-40B4-BE49-F238E27FC236}">
                <a16:creationId xmlns:a16="http://schemas.microsoft.com/office/drawing/2014/main" id="{D7F2F8D9-2950-C444-FBB0-BC71C4F4E602}"/>
              </a:ext>
            </a:extLst>
          </p:cNvPr>
          <p:cNvSpPr txBox="1"/>
          <p:nvPr/>
        </p:nvSpPr>
        <p:spPr>
          <a:xfrm>
            <a:off x="469790" y="1417859"/>
            <a:ext cx="11252419" cy="2308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indent="-285750" hangingPunct="0">
              <a:lnSpc>
                <a:spcPct val="120000"/>
              </a:lnSpc>
              <a:buFont typeface="Arial" panose="020B0604020202020204" pitchFamily="34" charset="0"/>
              <a:buChar char="•"/>
            </a:pPr>
            <a:r>
              <a:rPr lang="de-AT" sz="2000" b="1" dirty="0">
                <a:latin typeface="Lexend" pitchFamily="2" charset="0"/>
              </a:rPr>
              <a:t>Seht</a:t>
            </a:r>
            <a:r>
              <a:rPr lang="de-AT" sz="2000" dirty="0">
                <a:latin typeface="Lexend" pitchFamily="2" charset="0"/>
              </a:rPr>
              <a:t> euch in der Gruppe „euer“ Kurzvideo </a:t>
            </a:r>
            <a:r>
              <a:rPr lang="de-AT" sz="2000" b="1" dirty="0">
                <a:latin typeface="Lexend" pitchFamily="2" charset="0"/>
              </a:rPr>
              <a:t>an</a:t>
            </a:r>
            <a:r>
              <a:rPr lang="de-AT" sz="2000" dirty="0">
                <a:latin typeface="Lexend" pitchFamily="2" charset="0"/>
              </a:rPr>
              <a:t>. </a:t>
            </a:r>
            <a:r>
              <a:rPr lang="de-AT" sz="2000" b="1" dirty="0">
                <a:latin typeface="Lexend" pitchFamily="2" charset="0"/>
              </a:rPr>
              <a:t>Scannt</a:t>
            </a:r>
            <a:r>
              <a:rPr lang="de-AT" sz="2000" dirty="0">
                <a:latin typeface="Lexend" pitchFamily="2" charset="0"/>
              </a:rPr>
              <a:t> dazu den passenden QR-Code.</a:t>
            </a:r>
          </a:p>
          <a:p>
            <a:pPr marL="285750" indent="-285750" hangingPunct="0">
              <a:lnSpc>
                <a:spcPct val="120000"/>
              </a:lnSpc>
              <a:buFont typeface="Arial" panose="020B0604020202020204" pitchFamily="34" charset="0"/>
              <a:buChar char="•"/>
            </a:pPr>
            <a:r>
              <a:rPr lang="de-AT" sz="2000" b="1" dirty="0">
                <a:latin typeface="Lexend" pitchFamily="2" charset="0"/>
              </a:rPr>
              <a:t>Fasst</a:t>
            </a:r>
            <a:r>
              <a:rPr lang="de-AT" sz="2000" dirty="0">
                <a:latin typeface="Lexend" pitchFamily="2" charset="0"/>
              </a:rPr>
              <a:t> gemeinsam die wichtigsten Punkte aus dem Video </a:t>
            </a:r>
            <a:r>
              <a:rPr lang="de-AT" sz="2000" b="1" dirty="0">
                <a:latin typeface="Lexend" pitchFamily="2" charset="0"/>
              </a:rPr>
              <a:t>zusammen</a:t>
            </a:r>
            <a:r>
              <a:rPr lang="de-AT" sz="2000" dirty="0">
                <a:latin typeface="Lexend" pitchFamily="2" charset="0"/>
              </a:rPr>
              <a:t>.</a:t>
            </a:r>
          </a:p>
          <a:p>
            <a:pPr marL="285750" indent="-285750" hangingPunct="0">
              <a:lnSpc>
                <a:spcPct val="120000"/>
              </a:lnSpc>
              <a:buFont typeface="Arial" panose="020B0604020202020204" pitchFamily="34" charset="0"/>
              <a:buChar char="•"/>
            </a:pPr>
            <a:r>
              <a:rPr lang="de-AT" sz="2000" b="1" dirty="0">
                <a:latin typeface="Lexend" pitchFamily="2" charset="0"/>
              </a:rPr>
              <a:t>Bildet</a:t>
            </a:r>
            <a:r>
              <a:rPr lang="de-AT" sz="2000" dirty="0">
                <a:latin typeface="Lexend" pitchFamily="2" charset="0"/>
              </a:rPr>
              <a:t> anschließend neue gemischte Gruppen und </a:t>
            </a:r>
            <a:r>
              <a:rPr lang="de-AT" sz="2000" b="1" dirty="0">
                <a:latin typeface="Lexend" pitchFamily="2" charset="0"/>
              </a:rPr>
              <a:t>berichtet</a:t>
            </a:r>
            <a:r>
              <a:rPr lang="de-AT" sz="2000" dirty="0">
                <a:latin typeface="Lexend" pitchFamily="2" charset="0"/>
              </a:rPr>
              <a:t> jeweils von eurem Video.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p>
        </p:txBody>
      </p:sp>
      <p:pic>
        <p:nvPicPr>
          <p:cNvPr id="5" name="Picture 4">
            <a:extLst>
              <a:ext uri="{FF2B5EF4-FFF2-40B4-BE49-F238E27FC236}">
                <a16:creationId xmlns:a16="http://schemas.microsoft.com/office/drawing/2014/main" id="{7676C2BF-BF93-EB40-9556-F5C398852532}"/>
              </a:ext>
            </a:extLst>
          </p:cNvPr>
          <p:cNvPicPr>
            <a:picLocks noChangeAspect="1"/>
          </p:cNvPicPr>
          <p:nvPr/>
        </p:nvPicPr>
        <p:blipFill>
          <a:blip r:embed="rId2"/>
          <a:stretch>
            <a:fillRect/>
          </a:stretch>
        </p:blipFill>
        <p:spPr>
          <a:xfrm>
            <a:off x="509722" y="3021271"/>
            <a:ext cx="2552029" cy="2634265"/>
          </a:xfrm>
          <a:prstGeom prst="rect">
            <a:avLst/>
          </a:prstGeom>
        </p:spPr>
      </p:pic>
      <p:pic>
        <p:nvPicPr>
          <p:cNvPr id="6" name="Picture 5">
            <a:extLst>
              <a:ext uri="{FF2B5EF4-FFF2-40B4-BE49-F238E27FC236}">
                <a16:creationId xmlns:a16="http://schemas.microsoft.com/office/drawing/2014/main" id="{0FCE34D4-3A5C-C225-62FE-91D64BA3BE1D}"/>
              </a:ext>
            </a:extLst>
          </p:cNvPr>
          <p:cNvPicPr>
            <a:picLocks noChangeAspect="1"/>
          </p:cNvPicPr>
          <p:nvPr/>
        </p:nvPicPr>
        <p:blipFill>
          <a:blip r:embed="rId3"/>
          <a:stretch>
            <a:fillRect/>
          </a:stretch>
        </p:blipFill>
        <p:spPr>
          <a:xfrm>
            <a:off x="3282744" y="3972582"/>
            <a:ext cx="2716505" cy="2638963"/>
          </a:xfrm>
          <a:prstGeom prst="rect">
            <a:avLst/>
          </a:prstGeom>
        </p:spPr>
      </p:pic>
      <p:pic>
        <p:nvPicPr>
          <p:cNvPr id="7" name="Picture 6">
            <a:extLst>
              <a:ext uri="{FF2B5EF4-FFF2-40B4-BE49-F238E27FC236}">
                <a16:creationId xmlns:a16="http://schemas.microsoft.com/office/drawing/2014/main" id="{7E32C869-178F-B485-EB50-02D35BB3E340}"/>
              </a:ext>
            </a:extLst>
          </p:cNvPr>
          <p:cNvPicPr>
            <a:picLocks noChangeAspect="1"/>
          </p:cNvPicPr>
          <p:nvPr/>
        </p:nvPicPr>
        <p:blipFill>
          <a:blip r:embed="rId4"/>
          <a:stretch>
            <a:fillRect/>
          </a:stretch>
        </p:blipFill>
        <p:spPr>
          <a:xfrm>
            <a:off x="6181318" y="2986287"/>
            <a:ext cx="2557933" cy="2649695"/>
          </a:xfrm>
          <a:prstGeom prst="rect">
            <a:avLst/>
          </a:prstGeom>
        </p:spPr>
      </p:pic>
      <p:pic>
        <p:nvPicPr>
          <p:cNvPr id="8" name="Picture 7">
            <a:extLst>
              <a:ext uri="{FF2B5EF4-FFF2-40B4-BE49-F238E27FC236}">
                <a16:creationId xmlns:a16="http://schemas.microsoft.com/office/drawing/2014/main" id="{C5BFDD72-80D3-BA03-D207-4B381E27F50F}"/>
              </a:ext>
            </a:extLst>
          </p:cNvPr>
          <p:cNvPicPr>
            <a:picLocks noChangeAspect="1"/>
          </p:cNvPicPr>
          <p:nvPr/>
        </p:nvPicPr>
        <p:blipFill>
          <a:blip r:embed="rId5"/>
          <a:stretch>
            <a:fillRect/>
          </a:stretch>
        </p:blipFill>
        <p:spPr>
          <a:xfrm>
            <a:off x="8992377" y="3966547"/>
            <a:ext cx="2522247" cy="2644998"/>
          </a:xfrm>
          <a:prstGeom prst="rect">
            <a:avLst/>
          </a:prstGeom>
        </p:spPr>
      </p:pic>
      <p:sp>
        <p:nvSpPr>
          <p:cNvPr id="9" name="TextBox 8">
            <a:extLst>
              <a:ext uri="{FF2B5EF4-FFF2-40B4-BE49-F238E27FC236}">
                <a16:creationId xmlns:a16="http://schemas.microsoft.com/office/drawing/2014/main" id="{A54F2884-9FCC-76CB-2A46-D5E13D975CE7}"/>
              </a:ext>
            </a:extLst>
          </p:cNvPr>
          <p:cNvSpPr txBox="1"/>
          <p:nvPr/>
        </p:nvSpPr>
        <p:spPr>
          <a:xfrm>
            <a:off x="333179" y="5635982"/>
            <a:ext cx="2728572"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en-US" sz="1600" dirty="0">
                <a:solidFill>
                  <a:srgbClr val="000000"/>
                </a:solidFill>
                <a:latin typeface="Lexend" pitchFamily="2" charset="0"/>
              </a:rPr>
              <a:t>Gruppe 1</a:t>
            </a:r>
            <a:endParaRPr lang="en-US" sz="1600" b="0" i="0" u="none" strike="noStrike" cap="none" spc="0" normalizeH="0" baseline="0" dirty="0">
              <a:ln>
                <a:noFill/>
              </a:ln>
              <a:solidFill>
                <a:srgbClr val="000000"/>
              </a:solidFill>
              <a:effectLst/>
              <a:uFillTx/>
              <a:latin typeface="Lexend" pitchFamily="2" charset="0"/>
            </a:endParaRPr>
          </a:p>
        </p:txBody>
      </p:sp>
      <p:sp>
        <p:nvSpPr>
          <p:cNvPr id="10" name="TextBox 9">
            <a:extLst>
              <a:ext uri="{FF2B5EF4-FFF2-40B4-BE49-F238E27FC236}">
                <a16:creationId xmlns:a16="http://schemas.microsoft.com/office/drawing/2014/main" id="{600F4B6F-04F4-82FB-2AD8-242853977621}"/>
              </a:ext>
            </a:extLst>
          </p:cNvPr>
          <p:cNvSpPr txBox="1"/>
          <p:nvPr/>
        </p:nvSpPr>
        <p:spPr>
          <a:xfrm>
            <a:off x="6095999" y="5635982"/>
            <a:ext cx="2728572"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en-US" sz="1600" dirty="0">
                <a:solidFill>
                  <a:srgbClr val="000000"/>
                </a:solidFill>
                <a:latin typeface="Lexend" pitchFamily="2" charset="0"/>
              </a:rPr>
              <a:t>Gruppe 3</a:t>
            </a:r>
          </a:p>
        </p:txBody>
      </p:sp>
      <p:sp>
        <p:nvSpPr>
          <p:cNvPr id="11" name="TextBox 10">
            <a:extLst>
              <a:ext uri="{FF2B5EF4-FFF2-40B4-BE49-F238E27FC236}">
                <a16:creationId xmlns:a16="http://schemas.microsoft.com/office/drawing/2014/main" id="{82E9CFB7-7F47-B8A9-3548-B4484153CBDC}"/>
              </a:ext>
            </a:extLst>
          </p:cNvPr>
          <p:cNvSpPr txBox="1"/>
          <p:nvPr/>
        </p:nvSpPr>
        <p:spPr>
          <a:xfrm>
            <a:off x="3129892" y="3569368"/>
            <a:ext cx="2620677"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en-US" sz="1600" dirty="0">
                <a:solidFill>
                  <a:srgbClr val="000000"/>
                </a:solidFill>
                <a:latin typeface="Lexend" pitchFamily="2" charset="0"/>
              </a:rPr>
              <a:t>Gruppe 2</a:t>
            </a:r>
          </a:p>
        </p:txBody>
      </p:sp>
      <p:sp>
        <p:nvSpPr>
          <p:cNvPr id="12" name="TextBox 11">
            <a:extLst>
              <a:ext uri="{FF2B5EF4-FFF2-40B4-BE49-F238E27FC236}">
                <a16:creationId xmlns:a16="http://schemas.microsoft.com/office/drawing/2014/main" id="{E16A4E34-C331-E15F-DFA2-32DD3DAA6E52}"/>
              </a:ext>
            </a:extLst>
          </p:cNvPr>
          <p:cNvSpPr txBox="1"/>
          <p:nvPr/>
        </p:nvSpPr>
        <p:spPr>
          <a:xfrm>
            <a:off x="8773279" y="3510740"/>
            <a:ext cx="2518181" cy="3385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en-US" sz="1600" dirty="0">
                <a:solidFill>
                  <a:srgbClr val="000000"/>
                </a:solidFill>
                <a:latin typeface="Lexend" pitchFamily="2" charset="0"/>
              </a:rPr>
              <a:t>Gruppe 4</a:t>
            </a:r>
          </a:p>
        </p:txBody>
      </p:sp>
    </p:spTree>
    <p:extLst>
      <p:ext uri="{BB962C8B-B14F-4D97-AF65-F5344CB8AC3E}">
        <p14:creationId xmlns:p14="http://schemas.microsoft.com/office/powerpoint/2010/main" val="12246676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45683-C852-54D4-1A64-2275DBD2714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1EC1178-57D8-9527-4262-D5472A777D5B}"/>
              </a:ext>
            </a:extLst>
          </p:cNvPr>
          <p:cNvSpPr>
            <a:spLocks noGrp="1"/>
          </p:cNvSpPr>
          <p:nvPr>
            <p:ph type="title"/>
          </p:nvPr>
        </p:nvSpPr>
        <p:spPr/>
        <p:txBody>
          <a:bodyPr>
            <a:normAutofit fontScale="90000"/>
          </a:bodyPr>
          <a:lstStyle/>
          <a:p>
            <a:r>
              <a:rPr lang="de-AT" b="1"/>
              <a:t>Konkurrenz bzw. 						      Preise der </a:t>
            </a:r>
            <a:r>
              <a:rPr lang="de-AT" b="1" err="1"/>
              <a:t>Mitbewerber:innen</a:t>
            </a:r>
            <a:endParaRPr lang="de-AT"/>
          </a:p>
        </p:txBody>
      </p:sp>
      <p:sp>
        <p:nvSpPr>
          <p:cNvPr id="3" name="Textfeld 2">
            <a:extLst>
              <a:ext uri="{FF2B5EF4-FFF2-40B4-BE49-F238E27FC236}">
                <a16:creationId xmlns:a16="http://schemas.microsoft.com/office/drawing/2014/main" id="{78DDC291-3F2F-43E5-70F8-1E138C2FA061}"/>
              </a:ext>
            </a:extLst>
          </p:cNvPr>
          <p:cNvSpPr txBox="1"/>
          <p:nvPr/>
        </p:nvSpPr>
        <p:spPr>
          <a:xfrm>
            <a:off x="469791" y="1720841"/>
            <a:ext cx="11252419"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Dieser Ansatz geht davon aus, dass vor allem die </a:t>
            </a:r>
            <a:r>
              <a:rPr lang="de-AT" b="1" dirty="0">
                <a:latin typeface="Lexend" pitchFamily="2" charset="0"/>
              </a:rPr>
              <a:t>Konkurrenz</a:t>
            </a:r>
            <a:r>
              <a:rPr lang="de-AT" dirty="0">
                <a:latin typeface="Lexend" pitchFamily="2" charset="0"/>
              </a:rPr>
              <a:t> einen Einfluss auf den Preis von Produkten oder Dienstleistungen hat.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b="1" u="sng" dirty="0">
                <a:latin typeface="Lexend" pitchFamily="2" charset="0"/>
              </a:rPr>
              <a:t>Dabei gibt es zwei wesentliche Strategien: </a:t>
            </a:r>
          </a:p>
          <a:p>
            <a:pPr marR="0" algn="l" defTabSz="914400">
              <a:lnSpc>
                <a:spcPct val="100000"/>
              </a:lnSpc>
              <a:spcBef>
                <a:spcPts val="0"/>
              </a:spcBef>
              <a:spcAft>
                <a:spcPts val="0"/>
              </a:spcAft>
              <a:buClrTx/>
              <a:buSzTx/>
              <a:tabLst/>
            </a:pPr>
            <a:endParaRPr lang="de-AT" b="1" u="sng" dirty="0">
              <a:latin typeface="Lexend" pitchFamily="2" charset="0"/>
            </a:endParaRPr>
          </a:p>
          <a:p>
            <a:pPr hangingPunct="0"/>
            <a:endParaRPr lang="de-AT" dirty="0">
              <a:latin typeface="Lexend" pitchFamily="2" charset="0"/>
              <a:sym typeface="Wingdings" panose="05000000000000000000" pitchFamily="2" charset="2"/>
            </a:endParaRPr>
          </a:p>
          <a:p>
            <a:pPr marR="0" algn="l" defTabSz="914400" rtl="0" fontAlgn="auto" latinLnBrk="0" hangingPunct="0">
              <a:lnSpc>
                <a:spcPct val="100000"/>
              </a:lnSpc>
              <a:spcBef>
                <a:spcPts val="0"/>
              </a:spcBef>
              <a:spcAft>
                <a:spcPts val="0"/>
              </a:spcAft>
              <a:buClrTx/>
              <a:buSzTx/>
              <a:tabLst/>
            </a:pPr>
            <a:r>
              <a:rPr lang="de-AT" dirty="0">
                <a:latin typeface="Lexend" pitchFamily="2" charset="0"/>
                <a:sym typeface="Wingdings" panose="05000000000000000000" pitchFamily="2" charset="2"/>
              </a:rPr>
              <a:t>A) Statische Preisstrategie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endParaRPr lang="de-AT" dirty="0">
              <a:latin typeface="Lexend" pitchFamily="2" charset="0"/>
              <a:sym typeface="Wingdings" panose="05000000000000000000" pitchFamily="2" charset="2"/>
            </a:endParaRPr>
          </a:p>
          <a:p>
            <a:pPr marL="285750" indent="-285750">
              <a:buFont typeface="Wingdings" panose="05000000000000000000" pitchFamily="2" charset="2"/>
              <a:buChar char="à"/>
            </a:pPr>
            <a:endParaRPr lang="de-AT" dirty="0">
              <a:latin typeface="Lexend" pitchFamily="2" charset="0"/>
              <a:sym typeface="Wingdings" panose="05000000000000000000" pitchFamily="2" charset="2"/>
            </a:endParaRPr>
          </a:p>
          <a:p>
            <a:pPr marL="285750" indent="-285750">
              <a:buFont typeface="Wingdings" panose="05000000000000000000" pitchFamily="2" charset="2"/>
              <a:buChar char="à"/>
            </a:pPr>
            <a:endParaRPr lang="de-AT" dirty="0">
              <a:latin typeface="Lexend" pitchFamily="2" charset="0"/>
              <a:sym typeface="Wingdings" panose="05000000000000000000" pitchFamily="2" charset="2"/>
            </a:endParaRPr>
          </a:p>
          <a:p>
            <a:pPr marL="285750" indent="-285750">
              <a:buFont typeface="Wingdings" panose="05000000000000000000" pitchFamily="2" charset="2"/>
              <a:buChar char="à"/>
            </a:pPr>
            <a:endParaRPr lang="de-AT" dirty="0">
              <a:latin typeface="Lexend" pitchFamily="2" charset="0"/>
              <a:sym typeface="Wingdings" panose="05000000000000000000" pitchFamily="2" charset="2"/>
            </a:endParaRPr>
          </a:p>
          <a:p>
            <a:pPr marR="0" algn="l" defTabSz="914400" rtl="0" fontAlgn="auto" latinLnBrk="0" hangingPunct="0">
              <a:lnSpc>
                <a:spcPct val="100000"/>
              </a:lnSpc>
              <a:spcBef>
                <a:spcPts val="0"/>
              </a:spcBef>
              <a:spcAft>
                <a:spcPts val="0"/>
              </a:spcAft>
              <a:buClrTx/>
              <a:buSzTx/>
              <a:tabLst/>
            </a:pPr>
            <a:r>
              <a:rPr lang="de-AT" dirty="0">
                <a:latin typeface="Lexend" pitchFamily="2" charset="0"/>
                <a:sym typeface="Wingdings" panose="05000000000000000000" pitchFamily="2" charset="2"/>
              </a:rPr>
              <a:t>B) Dynamische Preisstrategie </a:t>
            </a:r>
            <a:r>
              <a:rPr lang="de-AT" dirty="0">
                <a:latin typeface="Lexend" pitchFamily="2" charset="0"/>
              </a:rPr>
              <a:t>		</a:t>
            </a:r>
          </a:p>
        </p:txBody>
      </p:sp>
      <p:pic>
        <p:nvPicPr>
          <p:cNvPr id="4" name="Grafik 3" descr="Münzen Silhouette">
            <a:extLst>
              <a:ext uri="{FF2B5EF4-FFF2-40B4-BE49-F238E27FC236}">
                <a16:creationId xmlns:a16="http://schemas.microsoft.com/office/drawing/2014/main" id="{DA9E93B6-A8D5-5A7E-3D9F-6EEE479AB02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01617" y="439296"/>
            <a:ext cx="825908" cy="825908"/>
          </a:xfrm>
          <a:prstGeom prst="rect">
            <a:avLst/>
          </a:prstGeom>
        </p:spPr>
      </p:pic>
      <p:pic>
        <p:nvPicPr>
          <p:cNvPr id="7" name="Picture 6">
            <a:extLst>
              <a:ext uri="{FF2B5EF4-FFF2-40B4-BE49-F238E27FC236}">
                <a16:creationId xmlns:a16="http://schemas.microsoft.com/office/drawing/2014/main" id="{E7DADE38-BAF7-D3F4-B5C5-887479AF3A31}"/>
              </a:ext>
            </a:extLst>
          </p:cNvPr>
          <p:cNvPicPr>
            <a:picLocks noChangeAspect="1"/>
          </p:cNvPicPr>
          <p:nvPr/>
        </p:nvPicPr>
        <p:blipFill>
          <a:blip r:embed="rId4"/>
          <a:stretch>
            <a:fillRect/>
          </a:stretch>
        </p:blipFill>
        <p:spPr>
          <a:xfrm>
            <a:off x="3509986" y="3081294"/>
            <a:ext cx="1071563" cy="1071563"/>
          </a:xfrm>
          <a:prstGeom prst="rect">
            <a:avLst/>
          </a:prstGeom>
        </p:spPr>
      </p:pic>
      <p:pic>
        <p:nvPicPr>
          <p:cNvPr id="8" name="Picture 7">
            <a:extLst>
              <a:ext uri="{FF2B5EF4-FFF2-40B4-BE49-F238E27FC236}">
                <a16:creationId xmlns:a16="http://schemas.microsoft.com/office/drawing/2014/main" id="{C9956E05-8945-9BA3-6090-CCE05C4E062B}"/>
              </a:ext>
            </a:extLst>
          </p:cNvPr>
          <p:cNvPicPr>
            <a:picLocks noChangeAspect="1"/>
          </p:cNvPicPr>
          <p:nvPr/>
        </p:nvPicPr>
        <p:blipFill>
          <a:blip r:embed="rId5"/>
          <a:stretch>
            <a:fillRect/>
          </a:stretch>
        </p:blipFill>
        <p:spPr>
          <a:xfrm>
            <a:off x="3784441" y="4304348"/>
            <a:ext cx="1059657" cy="1059657"/>
          </a:xfrm>
          <a:prstGeom prst="rect">
            <a:avLst/>
          </a:prstGeom>
        </p:spPr>
      </p:pic>
    </p:spTree>
    <p:extLst>
      <p:ext uri="{BB962C8B-B14F-4D97-AF65-F5344CB8AC3E}">
        <p14:creationId xmlns:p14="http://schemas.microsoft.com/office/powerpoint/2010/main" val="2940577912"/>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B8FC1-B27B-D98B-C3E4-D02071E4A1A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A54FF23-2B52-33D7-2BAC-EBCB5D620032}"/>
              </a:ext>
            </a:extLst>
          </p:cNvPr>
          <p:cNvSpPr>
            <a:spLocks noGrp="1"/>
          </p:cNvSpPr>
          <p:nvPr>
            <p:ph type="title"/>
          </p:nvPr>
        </p:nvSpPr>
        <p:spPr/>
        <p:txBody>
          <a:bodyPr>
            <a:normAutofit fontScale="90000"/>
          </a:bodyPr>
          <a:lstStyle/>
          <a:p>
            <a:r>
              <a:rPr lang="de-AT" b="1"/>
              <a:t>Konkurrenz bzw. 						      Preise der </a:t>
            </a:r>
            <a:r>
              <a:rPr lang="de-AT" b="1" err="1"/>
              <a:t>Mitbewerber:innen</a:t>
            </a:r>
            <a:endParaRPr lang="de-AT"/>
          </a:p>
        </p:txBody>
      </p:sp>
      <p:sp>
        <p:nvSpPr>
          <p:cNvPr id="3" name="Textfeld 2">
            <a:extLst>
              <a:ext uri="{FF2B5EF4-FFF2-40B4-BE49-F238E27FC236}">
                <a16:creationId xmlns:a16="http://schemas.microsoft.com/office/drawing/2014/main" id="{C9F81EE6-664F-7411-66D4-00B7A9B58959}"/>
              </a:ext>
            </a:extLst>
          </p:cNvPr>
          <p:cNvSpPr txBox="1"/>
          <p:nvPr/>
        </p:nvSpPr>
        <p:spPr>
          <a:xfrm>
            <a:off x="469790" y="1720841"/>
            <a:ext cx="11252419" cy="42473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In den meisten Fällen gibt es für ein Produkt </a:t>
            </a:r>
            <a:r>
              <a:rPr lang="de-AT" b="1" dirty="0">
                <a:latin typeface="Lexend" pitchFamily="2" charset="0"/>
              </a:rPr>
              <a:t>mehrere </a:t>
            </a:r>
            <a:r>
              <a:rPr lang="de-AT" b="1" dirty="0" err="1">
                <a:latin typeface="Lexend" pitchFamily="2" charset="0"/>
              </a:rPr>
              <a:t>Anbieter:innen</a:t>
            </a:r>
            <a:r>
              <a:rPr lang="de-AT"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hangingPunct="0"/>
            <a:r>
              <a:rPr lang="de-AT" dirty="0">
                <a:latin typeface="Lexend"/>
              </a:rPr>
              <a:t>Das bedeutet, dass die </a:t>
            </a:r>
            <a:r>
              <a:rPr lang="de-AT" dirty="0" err="1">
                <a:latin typeface="Lexend"/>
              </a:rPr>
              <a:t>Kund:innen</a:t>
            </a:r>
            <a:r>
              <a:rPr lang="de-AT" dirty="0">
                <a:latin typeface="Lexend"/>
              </a:rPr>
              <a:t> könnten jederzeit auf andere Produkte anderer </a:t>
            </a:r>
            <a:r>
              <a:rPr lang="de-AT" dirty="0" err="1">
                <a:latin typeface="Lexend"/>
              </a:rPr>
              <a:t>Anbieter:innen</a:t>
            </a:r>
            <a:r>
              <a:rPr lang="de-AT" dirty="0">
                <a:latin typeface="Lexend"/>
              </a:rPr>
              <a:t> ausweichen könnten. Bei </a:t>
            </a:r>
            <a:r>
              <a:rPr lang="de-AT" b="1" dirty="0">
                <a:latin typeface="Lexend"/>
              </a:rPr>
              <a:t>ausreichender Konkurrenz </a:t>
            </a:r>
            <a:r>
              <a:rPr lang="de-AT" dirty="0">
                <a:latin typeface="Lexend"/>
              </a:rPr>
              <a:t>ist es daher notwendig, dass die Produkte der </a:t>
            </a:r>
            <a:r>
              <a:rPr lang="de-AT" dirty="0" err="1">
                <a:latin typeface="Lexend"/>
              </a:rPr>
              <a:t>Anbieter:innen</a:t>
            </a:r>
            <a:r>
              <a:rPr lang="de-AT" dirty="0">
                <a:latin typeface="Lexend"/>
              </a:rPr>
              <a:t> eine </a:t>
            </a:r>
            <a:r>
              <a:rPr lang="de-AT" b="1" dirty="0">
                <a:latin typeface="Lexend"/>
              </a:rPr>
              <a:t>hohe Qualität </a:t>
            </a:r>
            <a:r>
              <a:rPr lang="de-AT" dirty="0">
                <a:latin typeface="Lexend"/>
              </a:rPr>
              <a:t>aufweisen und aufgrund des Preiskampfes</a:t>
            </a:r>
            <a:r>
              <a:rPr lang="de-AT" b="1" dirty="0">
                <a:latin typeface="Lexend"/>
              </a:rPr>
              <a:t> </a:t>
            </a:r>
            <a:r>
              <a:rPr lang="de-AT" dirty="0">
                <a:latin typeface="Lexend"/>
              </a:rPr>
              <a:t>auch möglichst </a:t>
            </a:r>
            <a:r>
              <a:rPr lang="de-AT" b="1" dirty="0">
                <a:latin typeface="Lexend"/>
              </a:rPr>
              <a:t>billig</a:t>
            </a:r>
            <a:r>
              <a:rPr lang="de-AT" dirty="0">
                <a:latin typeface="Lexend"/>
              </a:rPr>
              <a:t> angeboten werden. </a:t>
            </a:r>
            <a:endParaRPr lang="de-AT" dirty="0">
              <a:latin typeface="Lexend" pitchFamily="2" charset="0"/>
            </a:endParaRPr>
          </a:p>
          <a:p>
            <a:endParaRPr lang="de-AT" dirty="0">
              <a:latin typeface="Lexend" pitchFamily="2" charset="0"/>
            </a:endParaRPr>
          </a:p>
          <a:p>
            <a:endParaRPr lang="de-AT" dirty="0">
              <a:latin typeface="Lexend"/>
            </a:endParaRPr>
          </a:p>
          <a:p>
            <a:pPr hangingPunct="0"/>
            <a:endParaRPr lang="de-AT" dirty="0">
              <a:latin typeface="Lexend" pitchFamily="2" charset="0"/>
            </a:endParaRPr>
          </a:p>
          <a:p>
            <a:pPr hangingPunct="0"/>
            <a:endParaRPr lang="de-AT" dirty="0">
              <a:latin typeface="Lexend" pitchFamily="2" charset="0"/>
            </a:endParaRPr>
          </a:p>
          <a:p>
            <a:pPr hangingPunct="0"/>
            <a:endParaRPr lang="de-AT" dirty="0">
              <a:latin typeface="Lexend"/>
            </a:endParaRPr>
          </a:p>
          <a:p>
            <a:pPr marL="0" marR="0" indent="0" algn="l" defTabSz="914400">
              <a:lnSpc>
                <a:spcPct val="100000"/>
              </a:lnSpc>
              <a:spcBef>
                <a:spcPts val="0"/>
              </a:spcBef>
              <a:spcAft>
                <a:spcPts val="0"/>
              </a:spcAft>
              <a:buClrTx/>
              <a:buSzTx/>
              <a:buFontTx/>
              <a:buNone/>
              <a:tabLst/>
            </a:pPr>
            <a:r>
              <a:rPr lang="de-AT" dirty="0">
                <a:latin typeface="Lexend"/>
              </a:rPr>
              <a:t>Mit Hilfe der Marktforschung versuchen die </a:t>
            </a:r>
            <a:r>
              <a:rPr lang="de-AT" dirty="0" err="1">
                <a:latin typeface="Lexend"/>
              </a:rPr>
              <a:t>Anbieter:innen</a:t>
            </a:r>
            <a:r>
              <a:rPr lang="de-AT" dirty="0">
                <a:latin typeface="Lexend"/>
              </a:rPr>
              <a:t>, die </a:t>
            </a:r>
            <a:r>
              <a:rPr lang="de-AT" b="1" dirty="0">
                <a:latin typeface="Lexend"/>
              </a:rPr>
              <a:t>Preisgestaltung der Konkurrenz</a:t>
            </a:r>
            <a:r>
              <a:rPr lang="de-AT" dirty="0">
                <a:latin typeface="Lexend"/>
              </a:rPr>
              <a:t> genau im Auge zu behalten und sich für eine Preisstrategie zu entscheiden. Darüber hinaus muss auch das </a:t>
            </a:r>
            <a:r>
              <a:rPr lang="de-AT" b="1" dirty="0">
                <a:latin typeface="Lexend"/>
              </a:rPr>
              <a:t>Verhalten der </a:t>
            </a:r>
            <a:r>
              <a:rPr lang="de-AT" b="1" dirty="0" err="1">
                <a:latin typeface="Lexend"/>
              </a:rPr>
              <a:t>Kund:innen</a:t>
            </a:r>
            <a:r>
              <a:rPr lang="de-AT" b="1" dirty="0">
                <a:latin typeface="Lexend"/>
              </a:rPr>
              <a:t> </a:t>
            </a:r>
            <a:r>
              <a:rPr lang="de-AT" dirty="0">
                <a:latin typeface="Lexend"/>
              </a:rPr>
              <a:t>und die </a:t>
            </a:r>
            <a:r>
              <a:rPr lang="de-AT" b="1" dirty="0">
                <a:latin typeface="Lexend"/>
              </a:rPr>
              <a:t>eigene Kostenstruktur </a:t>
            </a:r>
            <a:r>
              <a:rPr lang="de-AT" dirty="0">
                <a:latin typeface="Lexend"/>
              </a:rPr>
              <a:t>genau beobachtet werden.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p:txBody>
      </p:sp>
      <p:pic>
        <p:nvPicPr>
          <p:cNvPr id="4" name="Grafik 3" descr="Münzen Silhouette">
            <a:extLst>
              <a:ext uri="{FF2B5EF4-FFF2-40B4-BE49-F238E27FC236}">
                <a16:creationId xmlns:a16="http://schemas.microsoft.com/office/drawing/2014/main" id="{EB1EF9F9-3B62-45BB-0A69-49F106E4459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21143" y="591951"/>
            <a:ext cx="825908" cy="825908"/>
          </a:xfrm>
          <a:prstGeom prst="rect">
            <a:avLst/>
          </a:prstGeom>
        </p:spPr>
      </p:pic>
      <p:pic>
        <p:nvPicPr>
          <p:cNvPr id="6" name="Picture 5">
            <a:extLst>
              <a:ext uri="{FF2B5EF4-FFF2-40B4-BE49-F238E27FC236}">
                <a16:creationId xmlns:a16="http://schemas.microsoft.com/office/drawing/2014/main" id="{46B59844-DF34-FA30-6E36-05BE25E68F7A}"/>
              </a:ext>
            </a:extLst>
          </p:cNvPr>
          <p:cNvPicPr>
            <a:picLocks noChangeAspect="1"/>
          </p:cNvPicPr>
          <p:nvPr/>
        </p:nvPicPr>
        <p:blipFill>
          <a:blip r:embed="rId4"/>
          <a:stretch>
            <a:fillRect/>
          </a:stretch>
        </p:blipFill>
        <p:spPr>
          <a:xfrm>
            <a:off x="3749529" y="3429000"/>
            <a:ext cx="1126192" cy="1126192"/>
          </a:xfrm>
          <a:prstGeom prst="rect">
            <a:avLst/>
          </a:prstGeom>
        </p:spPr>
      </p:pic>
      <p:pic>
        <p:nvPicPr>
          <p:cNvPr id="7" name="Picture 6">
            <a:extLst>
              <a:ext uri="{FF2B5EF4-FFF2-40B4-BE49-F238E27FC236}">
                <a16:creationId xmlns:a16="http://schemas.microsoft.com/office/drawing/2014/main" id="{EF80645A-E7D8-8AB0-C9E8-1DE7CE429B82}"/>
              </a:ext>
            </a:extLst>
          </p:cNvPr>
          <p:cNvPicPr>
            <a:picLocks noChangeAspect="1"/>
          </p:cNvPicPr>
          <p:nvPr/>
        </p:nvPicPr>
        <p:blipFill>
          <a:blip r:embed="rId5"/>
          <a:stretch>
            <a:fillRect/>
          </a:stretch>
        </p:blipFill>
        <p:spPr>
          <a:xfrm>
            <a:off x="6815601" y="3501838"/>
            <a:ext cx="980515" cy="980515"/>
          </a:xfrm>
          <a:prstGeom prst="rect">
            <a:avLst/>
          </a:prstGeom>
        </p:spPr>
      </p:pic>
      <p:pic>
        <p:nvPicPr>
          <p:cNvPr id="8" name="Picture 7">
            <a:extLst>
              <a:ext uri="{FF2B5EF4-FFF2-40B4-BE49-F238E27FC236}">
                <a16:creationId xmlns:a16="http://schemas.microsoft.com/office/drawing/2014/main" id="{B05A2959-AA9C-EBFD-75EF-03D70668F7A9}"/>
              </a:ext>
            </a:extLst>
          </p:cNvPr>
          <p:cNvPicPr>
            <a:picLocks noChangeAspect="1"/>
          </p:cNvPicPr>
          <p:nvPr/>
        </p:nvPicPr>
        <p:blipFill>
          <a:blip r:embed="rId6"/>
          <a:stretch>
            <a:fillRect/>
          </a:stretch>
        </p:blipFill>
        <p:spPr>
          <a:xfrm>
            <a:off x="5037044" y="3277721"/>
            <a:ext cx="1428750" cy="1428750"/>
          </a:xfrm>
          <a:prstGeom prst="rect">
            <a:avLst/>
          </a:prstGeom>
        </p:spPr>
      </p:pic>
    </p:spTree>
    <p:extLst>
      <p:ext uri="{BB962C8B-B14F-4D97-AF65-F5344CB8AC3E}">
        <p14:creationId xmlns:p14="http://schemas.microsoft.com/office/powerpoint/2010/main" val="3464981346"/>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FAE94-EE5D-5E84-649C-5F5E882E05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25BC2AC-9AA6-E892-4C01-5BB0147D24C5}"/>
              </a:ext>
            </a:extLst>
          </p:cNvPr>
          <p:cNvSpPr>
            <a:spLocks noGrp="1"/>
          </p:cNvSpPr>
          <p:nvPr>
            <p:ph type="title"/>
          </p:nvPr>
        </p:nvSpPr>
        <p:spPr/>
        <p:txBody>
          <a:bodyPr/>
          <a:lstStyle/>
          <a:p>
            <a:pPr marL="0" marR="0" indent="0" algn="l" defTabSz="914400" rtl="0" fontAlgn="auto" latinLnBrk="0" hangingPunct="0">
              <a:lnSpc>
                <a:spcPct val="100000"/>
              </a:lnSpc>
              <a:spcBef>
                <a:spcPts val="0"/>
              </a:spcBef>
              <a:spcAft>
                <a:spcPts val="0"/>
              </a:spcAft>
              <a:buClrTx/>
              <a:buSzTx/>
              <a:buFontTx/>
              <a:buNone/>
              <a:tabLst/>
            </a:pPr>
            <a:r>
              <a:rPr lang="de-AT" b="1"/>
              <a:t>Statische Preisstrategie   </a:t>
            </a:r>
          </a:p>
        </p:txBody>
      </p:sp>
      <p:sp>
        <p:nvSpPr>
          <p:cNvPr id="3" name="Textfeld 2">
            <a:extLst>
              <a:ext uri="{FF2B5EF4-FFF2-40B4-BE49-F238E27FC236}">
                <a16:creationId xmlns:a16="http://schemas.microsoft.com/office/drawing/2014/main" id="{77CC33E4-27B8-8B53-7196-05FB2D16505A}"/>
              </a:ext>
            </a:extLst>
          </p:cNvPr>
          <p:cNvSpPr txBox="1"/>
          <p:nvPr/>
        </p:nvSpPr>
        <p:spPr>
          <a:xfrm>
            <a:off x="469790" y="1417859"/>
            <a:ext cx="11252419"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Der Preis der Produkte orientiert sich bei der statischen Preisstrategie stark an den </a:t>
            </a:r>
            <a:r>
              <a:rPr lang="de-AT" b="1" dirty="0">
                <a:latin typeface="Lexend" pitchFamily="2" charset="0"/>
              </a:rPr>
              <a:t>Preisen der Konkurrenz</a:t>
            </a:r>
            <a:r>
              <a:rPr lang="de-AT" dirty="0">
                <a:latin typeface="Lexend" pitchFamily="2" charset="0"/>
              </a:rPr>
              <a:t>. Dieser festgelegte Preis soll über einen </a:t>
            </a:r>
            <a:r>
              <a:rPr lang="de-AT" b="1" dirty="0">
                <a:latin typeface="Lexend" pitchFamily="2" charset="0"/>
              </a:rPr>
              <a:t>längeren Zeitraum gleich </a:t>
            </a:r>
            <a:r>
              <a:rPr lang="de-AT" dirty="0">
                <a:latin typeface="Lexend" pitchFamily="2" charset="0"/>
              </a:rPr>
              <a:t>bleiben. Wichtig ist, dass der </a:t>
            </a:r>
            <a:r>
              <a:rPr lang="de-AT" b="1" dirty="0">
                <a:latin typeface="Lexend" pitchFamily="2" charset="0"/>
              </a:rPr>
              <a:t>Nettoverkaufspreis</a:t>
            </a:r>
            <a:r>
              <a:rPr lang="de-AT" dirty="0">
                <a:latin typeface="Lexend" pitchFamily="2" charset="0"/>
              </a:rPr>
              <a:t> (ohne Steuer) die </a:t>
            </a:r>
            <a:r>
              <a:rPr lang="de-AT" b="1" dirty="0">
                <a:latin typeface="Lexend" pitchFamily="2" charset="0"/>
              </a:rPr>
              <a:t>Selbstkosten</a:t>
            </a:r>
            <a:r>
              <a:rPr lang="de-AT" dirty="0">
                <a:latin typeface="Lexend" pitchFamily="2" charset="0"/>
              </a:rPr>
              <a:t> abdeckt und außerdem eine </a:t>
            </a:r>
            <a:r>
              <a:rPr lang="de-AT" b="1" dirty="0">
                <a:latin typeface="Lexend" pitchFamily="2" charset="0"/>
              </a:rPr>
              <a:t>Gewinnspanne</a:t>
            </a:r>
            <a:r>
              <a:rPr lang="de-AT" dirty="0">
                <a:latin typeface="Lexend" pitchFamily="2" charset="0"/>
              </a:rPr>
              <a:t> für das Unternehmen enthält.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Um diese Ziele zu erreichen, gibt es im Bereich der statischen Preisgestaltung drei verschiedene Optionen: </a:t>
            </a:r>
          </a:p>
          <a:p>
            <a:pPr marR="0" algn="l" defTabSz="914400" rtl="0" fontAlgn="auto" latinLnBrk="0" hangingPunct="0">
              <a:lnSpc>
                <a:spcPct val="100000"/>
              </a:lnSpc>
              <a:spcBef>
                <a:spcPts val="0"/>
              </a:spcBef>
              <a:spcAft>
                <a:spcPts val="0"/>
              </a:spcAft>
              <a:buClrTx/>
              <a:buSzTx/>
              <a:tabLst/>
            </a:pPr>
            <a:r>
              <a:rPr lang="de-AT"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			</a:t>
            </a:r>
          </a:p>
        </p:txBody>
      </p:sp>
      <p:graphicFrame>
        <p:nvGraphicFramePr>
          <p:cNvPr id="4" name="Diagramm 3">
            <a:extLst>
              <a:ext uri="{FF2B5EF4-FFF2-40B4-BE49-F238E27FC236}">
                <a16:creationId xmlns:a16="http://schemas.microsoft.com/office/drawing/2014/main" id="{02FF1022-A038-0519-F2BF-C494A754ECE6}"/>
              </a:ext>
            </a:extLst>
          </p:cNvPr>
          <p:cNvGraphicFramePr/>
          <p:nvPr>
            <p:extLst>
              <p:ext uri="{D42A27DB-BD31-4B8C-83A1-F6EECF244321}">
                <p14:modId xmlns:p14="http://schemas.microsoft.com/office/powerpoint/2010/main" val="372217507"/>
              </p:ext>
            </p:extLst>
          </p:nvPr>
        </p:nvGraphicFramePr>
        <p:xfrm>
          <a:off x="2201346" y="4119002"/>
          <a:ext cx="8091950" cy="35248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fik 6" descr="Laden Silhouette">
            <a:extLst>
              <a:ext uri="{FF2B5EF4-FFF2-40B4-BE49-F238E27FC236}">
                <a16:creationId xmlns:a16="http://schemas.microsoft.com/office/drawing/2014/main" id="{0F9DFB1F-787E-8F1E-C0C2-02C199DD69F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90121" y="3891322"/>
            <a:ext cx="914400" cy="914400"/>
          </a:xfrm>
          <a:prstGeom prst="rect">
            <a:avLst/>
          </a:prstGeom>
        </p:spPr>
      </p:pic>
      <p:pic>
        <p:nvPicPr>
          <p:cNvPr id="9" name="Grafik 8" descr="Stern Silhouette">
            <a:extLst>
              <a:ext uri="{FF2B5EF4-FFF2-40B4-BE49-F238E27FC236}">
                <a16:creationId xmlns:a16="http://schemas.microsoft.com/office/drawing/2014/main" id="{0933E1DB-42C7-0140-6134-EB02C749375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56165" y="3204602"/>
            <a:ext cx="914400" cy="914400"/>
          </a:xfrm>
          <a:prstGeom prst="rect">
            <a:avLst/>
          </a:prstGeom>
        </p:spPr>
      </p:pic>
      <p:pic>
        <p:nvPicPr>
          <p:cNvPr id="11" name="Grafik 10" descr="Marke Silhouette">
            <a:extLst>
              <a:ext uri="{FF2B5EF4-FFF2-40B4-BE49-F238E27FC236}">
                <a16:creationId xmlns:a16="http://schemas.microsoft.com/office/drawing/2014/main" id="{AAC1A3F1-2D3C-645D-AC8E-A5CA288B4BE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824077" y="4376977"/>
            <a:ext cx="914400" cy="914400"/>
          </a:xfrm>
          <a:prstGeom prst="rect">
            <a:avLst/>
          </a:prstGeom>
        </p:spPr>
      </p:pic>
    </p:spTree>
    <p:extLst>
      <p:ext uri="{BB962C8B-B14F-4D97-AF65-F5344CB8AC3E}">
        <p14:creationId xmlns:p14="http://schemas.microsoft.com/office/powerpoint/2010/main" val="330941928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B3048C-4E92-83F9-E684-C9D37FBDA7F2}"/>
              </a:ext>
            </a:extLst>
          </p:cNvPr>
          <p:cNvSpPr>
            <a:spLocks noGrp="1"/>
          </p:cNvSpPr>
          <p:nvPr>
            <p:ph type="title"/>
          </p:nvPr>
        </p:nvSpPr>
        <p:spPr/>
        <p:txBody>
          <a:bodyPr/>
          <a:lstStyle/>
          <a:p>
            <a:r>
              <a:rPr lang="de-DE"/>
              <a:t>Arbeiten mit Karikaturen </a:t>
            </a:r>
            <a:endParaRPr lang="de-AT"/>
          </a:p>
        </p:txBody>
      </p:sp>
      <p:sp>
        <p:nvSpPr>
          <p:cNvPr id="3" name="Textfeld 2">
            <a:extLst>
              <a:ext uri="{FF2B5EF4-FFF2-40B4-BE49-F238E27FC236}">
                <a16:creationId xmlns:a16="http://schemas.microsoft.com/office/drawing/2014/main" id="{953620C0-EDBC-B362-789B-778753A90EDB}"/>
              </a:ext>
            </a:extLst>
          </p:cNvPr>
          <p:cNvSpPr txBox="1"/>
          <p:nvPr/>
        </p:nvSpPr>
        <p:spPr>
          <a:xfrm>
            <a:off x="469790" y="1417859"/>
            <a:ext cx="11252419" cy="7848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50000"/>
              </a:lnSpc>
              <a:spcBef>
                <a:spcPts val="0"/>
              </a:spcBef>
              <a:spcAft>
                <a:spcPts val="0"/>
              </a:spcAft>
              <a:buClrTx/>
              <a:buSzTx/>
              <a:buFontTx/>
              <a:buNone/>
              <a:tabLst/>
            </a:pPr>
            <a:r>
              <a:rPr lang="de-AT" b="1">
                <a:latin typeface="Lexend" pitchFamily="2" charset="0"/>
              </a:rPr>
              <a:t>Beschreibe</a:t>
            </a:r>
            <a:r>
              <a:rPr lang="de-AT">
                <a:latin typeface="Lexend" pitchFamily="2" charset="0"/>
              </a:rPr>
              <a:t> und </a:t>
            </a:r>
            <a:r>
              <a:rPr lang="de-AT" b="1">
                <a:latin typeface="Lexend" pitchFamily="2" charset="0"/>
              </a:rPr>
              <a:t>analysiere</a:t>
            </a:r>
            <a:r>
              <a:rPr lang="de-AT">
                <a:latin typeface="Lexend" pitchFamily="2" charset="0"/>
              </a:rPr>
              <a:t> die Karikatur. </a:t>
            </a: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p:txBody>
      </p:sp>
      <p:pic>
        <p:nvPicPr>
          <p:cNvPr id="7" name="Grafik 6">
            <a:extLst>
              <a:ext uri="{FF2B5EF4-FFF2-40B4-BE49-F238E27FC236}">
                <a16:creationId xmlns:a16="http://schemas.microsoft.com/office/drawing/2014/main" id="{7729B7BB-58E0-BAA0-9559-F618DF82AA8C}"/>
              </a:ext>
            </a:extLst>
          </p:cNvPr>
          <p:cNvPicPr>
            <a:picLocks noChangeAspect="1"/>
          </p:cNvPicPr>
          <p:nvPr/>
        </p:nvPicPr>
        <p:blipFill>
          <a:blip r:embed="rId2"/>
          <a:stretch>
            <a:fillRect/>
          </a:stretch>
        </p:blipFill>
        <p:spPr>
          <a:xfrm>
            <a:off x="3316149" y="2015515"/>
            <a:ext cx="5400675" cy="4048125"/>
          </a:xfrm>
          <a:prstGeom prst="rect">
            <a:avLst/>
          </a:prstGeom>
        </p:spPr>
      </p:pic>
    </p:spTree>
    <p:extLst>
      <p:ext uri="{BB962C8B-B14F-4D97-AF65-F5344CB8AC3E}">
        <p14:creationId xmlns:p14="http://schemas.microsoft.com/office/powerpoint/2010/main" val="13566873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6AA71-EF37-0658-FE8D-7AFDEC7F3F3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4283D9-214A-83B2-ED0F-E6822CECCB59}"/>
              </a:ext>
            </a:extLst>
          </p:cNvPr>
          <p:cNvSpPr>
            <a:spLocks noGrp="1"/>
          </p:cNvSpPr>
          <p:nvPr>
            <p:ph type="title"/>
          </p:nvPr>
        </p:nvSpPr>
        <p:spPr/>
        <p:txBody>
          <a:bodyPr>
            <a:normAutofit fontScale="90000"/>
          </a:bodyPr>
          <a:lstStyle/>
          <a:p>
            <a:pPr marL="0" marR="0" indent="0" algn="l" defTabSz="914400" rtl="0" fontAlgn="auto" latinLnBrk="0" hangingPunct="0">
              <a:lnSpc>
                <a:spcPct val="100000"/>
              </a:lnSpc>
              <a:spcBef>
                <a:spcPts val="0"/>
              </a:spcBef>
              <a:spcAft>
                <a:spcPts val="0"/>
              </a:spcAft>
              <a:buClrTx/>
              <a:buSzTx/>
              <a:buFontTx/>
              <a:buNone/>
              <a:tabLst/>
            </a:pPr>
            <a:r>
              <a:rPr lang="de-AT" b="1" dirty="0"/>
              <a:t>A) Statische Preisstrategie – </a:t>
            </a:r>
            <a:br>
              <a:rPr lang="de-AT" b="1" dirty="0"/>
            </a:br>
            <a:r>
              <a:rPr lang="de-AT" b="1" dirty="0"/>
              <a:t>Niedrigpreisstrategie    </a:t>
            </a:r>
          </a:p>
        </p:txBody>
      </p:sp>
      <p:sp>
        <p:nvSpPr>
          <p:cNvPr id="3" name="Textfeld 2">
            <a:extLst>
              <a:ext uri="{FF2B5EF4-FFF2-40B4-BE49-F238E27FC236}">
                <a16:creationId xmlns:a16="http://schemas.microsoft.com/office/drawing/2014/main" id="{354575C6-A725-F88A-2E11-CA91BB8E46CB}"/>
              </a:ext>
            </a:extLst>
          </p:cNvPr>
          <p:cNvSpPr txBox="1"/>
          <p:nvPr/>
        </p:nvSpPr>
        <p:spPr>
          <a:xfrm>
            <a:off x="469790" y="1807158"/>
            <a:ext cx="11252419" cy="44935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10000"/>
              </a:lnSpc>
              <a:spcBef>
                <a:spcPts val="0"/>
              </a:spcBef>
              <a:spcAft>
                <a:spcPts val="0"/>
              </a:spcAft>
              <a:buClrTx/>
              <a:buSzTx/>
              <a:buFontTx/>
              <a:buNone/>
              <a:tabLst/>
            </a:pPr>
            <a:r>
              <a:rPr lang="de-AT" sz="2000" dirty="0">
                <a:latin typeface="Lexend" pitchFamily="2" charset="0"/>
              </a:rPr>
              <a:t>Das Unternehmen setzt die Preise bewusst </a:t>
            </a:r>
            <a:r>
              <a:rPr lang="de-AT" sz="2000" b="1" dirty="0">
                <a:latin typeface="Lexend" pitchFamily="2" charset="0"/>
              </a:rPr>
              <a:t>niedrig</a:t>
            </a:r>
            <a:r>
              <a:rPr lang="de-AT" sz="2000" dirty="0">
                <a:latin typeface="Lexend" pitchFamily="2" charset="0"/>
              </a:rPr>
              <a:t> an, um </a:t>
            </a:r>
            <a:r>
              <a:rPr lang="de-AT" sz="2000" b="1" dirty="0">
                <a:latin typeface="Lexend" pitchFamily="2" charset="0"/>
              </a:rPr>
              <a:t>viele </a:t>
            </a:r>
            <a:r>
              <a:rPr lang="de-AT" sz="2000" b="1" dirty="0" err="1">
                <a:latin typeface="Lexend" pitchFamily="2" charset="0"/>
              </a:rPr>
              <a:t>Kund:innen</a:t>
            </a:r>
            <a:r>
              <a:rPr lang="de-AT" sz="2000" b="1" dirty="0">
                <a:latin typeface="Lexend" pitchFamily="2" charset="0"/>
              </a:rPr>
              <a:t> </a:t>
            </a:r>
            <a:r>
              <a:rPr lang="de-AT" sz="2000" dirty="0">
                <a:latin typeface="Lexend" pitchFamily="2" charset="0"/>
              </a:rPr>
              <a:t>zu gewinnen.</a:t>
            </a:r>
          </a:p>
          <a:p>
            <a:pPr marL="342900" marR="0" indent="-34290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Die möglichst </a:t>
            </a:r>
            <a:r>
              <a:rPr lang="de-AT" sz="2000" b="1" dirty="0">
                <a:latin typeface="Lexend" pitchFamily="2" charset="0"/>
              </a:rPr>
              <a:t>geringen Produktionskosten </a:t>
            </a:r>
            <a:r>
              <a:rPr lang="de-AT" sz="2000" dirty="0">
                <a:latin typeface="Lexend" pitchFamily="2" charset="0"/>
              </a:rPr>
              <a:t>müssen durch eine </a:t>
            </a:r>
            <a:r>
              <a:rPr lang="de-AT" sz="2000" b="1" dirty="0">
                <a:latin typeface="Lexend" pitchFamily="2" charset="0"/>
              </a:rPr>
              <a:t>hohe Verkaufsmenge </a:t>
            </a:r>
            <a:r>
              <a:rPr lang="de-AT" sz="2000" dirty="0">
                <a:latin typeface="Lexend" pitchFamily="2" charset="0"/>
              </a:rPr>
              <a:t>(</a:t>
            </a:r>
            <a:r>
              <a:rPr lang="de-AT" sz="2000" b="1" dirty="0">
                <a:latin typeface="Lexend" pitchFamily="2" charset="0"/>
              </a:rPr>
              <a:t>Quantität vor Qualität</a:t>
            </a:r>
            <a:r>
              <a:rPr lang="de-AT" sz="2000" dirty="0">
                <a:latin typeface="Lexend" pitchFamily="2" charset="0"/>
              </a:rPr>
              <a:t>) gedeckt werden.</a:t>
            </a:r>
          </a:p>
          <a:p>
            <a:pPr marL="342900" marR="0" indent="-34290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Auf individuelle </a:t>
            </a:r>
            <a:r>
              <a:rPr lang="de-AT" sz="2000" dirty="0" err="1">
                <a:latin typeface="Lexend" pitchFamily="2" charset="0"/>
              </a:rPr>
              <a:t>Kund:innenwünsche</a:t>
            </a:r>
            <a:r>
              <a:rPr lang="de-AT" sz="2000" dirty="0">
                <a:latin typeface="Lexend" pitchFamily="2" charset="0"/>
              </a:rPr>
              <a:t> kann hier nicht eingegangen werden, da viele </a:t>
            </a:r>
            <a:r>
              <a:rPr lang="de-AT" sz="2000" b="1" dirty="0">
                <a:latin typeface="Lexend" pitchFamily="2" charset="0"/>
              </a:rPr>
              <a:t>Produktionsschritte vollautomatisch </a:t>
            </a:r>
            <a:r>
              <a:rPr lang="de-AT" sz="2000" dirty="0">
                <a:latin typeface="Lexend" pitchFamily="2" charset="0"/>
              </a:rPr>
              <a:t>ablaufen.</a:t>
            </a:r>
          </a:p>
          <a:p>
            <a:pPr marL="342900" marR="0" indent="-34290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Häufig wird diese Strategie bei Märkten mit großer Konkurrenz angewendet. </a:t>
            </a:r>
          </a:p>
          <a:p>
            <a:pPr marL="342900" marR="0" indent="-34290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Als Beispiel können Billigfluglinien</a:t>
            </a:r>
            <a:r>
              <a:rPr lang="de-AT" sz="2000" b="1" dirty="0">
                <a:latin typeface="Lexend" pitchFamily="2" charset="0"/>
              </a:rPr>
              <a:t> </a:t>
            </a:r>
            <a:r>
              <a:rPr lang="de-AT" sz="2000" dirty="0">
                <a:latin typeface="Lexend" pitchFamily="2" charset="0"/>
              </a:rPr>
              <a:t>genannt werden. Diese bieten eine Vielzahl an Flügen zu niedrigen Preisen an; oft werden kleinere, dezentrale Flughäfen angesteuert. Im Preis ist nur der Flug inkludiert: Zusatzleistungen wie Gepäck, Getränke, Essen oder Zeitungen müssen extra bezahlt werden.</a:t>
            </a:r>
          </a:p>
          <a:p>
            <a:pPr>
              <a:lnSpc>
                <a:spcPct val="110000"/>
              </a:lnSpc>
            </a:pPr>
            <a:endParaRPr lang="de-AT" sz="1200" dirty="0">
              <a:latin typeface="Lexend" pitchFamily="2" charset="0"/>
            </a:endParaRPr>
          </a:p>
          <a:p>
            <a:pPr>
              <a:lnSpc>
                <a:spcPct val="110000"/>
              </a:lnSpc>
            </a:pPr>
            <a:endParaRPr lang="de-AT" sz="2000" dirty="0">
              <a:latin typeface="Lexend" pitchFamily="2" charset="0"/>
            </a:endParaRPr>
          </a:p>
          <a:p>
            <a:pPr>
              <a:lnSpc>
                <a:spcPct val="110000"/>
              </a:lnSpc>
            </a:pPr>
            <a:r>
              <a:rPr lang="de-AT" sz="2000" b="1" dirty="0">
                <a:latin typeface="Lexend" pitchFamily="2" charset="0"/>
              </a:rPr>
              <a:t>Könnt ihr weitere Beispiele nennen? </a:t>
            </a:r>
            <a:r>
              <a:rPr lang="de-AT" b="1" dirty="0">
                <a:latin typeface="Lexend" pitchFamily="2" charset="0"/>
              </a:rPr>
              <a:t>	</a:t>
            </a:r>
            <a:r>
              <a:rPr lang="de-AT" dirty="0">
                <a:latin typeface="Lexend" pitchFamily="2" charset="0"/>
              </a:rPr>
              <a:t>		</a:t>
            </a:r>
          </a:p>
        </p:txBody>
      </p:sp>
      <p:pic>
        <p:nvPicPr>
          <p:cNvPr id="5" name="Grafik 4" descr="Abheben Silhouette">
            <a:extLst>
              <a:ext uri="{FF2B5EF4-FFF2-40B4-BE49-F238E27FC236}">
                <a16:creationId xmlns:a16="http://schemas.microsoft.com/office/drawing/2014/main" id="{84C9D83C-CAB5-A812-5EAA-D8B5E59106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26177" y="5241956"/>
            <a:ext cx="1177384" cy="1177384"/>
          </a:xfrm>
          <a:prstGeom prst="rect">
            <a:avLst/>
          </a:prstGeom>
        </p:spPr>
      </p:pic>
    </p:spTree>
    <p:extLst>
      <p:ext uri="{BB962C8B-B14F-4D97-AF65-F5344CB8AC3E}">
        <p14:creationId xmlns:p14="http://schemas.microsoft.com/office/powerpoint/2010/main" val="5603740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954E8D-A644-6074-758E-B7F5ACA9973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E8CD685-3CAF-35D5-E167-587D9D3F90B4}"/>
              </a:ext>
            </a:extLst>
          </p:cNvPr>
          <p:cNvSpPr>
            <a:spLocks noGrp="1"/>
          </p:cNvSpPr>
          <p:nvPr>
            <p:ph type="title"/>
          </p:nvPr>
        </p:nvSpPr>
        <p:spPr/>
        <p:txBody>
          <a:bodyPr>
            <a:normAutofit fontScale="90000"/>
          </a:bodyPr>
          <a:lstStyle/>
          <a:p>
            <a:r>
              <a:rPr lang="de-AT" b="1" dirty="0"/>
              <a:t>A) Statische Preisstrategie – </a:t>
            </a:r>
            <a:br>
              <a:rPr lang="de-AT" b="1" dirty="0"/>
            </a:br>
            <a:r>
              <a:rPr lang="de-AT" dirty="0" err="1"/>
              <a:t>MarktP</a:t>
            </a:r>
            <a:r>
              <a:rPr lang="de-AT" b="1" dirty="0" err="1"/>
              <a:t>reisstrategie</a:t>
            </a:r>
            <a:r>
              <a:rPr lang="de-AT" b="1" dirty="0"/>
              <a:t> </a:t>
            </a:r>
            <a:endParaRPr lang="de-AT" dirty="0"/>
          </a:p>
        </p:txBody>
      </p:sp>
      <p:sp>
        <p:nvSpPr>
          <p:cNvPr id="3" name="Textfeld 2">
            <a:extLst>
              <a:ext uri="{FF2B5EF4-FFF2-40B4-BE49-F238E27FC236}">
                <a16:creationId xmlns:a16="http://schemas.microsoft.com/office/drawing/2014/main" id="{B07F62FA-2790-62F2-C8BF-4C3FBE15ED82}"/>
              </a:ext>
            </a:extLst>
          </p:cNvPr>
          <p:cNvSpPr txBox="1"/>
          <p:nvPr/>
        </p:nvSpPr>
        <p:spPr>
          <a:xfrm>
            <a:off x="469790" y="1698516"/>
            <a:ext cx="11252419" cy="12003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20000"/>
              </a:lnSpc>
              <a:spcBef>
                <a:spcPts val="0"/>
              </a:spcBef>
              <a:spcAft>
                <a:spcPts val="0"/>
              </a:spcAft>
              <a:buClrTx/>
              <a:buSzTx/>
              <a:buFontTx/>
              <a:buNone/>
              <a:tabLst/>
            </a:pPr>
            <a:r>
              <a:rPr lang="de-AT" sz="2000" dirty="0">
                <a:latin typeface="Lexend" pitchFamily="2" charset="0"/>
              </a:rPr>
              <a:t>Das Unternehmen orientiert sich an den </a:t>
            </a:r>
            <a:r>
              <a:rPr lang="de-AT" sz="2000" b="1" dirty="0">
                <a:latin typeface="Lexend" pitchFamily="2" charset="0"/>
              </a:rPr>
              <a:t>Preisen der Konkurrenz</a:t>
            </a:r>
            <a:r>
              <a:rPr lang="de-AT" sz="2000" dirty="0">
                <a:latin typeface="Lexend" pitchFamily="2" charset="0"/>
              </a:rPr>
              <a:t>. Im Vergleich zur Niedrigpreisstrategie wird etwas </a:t>
            </a:r>
            <a:r>
              <a:rPr lang="de-AT" sz="2000" b="1" dirty="0">
                <a:latin typeface="Lexend" pitchFamily="2" charset="0"/>
              </a:rPr>
              <a:t>mehr Wert </a:t>
            </a:r>
            <a:r>
              <a:rPr lang="de-AT" sz="2000" dirty="0">
                <a:latin typeface="Lexend" pitchFamily="2" charset="0"/>
              </a:rPr>
              <a:t>auf die </a:t>
            </a:r>
            <a:r>
              <a:rPr lang="de-AT" sz="2000" b="1" dirty="0">
                <a:latin typeface="Lexend" pitchFamily="2" charset="0"/>
              </a:rPr>
              <a:t>Qualität</a:t>
            </a:r>
            <a:r>
              <a:rPr lang="de-AT" sz="2000" dirty="0">
                <a:latin typeface="Lexend" pitchFamily="2" charset="0"/>
              </a:rPr>
              <a:t> der Produkte gelegt und auch die </a:t>
            </a:r>
            <a:r>
              <a:rPr lang="de-AT" sz="2000" b="1" dirty="0">
                <a:latin typeface="Lexend" pitchFamily="2" charset="0"/>
              </a:rPr>
              <a:t>Stückzahlen</a:t>
            </a:r>
            <a:r>
              <a:rPr lang="de-AT" sz="2000" dirty="0">
                <a:latin typeface="Lexend" pitchFamily="2" charset="0"/>
              </a:rPr>
              <a:t> sind etwas </a:t>
            </a:r>
            <a:r>
              <a:rPr lang="de-AT" sz="2000" b="1" dirty="0">
                <a:latin typeface="Lexend" pitchFamily="2" charset="0"/>
              </a:rPr>
              <a:t>geringer</a:t>
            </a:r>
            <a:r>
              <a:rPr lang="de-AT" sz="2000" dirty="0">
                <a:latin typeface="Lexend" pitchFamily="2" charset="0"/>
              </a:rPr>
              <a:t>. 	</a:t>
            </a:r>
          </a:p>
        </p:txBody>
      </p:sp>
      <p:pic>
        <p:nvPicPr>
          <p:cNvPr id="6" name="Grafik 5" descr="Waage der Justitia Silhouette">
            <a:extLst>
              <a:ext uri="{FF2B5EF4-FFF2-40B4-BE49-F238E27FC236}">
                <a16:creationId xmlns:a16="http://schemas.microsoft.com/office/drawing/2014/main" id="{A1D2714C-DFB8-47D2-2079-62FA0C46A90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84058" y="3548570"/>
            <a:ext cx="1823884" cy="1823884"/>
          </a:xfrm>
          <a:prstGeom prst="rect">
            <a:avLst/>
          </a:prstGeom>
        </p:spPr>
      </p:pic>
    </p:spTree>
    <p:extLst>
      <p:ext uri="{BB962C8B-B14F-4D97-AF65-F5344CB8AC3E}">
        <p14:creationId xmlns:p14="http://schemas.microsoft.com/office/powerpoint/2010/main" val="2481010365"/>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73082-7A1B-F001-AC0E-19D23EA8E3F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7550389-13EB-F23D-2E83-B4E257852551}"/>
              </a:ext>
            </a:extLst>
          </p:cNvPr>
          <p:cNvSpPr>
            <a:spLocks noGrp="1"/>
          </p:cNvSpPr>
          <p:nvPr>
            <p:ph type="title"/>
          </p:nvPr>
        </p:nvSpPr>
        <p:spPr/>
        <p:txBody>
          <a:bodyPr>
            <a:normAutofit fontScale="90000"/>
          </a:bodyPr>
          <a:lstStyle/>
          <a:p>
            <a:r>
              <a:rPr lang="de-AT" b="1" dirty="0"/>
              <a:t>A) Statische Preisstrategie – </a:t>
            </a:r>
            <a:br>
              <a:rPr lang="de-AT" b="1" dirty="0"/>
            </a:br>
            <a:r>
              <a:rPr lang="de-AT" b="1" dirty="0"/>
              <a:t>Hochpreisstrategie </a:t>
            </a:r>
            <a:endParaRPr lang="de-AT" dirty="0"/>
          </a:p>
        </p:txBody>
      </p:sp>
      <p:sp>
        <p:nvSpPr>
          <p:cNvPr id="3" name="Textfeld 2">
            <a:extLst>
              <a:ext uri="{FF2B5EF4-FFF2-40B4-BE49-F238E27FC236}">
                <a16:creationId xmlns:a16="http://schemas.microsoft.com/office/drawing/2014/main" id="{45A94B73-C59D-4892-2680-433DDBA913C3}"/>
              </a:ext>
            </a:extLst>
          </p:cNvPr>
          <p:cNvSpPr txBox="1"/>
          <p:nvPr/>
        </p:nvSpPr>
        <p:spPr>
          <a:xfrm>
            <a:off x="469790" y="1720841"/>
            <a:ext cx="11252419" cy="415498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10000"/>
              </a:lnSpc>
              <a:spcBef>
                <a:spcPts val="0"/>
              </a:spcBef>
              <a:spcAft>
                <a:spcPts val="0"/>
              </a:spcAft>
              <a:buClrTx/>
              <a:buSzTx/>
              <a:buFontTx/>
              <a:buNone/>
              <a:tabLst/>
            </a:pPr>
            <a:r>
              <a:rPr lang="de-AT" sz="2000" dirty="0">
                <a:latin typeface="Lexend" pitchFamily="2" charset="0"/>
              </a:rPr>
              <a:t>Das Unternehmen setzt die Preise bewusst </a:t>
            </a:r>
            <a:r>
              <a:rPr lang="de-AT" sz="2000" b="1" dirty="0">
                <a:latin typeface="Lexend" pitchFamily="2" charset="0"/>
              </a:rPr>
              <a:t>hoch</a:t>
            </a:r>
            <a:r>
              <a:rPr lang="de-AT" sz="2000" dirty="0">
                <a:latin typeface="Lexend" pitchFamily="2" charset="0"/>
              </a:rPr>
              <a:t> an, um möglichst </a:t>
            </a:r>
            <a:r>
              <a:rPr lang="de-AT" sz="2000" b="1" dirty="0">
                <a:latin typeface="Lexend" pitchFamily="2" charset="0"/>
              </a:rPr>
              <a:t>reiche </a:t>
            </a:r>
            <a:r>
              <a:rPr lang="de-AT" sz="2000" b="1" dirty="0" err="1">
                <a:latin typeface="Lexend" pitchFamily="2" charset="0"/>
              </a:rPr>
              <a:t>Kund:innen</a:t>
            </a:r>
            <a:r>
              <a:rPr lang="de-AT" sz="2000" b="1" dirty="0">
                <a:latin typeface="Lexend" pitchFamily="2" charset="0"/>
              </a:rPr>
              <a:t> </a:t>
            </a:r>
            <a:r>
              <a:rPr lang="de-AT" sz="2000" dirty="0">
                <a:latin typeface="Lexend" pitchFamily="2" charset="0"/>
              </a:rPr>
              <a:t>anzusprechen.</a:t>
            </a:r>
          </a:p>
          <a:p>
            <a:pPr marL="285750" marR="0" indent="-28575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Die </a:t>
            </a:r>
            <a:r>
              <a:rPr lang="de-AT" sz="2000" b="1" dirty="0">
                <a:latin typeface="Lexend" pitchFamily="2" charset="0"/>
              </a:rPr>
              <a:t>Produktionskosten </a:t>
            </a:r>
            <a:r>
              <a:rPr lang="de-AT" sz="2000" dirty="0">
                <a:latin typeface="Lexend" pitchFamily="2" charset="0"/>
              </a:rPr>
              <a:t>sind deutlich </a:t>
            </a:r>
            <a:r>
              <a:rPr lang="de-AT" sz="2000" b="1" dirty="0">
                <a:latin typeface="Lexend" pitchFamily="2" charset="0"/>
              </a:rPr>
              <a:t>höher</a:t>
            </a:r>
            <a:r>
              <a:rPr lang="de-AT" sz="2000" dirty="0">
                <a:latin typeface="Lexend" pitchFamily="2" charset="0"/>
              </a:rPr>
              <a:t>.</a:t>
            </a:r>
            <a:r>
              <a:rPr lang="de-AT" sz="2000" b="1" dirty="0">
                <a:latin typeface="Lexend" pitchFamily="2" charset="0"/>
              </a:rPr>
              <a:t> </a:t>
            </a:r>
            <a:r>
              <a:rPr lang="de-AT" sz="2000" dirty="0">
                <a:latin typeface="Lexend" pitchFamily="2" charset="0"/>
              </a:rPr>
              <a:t>Der dadurch entstehende </a:t>
            </a:r>
            <a:r>
              <a:rPr lang="de-AT" sz="2000" b="1" dirty="0">
                <a:latin typeface="Lexend" pitchFamily="2" charset="0"/>
              </a:rPr>
              <a:t>hohe Verkaufspreis </a:t>
            </a:r>
            <a:r>
              <a:rPr lang="de-AT" sz="2000" dirty="0">
                <a:latin typeface="Lexend" pitchFamily="2" charset="0"/>
              </a:rPr>
              <a:t>muss durch eine</a:t>
            </a:r>
            <a:r>
              <a:rPr lang="de-AT" sz="2000" b="1" dirty="0">
                <a:latin typeface="Lexend" pitchFamily="2" charset="0"/>
              </a:rPr>
              <a:t> hohe Qualität </a:t>
            </a:r>
            <a:r>
              <a:rPr lang="de-AT" sz="2000" dirty="0">
                <a:latin typeface="Lexend" pitchFamily="2" charset="0"/>
              </a:rPr>
              <a:t>der Produkte</a:t>
            </a:r>
            <a:r>
              <a:rPr lang="de-AT" sz="2000" b="1" dirty="0">
                <a:latin typeface="Lexend" pitchFamily="2" charset="0"/>
              </a:rPr>
              <a:t> </a:t>
            </a:r>
            <a:r>
              <a:rPr lang="de-AT" sz="2000" dirty="0">
                <a:latin typeface="Lexend" pitchFamily="2" charset="0"/>
              </a:rPr>
              <a:t>(</a:t>
            </a:r>
            <a:r>
              <a:rPr lang="de-AT" sz="2000" b="1" dirty="0">
                <a:latin typeface="Lexend" pitchFamily="2" charset="0"/>
              </a:rPr>
              <a:t>Qualität vor Quantität</a:t>
            </a:r>
            <a:r>
              <a:rPr lang="de-AT" sz="2000" dirty="0">
                <a:latin typeface="Lexend" pitchFamily="2" charset="0"/>
              </a:rPr>
              <a:t>) gedeckt werden.</a:t>
            </a:r>
          </a:p>
          <a:p>
            <a:pPr marL="285750" marR="0" indent="-28575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Auf individuelle </a:t>
            </a:r>
            <a:r>
              <a:rPr lang="de-AT" sz="2000" dirty="0" err="1">
                <a:latin typeface="Lexend" pitchFamily="2" charset="0"/>
              </a:rPr>
              <a:t>Kund:innenwünsche</a:t>
            </a:r>
            <a:r>
              <a:rPr lang="de-AT" sz="2000" dirty="0">
                <a:latin typeface="Lexend" pitchFamily="2" charset="0"/>
              </a:rPr>
              <a:t> kann selbstverständlich Rücksicht genommen werden. </a:t>
            </a:r>
          </a:p>
          <a:p>
            <a:pPr marL="285750" marR="0" indent="-28575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dirty="0">
                <a:latin typeface="Lexend" pitchFamily="2" charset="0"/>
              </a:rPr>
              <a:t>Als Beispiel können Premium-Automobilhersteller genannt werden. Hier werden alle </a:t>
            </a:r>
            <a:r>
              <a:rPr lang="de-AT" sz="2000" dirty="0" err="1">
                <a:latin typeface="Lexend" pitchFamily="2" charset="0"/>
              </a:rPr>
              <a:t>Kund:innenwünsche</a:t>
            </a:r>
            <a:r>
              <a:rPr lang="de-AT" sz="2000" dirty="0">
                <a:latin typeface="Lexend" pitchFamily="2" charset="0"/>
              </a:rPr>
              <a:t> erfüllt. Der Motor ist besonders leistungsstark und es werden nur die besten Produkte im Innenraum verwendet. Mit diesem Luxusprodukt hebt sich der Käufer bzw. die Käuferin stark von anderen ab.</a:t>
            </a:r>
          </a:p>
          <a:p>
            <a:pPr>
              <a:lnSpc>
                <a:spcPct val="110000"/>
              </a:lnSpc>
            </a:pPr>
            <a:endParaRPr lang="de-AT" sz="2000" dirty="0">
              <a:latin typeface="Lexend" pitchFamily="2" charset="0"/>
            </a:endParaRPr>
          </a:p>
          <a:p>
            <a:pPr>
              <a:lnSpc>
                <a:spcPct val="110000"/>
              </a:lnSpc>
            </a:pPr>
            <a:r>
              <a:rPr lang="de-AT" sz="2000" b="1" dirty="0">
                <a:latin typeface="Lexend" pitchFamily="2" charset="0"/>
              </a:rPr>
              <a:t>Könnt ihr weitere Beispiele nennen? </a:t>
            </a:r>
            <a:r>
              <a:rPr lang="de-AT" dirty="0">
                <a:latin typeface="Lexend" pitchFamily="2" charset="0"/>
              </a:rPr>
              <a:t>						</a:t>
            </a:r>
          </a:p>
        </p:txBody>
      </p:sp>
      <p:pic>
        <p:nvPicPr>
          <p:cNvPr id="6" name="Grafik 5" descr="Cabriolet Silhouette">
            <a:extLst>
              <a:ext uri="{FF2B5EF4-FFF2-40B4-BE49-F238E27FC236}">
                <a16:creationId xmlns:a16="http://schemas.microsoft.com/office/drawing/2014/main" id="{CBDF95B0-11BB-550C-7E01-8BFA7DB2A6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60047" y="4680174"/>
            <a:ext cx="1713817" cy="1713817"/>
          </a:xfrm>
          <a:prstGeom prst="rect">
            <a:avLst/>
          </a:prstGeom>
        </p:spPr>
      </p:pic>
    </p:spTree>
    <p:extLst>
      <p:ext uri="{BB962C8B-B14F-4D97-AF65-F5344CB8AC3E}">
        <p14:creationId xmlns:p14="http://schemas.microsoft.com/office/powerpoint/2010/main" val="159532379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C2F96-3C5A-E886-7AF2-0F11A7450E8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003CC2F-3A16-B22C-A860-1494B24C4989}"/>
              </a:ext>
            </a:extLst>
          </p:cNvPr>
          <p:cNvSpPr>
            <a:spLocks noGrp="1"/>
          </p:cNvSpPr>
          <p:nvPr>
            <p:ph type="title"/>
          </p:nvPr>
        </p:nvSpPr>
        <p:spPr/>
        <p:txBody>
          <a:bodyPr>
            <a:normAutofit/>
          </a:bodyPr>
          <a:lstStyle/>
          <a:p>
            <a:r>
              <a:rPr lang="de-AT" b="1" dirty="0"/>
              <a:t>B) Dynamische Preisstrategie </a:t>
            </a:r>
            <a:endParaRPr lang="de-AT" dirty="0"/>
          </a:p>
        </p:txBody>
      </p:sp>
      <p:sp>
        <p:nvSpPr>
          <p:cNvPr id="3" name="Textfeld 2">
            <a:extLst>
              <a:ext uri="{FF2B5EF4-FFF2-40B4-BE49-F238E27FC236}">
                <a16:creationId xmlns:a16="http://schemas.microsoft.com/office/drawing/2014/main" id="{83EE0AE0-A2CB-2C2A-F25C-2900456BCA93}"/>
              </a:ext>
            </a:extLst>
          </p:cNvPr>
          <p:cNvSpPr txBox="1"/>
          <p:nvPr/>
        </p:nvSpPr>
        <p:spPr>
          <a:xfrm>
            <a:off x="469789" y="1470568"/>
            <a:ext cx="11252419" cy="23083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Der Preis der Produkte orientiert sich </a:t>
            </a:r>
            <a:r>
              <a:rPr lang="de-AT" b="1" dirty="0">
                <a:latin typeface="Lexend" pitchFamily="2" charset="0"/>
              </a:rPr>
              <a:t>nicht</a:t>
            </a:r>
            <a:r>
              <a:rPr lang="de-AT" dirty="0">
                <a:latin typeface="Lexend" pitchFamily="2" charset="0"/>
              </a:rPr>
              <a:t> nur an den Preisen der Konkurrenz.</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Wenn ein Produkt </a:t>
            </a:r>
            <a:r>
              <a:rPr lang="de-AT" b="1" dirty="0">
                <a:latin typeface="Lexend" pitchFamily="2" charset="0"/>
              </a:rPr>
              <a:t>neu</a:t>
            </a:r>
            <a:r>
              <a:rPr lang="de-AT" dirty="0">
                <a:latin typeface="Lexend" pitchFamily="2" charset="0"/>
              </a:rPr>
              <a:t> </a:t>
            </a:r>
            <a:r>
              <a:rPr lang="de-AT" b="1" dirty="0">
                <a:latin typeface="Lexend" pitchFamily="2" charset="0"/>
              </a:rPr>
              <a:t>auf den Markt</a:t>
            </a:r>
            <a:r>
              <a:rPr lang="de-AT" dirty="0">
                <a:latin typeface="Lexend" pitchFamily="2" charset="0"/>
              </a:rPr>
              <a:t> kommt, muss entschieden werden, zu welchem Preis das Produkt angeboten werden soll.</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Dieser Preis muss dann laufend an die Entwicklungen auf dem Markt </a:t>
            </a:r>
            <a:r>
              <a:rPr lang="de-AT" b="1" dirty="0">
                <a:latin typeface="Lexend" pitchFamily="2" charset="0"/>
              </a:rPr>
              <a:t>angepasst</a:t>
            </a:r>
            <a:r>
              <a:rPr lang="de-AT" dirty="0">
                <a:latin typeface="Lexend" pitchFamily="2" charset="0"/>
              </a:rPr>
              <a:t> werden.</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Das Unternehmen muss zu Beginn entscheiden, ob der Preis</a:t>
            </a:r>
            <a:r>
              <a:rPr lang="de-AT" b="1" dirty="0">
                <a:latin typeface="Lexend" pitchFamily="2" charset="0"/>
              </a:rPr>
              <a:t> </a:t>
            </a:r>
            <a:r>
              <a:rPr lang="de-AT" dirty="0">
                <a:latin typeface="Lexend" pitchFamily="2" charset="0"/>
              </a:rPr>
              <a:t>bei Markteintritt </a:t>
            </a:r>
            <a:r>
              <a:rPr lang="de-AT" b="1" dirty="0">
                <a:latin typeface="Lexend" pitchFamily="2" charset="0"/>
              </a:rPr>
              <a:t>überdurchschnittlich hoch </a:t>
            </a:r>
            <a:r>
              <a:rPr lang="de-AT" dirty="0">
                <a:latin typeface="Lexend" pitchFamily="2" charset="0"/>
              </a:rPr>
              <a:t>oder </a:t>
            </a:r>
            <a:r>
              <a:rPr lang="de-AT" b="1" dirty="0">
                <a:latin typeface="Lexend" pitchFamily="2" charset="0"/>
              </a:rPr>
              <a:t>niedrig </a:t>
            </a:r>
            <a:r>
              <a:rPr lang="de-AT" dirty="0">
                <a:latin typeface="Lexend" pitchFamily="2" charset="0"/>
              </a:rPr>
              <a:t>sein soll.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Im Bereich der dynamischen Preisgestaltung gibt es zwei verschiedene Optionen:</a:t>
            </a:r>
          </a:p>
        </p:txBody>
      </p:sp>
      <p:graphicFrame>
        <p:nvGraphicFramePr>
          <p:cNvPr id="6" name="Diagramm 5">
            <a:extLst>
              <a:ext uri="{FF2B5EF4-FFF2-40B4-BE49-F238E27FC236}">
                <a16:creationId xmlns:a16="http://schemas.microsoft.com/office/drawing/2014/main" id="{E0DBDFE1-52F1-0D2E-EACD-9CE46F0F2126}"/>
              </a:ext>
            </a:extLst>
          </p:cNvPr>
          <p:cNvGraphicFramePr/>
          <p:nvPr>
            <p:extLst>
              <p:ext uri="{D42A27DB-BD31-4B8C-83A1-F6EECF244321}">
                <p14:modId xmlns:p14="http://schemas.microsoft.com/office/powerpoint/2010/main" val="2405864995"/>
              </p:ext>
            </p:extLst>
          </p:nvPr>
        </p:nvGraphicFramePr>
        <p:xfrm>
          <a:off x="3219186" y="3831599"/>
          <a:ext cx="5753624" cy="27075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4767583"/>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77B84-7AC8-D698-9701-C7C1A520109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FFCC14C-2E5A-33FC-0812-B02A2D658D8E}"/>
              </a:ext>
            </a:extLst>
          </p:cNvPr>
          <p:cNvSpPr>
            <a:spLocks noGrp="1"/>
          </p:cNvSpPr>
          <p:nvPr>
            <p:ph type="title"/>
          </p:nvPr>
        </p:nvSpPr>
        <p:spPr/>
        <p:txBody>
          <a:bodyPr>
            <a:normAutofit fontScale="90000"/>
          </a:bodyPr>
          <a:lstStyle/>
          <a:p>
            <a:r>
              <a:rPr lang="de-AT" b="1" dirty="0"/>
              <a:t>B) Dynamische Preisstrategie – </a:t>
            </a:r>
            <a:br>
              <a:rPr lang="de-AT" b="1" dirty="0"/>
            </a:br>
            <a:r>
              <a:rPr lang="de-AT" b="1" dirty="0"/>
              <a:t>Skimmingstrategie   </a:t>
            </a:r>
            <a:br>
              <a:rPr lang="de-AT" b="1" dirty="0"/>
            </a:br>
            <a:endParaRPr lang="de-AT" dirty="0"/>
          </a:p>
        </p:txBody>
      </p:sp>
      <p:sp>
        <p:nvSpPr>
          <p:cNvPr id="3" name="Textfeld 2">
            <a:extLst>
              <a:ext uri="{FF2B5EF4-FFF2-40B4-BE49-F238E27FC236}">
                <a16:creationId xmlns:a16="http://schemas.microsoft.com/office/drawing/2014/main" id="{8F443CDC-BB5C-FFEA-5B39-5FAC8BA81F97}"/>
              </a:ext>
            </a:extLst>
          </p:cNvPr>
          <p:cNvSpPr txBox="1"/>
          <p:nvPr/>
        </p:nvSpPr>
        <p:spPr>
          <a:xfrm>
            <a:off x="469790" y="1689462"/>
            <a:ext cx="11252419" cy="39703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spcBef>
                <a:spcPts val="0"/>
              </a:spcBef>
              <a:spcAft>
                <a:spcPts val="0"/>
              </a:spcAft>
              <a:buClrTx/>
              <a:buSzTx/>
              <a:buFontTx/>
              <a:buNone/>
              <a:tabLst/>
            </a:pPr>
            <a:r>
              <a:rPr lang="de-AT" dirty="0">
                <a:latin typeface="Lexend" pitchFamily="2" charset="0"/>
              </a:rPr>
              <a:t>Bei dieser Strategie ist der Preis zu Beginn </a:t>
            </a:r>
            <a:r>
              <a:rPr lang="de-AT" b="1" dirty="0">
                <a:latin typeface="Lexend" pitchFamily="2" charset="0"/>
              </a:rPr>
              <a:t>überdurchschnittlich hoch</a:t>
            </a:r>
            <a:r>
              <a:rPr lang="de-AT" dirty="0">
                <a:latin typeface="Lexend" pitchFamily="2" charset="0"/>
              </a:rPr>
              <a:t>.</a:t>
            </a:r>
          </a:p>
          <a:p>
            <a:pPr marL="285750" marR="0" indent="-285750" algn="l" defTabSz="914400" rtl="0" fontAlgn="auto" latinLnBrk="0" hangingPunct="0">
              <a:spcBef>
                <a:spcPts val="0"/>
              </a:spcBef>
              <a:spcAft>
                <a:spcPts val="0"/>
              </a:spcAft>
              <a:buClrTx/>
              <a:buSzTx/>
              <a:buFont typeface="Arial" panose="020B0604020202020204" pitchFamily="34" charset="0"/>
              <a:buChar char="•"/>
              <a:tabLst/>
            </a:pPr>
            <a:r>
              <a:rPr lang="de-AT" dirty="0">
                <a:latin typeface="Lexend" pitchFamily="2" charset="0"/>
              </a:rPr>
              <a:t>Diese Strategie ist sinnvoll, wenn das Produkt besonders</a:t>
            </a:r>
            <a:r>
              <a:rPr lang="de-AT" b="1" dirty="0">
                <a:latin typeface="Lexend" pitchFamily="2" charset="0"/>
              </a:rPr>
              <a:t> innovativ </a:t>
            </a:r>
            <a:r>
              <a:rPr lang="de-AT" dirty="0">
                <a:latin typeface="Lexend" pitchFamily="2" charset="0"/>
              </a:rPr>
              <a:t>ist und das Unternehmen einen </a:t>
            </a:r>
            <a:r>
              <a:rPr lang="de-AT" b="1" dirty="0">
                <a:latin typeface="Lexend" pitchFamily="2" charset="0"/>
              </a:rPr>
              <a:t>Vorsprung gegenüber der Konkurrenz </a:t>
            </a:r>
            <a:r>
              <a:rPr lang="de-AT" dirty="0">
                <a:latin typeface="Lexend" pitchFamily="2" charset="0"/>
              </a:rPr>
              <a:t>hat.</a:t>
            </a:r>
          </a:p>
          <a:p>
            <a:pPr marL="285750" marR="0" indent="-285750" algn="l" defTabSz="914400" rtl="0" fontAlgn="auto" latinLnBrk="0" hangingPunct="0">
              <a:spcBef>
                <a:spcPts val="0"/>
              </a:spcBef>
              <a:spcAft>
                <a:spcPts val="0"/>
              </a:spcAft>
              <a:buClrTx/>
              <a:buSzTx/>
              <a:buFont typeface="Arial" panose="020B0604020202020204" pitchFamily="34" charset="0"/>
              <a:buChar char="•"/>
              <a:tabLst/>
            </a:pPr>
            <a:r>
              <a:rPr lang="de-AT" dirty="0">
                <a:latin typeface="Lexend" pitchFamily="2" charset="0"/>
              </a:rPr>
              <a:t>Mit dem </a:t>
            </a:r>
            <a:r>
              <a:rPr lang="de-AT" b="1" dirty="0">
                <a:latin typeface="Lexend" pitchFamily="2" charset="0"/>
              </a:rPr>
              <a:t>hohen Einführungspreis </a:t>
            </a:r>
            <a:r>
              <a:rPr lang="de-AT" dirty="0">
                <a:latin typeface="Lexend" pitchFamily="2" charset="0"/>
              </a:rPr>
              <a:t>können die </a:t>
            </a:r>
            <a:r>
              <a:rPr lang="de-AT" b="1" dirty="0">
                <a:latin typeface="Lexend" pitchFamily="2" charset="0"/>
              </a:rPr>
              <a:t>Kosten</a:t>
            </a:r>
            <a:r>
              <a:rPr lang="de-AT" dirty="0">
                <a:latin typeface="Lexend" pitchFamily="2" charset="0"/>
              </a:rPr>
              <a:t> für </a:t>
            </a:r>
            <a:r>
              <a:rPr lang="de-AT" b="1" dirty="0">
                <a:latin typeface="Lexend" pitchFamily="2" charset="0"/>
              </a:rPr>
              <a:t>Forschung und Entwicklung </a:t>
            </a:r>
            <a:r>
              <a:rPr lang="de-AT" dirty="0">
                <a:latin typeface="Lexend" pitchFamily="2" charset="0"/>
              </a:rPr>
              <a:t>abgedeckt werden.</a:t>
            </a:r>
          </a:p>
          <a:p>
            <a:pPr marL="285750" marR="0" indent="-285750" algn="l" defTabSz="914400" rtl="0" fontAlgn="auto" latinLnBrk="0" hangingPunct="0">
              <a:spcBef>
                <a:spcPts val="0"/>
              </a:spcBef>
              <a:spcAft>
                <a:spcPts val="0"/>
              </a:spcAft>
              <a:buClrTx/>
              <a:buSzTx/>
              <a:buFont typeface="Arial" panose="020B0604020202020204" pitchFamily="34" charset="0"/>
              <a:buChar char="•"/>
              <a:tabLst/>
            </a:pPr>
            <a:r>
              <a:rPr lang="de-AT" dirty="0">
                <a:latin typeface="Lexend" pitchFamily="2" charset="0"/>
              </a:rPr>
              <a:t>Falls die Nachfrage nicht groß genug ist, kann das Unternehmen die Preise</a:t>
            </a:r>
            <a:r>
              <a:rPr lang="de-AT" b="1" dirty="0">
                <a:latin typeface="Lexend" pitchFamily="2" charset="0"/>
              </a:rPr>
              <a:t> schrittweise senken</a:t>
            </a:r>
            <a:r>
              <a:rPr lang="de-AT" dirty="0">
                <a:latin typeface="Lexend" pitchFamily="2" charset="0"/>
              </a:rPr>
              <a:t>. </a:t>
            </a:r>
          </a:p>
          <a:p>
            <a:pPr marL="0" marR="0" indent="0" algn="l" defTabSz="914400" rtl="0" fontAlgn="auto" latinLnBrk="0" hangingPunct="0">
              <a:spcBef>
                <a:spcPts val="0"/>
              </a:spcBef>
              <a:spcAft>
                <a:spcPts val="0"/>
              </a:spcAft>
              <a:buClrTx/>
              <a:buSzTx/>
              <a:buFontTx/>
              <a:buNone/>
              <a:tabLst/>
            </a:pPr>
            <a:endParaRPr lang="de-AT" b="1" u="sng" dirty="0">
              <a:latin typeface="Lexend" pitchFamily="2" charset="0"/>
            </a:endParaRPr>
          </a:p>
          <a:p>
            <a:pPr marL="0" marR="0" indent="0" algn="l" defTabSz="914400" rtl="0" fontAlgn="auto" latinLnBrk="0" hangingPunct="0">
              <a:spcBef>
                <a:spcPts val="0"/>
              </a:spcBef>
              <a:spcAft>
                <a:spcPts val="0"/>
              </a:spcAft>
              <a:buClrTx/>
              <a:buSzTx/>
              <a:buFontTx/>
              <a:buNone/>
              <a:tabLst/>
            </a:pPr>
            <a:endParaRPr lang="de-AT" b="1" u="sng" dirty="0">
              <a:latin typeface="Lexend" pitchFamily="2" charset="0"/>
            </a:endParaRPr>
          </a:p>
          <a:p>
            <a:r>
              <a:rPr lang="de-AT" dirty="0">
                <a:latin typeface="Lexend" pitchFamily="2" charset="0"/>
              </a:rPr>
              <a:t>Als Beispiel kann hier ein bekannter Spielekonsolenhersteller genannt werden. Jedes Mal, wenn die „neue Generation“ auf den Markt kommt, ist der Preis besonders </a:t>
            </a:r>
            <a:r>
              <a:rPr lang="de-AT" b="1" dirty="0">
                <a:latin typeface="Lexend" pitchFamily="2" charset="0"/>
              </a:rPr>
              <a:t>hoch</a:t>
            </a:r>
            <a:r>
              <a:rPr lang="de-AT" dirty="0">
                <a:latin typeface="Lexend" pitchFamily="2" charset="0"/>
              </a:rPr>
              <a:t>. Oftmals braucht die Konkurrenz mehr Zeit, um ähnliche innovative Produkte anbieten zu können. Bis dahin kann es sich der Hersteller erlauben, einen besonders hohen Preis zu fordern.</a:t>
            </a:r>
          </a:p>
          <a:p>
            <a:endParaRPr lang="de-AT" dirty="0">
              <a:latin typeface="Lexend" pitchFamily="2" charset="0"/>
            </a:endParaRPr>
          </a:p>
          <a:p>
            <a:r>
              <a:rPr lang="de-AT" b="1" dirty="0">
                <a:latin typeface="Lexend" pitchFamily="2" charset="0"/>
              </a:rPr>
              <a:t>Könnt ihr weitere Beispiele nennen?</a:t>
            </a:r>
          </a:p>
        </p:txBody>
      </p:sp>
      <p:pic>
        <p:nvPicPr>
          <p:cNvPr id="8" name="Grafik 7" descr="Gamecontroller Silhouette">
            <a:extLst>
              <a:ext uri="{FF2B5EF4-FFF2-40B4-BE49-F238E27FC236}">
                <a16:creationId xmlns:a16="http://schemas.microsoft.com/office/drawing/2014/main" id="{FBD4C595-8C22-42AD-B88B-29D48E29904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3" y="4773078"/>
            <a:ext cx="1356939" cy="1356939"/>
          </a:xfrm>
          <a:prstGeom prst="rect">
            <a:avLst/>
          </a:prstGeom>
        </p:spPr>
      </p:pic>
    </p:spTree>
    <p:extLst>
      <p:ext uri="{BB962C8B-B14F-4D97-AF65-F5344CB8AC3E}">
        <p14:creationId xmlns:p14="http://schemas.microsoft.com/office/powerpoint/2010/main" val="214899094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4E0183-346C-3413-1275-98598BAB7A9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B69B8F0-CC2A-4E17-81DC-058EEAD545A1}"/>
              </a:ext>
            </a:extLst>
          </p:cNvPr>
          <p:cNvSpPr>
            <a:spLocks noGrp="1"/>
          </p:cNvSpPr>
          <p:nvPr>
            <p:ph type="title"/>
          </p:nvPr>
        </p:nvSpPr>
        <p:spPr/>
        <p:txBody>
          <a:bodyPr>
            <a:normAutofit fontScale="90000"/>
          </a:bodyPr>
          <a:lstStyle/>
          <a:p>
            <a:r>
              <a:rPr lang="de-AT" b="1" dirty="0"/>
              <a:t>B) Dynamische Preisstrategie – </a:t>
            </a:r>
            <a:br>
              <a:rPr lang="de-AT" b="1" dirty="0"/>
            </a:br>
            <a:r>
              <a:rPr lang="de-AT" dirty="0"/>
              <a:t>Penetrations</a:t>
            </a:r>
            <a:r>
              <a:rPr lang="de-AT" b="1" dirty="0"/>
              <a:t>strategie</a:t>
            </a:r>
            <a:endParaRPr lang="de-AT" dirty="0"/>
          </a:p>
        </p:txBody>
      </p:sp>
      <p:sp>
        <p:nvSpPr>
          <p:cNvPr id="3" name="Textfeld 2">
            <a:extLst>
              <a:ext uri="{FF2B5EF4-FFF2-40B4-BE49-F238E27FC236}">
                <a16:creationId xmlns:a16="http://schemas.microsoft.com/office/drawing/2014/main" id="{1108E33D-6914-EEE3-6E11-D2FBD010929B}"/>
              </a:ext>
            </a:extLst>
          </p:cNvPr>
          <p:cNvSpPr txBox="1"/>
          <p:nvPr/>
        </p:nvSpPr>
        <p:spPr>
          <a:xfrm>
            <a:off x="469790" y="1650031"/>
            <a:ext cx="11252419" cy="42473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r>
              <a:rPr lang="de-AT" dirty="0">
                <a:latin typeface="Lexend" pitchFamily="2" charset="0"/>
              </a:rPr>
              <a:t>Bei dieser Strategie ist der Preis zu Beginn </a:t>
            </a:r>
            <a:r>
              <a:rPr lang="de-AT" b="1" dirty="0">
                <a:latin typeface="Lexend" pitchFamily="2" charset="0"/>
              </a:rPr>
              <a:t>unterdurchschnittlich niedrig</a:t>
            </a:r>
            <a:r>
              <a:rPr lang="de-AT" dirty="0">
                <a:latin typeface="Lexend" pitchFamily="2" charset="0"/>
              </a:rPr>
              <a:t>, um rasch viele </a:t>
            </a:r>
            <a:r>
              <a:rPr lang="de-AT" dirty="0" err="1">
                <a:latin typeface="Lexend" pitchFamily="2" charset="0"/>
              </a:rPr>
              <a:t>Kund:innen</a:t>
            </a:r>
            <a:r>
              <a:rPr lang="de-AT" dirty="0">
                <a:latin typeface="Lexend" pitchFamily="2" charset="0"/>
              </a:rPr>
              <a:t> zu gewinnen.</a:t>
            </a:r>
          </a:p>
          <a:p>
            <a:pPr marL="285750" indent="-285750" hangingPunct="0">
              <a:buFont typeface="Arial" panose="020B0604020202020204" pitchFamily="34" charset="0"/>
              <a:buChar char="•"/>
            </a:pPr>
            <a:r>
              <a:rPr lang="de-AT" dirty="0">
                <a:latin typeface="Lexend" pitchFamily="2" charset="0"/>
              </a:rPr>
              <a:t>Diese Strategie ist sinnvoll, wenn das Produkt einer </a:t>
            </a:r>
            <a:r>
              <a:rPr lang="de-AT" b="1" dirty="0">
                <a:latin typeface="Lexend" pitchFamily="2" charset="0"/>
              </a:rPr>
              <a:t>großen Konkurrenz </a:t>
            </a:r>
            <a:r>
              <a:rPr lang="de-AT" dirty="0">
                <a:latin typeface="Lexend" pitchFamily="2" charset="0"/>
              </a:rPr>
              <a:t>ausgesetzt ist.</a:t>
            </a:r>
          </a:p>
          <a:p>
            <a:pPr marL="285750" indent="-285750" hangingPunct="0">
              <a:buFont typeface="Arial" panose="020B0604020202020204" pitchFamily="34" charset="0"/>
              <a:buChar char="•"/>
            </a:pPr>
            <a:r>
              <a:rPr lang="de-AT" dirty="0">
                <a:latin typeface="Lexend" pitchFamily="2" charset="0"/>
              </a:rPr>
              <a:t>Durch den geringen Preis sind die </a:t>
            </a:r>
            <a:r>
              <a:rPr lang="de-AT" dirty="0" err="1">
                <a:latin typeface="Lexend" pitchFamily="2" charset="0"/>
              </a:rPr>
              <a:t>Kund:innen</a:t>
            </a:r>
            <a:r>
              <a:rPr lang="de-AT" dirty="0">
                <a:latin typeface="Lexend" pitchFamily="2" charset="0"/>
              </a:rPr>
              <a:t> motiviert, das Produkt </a:t>
            </a:r>
            <a:r>
              <a:rPr lang="de-AT" b="1" dirty="0">
                <a:latin typeface="Lexend" pitchFamily="2" charset="0"/>
              </a:rPr>
              <a:t>auszuprobieren</a:t>
            </a:r>
            <a:r>
              <a:rPr lang="de-AT" dirty="0">
                <a:latin typeface="Lexend" pitchFamily="2" charset="0"/>
              </a:rPr>
              <a:t>.</a:t>
            </a:r>
          </a:p>
          <a:p>
            <a:pPr marL="285750" indent="-285750" hangingPunct="0">
              <a:buFont typeface="Arial" panose="020B0604020202020204" pitchFamily="34" charset="0"/>
              <a:buChar char="•"/>
            </a:pPr>
            <a:r>
              <a:rPr lang="de-AT" dirty="0">
                <a:latin typeface="Lexend" pitchFamily="2" charset="0"/>
              </a:rPr>
              <a:t>Wenn die </a:t>
            </a:r>
            <a:r>
              <a:rPr lang="de-AT" dirty="0" err="1">
                <a:latin typeface="Lexend" pitchFamily="2" charset="0"/>
              </a:rPr>
              <a:t>Kund:innen</a:t>
            </a:r>
            <a:r>
              <a:rPr lang="de-AT" dirty="0">
                <a:latin typeface="Lexend" pitchFamily="2" charset="0"/>
              </a:rPr>
              <a:t> zufrieden sind, besteht die </a:t>
            </a:r>
            <a:r>
              <a:rPr lang="de-AT" dirty="0" err="1">
                <a:latin typeface="Lexend" pitchFamily="2" charset="0"/>
              </a:rPr>
              <a:t>Chacne</a:t>
            </a:r>
            <a:r>
              <a:rPr lang="de-AT" dirty="0">
                <a:latin typeface="Lexend" pitchFamily="2" charset="0"/>
              </a:rPr>
              <a:t>, dass sie Produkt auch dann weiterhin kaufen, wenn der </a:t>
            </a:r>
            <a:r>
              <a:rPr lang="de-AT" b="1" dirty="0">
                <a:latin typeface="Lexend" pitchFamily="2" charset="0"/>
              </a:rPr>
              <a:t>Preis ansteigt</a:t>
            </a:r>
            <a:r>
              <a:rPr lang="de-AT" dirty="0">
                <a:latin typeface="Lexend" pitchFamily="2" charset="0"/>
              </a:rPr>
              <a:t>. </a:t>
            </a:r>
          </a:p>
          <a:p>
            <a:pPr marL="0" marR="0" indent="0" algn="l" defTabSz="914400" rtl="0" fontAlgn="auto" latinLnBrk="0" hangingPunct="0">
              <a:spcBef>
                <a:spcPts val="0"/>
              </a:spcBef>
              <a:spcAft>
                <a:spcPts val="0"/>
              </a:spcAft>
              <a:buClrTx/>
              <a:buSzTx/>
              <a:buFontTx/>
              <a:buNone/>
              <a:tabLst/>
            </a:pPr>
            <a:endParaRPr lang="de-AT" b="1" u="sng" dirty="0">
              <a:latin typeface="Lexend" pitchFamily="2" charset="0"/>
            </a:endParaRPr>
          </a:p>
          <a:p>
            <a:endParaRPr lang="de-AT" b="1" u="sng" dirty="0">
              <a:latin typeface="Lexend" pitchFamily="2" charset="0"/>
            </a:endParaRPr>
          </a:p>
          <a:p>
            <a:r>
              <a:rPr lang="de-AT" dirty="0">
                <a:latin typeface="Lexend" pitchFamily="2" charset="0"/>
              </a:rPr>
              <a:t>Als Beispiel kann hier der Getränkemarkt genannt werden. Seit einiger Zeit hat ein bekannter Energydrink-Hersteller Konkurrenz bekommen. Das neue Produkt ist in Geschmack und Aussehen dem Originalprodukt sehr</a:t>
            </a:r>
            <a:r>
              <a:rPr lang="de-AT" b="1" dirty="0">
                <a:latin typeface="Lexend" pitchFamily="2" charset="0"/>
              </a:rPr>
              <a:t> ähnlich</a:t>
            </a:r>
            <a:r>
              <a:rPr lang="de-AT" dirty="0">
                <a:latin typeface="Lexend" pitchFamily="2" charset="0"/>
              </a:rPr>
              <a:t>, kostet jedoch nur </a:t>
            </a:r>
            <a:r>
              <a:rPr lang="de-AT" b="1" dirty="0">
                <a:latin typeface="Lexend" pitchFamily="2" charset="0"/>
              </a:rPr>
              <a:t>ein Viertel </a:t>
            </a:r>
            <a:r>
              <a:rPr lang="de-AT" dirty="0">
                <a:latin typeface="Lexend" pitchFamily="2" charset="0"/>
              </a:rPr>
              <a:t>vom Konkurrenzprodukt. Ziel des Unternehmens ist es vermutlich, dass sich die </a:t>
            </a:r>
            <a:r>
              <a:rPr lang="de-AT" dirty="0" err="1">
                <a:latin typeface="Lexend" pitchFamily="2" charset="0"/>
              </a:rPr>
              <a:t>Kund:innen</a:t>
            </a:r>
            <a:r>
              <a:rPr lang="de-AT" dirty="0">
                <a:latin typeface="Lexend" pitchFamily="2" charset="0"/>
              </a:rPr>
              <a:t> an das neue Produkt gewöhnen und bereit sind, in Zukunft einen höheren Preis dafür zu bezahlen.  </a:t>
            </a:r>
          </a:p>
          <a:p>
            <a:endParaRPr lang="de-AT" dirty="0">
              <a:latin typeface="Lexend" pitchFamily="2" charset="0"/>
            </a:endParaRPr>
          </a:p>
          <a:p>
            <a:r>
              <a:rPr lang="de-AT" b="1" dirty="0">
                <a:latin typeface="Lexend" pitchFamily="2" charset="0"/>
              </a:rPr>
              <a:t>Könnt ihr weitere Beispiele nennen? </a:t>
            </a:r>
            <a:r>
              <a:rPr lang="de-AT" dirty="0">
                <a:latin typeface="Lexend" pitchFamily="2" charset="0"/>
              </a:rPr>
              <a:t>	</a:t>
            </a:r>
          </a:p>
        </p:txBody>
      </p:sp>
      <p:pic>
        <p:nvPicPr>
          <p:cNvPr id="9" name="Grafik 8" descr="Flasche Silhouette">
            <a:extLst>
              <a:ext uri="{FF2B5EF4-FFF2-40B4-BE49-F238E27FC236}">
                <a16:creationId xmlns:a16="http://schemas.microsoft.com/office/drawing/2014/main" id="{5E266F7A-CCC2-235A-FA0F-51FE92215B0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55322" y="5361556"/>
            <a:ext cx="914400" cy="914400"/>
          </a:xfrm>
          <a:prstGeom prst="rect">
            <a:avLst/>
          </a:prstGeom>
        </p:spPr>
      </p:pic>
      <p:pic>
        <p:nvPicPr>
          <p:cNvPr id="6" name="Picture 5">
            <a:extLst>
              <a:ext uri="{FF2B5EF4-FFF2-40B4-BE49-F238E27FC236}">
                <a16:creationId xmlns:a16="http://schemas.microsoft.com/office/drawing/2014/main" id="{171D6ACD-FF73-0C86-B43E-3F286A10C7DC}"/>
              </a:ext>
            </a:extLst>
          </p:cNvPr>
          <p:cNvPicPr>
            <a:picLocks noChangeAspect="1"/>
          </p:cNvPicPr>
          <p:nvPr/>
        </p:nvPicPr>
        <p:blipFill>
          <a:blip r:embed="rId4"/>
          <a:stretch>
            <a:fillRect/>
          </a:stretch>
        </p:blipFill>
        <p:spPr>
          <a:xfrm>
            <a:off x="8410669" y="5311549"/>
            <a:ext cx="964407" cy="964407"/>
          </a:xfrm>
          <a:prstGeom prst="rect">
            <a:avLst/>
          </a:prstGeom>
        </p:spPr>
      </p:pic>
      <p:pic>
        <p:nvPicPr>
          <p:cNvPr id="10" name="Picture 9">
            <a:extLst>
              <a:ext uri="{FF2B5EF4-FFF2-40B4-BE49-F238E27FC236}">
                <a16:creationId xmlns:a16="http://schemas.microsoft.com/office/drawing/2014/main" id="{CF5A9DF8-4A63-6291-3B1C-8B3C22FCBB52}"/>
              </a:ext>
            </a:extLst>
          </p:cNvPr>
          <p:cNvPicPr>
            <a:picLocks noChangeAspect="1"/>
          </p:cNvPicPr>
          <p:nvPr/>
        </p:nvPicPr>
        <p:blipFill>
          <a:blip r:embed="rId5"/>
          <a:stretch>
            <a:fillRect/>
          </a:stretch>
        </p:blipFill>
        <p:spPr>
          <a:xfrm>
            <a:off x="9226572" y="5079377"/>
            <a:ext cx="1428750" cy="1428750"/>
          </a:xfrm>
          <a:prstGeom prst="rect">
            <a:avLst/>
          </a:prstGeom>
        </p:spPr>
      </p:pic>
    </p:spTree>
    <p:extLst>
      <p:ext uri="{BB962C8B-B14F-4D97-AF65-F5344CB8AC3E}">
        <p14:creationId xmlns:p14="http://schemas.microsoft.com/office/powerpoint/2010/main" val="1042117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Psychologische Preisbildung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47054-9E53-806D-678A-B190119B497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71968E8-2F5E-8E52-7ABE-7A24F044E918}"/>
              </a:ext>
            </a:extLst>
          </p:cNvPr>
          <p:cNvSpPr>
            <a:spLocks noGrp="1"/>
          </p:cNvSpPr>
          <p:nvPr>
            <p:ph type="title"/>
          </p:nvPr>
        </p:nvSpPr>
        <p:spPr/>
        <p:txBody>
          <a:bodyPr>
            <a:normAutofit/>
          </a:bodyPr>
          <a:lstStyle/>
          <a:p>
            <a:r>
              <a:rPr lang="de-DE"/>
              <a:t>Psychologische Preisbildung </a:t>
            </a:r>
            <a:endParaRPr lang="de-AT"/>
          </a:p>
        </p:txBody>
      </p:sp>
      <p:sp>
        <p:nvSpPr>
          <p:cNvPr id="3" name="Textfeld 2">
            <a:extLst>
              <a:ext uri="{FF2B5EF4-FFF2-40B4-BE49-F238E27FC236}">
                <a16:creationId xmlns:a16="http://schemas.microsoft.com/office/drawing/2014/main" id="{E2360725-2182-A362-63CF-76DAF6AD2455}"/>
              </a:ext>
            </a:extLst>
          </p:cNvPr>
          <p:cNvSpPr txBox="1"/>
          <p:nvPr/>
        </p:nvSpPr>
        <p:spPr>
          <a:xfrm>
            <a:off x="469790" y="1572790"/>
            <a:ext cx="11252419" cy="40934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2000" dirty="0">
                <a:latin typeface="Lexend" pitchFamily="2" charset="0"/>
              </a:rPr>
              <a:t>Dieser Ansatz geht davon aus, dass vor allem </a:t>
            </a:r>
            <a:r>
              <a:rPr lang="de-AT" sz="2000" b="1" dirty="0">
                <a:latin typeface="Lexend" pitchFamily="2" charset="0"/>
              </a:rPr>
              <a:t>psychologische Vorgänge </a:t>
            </a:r>
            <a:r>
              <a:rPr lang="de-AT" sz="2000" dirty="0">
                <a:latin typeface="Lexend" pitchFamily="2" charset="0"/>
              </a:rPr>
              <a:t>im menschlichen Gehirn einen Einfluss auf den </a:t>
            </a:r>
            <a:r>
              <a:rPr lang="de-AT" sz="2000" b="1" dirty="0">
                <a:latin typeface="Lexend" pitchFamily="2" charset="0"/>
              </a:rPr>
              <a:t>Preis</a:t>
            </a:r>
            <a:r>
              <a:rPr lang="de-AT" sz="2000" dirty="0">
                <a:latin typeface="Lexend" pitchFamily="2" charset="0"/>
              </a:rPr>
              <a:t> von Produkten oder Dienstleistungen haben. Es sind dabei beispielsweise folgende Faktoren zu berücksichtigen: </a:t>
            </a:r>
          </a:p>
          <a:p>
            <a:pPr marR="0" algn="l" defTabSz="914400" rtl="0" fontAlgn="auto" latinLnBrk="0" hangingPunct="0">
              <a:lnSpc>
                <a:spcPct val="100000"/>
              </a:lnSpc>
              <a:spcBef>
                <a:spcPts val="0"/>
              </a:spcBef>
              <a:spcAft>
                <a:spcPts val="0"/>
              </a:spcAft>
              <a:buClrTx/>
              <a:buSzTx/>
              <a:tabLst/>
            </a:pPr>
            <a:endParaRPr lang="de-AT" sz="2000"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dirty="0">
                <a:latin typeface="Lexend" pitchFamily="2" charset="0"/>
                <a:sym typeface="Wingdings" panose="05000000000000000000" pitchFamily="2" charset="2"/>
              </a:rPr>
              <a:t>Psychologische Preisschwellen, z. B. 9,99 € statt 10 €</a:t>
            </a:r>
          </a:p>
          <a:p>
            <a:pPr marL="285750" marR="0" indent="-285750" algn="l" defTabSz="914400" rtl="0" fontAlgn="auto" latinLnBrk="0" hangingPunct="0">
              <a:lnSpc>
                <a:spcPct val="100000"/>
              </a:lnSpc>
              <a:spcBef>
                <a:spcPts val="0"/>
              </a:spcBef>
              <a:spcAft>
                <a:spcPts val="0"/>
              </a:spcAft>
              <a:buClrTx/>
              <a:buSzTx/>
              <a:buFont typeface="Wingdings" panose="05000000000000000000" pitchFamily="2" charset="2"/>
              <a:buChar char="à"/>
              <a:tabLst/>
            </a:pPr>
            <a:endParaRPr lang="de-AT" sz="2000" dirty="0">
              <a:latin typeface="Lexend" pitchFamily="2" charset="0"/>
              <a:sym typeface="Wingdings" panose="05000000000000000000" pitchFamily="2" charset="2"/>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dirty="0">
                <a:latin typeface="Lexend" pitchFamily="2" charset="0"/>
                <a:sym typeface="Wingdings" panose="05000000000000000000" pitchFamily="2" charset="2"/>
              </a:rPr>
              <a:t>Sonderangebote</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dirty="0">
              <a:latin typeface="Lexend" pitchFamily="2" charset="0"/>
              <a:sym typeface="Wingdings" panose="05000000000000000000" pitchFamily="2" charset="2"/>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dirty="0">
                <a:latin typeface="Lexend" pitchFamily="2" charset="0"/>
                <a:sym typeface="Wingdings" panose="05000000000000000000" pitchFamily="2" charset="2"/>
              </a:rPr>
              <a:t>Verteilung von Geschenken, Kostproben etc.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dirty="0">
              <a:latin typeface="Lexend" pitchFamily="2" charset="0"/>
              <a:sym typeface="Wingdings" panose="05000000000000000000" pitchFamily="2" charset="2"/>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dirty="0">
              <a:latin typeface="Lexend" pitchFamily="2" charset="0"/>
              <a:sym typeface="Wingdings" panose="05000000000000000000" pitchFamily="2" charset="2"/>
            </a:endParaRPr>
          </a:p>
          <a:p>
            <a:pPr marR="0" algn="l" defTabSz="914400" rtl="0" fontAlgn="auto" latinLnBrk="0" hangingPunct="0">
              <a:lnSpc>
                <a:spcPct val="100000"/>
              </a:lnSpc>
              <a:spcBef>
                <a:spcPts val="0"/>
              </a:spcBef>
              <a:spcAft>
                <a:spcPts val="0"/>
              </a:spcAft>
              <a:buClrTx/>
              <a:buSzTx/>
              <a:tabLst/>
            </a:pPr>
            <a:r>
              <a:rPr lang="de-AT" sz="2000" b="1" dirty="0">
                <a:latin typeface="Lexend" pitchFamily="2" charset="0"/>
                <a:sym typeface="Wingdings" panose="05000000000000000000" pitchFamily="2" charset="2"/>
              </a:rPr>
              <a:t>Fallen euch noch weitere Tricks von Unternehmen ein, die euch schon mal zum Kaufen eines Produktes verleitet haben?</a:t>
            </a:r>
            <a:r>
              <a:rPr lang="de-AT" sz="2000" b="1" dirty="0">
                <a:latin typeface="Lexend" pitchFamily="2" charset="0"/>
              </a:rPr>
              <a:t>	</a:t>
            </a:r>
          </a:p>
        </p:txBody>
      </p:sp>
      <p:pic>
        <p:nvPicPr>
          <p:cNvPr id="6" name="Grafik 5" descr="Rechte und linke Gehirnhälfte Silhouette">
            <a:extLst>
              <a:ext uri="{FF2B5EF4-FFF2-40B4-BE49-F238E27FC236}">
                <a16:creationId xmlns:a16="http://schemas.microsoft.com/office/drawing/2014/main" id="{D2A2D258-0C96-27E6-1FCA-7CEBB2372C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99037" y="307129"/>
            <a:ext cx="914400" cy="914400"/>
          </a:xfrm>
          <a:prstGeom prst="rect">
            <a:avLst/>
          </a:prstGeom>
        </p:spPr>
      </p:pic>
    </p:spTree>
    <p:extLst>
      <p:ext uri="{BB962C8B-B14F-4D97-AF65-F5344CB8AC3E}">
        <p14:creationId xmlns:p14="http://schemas.microsoft.com/office/powerpoint/2010/main" val="33230507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1756C-6887-60CC-D36D-156B35DC601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64923A3-070C-AD31-463B-7AF353635CF7}"/>
              </a:ext>
            </a:extLst>
          </p:cNvPr>
          <p:cNvSpPr>
            <a:spLocks noGrp="1"/>
          </p:cNvSpPr>
          <p:nvPr>
            <p:ph type="title"/>
          </p:nvPr>
        </p:nvSpPr>
        <p:spPr/>
        <p:txBody>
          <a:bodyPr/>
          <a:lstStyle/>
          <a:p>
            <a:r>
              <a:rPr lang="de-DE"/>
              <a:t>Psychologische Preisbildung </a:t>
            </a:r>
            <a:endParaRPr lang="de-AT"/>
          </a:p>
        </p:txBody>
      </p:sp>
      <p:sp>
        <p:nvSpPr>
          <p:cNvPr id="3" name="Textfeld 2">
            <a:extLst>
              <a:ext uri="{FF2B5EF4-FFF2-40B4-BE49-F238E27FC236}">
                <a16:creationId xmlns:a16="http://schemas.microsoft.com/office/drawing/2014/main" id="{1B5550DC-388C-FF7F-E324-7E3699ACD49E}"/>
              </a:ext>
            </a:extLst>
          </p:cNvPr>
          <p:cNvSpPr txBox="1"/>
          <p:nvPr/>
        </p:nvSpPr>
        <p:spPr>
          <a:xfrm>
            <a:off x="469790" y="1417859"/>
            <a:ext cx="11252419" cy="25853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dirty="0">
                <a:latin typeface="Lexend" pitchFamily="2" charset="0"/>
              </a:rPr>
              <a:t>Wenn entschieden wurde, ob eine statische oder dynamische Preisstrategie verfolgt wird, geht es darum, </a:t>
            </a:r>
            <a:r>
              <a:rPr lang="de-AT" b="1" dirty="0">
                <a:latin typeface="Lexend" pitchFamily="2" charset="0"/>
              </a:rPr>
              <a:t>psychologische Erkenntnisse </a:t>
            </a:r>
            <a:r>
              <a:rPr lang="de-AT" dirty="0">
                <a:latin typeface="Lexend" pitchFamily="2" charset="0"/>
              </a:rPr>
              <a:t>in die Preisüberlegungen miteinzubeziehen. </a:t>
            </a:r>
          </a:p>
          <a:p>
            <a:pPr marL="0" marR="0" indent="0" algn="l" defTabSz="914400" rtl="0" fontAlgn="auto" latinLnBrk="0" hangingPunct="0">
              <a:lnSpc>
                <a:spcPct val="100000"/>
              </a:lnSpc>
              <a:spcBef>
                <a:spcPts val="0"/>
              </a:spcBef>
              <a:spcAft>
                <a:spcPts val="0"/>
              </a:spcAft>
              <a:buClrTx/>
              <a:buSzTx/>
              <a:buFontTx/>
              <a:buNone/>
              <a:tabLst/>
            </a:pPr>
            <a:endParaRPr lang="de-AT" dirty="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err="1">
                <a:latin typeface="Lexend" pitchFamily="2" charset="0"/>
              </a:rPr>
              <a:t>Produzent:innen</a:t>
            </a:r>
            <a:r>
              <a:rPr lang="de-AT" dirty="0">
                <a:latin typeface="Lexend" pitchFamily="2" charset="0"/>
              </a:rPr>
              <a:t> wollen die </a:t>
            </a:r>
            <a:r>
              <a:rPr lang="de-AT" b="1" dirty="0">
                <a:latin typeface="Lexend" pitchFamily="2" charset="0"/>
              </a:rPr>
              <a:t>psychologische Schwelle</a:t>
            </a:r>
            <a:r>
              <a:rPr lang="de-AT" dirty="0">
                <a:latin typeface="Lexend" pitchFamily="2" charset="0"/>
              </a:rPr>
              <a:t> des </a:t>
            </a:r>
            <a:r>
              <a:rPr lang="de-AT" b="1" dirty="0">
                <a:latin typeface="Lexend" pitchFamily="2" charset="0"/>
              </a:rPr>
              <a:t>nächsten Hunderters </a:t>
            </a:r>
            <a:r>
              <a:rPr lang="de-AT" dirty="0">
                <a:latin typeface="Lexend" pitchFamily="2" charset="0"/>
              </a:rPr>
              <a:t>meist</a:t>
            </a:r>
            <a:r>
              <a:rPr lang="de-AT" b="1" dirty="0">
                <a:latin typeface="Lexend" pitchFamily="2" charset="0"/>
              </a:rPr>
              <a:t> </a:t>
            </a:r>
            <a:r>
              <a:rPr lang="de-AT" dirty="0">
                <a:latin typeface="Lexend" pitchFamily="2" charset="0"/>
              </a:rPr>
              <a:t>nicht überschreiten, daher kosten viele Produkte z. B. nicht 2 € sondern 1,99 €.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Oft werden Produkte auch als </a:t>
            </a:r>
            <a:r>
              <a:rPr lang="de-AT" b="1" dirty="0">
                <a:latin typeface="Lexend" pitchFamily="2" charset="0"/>
              </a:rPr>
              <a:t>Vorratspack</a:t>
            </a:r>
            <a:r>
              <a:rPr lang="de-AT" dirty="0">
                <a:latin typeface="Lexend" pitchFamily="2" charset="0"/>
              </a:rPr>
              <a:t> (z. B. Familienpackung) angeboten. Den </a:t>
            </a:r>
            <a:r>
              <a:rPr lang="de-AT" dirty="0" err="1">
                <a:latin typeface="Lexend" pitchFamily="2" charset="0"/>
              </a:rPr>
              <a:t>Kund:innen</a:t>
            </a:r>
            <a:r>
              <a:rPr lang="de-AT" dirty="0">
                <a:latin typeface="Lexend" pitchFamily="2" charset="0"/>
              </a:rPr>
              <a:t> wird dabei das Gefühl vermittelt, </a:t>
            </a:r>
            <a:r>
              <a:rPr lang="de-AT" b="1" dirty="0">
                <a:latin typeface="Lexend" pitchFamily="2" charset="0"/>
              </a:rPr>
              <a:t>billiger einzukaufen</a:t>
            </a:r>
            <a:r>
              <a:rPr lang="de-AT" dirty="0">
                <a:latin typeface="Lexend" pitchFamily="2" charset="0"/>
              </a:rPr>
              <a:t>, und sie werden </a:t>
            </a:r>
            <a:r>
              <a:rPr lang="de-AT" b="1" dirty="0">
                <a:latin typeface="Lexend" pitchFamily="2" charset="0"/>
              </a:rPr>
              <a:t>zu</a:t>
            </a:r>
            <a:r>
              <a:rPr lang="de-AT" dirty="0">
                <a:latin typeface="Lexend" pitchFamily="2" charset="0"/>
              </a:rPr>
              <a:t> </a:t>
            </a:r>
            <a:r>
              <a:rPr lang="de-AT" b="1" dirty="0">
                <a:latin typeface="Lexend" pitchFamily="2" charset="0"/>
              </a:rPr>
              <a:t>Großeinkäufen </a:t>
            </a:r>
            <a:r>
              <a:rPr lang="de-AT" dirty="0">
                <a:latin typeface="Lexend" pitchFamily="2" charset="0"/>
              </a:rPr>
              <a:t>verleitet.</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dirty="0">
                <a:latin typeface="Lexend" pitchFamily="2" charset="0"/>
              </a:rPr>
              <a:t>In manchen Fällen werden auch </a:t>
            </a:r>
            <a:r>
              <a:rPr lang="de-AT" b="1" dirty="0">
                <a:latin typeface="Lexend" pitchFamily="2" charset="0"/>
              </a:rPr>
              <a:t>Geschenke</a:t>
            </a:r>
            <a:r>
              <a:rPr lang="de-AT" dirty="0">
                <a:latin typeface="Lexend" pitchFamily="2" charset="0"/>
              </a:rPr>
              <a:t> oder </a:t>
            </a:r>
            <a:r>
              <a:rPr lang="de-AT" b="1" dirty="0">
                <a:latin typeface="Lexend" pitchFamily="2" charset="0"/>
              </a:rPr>
              <a:t>Kostproben</a:t>
            </a:r>
            <a:r>
              <a:rPr lang="de-AT" dirty="0">
                <a:latin typeface="Lexend" pitchFamily="2" charset="0"/>
              </a:rPr>
              <a:t> verteilt. Daher fühlen wir uns </a:t>
            </a:r>
            <a:r>
              <a:rPr lang="de-AT" b="1" dirty="0">
                <a:latin typeface="Lexend" pitchFamily="2" charset="0"/>
              </a:rPr>
              <a:t>verpflichtet</a:t>
            </a:r>
            <a:r>
              <a:rPr lang="de-AT" dirty="0">
                <a:latin typeface="Lexend" pitchFamily="2" charset="0"/>
              </a:rPr>
              <a:t>, etwas zurückzugeben und das Produkt zu kaufen.</a:t>
            </a:r>
            <a:endParaRPr lang="de-AT" b="1" dirty="0">
              <a:latin typeface="Lexend" pitchFamily="2" charset="0"/>
            </a:endParaRPr>
          </a:p>
        </p:txBody>
      </p:sp>
      <p:graphicFrame>
        <p:nvGraphicFramePr>
          <p:cNvPr id="6" name="Diagramm 5">
            <a:extLst>
              <a:ext uri="{FF2B5EF4-FFF2-40B4-BE49-F238E27FC236}">
                <a16:creationId xmlns:a16="http://schemas.microsoft.com/office/drawing/2014/main" id="{E636E604-70F9-1222-D807-60C5A09F7F70}"/>
              </a:ext>
            </a:extLst>
          </p:cNvPr>
          <p:cNvGraphicFramePr/>
          <p:nvPr>
            <p:extLst>
              <p:ext uri="{D42A27DB-BD31-4B8C-83A1-F6EECF244321}">
                <p14:modId xmlns:p14="http://schemas.microsoft.com/office/powerpoint/2010/main" val="1172752600"/>
              </p:ext>
            </p:extLst>
          </p:nvPr>
        </p:nvGraphicFramePr>
        <p:xfrm>
          <a:off x="3851934" y="4570513"/>
          <a:ext cx="4488130" cy="20391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Grafik 6" descr="Rechte und linke Gehirnhälfte Silhouette">
            <a:extLst>
              <a:ext uri="{FF2B5EF4-FFF2-40B4-BE49-F238E27FC236}">
                <a16:creationId xmlns:a16="http://schemas.microsoft.com/office/drawing/2014/main" id="{AD674E62-0E42-78C1-C1A5-DC9BE41DAE6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662391" y="362168"/>
            <a:ext cx="914400" cy="914400"/>
          </a:xfrm>
          <a:prstGeom prst="rect">
            <a:avLst/>
          </a:prstGeom>
        </p:spPr>
      </p:pic>
    </p:spTree>
    <p:extLst>
      <p:ext uri="{BB962C8B-B14F-4D97-AF65-F5344CB8AC3E}">
        <p14:creationId xmlns:p14="http://schemas.microsoft.com/office/powerpoint/2010/main" val="1878956062"/>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Politische Preisbildung </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D201A-5A92-F7F7-E33C-13AD910E7BF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8FEDB96-49D3-82EF-49F3-40F196DF7917}"/>
              </a:ext>
            </a:extLst>
          </p:cNvPr>
          <p:cNvSpPr>
            <a:spLocks noGrp="1"/>
          </p:cNvSpPr>
          <p:nvPr>
            <p:ph type="title"/>
          </p:nvPr>
        </p:nvSpPr>
        <p:spPr/>
        <p:txBody>
          <a:bodyPr>
            <a:normAutofit fontScale="90000"/>
          </a:bodyPr>
          <a:lstStyle/>
          <a:p>
            <a:r>
              <a:rPr lang="de-DE"/>
              <a:t>Realitycheck mit Frida </a:t>
            </a:r>
            <a:br>
              <a:rPr lang="de-DE"/>
            </a:br>
            <a:r>
              <a:rPr lang="de-DE"/>
              <a:t>  </a:t>
            </a:r>
            <a:endParaRPr lang="de-AT"/>
          </a:p>
        </p:txBody>
      </p:sp>
      <p:sp>
        <p:nvSpPr>
          <p:cNvPr id="3" name="Textfeld 2">
            <a:extLst>
              <a:ext uri="{FF2B5EF4-FFF2-40B4-BE49-F238E27FC236}">
                <a16:creationId xmlns:a16="http://schemas.microsoft.com/office/drawing/2014/main" id="{378F8139-8877-46EA-E96F-B19BDA2F2960}"/>
              </a:ext>
            </a:extLst>
          </p:cNvPr>
          <p:cNvSpPr txBox="1"/>
          <p:nvPr/>
        </p:nvSpPr>
        <p:spPr>
          <a:xfrm>
            <a:off x="469790" y="1598333"/>
            <a:ext cx="9167505" cy="27330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hangingPunct="0">
              <a:lnSpc>
                <a:spcPct val="130000"/>
              </a:lnSpc>
            </a:pPr>
            <a:r>
              <a:rPr lang="de-AT" sz="2200">
                <a:latin typeface="Lexend"/>
              </a:rPr>
              <a:t>Zwei erfolgreiche Unternehmer erlauben uns einen Blick hinter die Kulissen und erklären uns, welche Güter produziert werden und wie unterschiedlich Preisbildung funktionieren kann. </a:t>
            </a:r>
          </a:p>
          <a:p>
            <a:pPr hangingPunct="0">
              <a:lnSpc>
                <a:spcPct val="130000"/>
              </a:lnSpc>
            </a:pPr>
            <a:endParaRPr lang="de-AT" sz="2200">
              <a:latin typeface="Lexend"/>
            </a:endParaRPr>
          </a:p>
          <a:p>
            <a:pPr hangingPunct="0">
              <a:lnSpc>
                <a:spcPct val="130000"/>
              </a:lnSpc>
            </a:pPr>
            <a:r>
              <a:rPr lang="de-DE" sz="2200" b="1" err="1">
                <a:latin typeface="Lexend"/>
              </a:rPr>
              <a:t>Lies</a:t>
            </a:r>
            <a:r>
              <a:rPr lang="de-DE" sz="2200">
                <a:latin typeface="Lexend"/>
              </a:rPr>
              <a:t> zunächst die Interviews durch und </a:t>
            </a:r>
            <a:r>
              <a:rPr lang="de-DE" sz="2200" b="1">
                <a:latin typeface="Lexend"/>
              </a:rPr>
              <a:t>unterstreiche</a:t>
            </a:r>
            <a:r>
              <a:rPr lang="de-DE" sz="2200">
                <a:latin typeface="Lexend"/>
              </a:rPr>
              <a:t> die deiner Meinung nach wichtigsten Informationen.</a:t>
            </a:r>
            <a:endParaRPr lang="de-AT" sz="2200">
              <a:latin typeface="Lexend" pitchFamily="2" charset="0"/>
            </a:endParaRPr>
          </a:p>
        </p:txBody>
      </p:sp>
      <p:pic>
        <p:nvPicPr>
          <p:cNvPr id="5" name="Grafik 4" descr="Ein Bild, das Säugetier, Clipart, Hase Kaninchen, Tierfigur enthält.&#10;&#10;KI-generierte Inhalte können fehlerhaft sein.">
            <a:extLst>
              <a:ext uri="{FF2B5EF4-FFF2-40B4-BE49-F238E27FC236}">
                <a16:creationId xmlns:a16="http://schemas.microsoft.com/office/drawing/2014/main" id="{EE0AF9A8-6003-BDCF-A1DE-A8D5B0A7B57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74179" y="3839940"/>
            <a:ext cx="2840305" cy="2839453"/>
          </a:xfrm>
          <a:prstGeom prst="rect">
            <a:avLst/>
          </a:prstGeom>
        </p:spPr>
      </p:pic>
    </p:spTree>
    <p:extLst>
      <p:ext uri="{BB962C8B-B14F-4D97-AF65-F5344CB8AC3E}">
        <p14:creationId xmlns:p14="http://schemas.microsoft.com/office/powerpoint/2010/main" val="520129753"/>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08FC8-CD77-0B53-2423-11D6B767018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7554620-A885-7B79-D649-C3549889CFB4}"/>
              </a:ext>
            </a:extLst>
          </p:cNvPr>
          <p:cNvSpPr>
            <a:spLocks noGrp="1"/>
          </p:cNvSpPr>
          <p:nvPr>
            <p:ph type="title"/>
          </p:nvPr>
        </p:nvSpPr>
        <p:spPr/>
        <p:txBody>
          <a:bodyPr>
            <a:normAutofit/>
          </a:bodyPr>
          <a:lstStyle/>
          <a:p>
            <a:r>
              <a:rPr lang="de-DE"/>
              <a:t>Politische Preisbildung </a:t>
            </a:r>
            <a:endParaRPr lang="de-AT"/>
          </a:p>
        </p:txBody>
      </p:sp>
      <p:sp>
        <p:nvSpPr>
          <p:cNvPr id="3" name="Textfeld 2">
            <a:extLst>
              <a:ext uri="{FF2B5EF4-FFF2-40B4-BE49-F238E27FC236}">
                <a16:creationId xmlns:a16="http://schemas.microsoft.com/office/drawing/2014/main" id="{7EA46834-A255-C4BE-79A4-E7D68FF08EEC}"/>
              </a:ext>
            </a:extLst>
          </p:cNvPr>
          <p:cNvSpPr txBox="1"/>
          <p:nvPr/>
        </p:nvSpPr>
        <p:spPr>
          <a:xfrm>
            <a:off x="469790" y="1721318"/>
            <a:ext cx="11252419" cy="37856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lang="de-AT" sz="2000" dirty="0">
                <a:latin typeface="Lexend"/>
              </a:rPr>
              <a:t>Dieser Ansatz erklärt, dass sich in manchen Fällen auch der Staat bei der Preisbildung von Unternehmen einmischt, um z. B.</a:t>
            </a:r>
          </a:p>
          <a:p>
            <a:pPr marL="0" marR="0" indent="0" algn="l" defTabSz="914400" rtl="0" fontAlgn="auto" latinLnBrk="0" hangingPunct="0">
              <a:lnSpc>
                <a:spcPct val="100000"/>
              </a:lnSpc>
              <a:spcBef>
                <a:spcPts val="0"/>
              </a:spcBef>
              <a:spcAft>
                <a:spcPts val="0"/>
              </a:spcAft>
              <a:buClrTx/>
              <a:buSzTx/>
              <a:buFontTx/>
              <a:buNone/>
              <a:tabLst/>
            </a:pPr>
            <a:endParaRPr lang="de-AT" sz="2000" dirty="0">
              <a:latin typeface="Lexend" pitchFamily="2" charset="0"/>
            </a:endParaRPr>
          </a:p>
          <a:p>
            <a:pPr marL="285750" indent="-285750" hangingPunct="0">
              <a:buFont typeface="Arial" panose="020B0604020202020204" pitchFamily="34" charset="0"/>
              <a:buChar char="•"/>
            </a:pPr>
            <a:r>
              <a:rPr lang="de-AT" sz="2000" dirty="0">
                <a:latin typeface="Lexend"/>
                <a:sym typeface="Wingdings" panose="05000000000000000000" pitchFamily="2" charset="2"/>
              </a:rPr>
              <a:t>soziale</a:t>
            </a:r>
            <a:endParaRPr lang="de-AT" sz="2000" dirty="0">
              <a:latin typeface="Lexend"/>
            </a:endParaRPr>
          </a:p>
          <a:p>
            <a:pPr marL="285750" marR="0" indent="-285750" algn="l" defTabSz="914400">
              <a:lnSpc>
                <a:spcPct val="100000"/>
              </a:lnSpc>
              <a:spcBef>
                <a:spcPts val="0"/>
              </a:spcBef>
              <a:spcAft>
                <a:spcPts val="0"/>
              </a:spcAft>
              <a:buClrTx/>
              <a:buSzTx/>
              <a:buFont typeface="Arial" panose="020B0604020202020204" pitchFamily="34" charset="0"/>
              <a:buChar char="•"/>
              <a:tabLst/>
            </a:pPr>
            <a:endParaRPr lang="de-AT" sz="2000" dirty="0">
              <a:latin typeface="Lexend" pitchFamily="2" charset="0"/>
            </a:endParaRPr>
          </a:p>
          <a:p>
            <a:pPr marL="285750" indent="-285750">
              <a:buFont typeface="Arial" panose="020B0604020202020204" pitchFamily="34" charset="0"/>
              <a:buChar char="•"/>
            </a:pPr>
            <a:r>
              <a:rPr lang="de-AT" sz="2000" dirty="0">
                <a:latin typeface="Lexend"/>
              </a:rPr>
              <a:t>umweltpolitische </a:t>
            </a:r>
            <a:endParaRPr lang="de-AT" sz="2000" dirty="0">
              <a:latin typeface="Lexend" pitchFamily="2" charset="0"/>
            </a:endParaRPr>
          </a:p>
          <a:p>
            <a:pPr marL="285750" indent="-285750" hangingPunct="0">
              <a:buFont typeface="Wingdings" panose="05000000000000000000" pitchFamily="2" charset="2"/>
              <a:buChar char="à"/>
            </a:pPr>
            <a:endParaRPr lang="de-AT" sz="2000" dirty="0">
              <a:latin typeface="Lexend" pitchFamily="2" charset="0"/>
              <a:sym typeface="Wingdings" panose="05000000000000000000" pitchFamily="2" charset="2"/>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dirty="0">
                <a:latin typeface="Lexend"/>
                <a:sym typeface="Wingdings" panose="05000000000000000000" pitchFamily="2" charset="2"/>
              </a:rPr>
              <a:t>oder wirtschaftliche Ziele zu erreichen. </a:t>
            </a:r>
            <a:endParaRPr lang="de-AT" sz="2000" dirty="0">
              <a:latin typeface="Lexend"/>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dirty="0">
              <a:latin typeface="Lexend" pitchFamily="2" charset="0"/>
              <a:sym typeface="Wingdings" panose="05000000000000000000" pitchFamily="2" charset="2"/>
            </a:endParaRPr>
          </a:p>
          <a:p>
            <a:pPr marR="0" algn="l" defTabSz="914400" rtl="0" fontAlgn="auto" latinLnBrk="0" hangingPunct="0">
              <a:lnSpc>
                <a:spcPct val="100000"/>
              </a:lnSpc>
              <a:spcBef>
                <a:spcPts val="0"/>
              </a:spcBef>
              <a:spcAft>
                <a:spcPts val="0"/>
              </a:spcAft>
              <a:buClrTx/>
              <a:buSzTx/>
              <a:tabLst/>
            </a:pPr>
            <a:endParaRPr lang="de-AT" sz="2000" dirty="0">
              <a:latin typeface="Lexend" pitchFamily="2" charset="0"/>
              <a:sym typeface="Wingdings" panose="05000000000000000000" pitchFamily="2" charset="2"/>
            </a:endParaRPr>
          </a:p>
          <a:p>
            <a:pPr hangingPunct="0"/>
            <a:r>
              <a:rPr lang="de-AT" sz="2000" b="1" dirty="0">
                <a:latin typeface="Lexend"/>
                <a:sym typeface="Wingdings" panose="05000000000000000000" pitchFamily="2" charset="2"/>
              </a:rPr>
              <a:t>Fallen euch Beispiele ein, wo sich der Staat in die Preisgestaltung bei Produkten oder Dienstleistungen einmischt?</a:t>
            </a:r>
            <a:r>
              <a:rPr lang="de-AT" sz="2000" b="1" dirty="0">
                <a:latin typeface="Lexend"/>
              </a:rPr>
              <a:t>		</a:t>
            </a:r>
            <a:r>
              <a:rPr lang="de-AT" sz="2000" dirty="0">
                <a:latin typeface="Lexend"/>
              </a:rPr>
              <a:t>	</a:t>
            </a:r>
          </a:p>
        </p:txBody>
      </p:sp>
      <p:pic>
        <p:nvPicPr>
          <p:cNvPr id="4" name="Grafik 3" descr="Gericht Silhouette">
            <a:extLst>
              <a:ext uri="{FF2B5EF4-FFF2-40B4-BE49-F238E27FC236}">
                <a16:creationId xmlns:a16="http://schemas.microsoft.com/office/drawing/2014/main" id="{4F672E10-FA09-9AD8-C6D6-D094FC1E20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06587" y="358466"/>
            <a:ext cx="799356" cy="799356"/>
          </a:xfrm>
          <a:prstGeom prst="rect">
            <a:avLst/>
          </a:prstGeom>
        </p:spPr>
      </p:pic>
    </p:spTree>
    <p:extLst>
      <p:ext uri="{BB962C8B-B14F-4D97-AF65-F5344CB8AC3E}">
        <p14:creationId xmlns:p14="http://schemas.microsoft.com/office/powerpoint/2010/main" val="54639341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AD52B-5B88-ED0A-C3E0-169A3D96958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B350864-A927-4586-37A2-14F61B941ABF}"/>
              </a:ext>
            </a:extLst>
          </p:cNvPr>
          <p:cNvSpPr>
            <a:spLocks noGrp="1"/>
          </p:cNvSpPr>
          <p:nvPr>
            <p:ph type="title"/>
          </p:nvPr>
        </p:nvSpPr>
        <p:spPr/>
        <p:txBody>
          <a:bodyPr/>
          <a:lstStyle/>
          <a:p>
            <a:r>
              <a:rPr lang="de-DE"/>
              <a:t>Beispiele Politischer Preisbildung </a:t>
            </a:r>
            <a:endParaRPr lang="de-AT"/>
          </a:p>
        </p:txBody>
      </p:sp>
      <p:sp>
        <p:nvSpPr>
          <p:cNvPr id="3" name="Textfeld 2">
            <a:extLst>
              <a:ext uri="{FF2B5EF4-FFF2-40B4-BE49-F238E27FC236}">
                <a16:creationId xmlns:a16="http://schemas.microsoft.com/office/drawing/2014/main" id="{3966C632-DDFF-D1BB-22F9-340B27D9A20C}"/>
              </a:ext>
            </a:extLst>
          </p:cNvPr>
          <p:cNvSpPr txBox="1"/>
          <p:nvPr/>
        </p:nvSpPr>
        <p:spPr>
          <a:xfrm>
            <a:off x="469790" y="1529577"/>
            <a:ext cx="11252419" cy="2462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b="1" dirty="0">
                <a:latin typeface="Lexend" pitchFamily="2" charset="0"/>
              </a:rPr>
              <a:t>Mindestpreise</a:t>
            </a:r>
            <a:r>
              <a:rPr lang="de-AT" sz="2000" dirty="0">
                <a:latin typeface="Lexend" pitchFamily="2" charset="0"/>
              </a:rPr>
              <a:t> gibt es z. B. im Bereich von </a:t>
            </a:r>
            <a:r>
              <a:rPr lang="de-AT" sz="2000" b="1" dirty="0">
                <a:latin typeface="Lexend" pitchFamily="2" charset="0"/>
              </a:rPr>
              <a:t>Agrarprodukten</a:t>
            </a:r>
            <a:r>
              <a:rPr lang="de-AT" sz="2000" dirty="0">
                <a:latin typeface="Lexend" pitchFamily="2" charset="0"/>
              </a:rPr>
              <a:t>. Auch wenn es am Markt niedrigere Preise z. B. durch hohes Angebot oder niedrige Nachfrage geben könnte, wird ein Mindestpreis festgelegt, um die heimischen </a:t>
            </a:r>
            <a:r>
              <a:rPr lang="de-AT" sz="2000" dirty="0" err="1">
                <a:latin typeface="Lexend" pitchFamily="2" charset="0"/>
              </a:rPr>
              <a:t>Anbieter:innen</a:t>
            </a:r>
            <a:r>
              <a:rPr lang="de-AT" sz="2000" dirty="0">
                <a:latin typeface="Lexend" pitchFamily="2" charset="0"/>
              </a:rPr>
              <a:t> zu </a:t>
            </a:r>
            <a:r>
              <a:rPr lang="de-AT" sz="2000" b="1" dirty="0">
                <a:latin typeface="Lexend" pitchFamily="2" charset="0"/>
              </a:rPr>
              <a:t>schützen</a:t>
            </a:r>
            <a:r>
              <a:rPr lang="de-AT" sz="2000" dirty="0">
                <a:latin typeface="Lexend" pitchFamily="2" charset="0"/>
              </a:rPr>
              <a:t> und die </a:t>
            </a:r>
            <a:r>
              <a:rPr lang="de-AT" sz="2000" b="1" dirty="0">
                <a:latin typeface="Lexend" pitchFamily="2" charset="0"/>
              </a:rPr>
              <a:t>Versorgung</a:t>
            </a:r>
            <a:r>
              <a:rPr lang="de-AT" sz="2000" dirty="0">
                <a:latin typeface="Lexend" pitchFamily="2" charset="0"/>
              </a:rPr>
              <a:t> mit Lebensmitteln</a:t>
            </a:r>
            <a:r>
              <a:rPr lang="de-AT" sz="2000" b="1" dirty="0">
                <a:latin typeface="Lexend" pitchFamily="2" charset="0"/>
              </a:rPr>
              <a:t> </a:t>
            </a:r>
            <a:r>
              <a:rPr lang="de-AT" sz="2000" dirty="0">
                <a:latin typeface="Lexend" pitchFamily="2" charset="0"/>
              </a:rPr>
              <a:t>auch in Zukunft zu </a:t>
            </a:r>
            <a:r>
              <a:rPr lang="de-AT" sz="2000" b="1" dirty="0">
                <a:latin typeface="Lexend" pitchFamily="2" charset="0"/>
              </a:rPr>
              <a:t>sichern</a:t>
            </a:r>
            <a:r>
              <a:rPr lang="de-AT" sz="2000" dirty="0">
                <a:latin typeface="Lexend" pitchFamily="2" charset="0"/>
              </a:rPr>
              <a:t>. </a:t>
            </a:r>
          </a:p>
          <a:p>
            <a:pPr marL="285750" marR="0" indent="-285750" algn="l" defTabSz="914400" rtl="0" fontAlgn="auto" latinLnBrk="0" hangingPunct="0">
              <a:lnSpc>
                <a:spcPct val="110000"/>
              </a:lnSpc>
              <a:spcBef>
                <a:spcPts val="0"/>
              </a:spcBef>
              <a:spcAft>
                <a:spcPts val="0"/>
              </a:spcAft>
              <a:buClrTx/>
              <a:buSzTx/>
              <a:buFont typeface="Arial" panose="020B0604020202020204" pitchFamily="34" charset="0"/>
              <a:buChar char="•"/>
              <a:tabLst/>
            </a:pPr>
            <a:r>
              <a:rPr lang="de-AT" sz="2000" b="1" dirty="0">
                <a:latin typeface="Lexend" pitchFamily="2" charset="0"/>
              </a:rPr>
              <a:t>Höchstpreise</a:t>
            </a:r>
            <a:r>
              <a:rPr lang="de-AT" sz="2000" dirty="0">
                <a:latin typeface="Lexend" pitchFamily="2" charset="0"/>
              </a:rPr>
              <a:t> gibt es z. B. in einigen Staaten im Bereich der </a:t>
            </a:r>
            <a:r>
              <a:rPr lang="de-AT" sz="2000" b="1" dirty="0">
                <a:latin typeface="Lexend" pitchFamily="2" charset="0"/>
              </a:rPr>
              <a:t>Energieversorgung</a:t>
            </a:r>
            <a:r>
              <a:rPr lang="de-AT" sz="2000" dirty="0">
                <a:latin typeface="Lexend" pitchFamily="2" charset="0"/>
              </a:rPr>
              <a:t> (Treibstoff, Gas etc.). So soll verhindert werden, dass die Teuerung aus einem Bereich in den nächsten überschwappt.</a:t>
            </a:r>
          </a:p>
        </p:txBody>
      </p:sp>
      <p:graphicFrame>
        <p:nvGraphicFramePr>
          <p:cNvPr id="6" name="Diagramm 5">
            <a:extLst>
              <a:ext uri="{FF2B5EF4-FFF2-40B4-BE49-F238E27FC236}">
                <a16:creationId xmlns:a16="http://schemas.microsoft.com/office/drawing/2014/main" id="{EE84DF27-6A30-AFD5-1F29-9C2BC27CAA99}"/>
              </a:ext>
            </a:extLst>
          </p:cNvPr>
          <p:cNvGraphicFramePr/>
          <p:nvPr>
            <p:extLst>
              <p:ext uri="{D42A27DB-BD31-4B8C-83A1-F6EECF244321}">
                <p14:modId xmlns:p14="http://schemas.microsoft.com/office/powerpoint/2010/main" val="1648581073"/>
              </p:ext>
            </p:extLst>
          </p:nvPr>
        </p:nvGraphicFramePr>
        <p:xfrm>
          <a:off x="3548075" y="4055146"/>
          <a:ext cx="5095848" cy="25465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Grafik 4" descr="Gericht Silhouette">
            <a:extLst>
              <a:ext uri="{FF2B5EF4-FFF2-40B4-BE49-F238E27FC236}">
                <a16:creationId xmlns:a16="http://schemas.microsoft.com/office/drawing/2014/main" id="{3525DCEF-5344-E21E-4A35-45FAF84537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94647" y="375286"/>
            <a:ext cx="799356" cy="799356"/>
          </a:xfrm>
          <a:prstGeom prst="rect">
            <a:avLst/>
          </a:prstGeom>
        </p:spPr>
      </p:pic>
    </p:spTree>
    <p:extLst>
      <p:ext uri="{BB962C8B-B14F-4D97-AF65-F5344CB8AC3E}">
        <p14:creationId xmlns:p14="http://schemas.microsoft.com/office/powerpoint/2010/main" val="118673601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3296C-E1DA-0E6C-5674-8F32CBA6F0A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D92965C-F627-C70E-061C-13DC03724EBD}"/>
              </a:ext>
            </a:extLst>
          </p:cNvPr>
          <p:cNvSpPr>
            <a:spLocks noGrp="1"/>
          </p:cNvSpPr>
          <p:nvPr>
            <p:ph type="title"/>
          </p:nvPr>
        </p:nvSpPr>
        <p:spPr/>
        <p:txBody>
          <a:bodyPr/>
          <a:lstStyle/>
          <a:p>
            <a:r>
              <a:rPr lang="de-DE"/>
              <a:t>Beispiele Politischer Preisbildung </a:t>
            </a:r>
            <a:endParaRPr lang="de-AT"/>
          </a:p>
        </p:txBody>
      </p:sp>
      <p:sp>
        <p:nvSpPr>
          <p:cNvPr id="3" name="Textfeld 2">
            <a:extLst>
              <a:ext uri="{FF2B5EF4-FFF2-40B4-BE49-F238E27FC236}">
                <a16:creationId xmlns:a16="http://schemas.microsoft.com/office/drawing/2014/main" id="{14E12495-649E-D6E8-FD3E-EF1A8994DC47}"/>
              </a:ext>
            </a:extLst>
          </p:cNvPr>
          <p:cNvSpPr txBox="1"/>
          <p:nvPr/>
        </p:nvSpPr>
        <p:spPr>
          <a:xfrm>
            <a:off x="469790" y="1529577"/>
            <a:ext cx="11252419" cy="2462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42900" indent="-342900" hangingPunct="0">
              <a:lnSpc>
                <a:spcPct val="110000"/>
              </a:lnSpc>
              <a:buFont typeface="Arial" panose="020B0604020202020204" pitchFamily="34" charset="0"/>
              <a:buChar char="•"/>
            </a:pPr>
            <a:r>
              <a:rPr lang="de-AT" sz="2000" dirty="0">
                <a:latin typeface="Lexend"/>
              </a:rPr>
              <a:t>Mit Hilfe von </a:t>
            </a:r>
            <a:r>
              <a:rPr lang="de-AT" sz="2000" b="1" dirty="0">
                <a:latin typeface="Lexend"/>
              </a:rPr>
              <a:t>Steuern</a:t>
            </a:r>
            <a:r>
              <a:rPr lang="de-AT" sz="2000" dirty="0">
                <a:latin typeface="Lexend"/>
              </a:rPr>
              <a:t> wird versucht, das Verhalten der Bevölkerung zu steuern. So soll </a:t>
            </a:r>
            <a:br>
              <a:rPr lang="de-AT" sz="2000" dirty="0">
                <a:latin typeface="Lexend"/>
              </a:rPr>
            </a:br>
            <a:r>
              <a:rPr lang="de-AT" sz="2000" dirty="0">
                <a:latin typeface="Lexend"/>
              </a:rPr>
              <a:t>z. B. die </a:t>
            </a:r>
            <a:r>
              <a:rPr lang="de-AT" sz="2000" b="1" dirty="0">
                <a:latin typeface="Lexend"/>
              </a:rPr>
              <a:t>CO</a:t>
            </a:r>
            <a:r>
              <a:rPr lang="de-AT" sz="2000" b="1" baseline="-25000" dirty="0">
                <a:latin typeface="Lexend"/>
              </a:rPr>
              <a:t>2</a:t>
            </a:r>
            <a:r>
              <a:rPr lang="de-AT" sz="2000" b="1" dirty="0">
                <a:latin typeface="Lexend"/>
              </a:rPr>
              <a:t>-Bepreisung</a:t>
            </a:r>
            <a:r>
              <a:rPr lang="de-AT" sz="2000" dirty="0">
                <a:latin typeface="Lexend"/>
              </a:rPr>
              <a:t> für fossile Brennstoffe </a:t>
            </a:r>
            <a:r>
              <a:rPr lang="de-AT" sz="2000" b="1" dirty="0">
                <a:latin typeface="Lexend"/>
              </a:rPr>
              <a:t>umweltfreundliches Verhalten</a:t>
            </a:r>
            <a:r>
              <a:rPr lang="de-AT" sz="2000" dirty="0">
                <a:latin typeface="Lexend"/>
              </a:rPr>
              <a:t> </a:t>
            </a:r>
            <a:r>
              <a:rPr lang="de-AT" sz="2000" b="1" dirty="0">
                <a:latin typeface="Lexend"/>
              </a:rPr>
              <a:t>fördern </a:t>
            </a:r>
            <a:r>
              <a:rPr lang="de-AT" sz="2000" dirty="0">
                <a:latin typeface="Lexend"/>
              </a:rPr>
              <a:t>und umweltschädigendes Verhalten reduzieren. </a:t>
            </a:r>
            <a:endParaRPr lang="de-AT" sz="2000" u="sng" dirty="0">
              <a:latin typeface="Lexend" pitchFamily="2" charset="0"/>
            </a:endParaRPr>
          </a:p>
          <a:p>
            <a:pPr marL="342900" indent="-342900" hangingPunct="0">
              <a:lnSpc>
                <a:spcPct val="110000"/>
              </a:lnSpc>
              <a:buFont typeface="Arial" panose="020B0604020202020204" pitchFamily="34" charset="0"/>
              <a:buChar char="•"/>
            </a:pPr>
            <a:r>
              <a:rPr lang="de-AT" sz="2000" b="1" dirty="0">
                <a:latin typeface="Lexend"/>
              </a:rPr>
              <a:t>Subventionen (= finanzielle Unterstützung)</a:t>
            </a:r>
            <a:r>
              <a:rPr lang="de-AT" sz="2000" dirty="0">
                <a:latin typeface="Lexend"/>
              </a:rPr>
              <a:t> kann z. B. in Form von </a:t>
            </a:r>
            <a:r>
              <a:rPr lang="de-AT" sz="2000" b="1" dirty="0">
                <a:latin typeface="Lexend"/>
              </a:rPr>
              <a:t>Energiekostenzuschüssen</a:t>
            </a:r>
            <a:r>
              <a:rPr lang="de-AT" sz="2000" dirty="0">
                <a:latin typeface="Lexend"/>
              </a:rPr>
              <a:t> an Haushalte und Unternehmen ausgezahlt werden. Durch diese finanzielle Unterstützung können die höheren Energiepreise abgefedert und damit die </a:t>
            </a:r>
            <a:r>
              <a:rPr lang="de-AT" sz="2000" b="1" dirty="0">
                <a:latin typeface="Lexend"/>
              </a:rPr>
              <a:t>Kostenbelastung gemindert </a:t>
            </a:r>
            <a:r>
              <a:rPr lang="de-AT" sz="2000" dirty="0">
                <a:latin typeface="Lexend"/>
              </a:rPr>
              <a:t>werden.</a:t>
            </a:r>
          </a:p>
        </p:txBody>
      </p:sp>
      <p:graphicFrame>
        <p:nvGraphicFramePr>
          <p:cNvPr id="6" name="Diagramm 5">
            <a:extLst>
              <a:ext uri="{FF2B5EF4-FFF2-40B4-BE49-F238E27FC236}">
                <a16:creationId xmlns:a16="http://schemas.microsoft.com/office/drawing/2014/main" id="{EF39545E-0236-3F86-DABE-A89BB40C6286}"/>
              </a:ext>
            </a:extLst>
          </p:cNvPr>
          <p:cNvGraphicFramePr/>
          <p:nvPr>
            <p:extLst>
              <p:ext uri="{D42A27DB-BD31-4B8C-83A1-F6EECF244321}">
                <p14:modId xmlns:p14="http://schemas.microsoft.com/office/powerpoint/2010/main" val="2567081596"/>
              </p:ext>
            </p:extLst>
          </p:nvPr>
        </p:nvGraphicFramePr>
        <p:xfrm>
          <a:off x="3548075" y="4055146"/>
          <a:ext cx="5095848" cy="25465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Grafik 4" descr="Gericht Silhouette">
            <a:extLst>
              <a:ext uri="{FF2B5EF4-FFF2-40B4-BE49-F238E27FC236}">
                <a16:creationId xmlns:a16="http://schemas.microsoft.com/office/drawing/2014/main" id="{DD8CFD73-577F-A193-04FC-0F5C65EEDF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94647" y="375286"/>
            <a:ext cx="799356" cy="799356"/>
          </a:xfrm>
          <a:prstGeom prst="rect">
            <a:avLst/>
          </a:prstGeom>
        </p:spPr>
      </p:pic>
    </p:spTree>
    <p:extLst>
      <p:ext uri="{BB962C8B-B14F-4D97-AF65-F5344CB8AC3E}">
        <p14:creationId xmlns:p14="http://schemas.microsoft.com/office/powerpoint/2010/main" val="390268003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05CD8-1366-6F83-8CC5-98452B26166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38E82DF-FC32-53B9-BCCF-24D03B12E259}"/>
              </a:ext>
            </a:extLst>
          </p:cNvPr>
          <p:cNvSpPr>
            <a:spLocks noGrp="1"/>
          </p:cNvSpPr>
          <p:nvPr>
            <p:ph type="title"/>
          </p:nvPr>
        </p:nvSpPr>
        <p:spPr/>
        <p:txBody>
          <a:bodyPr/>
          <a:lstStyle/>
          <a:p>
            <a:r>
              <a:rPr lang="de-DE"/>
              <a:t>P</a:t>
            </a:r>
            <a:r>
              <a:rPr lang="de-AT"/>
              <a:t>reis-praxischeck</a:t>
            </a:r>
          </a:p>
        </p:txBody>
      </p:sp>
      <p:sp>
        <p:nvSpPr>
          <p:cNvPr id="3" name="Textfeld 2">
            <a:extLst>
              <a:ext uri="{FF2B5EF4-FFF2-40B4-BE49-F238E27FC236}">
                <a16:creationId xmlns:a16="http://schemas.microsoft.com/office/drawing/2014/main" id="{19D054AC-ED3D-B9A0-6627-5854B19CED33}"/>
              </a:ext>
            </a:extLst>
          </p:cNvPr>
          <p:cNvSpPr txBox="1"/>
          <p:nvPr/>
        </p:nvSpPr>
        <p:spPr>
          <a:xfrm>
            <a:off x="469790" y="1423199"/>
            <a:ext cx="11252419" cy="27884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20000"/>
              </a:lnSpc>
              <a:spcBef>
                <a:spcPts val="0"/>
              </a:spcBef>
              <a:spcAft>
                <a:spcPts val="0"/>
              </a:spcAft>
              <a:buClrTx/>
              <a:buSzTx/>
              <a:buFontTx/>
              <a:buNone/>
              <a:tabLst/>
            </a:pPr>
            <a:r>
              <a:rPr lang="de-AT" sz="2200" b="1" dirty="0">
                <a:latin typeface="Lexend" pitchFamily="2" charset="0"/>
              </a:rPr>
              <a:t>Anleitung:</a:t>
            </a:r>
          </a:p>
          <a:p>
            <a:pPr marL="0" marR="0" indent="0" algn="l" defTabSz="914400" rtl="0" fontAlgn="auto" latinLnBrk="0" hangingPunct="0">
              <a:lnSpc>
                <a:spcPct val="120000"/>
              </a:lnSpc>
              <a:spcBef>
                <a:spcPts val="0"/>
              </a:spcBef>
              <a:spcAft>
                <a:spcPts val="0"/>
              </a:spcAft>
              <a:buClrTx/>
              <a:buSzTx/>
              <a:buFontTx/>
              <a:buNone/>
              <a:tabLst/>
            </a:pPr>
            <a:endParaRPr lang="de-AT" sz="1100" b="1" dirty="0">
              <a:latin typeface="Lexend" pitchFamily="2" charset="0"/>
            </a:endParaRPr>
          </a:p>
          <a:p>
            <a:pPr marL="285750" marR="0" indent="-28575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200" b="1" dirty="0">
                <a:latin typeface="Lexend" pitchFamily="2" charset="0"/>
              </a:rPr>
              <a:t>Schneide</a:t>
            </a:r>
            <a:r>
              <a:rPr lang="de-AT" sz="2200" dirty="0">
                <a:latin typeface="Lexend" pitchFamily="2" charset="0"/>
              </a:rPr>
              <a:t> alle Kärtchen </a:t>
            </a:r>
            <a:r>
              <a:rPr lang="de-AT" sz="2200" b="1" dirty="0">
                <a:latin typeface="Lexend" pitchFamily="2" charset="0"/>
              </a:rPr>
              <a:t>aus</a:t>
            </a:r>
            <a:r>
              <a:rPr lang="de-AT" sz="2200" dirty="0">
                <a:latin typeface="Lexend" pitchFamily="2" charset="0"/>
              </a:rPr>
              <a:t>. </a:t>
            </a:r>
          </a:p>
          <a:p>
            <a:pPr marL="285750" indent="-285750" hangingPunct="0">
              <a:lnSpc>
                <a:spcPct val="120000"/>
              </a:lnSpc>
              <a:buFont typeface="Arial" panose="020B0604020202020204" pitchFamily="34" charset="0"/>
              <a:buChar char="•"/>
            </a:pPr>
            <a:r>
              <a:rPr lang="de-AT" sz="2200" b="1" dirty="0">
                <a:latin typeface="Lexend" pitchFamily="2" charset="0"/>
              </a:rPr>
              <a:t>Ordne</a:t>
            </a:r>
            <a:r>
              <a:rPr lang="de-AT" sz="2200" dirty="0">
                <a:latin typeface="Lexend" pitchFamily="2" charset="0"/>
              </a:rPr>
              <a:t> die Kärtchen so </a:t>
            </a:r>
            <a:r>
              <a:rPr lang="de-AT" sz="2200" b="1" dirty="0">
                <a:latin typeface="Lexend" pitchFamily="2" charset="0"/>
              </a:rPr>
              <a:t>an</a:t>
            </a:r>
            <a:r>
              <a:rPr lang="de-AT" sz="2200" dirty="0">
                <a:latin typeface="Lexend" pitchFamily="2" charset="0"/>
              </a:rPr>
              <a:t>, dass ein Dreieck entsteht und die nebeneinander liegenden Begriffe zusammenpassen. </a:t>
            </a:r>
          </a:p>
          <a:p>
            <a:pPr marL="285750" indent="-285750" hangingPunct="0">
              <a:lnSpc>
                <a:spcPct val="120000"/>
              </a:lnSpc>
              <a:buFont typeface="Arial" panose="020B0604020202020204" pitchFamily="34" charset="0"/>
              <a:buChar char="•"/>
            </a:pPr>
            <a:r>
              <a:rPr lang="de-AT" sz="2200" dirty="0">
                <a:latin typeface="Lexend" pitchFamily="2" charset="0"/>
              </a:rPr>
              <a:t>Hinweis: An der Spitze des Dreiecks steht ein Begriff, der etwas mit dem Thema Mobilität zu tun hat.</a:t>
            </a:r>
          </a:p>
        </p:txBody>
      </p:sp>
      <p:pic>
        <p:nvPicPr>
          <p:cNvPr id="4" name="Picture 3">
            <a:extLst>
              <a:ext uri="{FF2B5EF4-FFF2-40B4-BE49-F238E27FC236}">
                <a16:creationId xmlns:a16="http://schemas.microsoft.com/office/drawing/2014/main" id="{06AADA68-D7B6-7C27-FA73-FC503B9BACA1}"/>
              </a:ext>
            </a:extLst>
          </p:cNvPr>
          <p:cNvPicPr>
            <a:picLocks noChangeAspect="1"/>
          </p:cNvPicPr>
          <p:nvPr/>
        </p:nvPicPr>
        <p:blipFill>
          <a:blip r:embed="rId2"/>
          <a:stretch>
            <a:fillRect/>
          </a:stretch>
        </p:blipFill>
        <p:spPr>
          <a:xfrm>
            <a:off x="4514347" y="4080585"/>
            <a:ext cx="3524251" cy="2347913"/>
          </a:xfrm>
          <a:prstGeom prst="rect">
            <a:avLst/>
          </a:prstGeom>
        </p:spPr>
      </p:pic>
    </p:spTree>
    <p:extLst>
      <p:ext uri="{BB962C8B-B14F-4D97-AF65-F5344CB8AC3E}">
        <p14:creationId xmlns:p14="http://schemas.microsoft.com/office/powerpoint/2010/main" val="190072567"/>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Menschenmemory</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1C3D1-BA26-7EFF-472B-E533E4AB330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AE03021-FDCC-867A-B5B9-57E0239A399E}"/>
              </a:ext>
            </a:extLst>
          </p:cNvPr>
          <p:cNvSpPr>
            <a:spLocks noGrp="1"/>
          </p:cNvSpPr>
          <p:nvPr>
            <p:ph type="title"/>
          </p:nvPr>
        </p:nvSpPr>
        <p:spPr/>
        <p:txBody>
          <a:bodyPr/>
          <a:lstStyle/>
          <a:p>
            <a:r>
              <a:rPr lang="de-AT" b="1"/>
              <a:t>Menschenmemory</a:t>
            </a:r>
            <a:endParaRPr lang="de-AT"/>
          </a:p>
        </p:txBody>
      </p:sp>
      <p:sp>
        <p:nvSpPr>
          <p:cNvPr id="3" name="Textfeld 2">
            <a:extLst>
              <a:ext uri="{FF2B5EF4-FFF2-40B4-BE49-F238E27FC236}">
                <a16:creationId xmlns:a16="http://schemas.microsoft.com/office/drawing/2014/main" id="{67ECEA90-A4A7-CB9E-DA25-F91B319B96C9}"/>
              </a:ext>
            </a:extLst>
          </p:cNvPr>
          <p:cNvSpPr txBox="1"/>
          <p:nvPr/>
        </p:nvSpPr>
        <p:spPr>
          <a:xfrm>
            <a:off x="469791" y="1417859"/>
            <a:ext cx="11252419" cy="46720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20000"/>
              </a:lnSpc>
              <a:spcBef>
                <a:spcPts val="0"/>
              </a:spcBef>
              <a:spcAft>
                <a:spcPts val="0"/>
              </a:spcAft>
              <a:buClrTx/>
              <a:buSzTx/>
              <a:buFontTx/>
              <a:buNone/>
              <a:tabLst/>
            </a:pPr>
            <a:r>
              <a:rPr lang="de-AT" sz="2400" b="1" dirty="0">
                <a:latin typeface="Lexend" pitchFamily="2" charset="0"/>
              </a:rPr>
              <a:t>Spielregeln</a:t>
            </a:r>
            <a:endParaRPr lang="de-AT" sz="2000" b="1" dirty="0">
              <a:latin typeface="Lexend" pitchFamily="2" charset="0"/>
            </a:endParaRPr>
          </a:p>
          <a:p>
            <a:pPr marL="0" marR="0" indent="0" algn="l" defTabSz="914400" rtl="0" fontAlgn="auto" latinLnBrk="0" hangingPunct="0">
              <a:lnSpc>
                <a:spcPct val="120000"/>
              </a:lnSpc>
              <a:spcBef>
                <a:spcPts val="0"/>
              </a:spcBef>
              <a:spcAft>
                <a:spcPts val="0"/>
              </a:spcAft>
              <a:buClrTx/>
              <a:buSzTx/>
              <a:buFontTx/>
              <a:buNone/>
              <a:tabLst/>
            </a:pPr>
            <a:endParaRPr lang="de-AT" sz="2000" b="1" dirty="0">
              <a:latin typeface="Lexend" pitchFamily="2" charset="0"/>
            </a:endParaRP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err="1">
                <a:latin typeface="Lexend" pitchFamily="2" charset="0"/>
              </a:rPr>
              <a:t>Lies</a:t>
            </a:r>
            <a:r>
              <a:rPr lang="de-AT" sz="2000" dirty="0">
                <a:latin typeface="Lexend" pitchFamily="2" charset="0"/>
              </a:rPr>
              <a:t> das Kärtchen, das du von deiner Lehrperson bekommen hast. </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a:latin typeface="Lexend" pitchFamily="2" charset="0"/>
              </a:rPr>
              <a:t>Die beiden </a:t>
            </a:r>
            <a:r>
              <a:rPr lang="de-AT" sz="2000" dirty="0" err="1">
                <a:latin typeface="Lexend" pitchFamily="2" charset="0"/>
              </a:rPr>
              <a:t>Detektiv:innen</a:t>
            </a:r>
            <a:r>
              <a:rPr lang="de-AT" sz="2000" dirty="0">
                <a:latin typeface="Lexend" pitchFamily="2" charset="0"/>
              </a:rPr>
              <a:t> verlassen bei der Ausgabe der Kärtchen den Klassenraum und treten danach abwechselnd gegeneinander an. </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a:latin typeface="Lexend" pitchFamily="2" charset="0"/>
              </a:rPr>
              <a:t>Alle anderen </a:t>
            </a:r>
            <a:r>
              <a:rPr lang="de-AT" sz="2000" dirty="0" err="1">
                <a:latin typeface="Lexend" pitchFamily="2" charset="0"/>
              </a:rPr>
              <a:t>Schüler:innen</a:t>
            </a:r>
            <a:r>
              <a:rPr lang="de-AT" sz="2000" dirty="0">
                <a:latin typeface="Lexend" pitchFamily="2" charset="0"/>
              </a:rPr>
              <a:t> stehen auf und lesen auf Zuruf den Begriff auf ihrem Kärtchen laut vor. </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a:latin typeface="Lexend" pitchFamily="2" charset="0"/>
              </a:rPr>
              <a:t>Wenn ein Paar identifiziert wird, setzt sich dieses hin. (+1 Punkt für die erfolgreiche Ermittlungsarbeit) </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a:latin typeface="Lexend" pitchFamily="2" charset="0"/>
              </a:rPr>
              <a:t>Am Ende gewinnt die Ermittlerin bzw. der Ermittler mit den meisten Punkten.  </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AT" sz="2000" dirty="0">
                <a:latin typeface="Lexend" pitchFamily="2" charset="0"/>
              </a:rPr>
              <a:t>Wichtig: In der Klasse muss Ruhe herrschen, damit sich die </a:t>
            </a:r>
            <a:r>
              <a:rPr lang="de-AT" sz="2000" dirty="0" err="1">
                <a:latin typeface="Lexend" pitchFamily="2" charset="0"/>
              </a:rPr>
              <a:t>Detektiv:innen</a:t>
            </a:r>
            <a:r>
              <a:rPr lang="de-AT" sz="2000" dirty="0">
                <a:latin typeface="Lexend" pitchFamily="2" charset="0"/>
              </a:rPr>
              <a:t> gut auf ihre Arbeit konzentrieren können.				</a:t>
            </a:r>
            <a:r>
              <a:rPr lang="de-AT" dirty="0">
                <a:latin typeface="Lexend" pitchFamily="2" charset="0"/>
              </a:rPr>
              <a:t>		</a:t>
            </a:r>
          </a:p>
        </p:txBody>
      </p:sp>
      <p:pic>
        <p:nvPicPr>
          <p:cNvPr id="6" name="Grafik 5" descr="Zwei Frauen Silhouette">
            <a:extLst>
              <a:ext uri="{FF2B5EF4-FFF2-40B4-BE49-F238E27FC236}">
                <a16:creationId xmlns:a16="http://schemas.microsoft.com/office/drawing/2014/main" id="{B57E3AAA-F790-EE7B-EC96-55E1EE29D2D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63611" y="4370919"/>
            <a:ext cx="553386" cy="553386"/>
          </a:xfrm>
          <a:prstGeom prst="rect">
            <a:avLst/>
          </a:prstGeom>
        </p:spPr>
      </p:pic>
      <p:pic>
        <p:nvPicPr>
          <p:cNvPr id="9" name="Grafik 8" descr="Lupe mit einfarbiger Füllung">
            <a:extLst>
              <a:ext uri="{FF2B5EF4-FFF2-40B4-BE49-F238E27FC236}">
                <a16:creationId xmlns:a16="http://schemas.microsoft.com/office/drawing/2014/main" id="{B8D79CCB-4F75-88CE-413F-44F2273320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68067" y="4075374"/>
            <a:ext cx="1462470" cy="1462472"/>
          </a:xfrm>
          <a:prstGeom prst="rect">
            <a:avLst/>
          </a:prstGeom>
        </p:spPr>
      </p:pic>
    </p:spTree>
    <p:extLst>
      <p:ext uri="{BB962C8B-B14F-4D97-AF65-F5344CB8AC3E}">
        <p14:creationId xmlns:p14="http://schemas.microsoft.com/office/powerpoint/2010/main" val="2024084389"/>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E432E-BA4D-57C6-43FC-2E064E186F42}"/>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BA27690D-D015-9428-7904-DDDF7902AE53}"/>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Transfer</a:t>
            </a:r>
            <a:endParaRPr dirty="0"/>
          </a:p>
        </p:txBody>
      </p:sp>
      <p:sp>
        <p:nvSpPr>
          <p:cNvPr id="363" name="Textplatzhalter 2">
            <a:extLst>
              <a:ext uri="{FF2B5EF4-FFF2-40B4-BE49-F238E27FC236}">
                <a16:creationId xmlns:a16="http://schemas.microsoft.com/office/drawing/2014/main" id="{BCDCFA66-ADB3-AAB7-F1DB-87531C5C8B02}"/>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70867530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D4DDC-BC9B-3902-30F6-EC9BE94A5F6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458E8AF-1AD7-B5FA-CF72-FE99F85EB76F}"/>
              </a:ext>
            </a:extLst>
          </p:cNvPr>
          <p:cNvSpPr>
            <a:spLocks noGrp="1"/>
          </p:cNvSpPr>
          <p:nvPr>
            <p:ph type="title"/>
          </p:nvPr>
        </p:nvSpPr>
        <p:spPr/>
        <p:txBody>
          <a:bodyPr>
            <a:normAutofit/>
          </a:bodyPr>
          <a:lstStyle/>
          <a:p>
            <a:r>
              <a:rPr lang="de-AT" b="1" dirty="0"/>
              <a:t>Transfer: Unser eigenes Projekt</a:t>
            </a:r>
            <a:endParaRPr lang="de-AT" dirty="0"/>
          </a:p>
        </p:txBody>
      </p:sp>
      <p:sp>
        <p:nvSpPr>
          <p:cNvPr id="3" name="Textfeld 2">
            <a:extLst>
              <a:ext uri="{FF2B5EF4-FFF2-40B4-BE49-F238E27FC236}">
                <a16:creationId xmlns:a16="http://schemas.microsoft.com/office/drawing/2014/main" id="{16731355-16C0-3B45-40B4-60BC0FE32C5A}"/>
              </a:ext>
            </a:extLst>
          </p:cNvPr>
          <p:cNvSpPr txBox="1"/>
          <p:nvPr/>
        </p:nvSpPr>
        <p:spPr>
          <a:xfrm>
            <a:off x="469791" y="1603084"/>
            <a:ext cx="10729346" cy="36379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DE" sz="2400" dirty="0">
                <a:latin typeface="Lexend" pitchFamily="2" charset="0"/>
              </a:rPr>
              <a:t>Gibt es eine Strategie, mit der ihr euch von der Konkurrenz absetzen könntet? Wenn ihr genau das Gleiche anbiete wie andere </a:t>
            </a:r>
            <a:r>
              <a:rPr lang="de-DE" sz="2400" dirty="0" err="1">
                <a:latin typeface="Lexend" pitchFamily="2" charset="0"/>
              </a:rPr>
              <a:t>Anbieter:innen</a:t>
            </a:r>
            <a:r>
              <a:rPr lang="de-DE" sz="2400" dirty="0">
                <a:latin typeface="Lexend" pitchFamily="2" charset="0"/>
              </a:rPr>
              <a:t> (gleiche Qualität, kein USP etc.), dann werdet ihr auch nicht mehr verlangen können.</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DE" sz="2400" b="1" dirty="0">
                <a:latin typeface="Lexend" pitchFamily="2" charset="0"/>
              </a:rPr>
              <a:t>Beobachtet</a:t>
            </a:r>
            <a:r>
              <a:rPr lang="de-DE" sz="2400" dirty="0">
                <a:latin typeface="Lexend" pitchFamily="2" charset="0"/>
              </a:rPr>
              <a:t> den Markt: Was könnte den </a:t>
            </a:r>
            <a:r>
              <a:rPr lang="de-DE" sz="2400" dirty="0" err="1">
                <a:latin typeface="Lexend" pitchFamily="2" charset="0"/>
              </a:rPr>
              <a:t>Kund:innen</a:t>
            </a:r>
            <a:r>
              <a:rPr lang="de-DE" sz="2400" dirty="0">
                <a:latin typeface="Lexend" pitchFamily="2" charset="0"/>
              </a:rPr>
              <a:t> euer Produkt </a:t>
            </a:r>
            <a:br>
              <a:rPr lang="de-DE" sz="2400" dirty="0">
                <a:latin typeface="Lexend" pitchFamily="2" charset="0"/>
              </a:rPr>
            </a:br>
            <a:r>
              <a:rPr lang="de-DE" sz="2400" dirty="0">
                <a:latin typeface="Lexend" pitchFamily="2" charset="0"/>
              </a:rPr>
              <a:t>wert sein? Wie viel – glaubt ihr – wären sie bereit zu bezahlen?</a:t>
            </a:r>
          </a:p>
          <a:p>
            <a:pPr marL="342900" marR="0" indent="-342900" algn="l" defTabSz="914400" rtl="0" fontAlgn="auto" latinLnBrk="0" hangingPunct="0">
              <a:lnSpc>
                <a:spcPct val="120000"/>
              </a:lnSpc>
              <a:spcBef>
                <a:spcPts val="0"/>
              </a:spcBef>
              <a:spcAft>
                <a:spcPts val="0"/>
              </a:spcAft>
              <a:buClrTx/>
              <a:buSzTx/>
              <a:buFont typeface="Arial" panose="020B0604020202020204" pitchFamily="34" charset="0"/>
              <a:buChar char="•"/>
              <a:tabLst/>
            </a:pPr>
            <a:r>
              <a:rPr lang="de-DE" sz="2400" b="1" dirty="0">
                <a:latin typeface="Lexend" pitchFamily="2" charset="0"/>
              </a:rPr>
              <a:t>Diskutiert</a:t>
            </a:r>
            <a:r>
              <a:rPr lang="de-DE" sz="2400" dirty="0">
                <a:latin typeface="Lexend" pitchFamily="2" charset="0"/>
              </a:rPr>
              <a:t> gemeinsam einen Preis für euer Produkt: Was findet ihr abgesehen von Kosten und Konkurrenz sonst noch wichtig?</a:t>
            </a:r>
            <a:endParaRPr lang="de-AT" sz="2200" dirty="0">
              <a:latin typeface="Lexend" pitchFamily="2" charset="0"/>
            </a:endParaRPr>
          </a:p>
        </p:txBody>
      </p:sp>
      <p:pic>
        <p:nvPicPr>
          <p:cNvPr id="8" name="Grafik 7" descr="Ein Bild, das Hut, Kleidung, Menschliches Gesicht, Cartoon enthält.&#10;&#10;KI-generierte Inhalte können fehlerhaft sein.">
            <a:extLst>
              <a:ext uri="{FF2B5EF4-FFF2-40B4-BE49-F238E27FC236}">
                <a16:creationId xmlns:a16="http://schemas.microsoft.com/office/drawing/2014/main" id="{08D5EAA4-FC93-4495-365A-A71FE976CC5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7647" t="5752" r="24934"/>
          <a:stretch>
            <a:fillRect/>
          </a:stretch>
        </p:blipFill>
        <p:spPr>
          <a:xfrm>
            <a:off x="10347981" y="3521630"/>
            <a:ext cx="1702311" cy="3207310"/>
          </a:xfrm>
          <a:prstGeom prst="rect">
            <a:avLst/>
          </a:prstGeom>
        </p:spPr>
      </p:pic>
    </p:spTree>
    <p:extLst>
      <p:ext uri="{BB962C8B-B14F-4D97-AF65-F5344CB8AC3E}">
        <p14:creationId xmlns:p14="http://schemas.microsoft.com/office/powerpoint/2010/main" val="1099038594"/>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372786631"/>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lIns="0" tIns="0" rIns="0" bIns="0" anchor="t">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lnSpc>
                <a:spcPct val="120000"/>
              </a:lnSpc>
              <a:buSzTx/>
              <a:buNone/>
            </a:pPr>
            <a:endParaRPr lang="de-DE" dirty="0"/>
          </a:p>
          <a:p>
            <a:pPr>
              <a:buNone/>
            </a:pPr>
            <a:r>
              <a:rPr lang="de-AT" dirty="0"/>
              <a:t>F3, Karikatur, </a:t>
            </a:r>
            <a:r>
              <a:rPr lang="de-DE" dirty="0"/>
              <a:t>Nel Ioan </a:t>
            </a:r>
            <a:r>
              <a:rPr lang="de-DE" dirty="0" err="1"/>
              <a:t>Cozacu</a:t>
            </a:r>
            <a:r>
              <a:rPr lang="de-DE" dirty="0"/>
              <a:t> </a:t>
            </a:r>
            <a:r>
              <a:rPr lang="de-AT" dirty="0"/>
              <a:t> / </a:t>
            </a:r>
            <a:r>
              <a:rPr lang="de-AT" dirty="0" err="1"/>
              <a:t>Nelcartoons</a:t>
            </a:r>
            <a:r>
              <a:rPr lang="de-AT" dirty="0"/>
              <a:t>     </a:t>
            </a:r>
            <a:endParaRPr lang="de-DE" dirty="0">
              <a:solidFill>
                <a:srgbClr val="000000"/>
              </a:solidFill>
            </a:endParaRPr>
          </a:p>
          <a:p>
            <a:pPr>
              <a:buNone/>
            </a:pPr>
            <a:r>
              <a:rPr lang="de-DE" dirty="0"/>
              <a:t>F22, 125 Jahre Maggi Würze, unbekannt / Maggi</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49</a:t>
            </a:fld>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Optional: Marktspiel</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Wirtschaftsbildung (2025) Der Preis ist heiß: Preisbildung in Theorie und Praxis. Power-Point-Präsentation.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299851" cy="373427"/>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18482248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07D137F-6189-97AC-BABC-E41521C0193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4BD0DEA-41EE-8F39-5FC1-E4D926F1F045}"/>
              </a:ext>
            </a:extLst>
          </p:cNvPr>
          <p:cNvSpPr>
            <a:spLocks noGrp="1"/>
          </p:cNvSpPr>
          <p:nvPr>
            <p:ph type="title"/>
          </p:nvPr>
        </p:nvSpPr>
        <p:spPr/>
        <p:txBody>
          <a:bodyPr/>
          <a:lstStyle/>
          <a:p>
            <a:r>
              <a:rPr lang="de-DE"/>
              <a:t>Preisbildung am Bauernmarkt</a:t>
            </a:r>
            <a:endParaRPr lang="de-AT"/>
          </a:p>
        </p:txBody>
      </p:sp>
      <p:sp>
        <p:nvSpPr>
          <p:cNvPr id="3" name="Textfeld 2">
            <a:extLst>
              <a:ext uri="{FF2B5EF4-FFF2-40B4-BE49-F238E27FC236}">
                <a16:creationId xmlns:a16="http://schemas.microsoft.com/office/drawing/2014/main" id="{ECBE4CE2-E6DA-BF6B-C2FB-80EFB5717EA0}"/>
              </a:ext>
            </a:extLst>
          </p:cNvPr>
          <p:cNvSpPr txBox="1"/>
          <p:nvPr/>
        </p:nvSpPr>
        <p:spPr>
          <a:xfrm>
            <a:off x="469790" y="1417859"/>
            <a:ext cx="11252419" cy="39703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50000"/>
              </a:lnSpc>
              <a:spcBef>
                <a:spcPts val="0"/>
              </a:spcBef>
              <a:spcAft>
                <a:spcPts val="0"/>
              </a:spcAft>
              <a:buClrTx/>
              <a:buSzTx/>
              <a:buFontTx/>
              <a:buNone/>
              <a:tabLst/>
            </a:pPr>
            <a:r>
              <a:rPr lang="de-AT" b="1">
                <a:latin typeface="Lexend" pitchFamily="2" charset="0"/>
              </a:rPr>
              <a:t>Das Marktspiel </a:t>
            </a:r>
          </a:p>
          <a:p>
            <a:pPr marL="0" marR="0" indent="0" algn="l" defTabSz="914400" rtl="0" fontAlgn="auto" latinLnBrk="0" hangingPunct="0">
              <a:lnSpc>
                <a:spcPct val="150000"/>
              </a:lnSpc>
              <a:spcBef>
                <a:spcPts val="0"/>
              </a:spcBef>
              <a:spcAft>
                <a:spcPts val="0"/>
              </a:spcAft>
              <a:buClrTx/>
              <a:buSzTx/>
              <a:buFontTx/>
              <a:buNone/>
              <a:tabLst/>
            </a:pPr>
            <a:r>
              <a:rPr lang="de-AT">
                <a:latin typeface="Lexend" pitchFamily="2" charset="0"/>
              </a:rPr>
              <a:t>In der freien Marktwirtschaft kann jedes Unternehmen selbst entscheiden, wie teuer oder billig ein Produkt oder eine Dienstleistung ist. Während </a:t>
            </a:r>
            <a:r>
              <a:rPr lang="de-AT" err="1">
                <a:latin typeface="Lexend" pitchFamily="2" charset="0"/>
              </a:rPr>
              <a:t>Unternehmer:innen</a:t>
            </a:r>
            <a:r>
              <a:rPr lang="de-AT">
                <a:latin typeface="Lexend" pitchFamily="2" charset="0"/>
              </a:rPr>
              <a:t> einen möglichst hohen Preis erzielen wollen, möchten </a:t>
            </a:r>
            <a:r>
              <a:rPr lang="de-AT" err="1">
                <a:latin typeface="Lexend" pitchFamily="2" charset="0"/>
              </a:rPr>
              <a:t>Konsument:innen</a:t>
            </a:r>
            <a:r>
              <a:rPr lang="de-AT">
                <a:latin typeface="Lexend" pitchFamily="2" charset="0"/>
              </a:rPr>
              <a:t> Produkte mit guter Qualität möglichst günstig erwerben. Im Rahmen einer digitalen Marktsimulation kannst du nun selbst in die Rolle von </a:t>
            </a:r>
            <a:r>
              <a:rPr lang="de-AT" err="1">
                <a:latin typeface="Lexend" pitchFamily="2" charset="0"/>
              </a:rPr>
              <a:t>Unternehmer:innen</a:t>
            </a:r>
            <a:r>
              <a:rPr lang="de-AT">
                <a:latin typeface="Lexend" pitchFamily="2" charset="0"/>
              </a:rPr>
              <a:t> oder </a:t>
            </a:r>
            <a:r>
              <a:rPr lang="de-AT" err="1">
                <a:latin typeface="Lexend" pitchFamily="2" charset="0"/>
              </a:rPr>
              <a:t>Konsument:innen</a:t>
            </a:r>
            <a:r>
              <a:rPr lang="de-AT">
                <a:latin typeface="Lexend" pitchFamily="2" charset="0"/>
              </a:rPr>
              <a:t> schlüpfen. </a:t>
            </a:r>
          </a:p>
          <a:p>
            <a:pPr marL="0" marR="0" indent="0" algn="l" defTabSz="914400" rtl="0" fontAlgn="auto" latinLnBrk="0" hangingPunct="0">
              <a:lnSpc>
                <a:spcPct val="150000"/>
              </a:lnSpc>
              <a:spcBef>
                <a:spcPts val="0"/>
              </a:spcBef>
              <a:spcAft>
                <a:spcPts val="0"/>
              </a:spcAft>
              <a:buClrTx/>
              <a:buSzTx/>
              <a:buFontTx/>
              <a:buNone/>
              <a:tabLst/>
            </a:pPr>
            <a:endParaRPr lang="de-AT">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a:p>
            <a:pPr marL="0" marR="0" indent="0" defTabSz="914400" rtl="0" fontAlgn="auto" latinLnBrk="0" hangingPunct="0">
              <a:lnSpc>
                <a:spcPct val="100000"/>
              </a:lnSpc>
              <a:spcBef>
                <a:spcPts val="0"/>
              </a:spcBef>
              <a:spcAft>
                <a:spcPts val="0"/>
              </a:spcAft>
              <a:buClrTx/>
              <a:buSzTx/>
              <a:buFontTx/>
              <a:buNone/>
              <a:tabLst/>
            </a:pPr>
            <a:endParaRPr lang="de-AT">
              <a:latin typeface="Lexend" pitchFamily="2" charset="0"/>
            </a:endParaRPr>
          </a:p>
          <a:p>
            <a:pPr marL="0" marR="0" indent="0" algn="l" defTabSz="914400" rtl="0" fontAlgn="auto" latinLnBrk="0" hangingPunct="0">
              <a:lnSpc>
                <a:spcPct val="100000"/>
              </a:lnSpc>
              <a:spcBef>
                <a:spcPts val="0"/>
              </a:spcBef>
              <a:spcAft>
                <a:spcPts val="0"/>
              </a:spcAft>
              <a:buClrTx/>
              <a:buSzTx/>
              <a:buFontTx/>
              <a:buNone/>
              <a:tabLst/>
            </a:pPr>
            <a:endParaRPr lang="de-AT">
              <a:latin typeface="Lexend" pitchFamily="2" charset="0"/>
            </a:endParaRPr>
          </a:p>
        </p:txBody>
      </p:sp>
      <p:pic>
        <p:nvPicPr>
          <p:cNvPr id="5" name="Grafik 4" descr="Apfel Silhouette">
            <a:extLst>
              <a:ext uri="{FF2B5EF4-FFF2-40B4-BE49-F238E27FC236}">
                <a16:creationId xmlns:a16="http://schemas.microsoft.com/office/drawing/2014/main" id="{63E60092-F683-45EF-3D57-18CEE377A5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6035" y="4412974"/>
            <a:ext cx="914400" cy="914400"/>
          </a:xfrm>
          <a:prstGeom prst="rect">
            <a:avLst/>
          </a:prstGeom>
        </p:spPr>
      </p:pic>
      <p:pic>
        <p:nvPicPr>
          <p:cNvPr id="7" name="Grafik 6" descr="Laden Silhouette">
            <a:extLst>
              <a:ext uri="{FF2B5EF4-FFF2-40B4-BE49-F238E27FC236}">
                <a16:creationId xmlns:a16="http://schemas.microsoft.com/office/drawing/2014/main" id="{E9E26B1D-4D64-E09F-61C1-64B421FE18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64365" y="4412974"/>
            <a:ext cx="914400" cy="914400"/>
          </a:xfrm>
          <a:prstGeom prst="rect">
            <a:avLst/>
          </a:prstGeom>
        </p:spPr>
      </p:pic>
      <p:pic>
        <p:nvPicPr>
          <p:cNvPr id="4" name="Picture 3">
            <a:extLst>
              <a:ext uri="{FF2B5EF4-FFF2-40B4-BE49-F238E27FC236}">
                <a16:creationId xmlns:a16="http://schemas.microsoft.com/office/drawing/2014/main" id="{55A03637-DCB3-C2D7-708B-C31C5D392323}"/>
              </a:ext>
            </a:extLst>
          </p:cNvPr>
          <p:cNvPicPr>
            <a:picLocks noChangeAspect="1"/>
          </p:cNvPicPr>
          <p:nvPr/>
        </p:nvPicPr>
        <p:blipFill>
          <a:blip r:embed="rId6"/>
          <a:stretch>
            <a:fillRect/>
          </a:stretch>
        </p:blipFill>
        <p:spPr>
          <a:xfrm>
            <a:off x="4392385" y="3673929"/>
            <a:ext cx="2958193" cy="3007178"/>
          </a:xfrm>
          <a:prstGeom prst="rect">
            <a:avLst/>
          </a:prstGeom>
        </p:spPr>
      </p:pic>
    </p:spTree>
    <p:extLst>
      <p:ext uri="{BB962C8B-B14F-4D97-AF65-F5344CB8AC3E}">
        <p14:creationId xmlns:p14="http://schemas.microsoft.com/office/powerpoint/2010/main" val="191524652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8433743-A5AB-1F31-FB59-D2FCFA759D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AA72EA-4FB0-6150-E0E0-98A2F7F5FB57}"/>
              </a:ext>
            </a:extLst>
          </p:cNvPr>
          <p:cNvSpPr>
            <a:spLocks noGrp="1"/>
          </p:cNvSpPr>
          <p:nvPr>
            <p:ph type="title"/>
          </p:nvPr>
        </p:nvSpPr>
        <p:spPr/>
        <p:txBody>
          <a:bodyPr/>
          <a:lstStyle/>
          <a:p>
            <a:r>
              <a:rPr lang="de-DE"/>
              <a:t>Preisbildung in Theorie und </a:t>
            </a:r>
            <a:r>
              <a:rPr lang="de-DE" err="1"/>
              <a:t>praxis</a:t>
            </a:r>
            <a:endParaRPr lang="de-AT"/>
          </a:p>
        </p:txBody>
      </p:sp>
      <p:sp>
        <p:nvSpPr>
          <p:cNvPr id="3" name="Textfeld 2">
            <a:extLst>
              <a:ext uri="{FF2B5EF4-FFF2-40B4-BE49-F238E27FC236}">
                <a16:creationId xmlns:a16="http://schemas.microsoft.com/office/drawing/2014/main" id="{AA83C523-6909-66F0-3640-53F9E51B2B0E}"/>
              </a:ext>
            </a:extLst>
          </p:cNvPr>
          <p:cNvSpPr txBox="1"/>
          <p:nvPr/>
        </p:nvSpPr>
        <p:spPr>
          <a:xfrm>
            <a:off x="469790" y="1417859"/>
            <a:ext cx="11252419" cy="48320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50000"/>
              </a:lnSpc>
              <a:spcBef>
                <a:spcPts val="0"/>
              </a:spcBef>
              <a:spcAft>
                <a:spcPts val="0"/>
              </a:spcAft>
              <a:buClrTx/>
              <a:buSzTx/>
              <a:buFontTx/>
              <a:buNone/>
              <a:tabLst/>
            </a:pPr>
            <a:r>
              <a:rPr lang="de-AT" sz="2000" b="1">
                <a:latin typeface="Lexend" pitchFamily="2" charset="0"/>
              </a:rPr>
              <a:t>Das Marktspiel – Nachbetrachtung</a:t>
            </a:r>
          </a:p>
          <a:p>
            <a:pPr marL="0" marR="0" indent="0" algn="l" defTabSz="914400" rtl="0" fontAlgn="auto" latinLnBrk="0" hangingPunct="0">
              <a:lnSpc>
                <a:spcPct val="150000"/>
              </a:lnSpc>
              <a:spcBef>
                <a:spcPts val="0"/>
              </a:spcBef>
              <a:spcAft>
                <a:spcPts val="0"/>
              </a:spcAft>
              <a:buClrTx/>
              <a:buSzTx/>
              <a:buFontTx/>
              <a:buNone/>
              <a:tabLst/>
            </a:pPr>
            <a:r>
              <a:rPr lang="de-AT" sz="2000">
                <a:latin typeface="Lexend" pitchFamily="2" charset="0"/>
              </a:rPr>
              <a:t>Nach dem Ende der Marktsimulation zeigt sich, dass sich der Preis bei ca. </a:t>
            </a:r>
            <a:r>
              <a:rPr lang="de-AT" sz="2000" b="1">
                <a:latin typeface="Lexend" pitchFamily="2" charset="0"/>
              </a:rPr>
              <a:t>6€</a:t>
            </a:r>
            <a:r>
              <a:rPr lang="de-AT" sz="2000">
                <a:latin typeface="Lexend" pitchFamily="2" charset="0"/>
              </a:rPr>
              <a:t> für eine Apfelkiste einpendelt. Man spricht hier vom sogenannten </a:t>
            </a:r>
            <a:r>
              <a:rPr lang="de-AT" sz="2000" b="1">
                <a:latin typeface="Lexend" pitchFamily="2" charset="0"/>
              </a:rPr>
              <a:t>Gleichgewichtspreis</a:t>
            </a:r>
            <a:r>
              <a:rPr lang="de-AT" sz="2000">
                <a:latin typeface="Lexend" pitchFamily="2" charset="0"/>
              </a:rPr>
              <a:t>. </a:t>
            </a:r>
          </a:p>
          <a:p>
            <a:pPr marL="0" marR="0" indent="0" algn="l" defTabSz="914400" rtl="0" fontAlgn="auto" latinLnBrk="0" hangingPunct="0">
              <a:lnSpc>
                <a:spcPct val="100000"/>
              </a:lnSpc>
              <a:spcBef>
                <a:spcPts val="0"/>
              </a:spcBef>
              <a:spcAft>
                <a:spcPts val="0"/>
              </a:spcAft>
              <a:buClrTx/>
              <a:buSzTx/>
              <a:buFontTx/>
              <a:buNone/>
              <a:tabLst/>
            </a:pPr>
            <a:endParaRPr lang="de-AT" sz="200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a:latin typeface="Lexend" pitchFamily="2" charset="0"/>
              </a:rPr>
              <a:t>Wie liefen die Verhandlungen ab?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a:latin typeface="Lexend" pitchFamily="2" charset="0"/>
              </a:rPr>
              <a:t>Was passiert, wenn die angebotenen Güter zu billig oder zu teuer angeboten werden?</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a:latin typeface="Lexend" pitchFamily="2" charset="0"/>
              </a:rPr>
              <a:t>Wie hat sich der Preis im Laufe der Zeit entwickelt? </a:t>
            </a: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endParaRPr lang="de-AT" sz="2000">
              <a:latin typeface="Lexend" pitchFamily="2" charset="0"/>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de-AT" sz="2000">
                <a:latin typeface="Lexend" pitchFamily="2" charset="0"/>
              </a:rPr>
              <a:t>Welche Faktoren könnten bei der Preisbildung eine Rolle spielen?  </a:t>
            </a:r>
          </a:p>
          <a:p>
            <a:pPr marL="285750" marR="0" indent="-285750" algn="l" defTabSz="914400">
              <a:lnSpc>
                <a:spcPct val="100000"/>
              </a:lnSpc>
              <a:spcBef>
                <a:spcPts val="0"/>
              </a:spcBef>
              <a:spcAft>
                <a:spcPts val="0"/>
              </a:spcAft>
              <a:buClrTx/>
              <a:buSzTx/>
              <a:buFont typeface="Arial" panose="020B0604020202020204" pitchFamily="34" charset="0"/>
              <a:buChar char="•"/>
              <a:tabLst/>
            </a:pPr>
            <a:endParaRPr lang="de-AT" sz="2000">
              <a:latin typeface="Lexend" pitchFamily="2" charset="0"/>
            </a:endParaRPr>
          </a:p>
          <a:p>
            <a:pPr marL="285750" indent="-285750">
              <a:buFont typeface="Arial" panose="020B0604020202020204" pitchFamily="34" charset="0"/>
              <a:buChar char="•"/>
            </a:pPr>
            <a:r>
              <a:rPr lang="de-AT" sz="2000">
                <a:latin typeface="Lexend"/>
              </a:rPr>
              <a:t>Was könnte der Begriff "vollkommener Markt" bedeuten? </a:t>
            </a:r>
            <a:endParaRPr lang="de-AT" sz="2000">
              <a:latin typeface="Lexend" pitchFamily="2" charset="0"/>
            </a:endParaRPr>
          </a:p>
          <a:p>
            <a:pPr hangingPunct="0"/>
            <a:endParaRPr lang="de-AT">
              <a:latin typeface="Lexend" pitchFamily="2" charset="0"/>
            </a:endParaRPr>
          </a:p>
        </p:txBody>
      </p:sp>
      <p:pic>
        <p:nvPicPr>
          <p:cNvPr id="13" name="Grafik 12" descr="Waage der Justitia mit einfarbiger Füllung">
            <a:extLst>
              <a:ext uri="{FF2B5EF4-FFF2-40B4-BE49-F238E27FC236}">
                <a16:creationId xmlns:a16="http://schemas.microsoft.com/office/drawing/2014/main" id="{D0CBDAB0-AB77-E537-03F6-18A47C86F62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059661" y="3981770"/>
            <a:ext cx="2281786" cy="2268179"/>
          </a:xfrm>
          <a:prstGeom prst="rect">
            <a:avLst/>
          </a:prstGeom>
        </p:spPr>
      </p:pic>
    </p:spTree>
    <p:extLst>
      <p:ext uri="{BB962C8B-B14F-4D97-AF65-F5344CB8AC3E}">
        <p14:creationId xmlns:p14="http://schemas.microsoft.com/office/powerpoint/2010/main" val="164542823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Preisbildung </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5374F-53D4-C87D-B71B-CB3E5485823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4A7857B-6B2B-FDCF-5B1A-8C56C1A55840}"/>
              </a:ext>
            </a:extLst>
          </p:cNvPr>
          <p:cNvSpPr>
            <a:spLocks noGrp="1"/>
          </p:cNvSpPr>
          <p:nvPr>
            <p:ph type="title"/>
          </p:nvPr>
        </p:nvSpPr>
        <p:spPr/>
        <p:txBody>
          <a:bodyPr/>
          <a:lstStyle/>
          <a:p>
            <a:r>
              <a:rPr lang="de-DE"/>
              <a:t>Vollkommener &amp; unvollkommener Markt</a:t>
            </a:r>
          </a:p>
        </p:txBody>
      </p:sp>
      <p:sp>
        <p:nvSpPr>
          <p:cNvPr id="4" name="TextBox 3">
            <a:extLst>
              <a:ext uri="{FF2B5EF4-FFF2-40B4-BE49-F238E27FC236}">
                <a16:creationId xmlns:a16="http://schemas.microsoft.com/office/drawing/2014/main" id="{2DDBF239-8F78-7CB8-5EF6-B4E89B2DB541}"/>
              </a:ext>
            </a:extLst>
          </p:cNvPr>
          <p:cNvSpPr txBox="1"/>
          <p:nvPr/>
        </p:nvSpPr>
        <p:spPr>
          <a:xfrm>
            <a:off x="674829" y="1708893"/>
            <a:ext cx="11096879" cy="132343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hangingPunct="0"/>
            <a:r>
              <a:rPr lang="en-US" sz="1600" b="1" dirty="0" err="1">
                <a:solidFill>
                  <a:srgbClr val="000000"/>
                </a:solidFill>
                <a:latin typeface="Lexend" pitchFamily="2" charset="0"/>
                <a:cs typeface="Leelawadee" panose="020B0502040204020203" pitchFamily="34" charset="-34"/>
              </a:rPr>
              <a:t>Merkmale</a:t>
            </a:r>
            <a:r>
              <a:rPr lang="en-US" sz="1600" b="1" dirty="0">
                <a:solidFill>
                  <a:srgbClr val="000000"/>
                </a:solidFill>
                <a:latin typeface="Lexend" pitchFamily="2" charset="0"/>
                <a:cs typeface="Leelawadee" panose="020B0502040204020203" pitchFamily="34" charset="-34"/>
              </a:rPr>
              <a:t> </a:t>
            </a:r>
            <a:r>
              <a:rPr lang="en-US" sz="1600" b="1" dirty="0" err="1">
                <a:solidFill>
                  <a:srgbClr val="000000"/>
                </a:solidFill>
                <a:latin typeface="Lexend" pitchFamily="2" charset="0"/>
                <a:cs typeface="Leelawadee" panose="020B0502040204020203" pitchFamily="34" charset="-34"/>
              </a:rPr>
              <a:t>eines</a:t>
            </a:r>
            <a:r>
              <a:rPr lang="en-US" sz="1600" b="1" dirty="0">
                <a:solidFill>
                  <a:srgbClr val="000000"/>
                </a:solidFill>
                <a:latin typeface="Lexend" pitchFamily="2" charset="0"/>
                <a:cs typeface="Leelawadee" panose="020B0502040204020203" pitchFamily="34" charset="-34"/>
              </a:rPr>
              <a:t> </a:t>
            </a:r>
            <a:r>
              <a:rPr lang="en-US" sz="1600" b="1" dirty="0" err="1">
                <a:solidFill>
                  <a:srgbClr val="000000"/>
                </a:solidFill>
                <a:latin typeface="Lexend" pitchFamily="2" charset="0"/>
                <a:cs typeface="Leelawadee" panose="020B0502040204020203" pitchFamily="34" charset="-34"/>
              </a:rPr>
              <a:t>vollkommenen</a:t>
            </a:r>
            <a:r>
              <a:rPr lang="en-US" sz="1600" b="1" dirty="0">
                <a:solidFill>
                  <a:srgbClr val="000000"/>
                </a:solidFill>
                <a:latin typeface="Lexend" pitchFamily="2" charset="0"/>
                <a:cs typeface="Leelawadee" panose="020B0502040204020203" pitchFamily="34" charset="-34"/>
              </a:rPr>
              <a:t> </a:t>
            </a:r>
            <a:r>
              <a:rPr lang="en-US" sz="1600" b="1" dirty="0" err="1">
                <a:solidFill>
                  <a:srgbClr val="000000"/>
                </a:solidFill>
                <a:latin typeface="Lexend" pitchFamily="2" charset="0"/>
                <a:cs typeface="Leelawadee" panose="020B0502040204020203" pitchFamily="34" charset="-34"/>
              </a:rPr>
              <a:t>Marktes</a:t>
            </a:r>
            <a:r>
              <a:rPr lang="en-US" sz="1600" b="1" dirty="0">
                <a:solidFill>
                  <a:srgbClr val="000000"/>
                </a:solidFill>
                <a:latin typeface="Lexend" pitchFamily="2" charset="0"/>
                <a:cs typeface="Leelawadee" panose="020B0502040204020203" pitchFamily="34" charset="-34"/>
              </a:rPr>
              <a:t> (Modell):            </a:t>
            </a:r>
            <a:r>
              <a:rPr lang="en-US" sz="1600" b="1" dirty="0" err="1">
                <a:solidFill>
                  <a:srgbClr val="000000"/>
                </a:solidFill>
                <a:latin typeface="Lexend" pitchFamily="2" charset="0"/>
                <a:cs typeface="Leelawadee" panose="020B0502040204020203" pitchFamily="34" charset="-34"/>
              </a:rPr>
              <a:t>Unvollkommener</a:t>
            </a:r>
            <a:r>
              <a:rPr lang="en-US" sz="1600" b="1" dirty="0">
                <a:solidFill>
                  <a:srgbClr val="000000"/>
                </a:solidFill>
                <a:latin typeface="Lexend" pitchFamily="2" charset="0"/>
                <a:cs typeface="Leelawadee" panose="020B0502040204020203" pitchFamily="34" charset="-34"/>
              </a:rPr>
              <a:t> Markt: </a:t>
            </a:r>
          </a:p>
          <a:p>
            <a:endParaRPr lang="en-US" sz="1600" dirty="0">
              <a:solidFill>
                <a:srgbClr val="000000"/>
              </a:solidFill>
              <a:latin typeface="Lexend" pitchFamily="2" charset="0"/>
              <a:cs typeface="Leelawadee" panose="020B0502040204020203" pitchFamily="34" charset="-34"/>
            </a:endParaRPr>
          </a:p>
          <a:p>
            <a:pPr marL="285750" indent="-285750">
              <a:buFont typeface="Calibri"/>
              <a:buChar char="-"/>
            </a:pPr>
            <a:endParaRPr lang="en-US" sz="1600" dirty="0">
              <a:solidFill>
                <a:srgbClr val="000000"/>
              </a:solidFill>
              <a:latin typeface="Lexend" pitchFamily="2" charset="0"/>
              <a:cs typeface="Leelawadee" panose="020B0502040204020203" pitchFamily="34" charset="-34"/>
            </a:endParaRPr>
          </a:p>
          <a:p>
            <a:pPr marL="285750" indent="-285750">
              <a:buFont typeface="Calibri"/>
              <a:buChar char="-"/>
            </a:pPr>
            <a:endParaRPr lang="en-US" sz="1600" dirty="0">
              <a:solidFill>
                <a:srgbClr val="000000"/>
              </a:solidFill>
              <a:latin typeface="Lexend" pitchFamily="2" charset="0"/>
              <a:cs typeface="Leelawadee" panose="020B0502040204020203" pitchFamily="34" charset="-34"/>
            </a:endParaRPr>
          </a:p>
          <a:p>
            <a:pPr marL="285750" indent="-285750">
              <a:buFont typeface="Calibri"/>
              <a:buChar char="-"/>
            </a:pPr>
            <a:endParaRPr lang="en-US" sz="1600" dirty="0">
              <a:solidFill>
                <a:srgbClr val="000000"/>
              </a:solidFill>
              <a:latin typeface="Lexend" pitchFamily="2" charset="0"/>
              <a:cs typeface="Leelawadee" panose="020B0502040204020203" pitchFamily="34" charset="-34"/>
            </a:endParaRPr>
          </a:p>
        </p:txBody>
      </p:sp>
      <p:pic>
        <p:nvPicPr>
          <p:cNvPr id="7" name="Graphic 6" descr="Gehirn im Kopf mit einfarbiger Füllung">
            <a:extLst>
              <a:ext uri="{FF2B5EF4-FFF2-40B4-BE49-F238E27FC236}">
                <a16:creationId xmlns:a16="http://schemas.microsoft.com/office/drawing/2014/main" id="{109BB123-35FF-6EAF-2954-DC2B5CE912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9342" y="2304917"/>
            <a:ext cx="914400" cy="914400"/>
          </a:xfrm>
          <a:prstGeom prst="rect">
            <a:avLst/>
          </a:prstGeom>
        </p:spPr>
      </p:pic>
      <p:sp>
        <p:nvSpPr>
          <p:cNvPr id="10" name="TextBox 9">
            <a:extLst>
              <a:ext uri="{FF2B5EF4-FFF2-40B4-BE49-F238E27FC236}">
                <a16:creationId xmlns:a16="http://schemas.microsoft.com/office/drawing/2014/main" id="{CE892BF8-1A29-F538-40DF-F11B5EA274F2}"/>
              </a:ext>
            </a:extLst>
          </p:cNvPr>
          <p:cNvSpPr txBox="1"/>
          <p:nvPr/>
        </p:nvSpPr>
        <p:spPr>
          <a:xfrm>
            <a:off x="1551214" y="2469730"/>
            <a:ext cx="350520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de-AT" sz="1600" dirty="0">
                <a:latin typeface="Lexend" pitchFamily="2" charset="0"/>
              </a:rPr>
              <a:t>rationales (vernünftiges) Handeln aller </a:t>
            </a:r>
            <a:r>
              <a:rPr lang="de-AT" sz="1600" dirty="0" err="1">
                <a:latin typeface="Lexend" pitchFamily="2" charset="0"/>
              </a:rPr>
              <a:t>Marktteilnehmer:innen</a:t>
            </a:r>
            <a:endParaRPr lang="de-AT" sz="1600" dirty="0">
              <a:latin typeface="Lexend" pitchFamily="2" charset="0"/>
            </a:endParaRPr>
          </a:p>
        </p:txBody>
      </p:sp>
      <p:pic>
        <p:nvPicPr>
          <p:cNvPr id="11" name="Graphic 10" descr="Marketing mit einfarbiger Füllung">
            <a:extLst>
              <a:ext uri="{FF2B5EF4-FFF2-40B4-BE49-F238E27FC236}">
                <a16:creationId xmlns:a16="http://schemas.microsoft.com/office/drawing/2014/main" id="{F9D2BD8A-4EB4-8267-9A20-D179A11B3D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4454" y="3929077"/>
            <a:ext cx="914400" cy="914400"/>
          </a:xfrm>
          <a:prstGeom prst="rect">
            <a:avLst/>
          </a:prstGeom>
        </p:spPr>
      </p:pic>
      <p:sp>
        <p:nvSpPr>
          <p:cNvPr id="12" name="TextBox 11">
            <a:extLst>
              <a:ext uri="{FF2B5EF4-FFF2-40B4-BE49-F238E27FC236}">
                <a16:creationId xmlns:a16="http://schemas.microsoft.com/office/drawing/2014/main" id="{46991804-DDB4-8303-96A0-D080DED503A1}"/>
              </a:ext>
            </a:extLst>
          </p:cNvPr>
          <p:cNvSpPr txBox="1"/>
          <p:nvPr/>
        </p:nvSpPr>
        <p:spPr>
          <a:xfrm>
            <a:off x="318407" y="5418039"/>
            <a:ext cx="274320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de-AT" sz="1600" dirty="0">
                <a:latin typeface="Lexend" pitchFamily="2" charset="0"/>
              </a:rPr>
              <a:t>viele </a:t>
            </a:r>
            <a:r>
              <a:rPr lang="de-AT" sz="1600" dirty="0" err="1">
                <a:latin typeface="Lexend" pitchFamily="2" charset="0"/>
              </a:rPr>
              <a:t>Nachfrager:innen</a:t>
            </a:r>
            <a:r>
              <a:rPr lang="de-AT" sz="1600" dirty="0">
                <a:latin typeface="Lexend" pitchFamily="2" charset="0"/>
              </a:rPr>
              <a:t> &amp; </a:t>
            </a:r>
            <a:r>
              <a:rPr lang="de-AT" sz="1600" dirty="0" err="1">
                <a:latin typeface="Lexend" pitchFamily="2" charset="0"/>
              </a:rPr>
              <a:t>Anbieter:innen</a:t>
            </a:r>
            <a:r>
              <a:rPr lang="de-AT" sz="1600" dirty="0">
                <a:latin typeface="Lexend" pitchFamily="2" charset="0"/>
              </a:rPr>
              <a:t> </a:t>
            </a:r>
            <a:endParaRPr lang="en-US" sz="1600" dirty="0">
              <a:latin typeface="Lexend" pitchFamily="2" charset="0"/>
            </a:endParaRPr>
          </a:p>
        </p:txBody>
      </p:sp>
      <p:pic>
        <p:nvPicPr>
          <p:cNvPr id="13" name="Graphic 12" descr="Marketing mit einfarbiger Füllung">
            <a:extLst>
              <a:ext uri="{FF2B5EF4-FFF2-40B4-BE49-F238E27FC236}">
                <a16:creationId xmlns:a16="http://schemas.microsoft.com/office/drawing/2014/main" id="{9FCB1F5F-B340-E804-0ADB-FC99CDE1EBC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91055" y="3960005"/>
            <a:ext cx="914400" cy="914400"/>
          </a:xfrm>
          <a:prstGeom prst="rect">
            <a:avLst/>
          </a:prstGeom>
        </p:spPr>
      </p:pic>
      <p:pic>
        <p:nvPicPr>
          <p:cNvPr id="14" name="Graphic 13" descr="Marketing mit einfarbiger Füllung">
            <a:extLst>
              <a:ext uri="{FF2B5EF4-FFF2-40B4-BE49-F238E27FC236}">
                <a16:creationId xmlns:a16="http://schemas.microsoft.com/office/drawing/2014/main" id="{054871C7-6B4D-FEFB-3973-D7055D1E05D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26004" y="3571706"/>
            <a:ext cx="914400" cy="914400"/>
          </a:xfrm>
          <a:prstGeom prst="rect">
            <a:avLst/>
          </a:prstGeom>
        </p:spPr>
      </p:pic>
      <p:pic>
        <p:nvPicPr>
          <p:cNvPr id="15" name="Graphic 14" descr="Kundenbewertung mit einfarbiger Füllung">
            <a:extLst>
              <a:ext uri="{FF2B5EF4-FFF2-40B4-BE49-F238E27FC236}">
                <a16:creationId xmlns:a16="http://schemas.microsoft.com/office/drawing/2014/main" id="{0A89B90E-F404-06BA-885B-CE50FF47777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24747" y="4517361"/>
            <a:ext cx="914400" cy="914400"/>
          </a:xfrm>
          <a:prstGeom prst="rect">
            <a:avLst/>
          </a:prstGeom>
        </p:spPr>
      </p:pic>
      <p:pic>
        <p:nvPicPr>
          <p:cNvPr id="17" name="Graphic 16" descr="Auto mit einfarbiger Füllung">
            <a:extLst>
              <a:ext uri="{FF2B5EF4-FFF2-40B4-BE49-F238E27FC236}">
                <a16:creationId xmlns:a16="http://schemas.microsoft.com/office/drawing/2014/main" id="{382DD2EF-E057-B9C8-C002-49BEEEE2D4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931075" y="3643797"/>
            <a:ext cx="914400" cy="914400"/>
          </a:xfrm>
          <a:prstGeom prst="rect">
            <a:avLst/>
          </a:prstGeom>
        </p:spPr>
      </p:pic>
      <p:pic>
        <p:nvPicPr>
          <p:cNvPr id="19" name="Graphic 18" descr="Auto mit einfarbiger Füllung">
            <a:extLst>
              <a:ext uri="{FF2B5EF4-FFF2-40B4-BE49-F238E27FC236}">
                <a16:creationId xmlns:a16="http://schemas.microsoft.com/office/drawing/2014/main" id="{26BF040B-0B5D-B066-71EA-E41CD0B6ADE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92838" y="3195620"/>
            <a:ext cx="914400" cy="914400"/>
          </a:xfrm>
          <a:prstGeom prst="rect">
            <a:avLst/>
          </a:prstGeom>
        </p:spPr>
      </p:pic>
      <p:pic>
        <p:nvPicPr>
          <p:cNvPr id="21" name="Graphic 20" descr="Auto mit einfarbiger Füllung">
            <a:extLst>
              <a:ext uri="{FF2B5EF4-FFF2-40B4-BE49-F238E27FC236}">
                <a16:creationId xmlns:a16="http://schemas.microsoft.com/office/drawing/2014/main" id="{4D43E8C3-8B4D-CE99-16AA-CA0C850AAC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68244" y="3662380"/>
            <a:ext cx="914400" cy="914400"/>
          </a:xfrm>
          <a:prstGeom prst="rect">
            <a:avLst/>
          </a:prstGeom>
        </p:spPr>
      </p:pic>
      <p:sp>
        <p:nvSpPr>
          <p:cNvPr id="22" name="TextBox 21">
            <a:extLst>
              <a:ext uri="{FF2B5EF4-FFF2-40B4-BE49-F238E27FC236}">
                <a16:creationId xmlns:a16="http://schemas.microsoft.com/office/drawing/2014/main" id="{DAA898A9-327B-E7D7-725E-B08D016829A6}"/>
              </a:ext>
            </a:extLst>
          </p:cNvPr>
          <p:cNvSpPr txBox="1"/>
          <p:nvPr/>
        </p:nvSpPr>
        <p:spPr>
          <a:xfrm>
            <a:off x="3771900" y="4508745"/>
            <a:ext cx="302895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de-AT" sz="1600" dirty="0">
                <a:latin typeface="Lexend" pitchFamily="2" charset="0"/>
              </a:rPr>
              <a:t>alle Güter sind gleich (z. B. Qualität, Farbe etc.) </a:t>
            </a:r>
          </a:p>
        </p:txBody>
      </p:sp>
      <p:pic>
        <p:nvPicPr>
          <p:cNvPr id="23" name="Graphic 22" descr="Zeitung mit einfarbiger Füllung">
            <a:extLst>
              <a:ext uri="{FF2B5EF4-FFF2-40B4-BE49-F238E27FC236}">
                <a16:creationId xmlns:a16="http://schemas.microsoft.com/office/drawing/2014/main" id="{07D991C6-4868-3DB4-4F96-4FAF319B548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402944" y="5482683"/>
            <a:ext cx="914400" cy="914400"/>
          </a:xfrm>
          <a:prstGeom prst="rect">
            <a:avLst/>
          </a:prstGeom>
        </p:spPr>
      </p:pic>
      <p:sp>
        <p:nvSpPr>
          <p:cNvPr id="24" name="TextBox 23">
            <a:extLst>
              <a:ext uri="{FF2B5EF4-FFF2-40B4-BE49-F238E27FC236}">
                <a16:creationId xmlns:a16="http://schemas.microsoft.com/office/drawing/2014/main" id="{61367464-523B-5414-27BF-6D1BC0369720}"/>
              </a:ext>
            </a:extLst>
          </p:cNvPr>
          <p:cNvSpPr txBox="1"/>
          <p:nvPr/>
        </p:nvSpPr>
        <p:spPr>
          <a:xfrm>
            <a:off x="4142014" y="5676241"/>
            <a:ext cx="2743200" cy="5847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algn="ctr" hangingPunct="0"/>
            <a:r>
              <a:rPr lang="de-AT" sz="1600" dirty="0">
                <a:latin typeface="Lexend" pitchFamily="2" charset="0"/>
              </a:rPr>
              <a:t>ausreichend Information (Markttransparenz) </a:t>
            </a:r>
          </a:p>
        </p:txBody>
      </p:sp>
      <p:sp>
        <p:nvSpPr>
          <p:cNvPr id="26" name="TextBox 25">
            <a:extLst>
              <a:ext uri="{FF2B5EF4-FFF2-40B4-BE49-F238E27FC236}">
                <a16:creationId xmlns:a16="http://schemas.microsoft.com/office/drawing/2014/main" id="{D41BF3F2-3E77-4932-449C-2C2A07D78F54}"/>
              </a:ext>
            </a:extLst>
          </p:cNvPr>
          <p:cNvSpPr txBox="1"/>
          <p:nvPr/>
        </p:nvSpPr>
        <p:spPr>
          <a:xfrm rot="20520000">
            <a:off x="7811735" y="3181415"/>
            <a:ext cx="3425164" cy="8309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0" marR="0" indent="0" algn="l" defTabSz="914400" rtl="0" fontAlgn="auto" latinLnBrk="0" hangingPunct="0">
              <a:lnSpc>
                <a:spcPct val="100000"/>
              </a:lnSpc>
              <a:spcBef>
                <a:spcPts val="0"/>
              </a:spcBef>
              <a:spcAft>
                <a:spcPts val="0"/>
              </a:spcAft>
              <a:buClrTx/>
              <a:buSzTx/>
              <a:buFontTx/>
              <a:buNone/>
              <a:tabLst/>
            </a:pPr>
            <a:r>
              <a:rPr lang="en-US" sz="4800" b="1" dirty="0">
                <a:solidFill>
                  <a:srgbClr val="000000"/>
                </a:solidFill>
                <a:latin typeface="Lexend" pitchFamily="2" charset="0"/>
              </a:rPr>
              <a:t>REALITÄT</a:t>
            </a:r>
            <a:endParaRPr lang="en-US" sz="4800" b="1" i="0" u="none" strike="noStrike" cap="none" spc="0" normalizeH="0" baseline="0" dirty="0">
              <a:ln>
                <a:noFill/>
              </a:ln>
              <a:solidFill>
                <a:srgbClr val="000000"/>
              </a:solidFill>
              <a:effectLst/>
              <a:uFillTx/>
              <a:latin typeface="Lexend" pitchFamily="2" charset="0"/>
            </a:endParaRPr>
          </a:p>
        </p:txBody>
      </p:sp>
    </p:spTree>
    <p:extLst>
      <p:ext uri="{BB962C8B-B14F-4D97-AF65-F5344CB8AC3E}">
        <p14:creationId xmlns:p14="http://schemas.microsoft.com/office/powerpoint/2010/main" val="41299642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4" grpId="0"/>
      <p:bldP spid="26" grpId="0"/>
    </p:bldLst>
  </p:timing>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1D0058-AD11-42F7-9018-11A165669C5E}">
  <ds:schemaRefs>
    <ds:schemaRef ds:uri="http://purl.org/dc/terms/"/>
    <ds:schemaRef ds:uri="http://purl.org/dc/elements/1.1/"/>
    <ds:schemaRef ds:uri="http://purl.org/dc/dcmitype/"/>
    <ds:schemaRef ds:uri="698a1803-52f3-4d4f-bff9-093c0d5dc281"/>
    <ds:schemaRef ds:uri="http://schemas.microsoft.com/office/2006/metadata/properties"/>
    <ds:schemaRef ds:uri="f799415d-695a-4815-bd71-e216a568b99c"/>
    <ds:schemaRef ds:uri="http://schemas.microsoft.com/office/2006/documentManagement/types"/>
    <ds:schemaRef ds:uri="http://www.w3.org/XML/1998/namespace"/>
    <ds:schemaRef ds:uri="http://schemas.openxmlformats.org/package/2006/metadata/core-properties"/>
    <ds:schemaRef ds:uri="http://schemas.microsoft.com/office/infopath/2007/PartnerControls"/>
  </ds:schemaRefs>
</ds:datastoreItem>
</file>

<file path=customXml/itemProps2.xml><?xml version="1.0" encoding="utf-8"?>
<ds:datastoreItem xmlns:ds="http://schemas.openxmlformats.org/officeDocument/2006/customXml" ds:itemID="{982A9268-5BC9-4C49-8F1A-BC6C6532B7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444F983-C0AD-410F-A101-2684363BC4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3294</Words>
  <Application>Microsoft Office PowerPoint</Application>
  <PresentationFormat>Breitbild</PresentationFormat>
  <Paragraphs>377</Paragraphs>
  <Slides>50</Slides>
  <Notes>7</Notes>
  <HiddenSlides>3</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50</vt:i4>
      </vt:variant>
    </vt:vector>
  </HeadingPairs>
  <TitlesOfParts>
    <vt:vector size="59" baseType="lpstr">
      <vt:lpstr>Aptos</vt:lpstr>
      <vt:lpstr>Arial</vt:lpstr>
      <vt:lpstr>Calibri</vt:lpstr>
      <vt:lpstr>Helvetica</vt:lpstr>
      <vt:lpstr>Lexend</vt:lpstr>
      <vt:lpstr>Lexend ExtraBold</vt:lpstr>
      <vt:lpstr>Lexend SemiBold</vt:lpstr>
      <vt:lpstr>Wingdings</vt:lpstr>
      <vt:lpstr>1_Office</vt:lpstr>
      <vt:lpstr>Los  Geht’s!</vt:lpstr>
      <vt:lpstr>Einstieg</vt:lpstr>
      <vt:lpstr>Arbeiten mit Karikaturen </vt:lpstr>
      <vt:lpstr>Realitycheck mit Frida    </vt:lpstr>
      <vt:lpstr>Optional: Marktspiel</vt:lpstr>
      <vt:lpstr>Preisbildung am Bauernmarkt</vt:lpstr>
      <vt:lpstr>Preisbildung in Theorie und praxis</vt:lpstr>
      <vt:lpstr>Preisbildung </vt:lpstr>
      <vt:lpstr>Vollkommener &amp; unvollkommener Markt</vt:lpstr>
      <vt:lpstr>Preisbildung in Theorie und praxis</vt:lpstr>
      <vt:lpstr>Bastelanleitung </vt:lpstr>
      <vt:lpstr>Nachfrage der Kund:innen</vt:lpstr>
      <vt:lpstr>Nachfrage der Kund:innen</vt:lpstr>
      <vt:lpstr>A) Preiselastizität</vt:lpstr>
      <vt:lpstr>Berechnung der Preiselastizität</vt:lpstr>
      <vt:lpstr>A) Preiselastizität</vt:lpstr>
      <vt:lpstr>Berechnung der Preiselastizität</vt:lpstr>
      <vt:lpstr>B) Präferenz der Kund:innen</vt:lpstr>
      <vt:lpstr>C) Marktsegmentierung</vt:lpstr>
      <vt:lpstr>C) Marktsegmentierung</vt:lpstr>
      <vt:lpstr>C) Marktsegmentierung</vt:lpstr>
      <vt:lpstr>C) Marktsegmentierung</vt:lpstr>
      <vt:lpstr>C) Marktsegmentierung</vt:lpstr>
      <vt:lpstr>Leitfragen für das Klitzekleinheft</vt:lpstr>
      <vt:lpstr>Preise der Mitbewerber:innen</vt:lpstr>
      <vt:lpstr>Erklärvideos</vt:lpstr>
      <vt:lpstr>Konkurrenz bzw.             Preise der Mitbewerber:innen</vt:lpstr>
      <vt:lpstr>Konkurrenz bzw.             Preise der Mitbewerber:innen</vt:lpstr>
      <vt:lpstr>Statische Preisstrategie   </vt:lpstr>
      <vt:lpstr>A) Statische Preisstrategie –  Niedrigpreisstrategie    </vt:lpstr>
      <vt:lpstr>A) Statische Preisstrategie –  MarktPreisstrategie </vt:lpstr>
      <vt:lpstr>A) Statische Preisstrategie –  Hochpreisstrategie </vt:lpstr>
      <vt:lpstr>B) Dynamische Preisstrategie </vt:lpstr>
      <vt:lpstr>B) Dynamische Preisstrategie –  Skimmingstrategie    </vt:lpstr>
      <vt:lpstr>B) Dynamische Preisstrategie –  Penetrationsstrategie</vt:lpstr>
      <vt:lpstr>Psychologische Preisbildung</vt:lpstr>
      <vt:lpstr>Psychologische Preisbildung </vt:lpstr>
      <vt:lpstr>Psychologische Preisbildung </vt:lpstr>
      <vt:lpstr>Politische Preisbildung </vt:lpstr>
      <vt:lpstr>Politische Preisbildung </vt:lpstr>
      <vt:lpstr>Beispiele Politischer Preisbildung </vt:lpstr>
      <vt:lpstr>Beispiele Politischer Preisbildung </vt:lpstr>
      <vt:lpstr>Preis-praxischeck</vt:lpstr>
      <vt:lpstr>Menschenmemory</vt:lpstr>
      <vt:lpstr>Menschenmemory</vt:lpstr>
      <vt:lpstr>Transfer</vt:lpstr>
      <vt:lpstr>Transfer: Unser eigenes Projekt</vt:lpstr>
      <vt:lpstr>Anhang</vt:lpstr>
      <vt:lpstr>Bilder</vt:lpstr>
      <vt:lpstr>Impressum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HUBER Philipp</dc:creator>
  <cp:lastModifiedBy>Anna Steinbauer</cp:lastModifiedBy>
  <cp:revision>67</cp:revision>
  <dcterms:created xsi:type="dcterms:W3CDTF">2024-09-22T11:05:34Z</dcterms:created>
  <dcterms:modified xsi:type="dcterms:W3CDTF">2025-09-01T19:40:39Z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