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3E_89F2AD22.xml" ContentType="application/vnd.ms-powerpoint.comments+xml"/>
  <Override PartName="/ppt/notesSlides/notesSlide2.xml" ContentType="application/vnd.openxmlformats-officedocument.presentationml.notesSlide+xml"/>
  <Override PartName="/ppt/comments/modernComment_13F_F3A0B465.xml" ContentType="application/vnd.ms-powerpoint.comment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modernComment_141_705A20BE.xml" ContentType="application/vnd.ms-powerpoint.comments+xml"/>
  <Override PartName="/ppt/notesSlides/notesSlide4.xml" ContentType="application/vnd.openxmlformats-officedocument.presentationml.notesSlide+xml"/>
  <Override PartName="/ppt/comments/modernComment_142_6C7F834.xml" ContentType="application/vnd.ms-powerpoint.comments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s/modernComment_144_4DF4F102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26"/>
  </p:notesMasterIdLst>
  <p:sldIdLst>
    <p:sldId id="256" r:id="rId5"/>
    <p:sldId id="257" r:id="rId6"/>
    <p:sldId id="318" r:id="rId7"/>
    <p:sldId id="319" r:id="rId8"/>
    <p:sldId id="320" r:id="rId9"/>
    <p:sldId id="325" r:id="rId10"/>
    <p:sldId id="321" r:id="rId11"/>
    <p:sldId id="323" r:id="rId12"/>
    <p:sldId id="322" r:id="rId13"/>
    <p:sldId id="328" r:id="rId14"/>
    <p:sldId id="335" r:id="rId15"/>
    <p:sldId id="327" r:id="rId16"/>
    <p:sldId id="330" r:id="rId17"/>
    <p:sldId id="334" r:id="rId18"/>
    <p:sldId id="326" r:id="rId19"/>
    <p:sldId id="333" r:id="rId20"/>
    <p:sldId id="332" r:id="rId21"/>
    <p:sldId id="324" r:id="rId22"/>
    <p:sldId id="283" r:id="rId23"/>
    <p:sldId id="308" r:id="rId24"/>
    <p:sldId id="282" r:id="rId2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D838233-B68A-160A-0849-9D10E4F99934}" name="HUBER Philipp" initials="PH" userId="S::hub@krottenbach365.at::0ac84cde-c05c-4c77-9d84-2b72ca4efb05" providerId="AD"/>
  <p188:author id="{1B988E64-82B1-C8CB-9954-160F9EB0D080}" name="stefan.hinsch@abendgymnasium.at" initials="st" userId="S::urn:spo:guest#stefan.hinsch@abendgymnasium.at::" providerId="AD"/>
  <p188:author id="{C0D49976-9C2A-FF15-93C5-845B8A930C7C}" name="Anna Steinbauer" initials="AS" userId="S::anna.steinbauer@stiftung-wirtschaftsbildung.at::aa9e69c0-640f-4dee-88df-45dd0169f62d" providerId="AD"/>
  <p188:author id="{A1B823D0-589F-AF9E-FD35-4090C307A33C}" name="ehiebaum@hotmail.com" initials="eh" userId="S::urn:spo:guest#ehiebaum@hotmail.com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6E3"/>
    <a:srgbClr val="FBC2BA"/>
    <a:srgbClr val="7464AA"/>
    <a:srgbClr val="CB95AC"/>
    <a:srgbClr val="494848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83048" autoAdjust="0"/>
  </p:normalViewPr>
  <p:slideViewPr>
    <p:cSldViewPr snapToGrid="0">
      <p:cViewPr varScale="1">
        <p:scale>
          <a:sx n="53" d="100"/>
          <a:sy n="53" d="100"/>
        </p:scale>
        <p:origin x="360" y="48"/>
      </p:cViewPr>
      <p:guideLst/>
    </p:cSldViewPr>
  </p:slideViewPr>
  <p:outlineViewPr>
    <p:cViewPr>
      <p:scale>
        <a:sx n="33" d="100"/>
        <a:sy n="33" d="100"/>
      </p:scale>
      <p:origin x="0" y="-990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EE1194AF-5C39-4FD4-A3C2-C7849ADB003E}"/>
    <pc:docChg chg="undo custSel addSld delSld modSld">
      <pc:chgData name="Anna Steinbauer" userId="aa9e69c0-640f-4dee-88df-45dd0169f62d" providerId="ADAL" clId="{EE1194AF-5C39-4FD4-A3C2-C7849ADB003E}" dt="2025-05-28T21:01:49.044" v="105" actId="1076"/>
      <pc:docMkLst>
        <pc:docMk/>
      </pc:docMkLst>
      <pc:sldChg chg="modSp mod">
        <pc:chgData name="Anna Steinbauer" userId="aa9e69c0-640f-4dee-88df-45dd0169f62d" providerId="ADAL" clId="{EE1194AF-5C39-4FD4-A3C2-C7849ADB003E}" dt="2025-05-28T20:57:08.028" v="70" actId="2711"/>
        <pc:sldMkLst>
          <pc:docMk/>
          <pc:sldMk cId="0" sldId="308"/>
        </pc:sldMkLst>
      </pc:sldChg>
      <pc:sldChg chg="modSp mod">
        <pc:chgData name="Anna Steinbauer" userId="aa9e69c0-640f-4dee-88df-45dd0169f62d" providerId="ADAL" clId="{EE1194AF-5C39-4FD4-A3C2-C7849ADB003E}" dt="2025-05-28T21:01:49.044" v="105" actId="1076"/>
        <pc:sldMkLst>
          <pc:docMk/>
          <pc:sldMk cId="2314382626" sldId="318"/>
        </pc:sldMkLst>
      </pc:sldChg>
      <pc:sldChg chg="modSp mod">
        <pc:chgData name="Anna Steinbauer" userId="aa9e69c0-640f-4dee-88df-45dd0169f62d" providerId="ADAL" clId="{EE1194AF-5C39-4FD4-A3C2-C7849ADB003E}" dt="2025-05-28T20:47:16.595" v="1" actId="14100"/>
        <pc:sldMkLst>
          <pc:docMk/>
          <pc:sldMk cId="4087395429" sldId="319"/>
        </pc:sldMkLst>
      </pc:sldChg>
      <pc:sldChg chg="delSp modSp mod">
        <pc:chgData name="Anna Steinbauer" userId="aa9e69c0-640f-4dee-88df-45dd0169f62d" providerId="ADAL" clId="{EE1194AF-5C39-4FD4-A3C2-C7849ADB003E}" dt="2025-05-28T20:47:40.933" v="5"/>
        <pc:sldMkLst>
          <pc:docMk/>
          <pc:sldMk cId="2815134773" sldId="320"/>
        </pc:sldMkLst>
      </pc:sldChg>
      <pc:sldChg chg="modSp mod">
        <pc:chgData name="Anna Steinbauer" userId="aa9e69c0-640f-4dee-88df-45dd0169f62d" providerId="ADAL" clId="{EE1194AF-5C39-4FD4-A3C2-C7849ADB003E}" dt="2025-05-28T21:01:22.748" v="102" actId="948"/>
        <pc:sldMkLst>
          <pc:docMk/>
          <pc:sldMk cId="1884954814" sldId="321"/>
        </pc:sldMkLst>
      </pc:sldChg>
      <pc:sldChg chg="delSp modSp mod">
        <pc:chgData name="Anna Steinbauer" userId="aa9e69c0-640f-4dee-88df-45dd0169f62d" providerId="ADAL" clId="{EE1194AF-5C39-4FD4-A3C2-C7849ADB003E}" dt="2025-05-28T20:56:21.714" v="69" actId="1076"/>
        <pc:sldMkLst>
          <pc:docMk/>
          <pc:sldMk cId="2345598912" sldId="323"/>
        </pc:sldMkLst>
      </pc:sldChg>
      <pc:sldChg chg="modSp mod">
        <pc:chgData name="Anna Steinbauer" userId="aa9e69c0-640f-4dee-88df-45dd0169f62d" providerId="ADAL" clId="{EE1194AF-5C39-4FD4-A3C2-C7849ADB003E}" dt="2025-05-28T20:53:57.534" v="36" actId="1076"/>
        <pc:sldMkLst>
          <pc:docMk/>
          <pc:sldMk cId="1218654447" sldId="325"/>
        </pc:sldMkLst>
      </pc:sldChg>
      <pc:sldChg chg="modSp mod">
        <pc:chgData name="Anna Steinbauer" userId="aa9e69c0-640f-4dee-88df-45dd0169f62d" providerId="ADAL" clId="{EE1194AF-5C39-4FD4-A3C2-C7849ADB003E}" dt="2025-05-28T20:58:27.857" v="87" actId="27636"/>
        <pc:sldMkLst>
          <pc:docMk/>
          <pc:sldMk cId="2406931472" sldId="326"/>
        </pc:sldMkLst>
      </pc:sldChg>
      <pc:sldChg chg="modSp mod">
        <pc:chgData name="Anna Steinbauer" userId="aa9e69c0-640f-4dee-88df-45dd0169f62d" providerId="ADAL" clId="{EE1194AF-5C39-4FD4-A3C2-C7849ADB003E}" dt="2025-05-28T20:59:52.017" v="98" actId="1076"/>
        <pc:sldMkLst>
          <pc:docMk/>
          <pc:sldMk cId="2079314110" sldId="327"/>
        </pc:sldMkLst>
      </pc:sldChg>
      <pc:sldChg chg="delSp modSp del mod">
        <pc:chgData name="Anna Steinbauer" userId="aa9e69c0-640f-4dee-88df-45dd0169f62d" providerId="ADAL" clId="{EE1194AF-5C39-4FD4-A3C2-C7849ADB003E}" dt="2025-05-28T21:00:13.270" v="101" actId="2696"/>
        <pc:sldMkLst>
          <pc:docMk/>
          <pc:sldMk cId="1335599750" sldId="329"/>
        </pc:sldMkLst>
      </pc:sldChg>
      <pc:sldChg chg="modSp mod">
        <pc:chgData name="Anna Steinbauer" userId="aa9e69c0-640f-4dee-88df-45dd0169f62d" providerId="ADAL" clId="{EE1194AF-5C39-4FD4-A3C2-C7849ADB003E}" dt="2025-05-28T20:59:14.485" v="93" actId="14100"/>
        <pc:sldMkLst>
          <pc:docMk/>
          <pc:sldMk cId="2390685629" sldId="330"/>
        </pc:sldMkLst>
      </pc:sldChg>
      <pc:sldChg chg="del">
        <pc:chgData name="Anna Steinbauer" userId="aa9e69c0-640f-4dee-88df-45dd0169f62d" providerId="ADAL" clId="{EE1194AF-5C39-4FD4-A3C2-C7849ADB003E}" dt="2025-05-28T20:58:13.237" v="81" actId="2696"/>
        <pc:sldMkLst>
          <pc:docMk/>
          <pc:sldMk cId="2870926695" sldId="331"/>
        </pc:sldMkLst>
      </pc:sldChg>
      <pc:sldChg chg="modSp mod">
        <pc:chgData name="Anna Steinbauer" userId="aa9e69c0-640f-4dee-88df-45dd0169f62d" providerId="ADAL" clId="{EE1194AF-5C39-4FD4-A3C2-C7849ADB003E}" dt="2025-05-28T20:57:50.245" v="79" actId="6549"/>
        <pc:sldMkLst>
          <pc:docMk/>
          <pc:sldMk cId="1017465668" sldId="332"/>
        </pc:sldMkLst>
      </pc:sldChg>
      <pc:sldChg chg="add">
        <pc:chgData name="Anna Steinbauer" userId="aa9e69c0-640f-4dee-88df-45dd0169f62d" providerId="ADAL" clId="{EE1194AF-5C39-4FD4-A3C2-C7849ADB003E}" dt="2025-05-28T20:58:10.796" v="80"/>
        <pc:sldMkLst>
          <pc:docMk/>
          <pc:sldMk cId="3178704676" sldId="334"/>
        </pc:sldMkLst>
      </pc:sldChg>
      <pc:sldChg chg="add">
        <pc:chgData name="Anna Steinbauer" userId="aa9e69c0-640f-4dee-88df-45dd0169f62d" providerId="ADAL" clId="{EE1194AF-5C39-4FD4-A3C2-C7849ADB003E}" dt="2025-05-28T21:00:08.283" v="100"/>
        <pc:sldMkLst>
          <pc:docMk/>
          <pc:sldMk cId="3066330927" sldId="335"/>
        </pc:sldMkLst>
      </pc:sldChg>
    </pc:docChg>
  </pc:docChgLst>
  <pc:docChgLst>
    <pc:chgData name="HUBER Philipp" userId="0ac84cde-c05c-4c77-9d84-2b72ca4efb05" providerId="ADAL" clId="{D2B5E5A8-1848-438D-B5FA-D83AED9F956B}"/>
    <pc:docChg chg="undo redo custSel addSld delSld modSld sldOrd">
      <pc:chgData name="HUBER Philipp" userId="0ac84cde-c05c-4c77-9d84-2b72ca4efb05" providerId="ADAL" clId="{D2B5E5A8-1848-438D-B5FA-D83AED9F956B}" dt="2025-02-12T18:08:56.715" v="2732" actId="113"/>
      <pc:docMkLst>
        <pc:docMk/>
      </pc:docMkLst>
      <pc:sldChg chg="modSp add mod">
        <pc:chgData name="HUBER Philipp" userId="0ac84cde-c05c-4c77-9d84-2b72ca4efb05" providerId="ADAL" clId="{D2B5E5A8-1848-438D-B5FA-D83AED9F956B}" dt="2025-01-28T21:14:28.202" v="1351" actId="20577"/>
        <pc:sldMkLst>
          <pc:docMk/>
          <pc:sldMk cId="0" sldId="257"/>
        </pc:sldMkLst>
      </pc:sldChg>
      <pc:sldChg chg="del">
        <pc:chgData name="HUBER Philipp" userId="0ac84cde-c05c-4c77-9d84-2b72ca4efb05" providerId="ADAL" clId="{D2B5E5A8-1848-438D-B5FA-D83AED9F956B}" dt="2025-01-28T17:34:34.839" v="45" actId="47"/>
        <pc:sldMkLst>
          <pc:docMk/>
          <pc:sldMk cId="990463126" sldId="296"/>
        </pc:sldMkLst>
      </pc:sldChg>
      <pc:sldChg chg="modSp mod">
        <pc:chgData name="HUBER Philipp" userId="0ac84cde-c05c-4c77-9d84-2b72ca4efb05" providerId="ADAL" clId="{D2B5E5A8-1848-438D-B5FA-D83AED9F956B}" dt="2025-02-12T18:08:46.904" v="2731" actId="20577"/>
        <pc:sldMkLst>
          <pc:docMk/>
          <pc:sldMk cId="0" sldId="308"/>
        </pc:sldMkLst>
      </pc:sldChg>
      <pc:sldChg chg="modSp mod">
        <pc:chgData name="HUBER Philipp" userId="0ac84cde-c05c-4c77-9d84-2b72ca4efb05" providerId="ADAL" clId="{D2B5E5A8-1848-438D-B5FA-D83AED9F956B}" dt="2025-01-28T19:18:02.651" v="302" actId="20577"/>
        <pc:sldMkLst>
          <pc:docMk/>
          <pc:sldMk cId="4087395429" sldId="319"/>
        </pc:sldMkLst>
      </pc:sldChg>
      <pc:sldChg chg="addSp delSp modSp mod">
        <pc:chgData name="HUBER Philipp" userId="0ac84cde-c05c-4c77-9d84-2b72ca4efb05" providerId="ADAL" clId="{D2B5E5A8-1848-438D-B5FA-D83AED9F956B}" dt="2025-01-28T17:36:23.863" v="56" actId="14100"/>
        <pc:sldMkLst>
          <pc:docMk/>
          <pc:sldMk cId="2815134773" sldId="320"/>
        </pc:sldMkLst>
      </pc:sldChg>
      <pc:sldChg chg="modSp mod modCm">
        <pc:chgData name="HUBER Philipp" userId="0ac84cde-c05c-4c77-9d84-2b72ca4efb05" providerId="ADAL" clId="{D2B5E5A8-1848-438D-B5FA-D83AED9F956B}" dt="2025-02-10T18:55:20.100" v="2113" actId="13926"/>
        <pc:sldMkLst>
          <pc:docMk/>
          <pc:sldMk cId="1884954814" sldId="32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UBER Philipp" userId="0ac84cde-c05c-4c77-9d84-2b72ca4efb05" providerId="ADAL" clId="{D2B5E5A8-1848-438D-B5FA-D83AED9F956B}" dt="2025-01-28T19:16:46.121" v="270" actId="20577"/>
              <pc2:cmMkLst xmlns:pc2="http://schemas.microsoft.com/office/powerpoint/2019/9/main/command">
                <pc:docMk/>
                <pc:sldMk cId="1884954814" sldId="321"/>
                <pc2:cmMk id="{031DD941-4148-40BE-AE5C-CCF0A2668A82}"/>
              </pc2:cmMkLst>
            </pc226:cmChg>
            <pc226:cmChg xmlns:pc226="http://schemas.microsoft.com/office/powerpoint/2022/06/main/command" chg="mod">
              <pc226:chgData name="HUBER Philipp" userId="0ac84cde-c05c-4c77-9d84-2b72ca4efb05" providerId="ADAL" clId="{D2B5E5A8-1848-438D-B5FA-D83AED9F956B}" dt="2025-01-28T19:16:46.121" v="270" actId="20577"/>
              <pc2:cmMkLst xmlns:pc2="http://schemas.microsoft.com/office/powerpoint/2019/9/main/command">
                <pc:docMk/>
                <pc:sldMk cId="1884954814" sldId="321"/>
                <pc2:cmMk id="{4DEE14D5-6B80-40E1-884B-CB2D0FCB3194}"/>
              </pc2:cmMkLst>
            </pc226:cmChg>
            <pc226:cmChg xmlns:pc226="http://schemas.microsoft.com/office/powerpoint/2022/06/main/command" chg="mod">
              <pc226:chgData name="HUBER Philipp" userId="0ac84cde-c05c-4c77-9d84-2b72ca4efb05" providerId="ADAL" clId="{D2B5E5A8-1848-438D-B5FA-D83AED9F956B}" dt="2025-01-28T19:16:46.121" v="270" actId="20577"/>
              <pc2:cmMkLst xmlns:pc2="http://schemas.microsoft.com/office/powerpoint/2019/9/main/command">
                <pc:docMk/>
                <pc:sldMk cId="1884954814" sldId="321"/>
                <pc2:cmMk id="{2DB7BDE6-21F0-4343-952E-AC83627683A2}"/>
              </pc2:cmMkLst>
            </pc226:cmChg>
          </p:ext>
        </pc:extLst>
      </pc:sldChg>
      <pc:sldChg chg="delSp modSp mod ord">
        <pc:chgData name="HUBER Philipp" userId="0ac84cde-c05c-4c77-9d84-2b72ca4efb05" providerId="ADAL" clId="{D2B5E5A8-1848-438D-B5FA-D83AED9F956B}" dt="2025-02-11T17:20:21.096" v="2390" actId="113"/>
        <pc:sldMkLst>
          <pc:docMk/>
          <pc:sldMk cId="113768500" sldId="322"/>
        </pc:sldMkLst>
      </pc:sldChg>
      <pc:sldChg chg="addSp delSp modSp mod ord">
        <pc:chgData name="HUBER Philipp" userId="0ac84cde-c05c-4c77-9d84-2b72ca4efb05" providerId="ADAL" clId="{D2B5E5A8-1848-438D-B5FA-D83AED9F956B}" dt="2025-02-11T18:13:23.600" v="2423" actId="255"/>
        <pc:sldMkLst>
          <pc:docMk/>
          <pc:sldMk cId="2345598912" sldId="323"/>
        </pc:sldMkLst>
      </pc:sldChg>
      <pc:sldChg chg="modSp mod modCm">
        <pc:chgData name="HUBER Philipp" userId="0ac84cde-c05c-4c77-9d84-2b72ca4efb05" providerId="ADAL" clId="{D2B5E5A8-1848-438D-B5FA-D83AED9F956B}" dt="2025-02-11T19:50:51.369" v="2721" actId="20577"/>
        <pc:sldMkLst>
          <pc:docMk/>
          <pc:sldMk cId="1307898114" sldId="32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UBER Philipp" userId="0ac84cde-c05c-4c77-9d84-2b72ca4efb05" providerId="ADAL" clId="{D2B5E5A8-1848-438D-B5FA-D83AED9F956B}" dt="2025-02-11T19:50:51.369" v="2721" actId="20577"/>
              <pc2:cmMkLst xmlns:pc2="http://schemas.microsoft.com/office/powerpoint/2019/9/main/command">
                <pc:docMk/>
                <pc:sldMk cId="1307898114" sldId="324"/>
                <pc2:cmMk id="{E6C3E64C-9D8B-471D-ABC3-7CBDECEBCDEF}"/>
              </pc2:cmMkLst>
            </pc226:cmChg>
          </p:ext>
        </pc:extLst>
      </pc:sldChg>
      <pc:sldChg chg="addSp modSp new mod">
        <pc:chgData name="HUBER Philipp" userId="0ac84cde-c05c-4c77-9d84-2b72ca4efb05" providerId="ADAL" clId="{D2B5E5A8-1848-438D-B5FA-D83AED9F956B}" dt="2025-02-12T18:08:56.715" v="2732" actId="113"/>
        <pc:sldMkLst>
          <pc:docMk/>
          <pc:sldMk cId="1218654447" sldId="325"/>
        </pc:sldMkLst>
      </pc:sldChg>
      <pc:sldChg chg="addSp modSp add mod">
        <pc:chgData name="HUBER Philipp" userId="0ac84cde-c05c-4c77-9d84-2b72ca4efb05" providerId="ADAL" clId="{D2B5E5A8-1848-438D-B5FA-D83AED9F956B}" dt="2025-02-12T17:58:28.929" v="2722" actId="1076"/>
        <pc:sldMkLst>
          <pc:docMk/>
          <pc:sldMk cId="2406931472" sldId="326"/>
        </pc:sldMkLst>
      </pc:sldChg>
      <pc:sldChg chg="addSp delSp modSp add mod ord">
        <pc:chgData name="HUBER Philipp" userId="0ac84cde-c05c-4c77-9d84-2b72ca4efb05" providerId="ADAL" clId="{D2B5E5A8-1848-438D-B5FA-D83AED9F956B}" dt="2025-01-28T21:23:54.285" v="1388" actId="478"/>
        <pc:sldMkLst>
          <pc:docMk/>
          <pc:sldMk cId="2079314110" sldId="327"/>
        </pc:sldMkLst>
      </pc:sldChg>
      <pc:sldChg chg="add ord">
        <pc:chgData name="HUBER Philipp" userId="0ac84cde-c05c-4c77-9d84-2b72ca4efb05" providerId="ADAL" clId="{D2B5E5A8-1848-438D-B5FA-D83AED9F956B}" dt="2025-01-28T21:14:34.814" v="1353"/>
        <pc:sldMkLst>
          <pc:docMk/>
          <pc:sldMk cId="1421455384" sldId="328"/>
        </pc:sldMkLst>
      </pc:sldChg>
      <pc:sldChg chg="modSp add mod ord">
        <pc:chgData name="HUBER Philipp" userId="0ac84cde-c05c-4c77-9d84-2b72ca4efb05" providerId="ADAL" clId="{D2B5E5A8-1848-438D-B5FA-D83AED9F956B}" dt="2025-01-28T21:15:20.458" v="1360" actId="113"/>
        <pc:sldMkLst>
          <pc:docMk/>
          <pc:sldMk cId="1335599750" sldId="329"/>
        </pc:sldMkLst>
      </pc:sldChg>
      <pc:sldChg chg="delSp modSp add mod">
        <pc:chgData name="HUBER Philipp" userId="0ac84cde-c05c-4c77-9d84-2b72ca4efb05" providerId="ADAL" clId="{D2B5E5A8-1848-438D-B5FA-D83AED9F956B}" dt="2025-01-28T21:25:52.572" v="1483" actId="14100"/>
        <pc:sldMkLst>
          <pc:docMk/>
          <pc:sldMk cId="2390685629" sldId="330"/>
        </pc:sldMkLst>
      </pc:sldChg>
      <pc:sldChg chg="add ord">
        <pc:chgData name="HUBER Philipp" userId="0ac84cde-c05c-4c77-9d84-2b72ca4efb05" providerId="ADAL" clId="{D2B5E5A8-1848-438D-B5FA-D83AED9F956B}" dt="2025-02-11T17:49:03.072" v="2395"/>
        <pc:sldMkLst>
          <pc:docMk/>
          <pc:sldMk cId="2870926695" sldId="331"/>
        </pc:sldMkLst>
      </pc:sldChg>
      <pc:sldChg chg="modSp add mod">
        <pc:chgData name="HUBER Philipp" userId="0ac84cde-c05c-4c77-9d84-2b72ca4efb05" providerId="ADAL" clId="{D2B5E5A8-1848-438D-B5FA-D83AED9F956B}" dt="2025-02-11T18:56:29.020" v="2710" actId="20577"/>
        <pc:sldMkLst>
          <pc:docMk/>
          <pc:sldMk cId="1017465668" sldId="332"/>
        </pc:sldMkLst>
      </pc:sldChg>
      <pc:sldChg chg="modSp add mod ord">
        <pc:chgData name="HUBER Philipp" userId="0ac84cde-c05c-4c77-9d84-2b72ca4efb05" providerId="ADAL" clId="{D2B5E5A8-1848-438D-B5FA-D83AED9F956B}" dt="2025-02-11T18:52:06.296" v="2606" actId="20577"/>
        <pc:sldMkLst>
          <pc:docMk/>
          <pc:sldMk cId="1185240838" sldId="333"/>
        </pc:sldMkLst>
      </pc:sldChg>
    </pc:docChg>
  </pc:docChgLst>
  <pc:docChgLst>
    <pc:chgData name="ehiebaum@hotmail.com" userId="S::urn:spo:guest#ehiebaum@hotmail.com::" providerId="AD" clId="Web-{3E4B50DA-9D49-447B-16FC-88D1F8F78E87}"/>
    <pc:docChg chg="mod modSld">
      <pc:chgData name="ehiebaum@hotmail.com" userId="S::urn:spo:guest#ehiebaum@hotmail.com::" providerId="AD" clId="Web-{3E4B50DA-9D49-447B-16FC-88D1F8F78E87}" dt="2025-06-10T17:14:00.078" v="6" actId="14100"/>
      <pc:docMkLst>
        <pc:docMk/>
      </pc:docMkLst>
      <pc:sldChg chg="modSp">
        <pc:chgData name="ehiebaum@hotmail.com" userId="S::urn:spo:guest#ehiebaum@hotmail.com::" providerId="AD" clId="Web-{3E4B50DA-9D49-447B-16FC-88D1F8F78E87}" dt="2025-06-10T17:12:01.839" v="5" actId="14100"/>
        <pc:sldMkLst>
          <pc:docMk/>
          <pc:sldMk cId="2345598912" sldId="323"/>
        </pc:sldMkLst>
        <pc:spChg chg="mod">
          <ac:chgData name="ehiebaum@hotmail.com" userId="S::urn:spo:guest#ehiebaum@hotmail.com::" providerId="AD" clId="Web-{3E4B50DA-9D49-447B-16FC-88D1F8F78E87}" dt="2025-06-10T17:12:01.839" v="5" actId="14100"/>
          <ac:spMkLst>
            <pc:docMk/>
            <pc:sldMk cId="2345598912" sldId="323"/>
            <ac:spMk id="3" creationId="{A2E4AEA9-DF8F-D13D-0351-FD30322DEC92}"/>
          </ac:spMkLst>
        </pc:spChg>
        <pc:spChg chg="mod">
          <ac:chgData name="ehiebaum@hotmail.com" userId="S::urn:spo:guest#ehiebaum@hotmail.com::" providerId="AD" clId="Web-{3E4B50DA-9D49-447B-16FC-88D1F8F78E87}" dt="2025-06-10T17:11:56.964" v="4" actId="14100"/>
          <ac:spMkLst>
            <pc:docMk/>
            <pc:sldMk cId="2345598912" sldId="323"/>
            <ac:spMk id="8" creationId="{1C891F0A-1740-93DF-B4E6-917DC2138F35}"/>
          </ac:spMkLst>
        </pc:spChg>
      </pc:sldChg>
      <pc:sldChg chg="modSp">
        <pc:chgData name="ehiebaum@hotmail.com" userId="S::urn:spo:guest#ehiebaum@hotmail.com::" providerId="AD" clId="Web-{3E4B50DA-9D49-447B-16FC-88D1F8F78E87}" dt="2025-06-10T17:09:23.194" v="2" actId="1076"/>
        <pc:sldMkLst>
          <pc:docMk/>
          <pc:sldMk cId="1218654447" sldId="325"/>
        </pc:sldMkLst>
        <pc:graphicFrameChg chg="mod">
          <ac:chgData name="ehiebaum@hotmail.com" userId="S::urn:spo:guest#ehiebaum@hotmail.com::" providerId="AD" clId="Web-{3E4B50DA-9D49-447B-16FC-88D1F8F78E87}" dt="2025-06-10T17:09:23.194" v="2" actId="1076"/>
          <ac:graphicFrameMkLst>
            <pc:docMk/>
            <pc:sldMk cId="1218654447" sldId="325"/>
            <ac:graphicFrameMk id="5" creationId="{4A00EB07-D8EC-9E16-C684-5305FAD8AF29}"/>
          </ac:graphicFrameMkLst>
        </pc:graphicFrameChg>
      </pc:sldChg>
      <pc:sldChg chg="modSp">
        <pc:chgData name="ehiebaum@hotmail.com" userId="S::urn:spo:guest#ehiebaum@hotmail.com::" providerId="AD" clId="Web-{3E4B50DA-9D49-447B-16FC-88D1F8F78E87}" dt="2025-06-10T17:14:00.078" v="6" actId="14100"/>
        <pc:sldMkLst>
          <pc:docMk/>
          <pc:sldMk cId="2390685629" sldId="330"/>
        </pc:sldMkLst>
        <pc:spChg chg="mod">
          <ac:chgData name="ehiebaum@hotmail.com" userId="S::urn:spo:guest#ehiebaum@hotmail.com::" providerId="AD" clId="Web-{3E4B50DA-9D49-447B-16FC-88D1F8F78E87}" dt="2025-06-10T17:14:00.078" v="6" actId="14100"/>
          <ac:spMkLst>
            <pc:docMk/>
            <pc:sldMk cId="2390685629" sldId="330"/>
            <ac:spMk id="9" creationId="{D4D2DC4F-944D-A614-288B-67F3077085C3}"/>
          </ac:spMkLst>
        </pc:spChg>
      </pc:sldChg>
    </pc:docChg>
  </pc:docChgLst>
  <pc:docChgLst>
    <pc:chgData name="HUBER Philipp" userId="0ac84cde-c05c-4c77-9d84-2b72ca4efb05" providerId="ADAL" clId="{4BC58CC2-21FB-428E-A4CC-7A797930B25E}"/>
    <pc:docChg chg="custSel modSld">
      <pc:chgData name="HUBER Philipp" userId="0ac84cde-c05c-4c77-9d84-2b72ca4efb05" providerId="ADAL" clId="{4BC58CC2-21FB-428E-A4CC-7A797930B25E}" dt="2025-07-21T15:02:31.491" v="221" actId="113"/>
      <pc:docMkLst>
        <pc:docMk/>
      </pc:docMkLst>
      <pc:sldChg chg="modSp mod">
        <pc:chgData name="HUBER Philipp" userId="0ac84cde-c05c-4c77-9d84-2b72ca4efb05" providerId="ADAL" clId="{4BC58CC2-21FB-428E-A4CC-7A797930B25E}" dt="2025-07-21T15:00:33.969" v="10" actId="1035"/>
        <pc:sldMkLst>
          <pc:docMk/>
          <pc:sldMk cId="2345598912" sldId="323"/>
        </pc:sldMkLst>
        <pc:spChg chg="mod">
          <ac:chgData name="HUBER Philipp" userId="0ac84cde-c05c-4c77-9d84-2b72ca4efb05" providerId="ADAL" clId="{4BC58CC2-21FB-428E-A4CC-7A797930B25E}" dt="2025-07-21T15:00:33.969" v="10" actId="1035"/>
          <ac:spMkLst>
            <pc:docMk/>
            <pc:sldMk cId="2345598912" sldId="323"/>
            <ac:spMk id="8" creationId="{1C891F0A-1740-93DF-B4E6-917DC2138F35}"/>
          </ac:spMkLst>
        </pc:spChg>
      </pc:sldChg>
      <pc:sldChg chg="modSp mod">
        <pc:chgData name="HUBER Philipp" userId="0ac84cde-c05c-4c77-9d84-2b72ca4efb05" providerId="ADAL" clId="{4BC58CC2-21FB-428E-A4CC-7A797930B25E}" dt="2025-07-21T15:02:31.491" v="221" actId="113"/>
        <pc:sldMkLst>
          <pc:docMk/>
          <pc:sldMk cId="2079314110" sldId="327"/>
        </pc:sldMkLst>
        <pc:spChg chg="mod">
          <ac:chgData name="HUBER Philipp" userId="0ac84cde-c05c-4c77-9d84-2b72ca4efb05" providerId="ADAL" clId="{4BC58CC2-21FB-428E-A4CC-7A797930B25E}" dt="2025-07-21T15:02:31.491" v="221" actId="113"/>
          <ac:spMkLst>
            <pc:docMk/>
            <pc:sldMk cId="2079314110" sldId="327"/>
            <ac:spMk id="3" creationId="{DBF14101-98AA-31E2-3333-6F8E03290D36}"/>
          </ac:spMkLst>
        </pc:spChg>
      </pc:sldChg>
    </pc:docChg>
  </pc:docChgLst>
  <pc:docChgLst>
    <pc:chgData name="HUBER Philipp" userId="0ac84cde-c05c-4c77-9d84-2b72ca4efb05" providerId="ADAL" clId="{AE2D87C0-41D5-4784-A024-AD18E807E6ED}"/>
    <pc:docChg chg="undo custSel addSld delSld modSld">
      <pc:chgData name="HUBER Philipp" userId="0ac84cde-c05c-4c77-9d84-2b72ca4efb05" providerId="ADAL" clId="{AE2D87C0-41D5-4784-A024-AD18E807E6ED}" dt="2025-01-09T15:54:58.132" v="4167" actId="20577"/>
      <pc:docMkLst>
        <pc:docMk/>
      </pc:docMkLst>
      <pc:sldChg chg="modSp mod">
        <pc:chgData name="HUBER Philipp" userId="0ac84cde-c05c-4c77-9d84-2b72ca4efb05" providerId="ADAL" clId="{AE2D87C0-41D5-4784-A024-AD18E807E6ED}" dt="2025-01-07T20:20:33.189" v="45" actId="20577"/>
        <pc:sldMkLst>
          <pc:docMk/>
          <pc:sldMk cId="0" sldId="256"/>
        </pc:sldMkLst>
      </pc:sldChg>
      <pc:sldChg chg="modSp mod">
        <pc:chgData name="HUBER Philipp" userId="0ac84cde-c05c-4c77-9d84-2b72ca4efb05" providerId="ADAL" clId="{AE2D87C0-41D5-4784-A024-AD18E807E6ED}" dt="2025-01-09T15:54:58.132" v="4167" actId="20577"/>
        <pc:sldMkLst>
          <pc:docMk/>
          <pc:sldMk cId="858717602" sldId="282"/>
        </pc:sldMkLst>
      </pc:sldChg>
      <pc:sldChg chg="modSp mod">
        <pc:chgData name="HUBER Philipp" userId="0ac84cde-c05c-4c77-9d84-2b72ca4efb05" providerId="ADAL" clId="{AE2D87C0-41D5-4784-A024-AD18E807E6ED}" dt="2025-01-07T20:20:49.218" v="92" actId="20577"/>
        <pc:sldMkLst>
          <pc:docMk/>
          <pc:sldMk cId="990463126" sldId="296"/>
        </pc:sldMkLst>
      </pc:sldChg>
      <pc:sldChg chg="del">
        <pc:chgData name="HUBER Philipp" userId="0ac84cde-c05c-4c77-9d84-2b72ca4efb05" providerId="ADAL" clId="{AE2D87C0-41D5-4784-A024-AD18E807E6ED}" dt="2025-01-07T20:21:05.194" v="93" actId="47"/>
        <pc:sldMkLst>
          <pc:docMk/>
          <pc:sldMk cId="4181867" sldId="305"/>
        </pc:sldMkLst>
      </pc:sldChg>
      <pc:sldChg chg="modSp mod">
        <pc:chgData name="HUBER Philipp" userId="0ac84cde-c05c-4c77-9d84-2b72ca4efb05" providerId="ADAL" clId="{AE2D87C0-41D5-4784-A024-AD18E807E6ED}" dt="2025-01-09T15:54:08.146" v="4106" actId="20577"/>
        <pc:sldMkLst>
          <pc:docMk/>
          <pc:sldMk cId="0" sldId="308"/>
        </pc:sldMkLst>
      </pc:sldChg>
      <pc:sldChg chg="del">
        <pc:chgData name="HUBER Philipp" userId="0ac84cde-c05c-4c77-9d84-2b72ca4efb05" providerId="ADAL" clId="{AE2D87C0-41D5-4784-A024-AD18E807E6ED}" dt="2025-01-07T20:21:14.399" v="98" actId="47"/>
        <pc:sldMkLst>
          <pc:docMk/>
          <pc:sldMk cId="105225118" sldId="314"/>
        </pc:sldMkLst>
      </pc:sldChg>
      <pc:sldChg chg="del">
        <pc:chgData name="HUBER Philipp" userId="0ac84cde-c05c-4c77-9d84-2b72ca4efb05" providerId="ADAL" clId="{AE2D87C0-41D5-4784-A024-AD18E807E6ED}" dt="2025-01-07T20:21:11.053" v="96" actId="47"/>
        <pc:sldMkLst>
          <pc:docMk/>
          <pc:sldMk cId="402366456" sldId="316"/>
        </pc:sldMkLst>
      </pc:sldChg>
      <pc:sldChg chg="del">
        <pc:chgData name="HUBER Philipp" userId="0ac84cde-c05c-4c77-9d84-2b72ca4efb05" providerId="ADAL" clId="{AE2D87C0-41D5-4784-A024-AD18E807E6ED}" dt="2025-01-07T20:21:07.881" v="94" actId="47"/>
        <pc:sldMkLst>
          <pc:docMk/>
          <pc:sldMk cId="1185887599" sldId="317"/>
        </pc:sldMkLst>
      </pc:sldChg>
      <pc:sldChg chg="addSp delSp modSp mod modClrScheme chgLayout modNotesTx">
        <pc:chgData name="HUBER Philipp" userId="0ac84cde-c05c-4c77-9d84-2b72ca4efb05" providerId="ADAL" clId="{AE2D87C0-41D5-4784-A024-AD18E807E6ED}" dt="2025-01-08T17:03:37.685" v="2667" actId="1076"/>
        <pc:sldMkLst>
          <pc:docMk/>
          <pc:sldMk cId="2314382626" sldId="318"/>
        </pc:sldMkLst>
      </pc:sldChg>
      <pc:sldChg chg="del">
        <pc:chgData name="HUBER Philipp" userId="0ac84cde-c05c-4c77-9d84-2b72ca4efb05" providerId="ADAL" clId="{AE2D87C0-41D5-4784-A024-AD18E807E6ED}" dt="2025-01-07T20:21:10.149" v="95" actId="47"/>
        <pc:sldMkLst>
          <pc:docMk/>
          <pc:sldMk cId="772422557" sldId="319"/>
        </pc:sldMkLst>
      </pc:sldChg>
      <pc:sldChg chg="addSp delSp modSp new mod">
        <pc:chgData name="HUBER Philipp" userId="0ac84cde-c05c-4c77-9d84-2b72ca4efb05" providerId="ADAL" clId="{AE2D87C0-41D5-4784-A024-AD18E807E6ED}" dt="2025-01-08T17:05:16.789" v="2691" actId="1037"/>
        <pc:sldMkLst>
          <pc:docMk/>
          <pc:sldMk cId="4087395429" sldId="319"/>
        </pc:sldMkLst>
      </pc:sldChg>
      <pc:sldChg chg="del">
        <pc:chgData name="HUBER Philipp" userId="0ac84cde-c05c-4c77-9d84-2b72ca4efb05" providerId="ADAL" clId="{AE2D87C0-41D5-4784-A024-AD18E807E6ED}" dt="2025-01-07T20:21:17.095" v="99" actId="47"/>
        <pc:sldMkLst>
          <pc:docMk/>
          <pc:sldMk cId="844557835" sldId="320"/>
        </pc:sldMkLst>
      </pc:sldChg>
      <pc:sldChg chg="addSp modSp new mod">
        <pc:chgData name="HUBER Philipp" userId="0ac84cde-c05c-4c77-9d84-2b72ca4efb05" providerId="ADAL" clId="{AE2D87C0-41D5-4784-A024-AD18E807E6ED}" dt="2025-01-07T20:44:25.174" v="1557" actId="20577"/>
        <pc:sldMkLst>
          <pc:docMk/>
          <pc:sldMk cId="2815134773" sldId="320"/>
        </pc:sldMkLst>
      </pc:sldChg>
      <pc:sldChg chg="addSp modSp new mod">
        <pc:chgData name="HUBER Philipp" userId="0ac84cde-c05c-4c77-9d84-2b72ca4efb05" providerId="ADAL" clId="{AE2D87C0-41D5-4784-A024-AD18E807E6ED}" dt="2025-01-07T21:00:53.182" v="2176" actId="113"/>
        <pc:sldMkLst>
          <pc:docMk/>
          <pc:sldMk cId="1884954814" sldId="321"/>
        </pc:sldMkLst>
      </pc:sldChg>
      <pc:sldChg chg="del">
        <pc:chgData name="HUBER Philipp" userId="0ac84cde-c05c-4c77-9d84-2b72ca4efb05" providerId="ADAL" clId="{AE2D87C0-41D5-4784-A024-AD18E807E6ED}" dt="2025-01-07T20:21:12.070" v="97" actId="47"/>
        <pc:sldMkLst>
          <pc:docMk/>
          <pc:sldMk cId="2508952521" sldId="321"/>
        </pc:sldMkLst>
      </pc:sldChg>
      <pc:sldChg chg="addSp modSp new mod modAnim">
        <pc:chgData name="HUBER Philipp" userId="0ac84cde-c05c-4c77-9d84-2b72ca4efb05" providerId="ADAL" clId="{AE2D87C0-41D5-4784-A024-AD18E807E6ED}" dt="2025-01-09T15:10:05.516" v="4103" actId="113"/>
        <pc:sldMkLst>
          <pc:docMk/>
          <pc:sldMk cId="113768500" sldId="322"/>
        </pc:sldMkLst>
      </pc:sldChg>
      <pc:sldChg chg="addSp delSp modSp new mod">
        <pc:chgData name="HUBER Philipp" userId="0ac84cde-c05c-4c77-9d84-2b72ca4efb05" providerId="ADAL" clId="{AE2D87C0-41D5-4784-A024-AD18E807E6ED}" dt="2025-01-08T21:19:39.725" v="3565" actId="6549"/>
        <pc:sldMkLst>
          <pc:docMk/>
          <pc:sldMk cId="2345598912" sldId="323"/>
        </pc:sldMkLst>
      </pc:sldChg>
      <pc:sldChg chg="modSp new mod">
        <pc:chgData name="HUBER Philipp" userId="0ac84cde-c05c-4c77-9d84-2b72ca4efb05" providerId="ADAL" clId="{AE2D87C0-41D5-4784-A024-AD18E807E6ED}" dt="2025-01-09T14:44:15.188" v="4088" actId="20577"/>
        <pc:sldMkLst>
          <pc:docMk/>
          <pc:sldMk cId="1307898114" sldId="324"/>
        </pc:sldMkLst>
      </pc:sldChg>
      <pc:sldMasterChg chg="delSldLayout">
        <pc:chgData name="HUBER Philipp" userId="0ac84cde-c05c-4c77-9d84-2b72ca4efb05" providerId="ADAL" clId="{AE2D87C0-41D5-4784-A024-AD18E807E6ED}" dt="2025-01-07T20:21:17.095" v="99" actId="47"/>
        <pc:sldMasterMkLst>
          <pc:docMk/>
          <pc:sldMasterMk cId="2383852640" sldId="2147483661"/>
        </pc:sldMasterMkLst>
        <pc:sldLayoutChg chg="del">
          <pc:chgData name="HUBER Philipp" userId="0ac84cde-c05c-4c77-9d84-2b72ca4efb05" providerId="ADAL" clId="{AE2D87C0-41D5-4784-A024-AD18E807E6ED}" dt="2025-01-07T20:21:17.095" v="99" actId="47"/>
          <pc:sldLayoutMkLst>
            <pc:docMk/>
            <pc:sldMasterMk cId="2383852640" sldId="2147483661"/>
            <pc:sldLayoutMk cId="18636435" sldId="2147483669"/>
          </pc:sldLayoutMkLst>
        </pc:sldLayoutChg>
      </pc:sldMasterChg>
    </pc:docChg>
  </pc:docChgLst>
  <pc:docChgLst>
    <pc:chgData name="Guest User" userId="S::urn:spo:anon#ea7f732625df19091d3e08b5dcd4472d3cc2caea8704c7fbc4418bf0e66a1710::" providerId="AD" clId="Web-{6D70E930-7BB1-7CBF-03FD-E7909A4D36E3}"/>
    <pc:docChg chg="modSld">
      <pc:chgData name="Guest User" userId="S::urn:spo:anon#ea7f732625df19091d3e08b5dcd4472d3cc2caea8704c7fbc4418bf0e66a1710::" providerId="AD" clId="Web-{6D70E930-7BB1-7CBF-03FD-E7909A4D36E3}" dt="2025-04-15T08:39:57.585" v="15" actId="20577"/>
      <pc:docMkLst>
        <pc:docMk/>
      </pc:docMkLst>
      <pc:sldChg chg="modSp">
        <pc:chgData name="Guest User" userId="S::urn:spo:anon#ea7f732625df19091d3e08b5dcd4472d3cc2caea8704c7fbc4418bf0e66a1710::" providerId="AD" clId="Web-{6D70E930-7BB1-7CBF-03FD-E7909A4D36E3}" dt="2025-04-15T08:39:57.585" v="15" actId="20577"/>
        <pc:sldMkLst>
          <pc:docMk/>
          <pc:sldMk cId="0" sldId="308"/>
        </pc:sldMkLst>
      </pc:sldChg>
    </pc:docChg>
  </pc:docChgLst>
  <pc:docChgLst>
    <pc:chgData name="Anna Steinbauer" userId="aa9e69c0-640f-4dee-88df-45dd0169f62d" providerId="ADAL" clId="{8ABA91BA-0F65-4B54-B972-5E0441263CAC}"/>
    <pc:docChg chg="undo custSel modSld">
      <pc:chgData name="Anna Steinbauer" userId="aa9e69c0-640f-4dee-88df-45dd0169f62d" providerId="ADAL" clId="{8ABA91BA-0F65-4B54-B972-5E0441263CAC}" dt="2025-01-14T12:11:05.363" v="102" actId="1076"/>
      <pc:docMkLst>
        <pc:docMk/>
      </pc:docMkLst>
      <pc:sldChg chg="modSp mod">
        <pc:chgData name="Anna Steinbauer" userId="aa9e69c0-640f-4dee-88df-45dd0169f62d" providerId="ADAL" clId="{8ABA91BA-0F65-4B54-B972-5E0441263CAC}" dt="2025-01-13T13:08:37.436" v="0" actId="20577"/>
        <pc:sldMkLst>
          <pc:docMk/>
          <pc:sldMk cId="0" sldId="256"/>
        </pc:sldMkLst>
      </pc:sldChg>
      <pc:sldChg chg="modSp mod">
        <pc:chgData name="Anna Steinbauer" userId="aa9e69c0-640f-4dee-88df-45dd0169f62d" providerId="ADAL" clId="{8ABA91BA-0F65-4B54-B972-5E0441263CAC}" dt="2025-01-13T13:09:03.561" v="14" actId="13926"/>
        <pc:sldMkLst>
          <pc:docMk/>
          <pc:sldMk cId="0" sldId="308"/>
        </pc:sldMkLst>
      </pc:sldChg>
      <pc:sldChg chg="modSp mod">
        <pc:chgData name="Anna Steinbauer" userId="aa9e69c0-640f-4dee-88df-45dd0169f62d" providerId="ADAL" clId="{8ABA91BA-0F65-4B54-B972-5E0441263CAC}" dt="2025-01-14T08:56:51.046" v="31" actId="20577"/>
        <pc:sldMkLst>
          <pc:docMk/>
          <pc:sldMk cId="2314382626" sldId="318"/>
        </pc:sldMkLst>
      </pc:sldChg>
      <pc:sldChg chg="modSp mod">
        <pc:chgData name="Anna Steinbauer" userId="aa9e69c0-640f-4dee-88df-45dd0169f62d" providerId="ADAL" clId="{8ABA91BA-0F65-4B54-B972-5E0441263CAC}" dt="2025-01-14T12:11:05.363" v="102" actId="1076"/>
        <pc:sldMkLst>
          <pc:docMk/>
          <pc:sldMk cId="4087395429" sldId="319"/>
        </pc:sldMkLst>
      </pc:sldChg>
      <pc:sldChg chg="modSp mod modCm">
        <pc:chgData name="Anna Steinbauer" userId="aa9e69c0-640f-4dee-88df-45dd0169f62d" providerId="ADAL" clId="{8ABA91BA-0F65-4B54-B972-5E0441263CAC}" dt="2025-01-14T09:09:00.565" v="82" actId="20577"/>
        <pc:sldMkLst>
          <pc:docMk/>
          <pc:sldMk cId="1884954814" sldId="32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nna Steinbauer" userId="aa9e69c0-640f-4dee-88df-45dd0169f62d" providerId="ADAL" clId="{8ABA91BA-0F65-4B54-B972-5E0441263CAC}" dt="2025-01-14T09:09:00.565" v="82" actId="20577"/>
              <pc2:cmMkLst xmlns:pc2="http://schemas.microsoft.com/office/powerpoint/2019/9/main/command">
                <pc:docMk/>
                <pc:sldMk cId="1884954814" sldId="321"/>
                <pc2:cmMk id="{031DD941-4148-40BE-AE5C-CCF0A2668A82}"/>
              </pc2:cmMkLst>
            </pc226:cmChg>
            <pc226:cmChg xmlns:pc226="http://schemas.microsoft.com/office/powerpoint/2022/06/main/command" chg="mod">
              <pc226:chgData name="Anna Steinbauer" userId="aa9e69c0-640f-4dee-88df-45dd0169f62d" providerId="ADAL" clId="{8ABA91BA-0F65-4B54-B972-5E0441263CAC}" dt="2025-01-14T09:09:00.565" v="82" actId="20577"/>
              <pc2:cmMkLst xmlns:pc2="http://schemas.microsoft.com/office/powerpoint/2019/9/main/command">
                <pc:docMk/>
                <pc:sldMk cId="1884954814" sldId="321"/>
                <pc2:cmMk id="{2DB7BDE6-21F0-4343-952E-AC83627683A2}"/>
              </pc2:cmMkLst>
            </pc226:cmChg>
          </p:ext>
        </pc:extLst>
      </pc:sldChg>
      <pc:sldChg chg="modSp mod">
        <pc:chgData name="Anna Steinbauer" userId="aa9e69c0-640f-4dee-88df-45dd0169f62d" providerId="ADAL" clId="{8ABA91BA-0F65-4B54-B972-5E0441263CAC}" dt="2025-01-14T09:09:55.297" v="92" actId="113"/>
        <pc:sldMkLst>
          <pc:docMk/>
          <pc:sldMk cId="113768500" sldId="322"/>
        </pc:sldMkLst>
      </pc:sldChg>
      <pc:sldChg chg="modSp mod">
        <pc:chgData name="Anna Steinbauer" userId="aa9e69c0-640f-4dee-88df-45dd0169f62d" providerId="ADAL" clId="{8ABA91BA-0F65-4B54-B972-5E0441263CAC}" dt="2025-01-14T12:07:22.695" v="101" actId="207"/>
        <pc:sldMkLst>
          <pc:docMk/>
          <pc:sldMk cId="1307898114" sldId="324"/>
        </pc:sldMkLst>
      </pc:sldChg>
    </pc:docChg>
  </pc:docChgLst>
  <pc:docChgLst>
    <pc:chgData name="HUBER Philipp" userId="0ac84cde-c05c-4c77-9d84-2b72ca4efb05" providerId="ADAL" clId="{B406BF9D-46C7-4807-AF3C-63CEC847F555}"/>
    <pc:docChg chg="modSld">
      <pc:chgData name="HUBER Philipp" userId="0ac84cde-c05c-4c77-9d84-2b72ca4efb05" providerId="ADAL" clId="{B406BF9D-46C7-4807-AF3C-63CEC847F555}" dt="2025-04-15T14:29:46.109" v="23"/>
      <pc:docMkLst>
        <pc:docMk/>
      </pc:docMkLst>
      <pc:sldChg chg="modSp mod">
        <pc:chgData name="HUBER Philipp" userId="0ac84cde-c05c-4c77-9d84-2b72ca4efb05" providerId="ADAL" clId="{B406BF9D-46C7-4807-AF3C-63CEC847F555}" dt="2025-04-15T14:29:46.109" v="23"/>
        <pc:sldMkLst>
          <pc:docMk/>
          <pc:sldMk cId="0" sldId="308"/>
        </pc:sldMkLst>
      </pc:sldChg>
    </pc:docChg>
  </pc:docChgLst>
  <pc:docChgLst>
    <pc:chgData name="Anna Steinbauer" userId="aa9e69c0-640f-4dee-88df-45dd0169f62d" providerId="ADAL" clId="{95536480-F21B-4D81-9DA7-0659E53D6546}"/>
    <pc:docChg chg="undo custSel addSld delSld modSld sldOrd">
      <pc:chgData name="Anna Steinbauer" userId="aa9e69c0-640f-4dee-88df-45dd0169f62d" providerId="ADAL" clId="{95536480-F21B-4D81-9DA7-0659E53D6546}" dt="2025-02-17T20:09:15.165" v="54"/>
      <pc:docMkLst>
        <pc:docMk/>
      </pc:docMkLst>
      <pc:sldChg chg="modSp mod ord">
        <pc:chgData name="Anna Steinbauer" userId="aa9e69c0-640f-4dee-88df-45dd0169f62d" providerId="ADAL" clId="{95536480-F21B-4D81-9DA7-0659E53D6546}" dt="2025-02-17T20:09:15.165" v="54"/>
        <pc:sldMkLst>
          <pc:docMk/>
          <pc:sldMk cId="0" sldId="256"/>
        </pc:sldMkLst>
      </pc:sldChg>
      <pc:sldChg chg="add del">
        <pc:chgData name="Anna Steinbauer" userId="aa9e69c0-640f-4dee-88df-45dd0169f62d" providerId="ADAL" clId="{95536480-F21B-4D81-9DA7-0659E53D6546}" dt="2025-02-17T20:09:14.566" v="51" actId="2696"/>
        <pc:sldMkLst>
          <pc:docMk/>
          <pc:sldMk cId="0" sldId="257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858717602" sldId="282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3238395410" sldId="283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135668739" sldId="297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0" sldId="298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0" sldId="308"/>
        </pc:sldMkLst>
      </pc:sldChg>
      <pc:sldChg chg="add del">
        <pc:chgData name="Anna Steinbauer" userId="aa9e69c0-640f-4dee-88df-45dd0169f62d" providerId="ADAL" clId="{95536480-F21B-4D81-9DA7-0659E53D6546}" dt="2025-02-17T20:09:14.566" v="51" actId="2696"/>
        <pc:sldMkLst>
          <pc:docMk/>
          <pc:sldMk cId="2314382626" sldId="318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4087395429" sldId="319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2815134773" sldId="320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1884954814" sldId="321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113768500" sldId="322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2345598912" sldId="323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1307898114" sldId="324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1218654447" sldId="325"/>
        </pc:sldMkLst>
      </pc:sldChg>
      <pc:sldChg chg="modSp add del mod">
        <pc:chgData name="Anna Steinbauer" userId="aa9e69c0-640f-4dee-88df-45dd0169f62d" providerId="ADAL" clId="{95536480-F21B-4D81-9DA7-0659E53D6546}" dt="2025-02-17T20:08:09.641" v="39"/>
        <pc:sldMkLst>
          <pc:docMk/>
          <pc:sldMk cId="1324439011" sldId="325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2406931472" sldId="326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2079314110" sldId="327"/>
        </pc:sldMkLst>
      </pc:sldChg>
      <pc:sldChg chg="modSp add del mod">
        <pc:chgData name="Anna Steinbauer" userId="aa9e69c0-640f-4dee-88df-45dd0169f62d" providerId="ADAL" clId="{95536480-F21B-4D81-9DA7-0659E53D6546}" dt="2025-02-17T20:08:09.641" v="39"/>
        <pc:sldMkLst>
          <pc:docMk/>
          <pc:sldMk cId="2168288650" sldId="327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1421455384" sldId="328"/>
        </pc:sldMkLst>
      </pc:sldChg>
      <pc:sldChg chg="modSp add del mod">
        <pc:chgData name="Anna Steinbauer" userId="aa9e69c0-640f-4dee-88df-45dd0169f62d" providerId="ADAL" clId="{95536480-F21B-4D81-9DA7-0659E53D6546}" dt="2025-02-17T20:08:09.641" v="39"/>
        <pc:sldMkLst>
          <pc:docMk/>
          <pc:sldMk cId="1787158475" sldId="328"/>
        </pc:sldMkLst>
      </pc:sldChg>
      <pc:sldChg chg="modSp add del mod">
        <pc:chgData name="Anna Steinbauer" userId="aa9e69c0-640f-4dee-88df-45dd0169f62d" providerId="ADAL" clId="{95536480-F21B-4D81-9DA7-0659E53D6546}" dt="2025-02-17T20:08:09.641" v="39"/>
        <pc:sldMkLst>
          <pc:docMk/>
          <pc:sldMk cId="327317328" sldId="329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1335599750" sldId="329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2390685629" sldId="330"/>
        </pc:sldMkLst>
      </pc:sldChg>
      <pc:sldChg chg="modSp add del mod">
        <pc:chgData name="Anna Steinbauer" userId="aa9e69c0-640f-4dee-88df-45dd0169f62d" providerId="ADAL" clId="{95536480-F21B-4D81-9DA7-0659E53D6546}" dt="2025-02-17T20:08:09.641" v="39"/>
        <pc:sldMkLst>
          <pc:docMk/>
          <pc:sldMk cId="3374406750" sldId="330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2870926695" sldId="331"/>
        </pc:sldMkLst>
      </pc:sldChg>
      <pc:sldChg chg="modSp add del mod">
        <pc:chgData name="Anna Steinbauer" userId="aa9e69c0-640f-4dee-88df-45dd0169f62d" providerId="ADAL" clId="{95536480-F21B-4D81-9DA7-0659E53D6546}" dt="2025-02-17T20:08:09.641" v="39"/>
        <pc:sldMkLst>
          <pc:docMk/>
          <pc:sldMk cId="4051999628" sldId="331"/>
        </pc:sldMkLst>
      </pc:sldChg>
      <pc:sldChg chg="modSp add del mod">
        <pc:chgData name="Anna Steinbauer" userId="aa9e69c0-640f-4dee-88df-45dd0169f62d" providerId="ADAL" clId="{95536480-F21B-4D81-9DA7-0659E53D6546}" dt="2025-02-17T20:08:09.641" v="39"/>
        <pc:sldMkLst>
          <pc:docMk/>
          <pc:sldMk cId="817062555" sldId="332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1017465668" sldId="332"/>
        </pc:sldMkLst>
      </pc:sldChg>
      <pc:sldChg chg="add del">
        <pc:chgData name="Anna Steinbauer" userId="aa9e69c0-640f-4dee-88df-45dd0169f62d" providerId="ADAL" clId="{95536480-F21B-4D81-9DA7-0659E53D6546}" dt="2025-02-17T20:09:14.403" v="50" actId="2696"/>
        <pc:sldMkLst>
          <pc:docMk/>
          <pc:sldMk cId="1185240838" sldId="333"/>
        </pc:sldMkLst>
      </pc:sldChg>
      <pc:sldChg chg="modSp add del mod">
        <pc:chgData name="Anna Steinbauer" userId="aa9e69c0-640f-4dee-88df-45dd0169f62d" providerId="ADAL" clId="{95536480-F21B-4D81-9DA7-0659E53D6546}" dt="2025-02-17T20:08:09.641" v="39"/>
        <pc:sldMkLst>
          <pc:docMk/>
          <pc:sldMk cId="1657297725" sldId="333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0" sldId="334"/>
        </pc:sldMkLst>
      </pc:sldChg>
      <pc:sldChg chg="modSp add del mod">
        <pc:chgData name="Anna Steinbauer" userId="aa9e69c0-640f-4dee-88df-45dd0169f62d" providerId="ADAL" clId="{95536480-F21B-4D81-9DA7-0659E53D6546}" dt="2025-02-17T20:08:09.641" v="39"/>
        <pc:sldMkLst>
          <pc:docMk/>
          <pc:sldMk cId="2065098475" sldId="334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1476064537" sldId="335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510504545" sldId="336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1731397794" sldId="337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755173132" sldId="338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1835839243" sldId="339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3667637382" sldId="340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3013176044" sldId="341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1396471112" sldId="342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622890390" sldId="343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1450737912" sldId="344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2628618970" sldId="345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4096357106" sldId="346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889598491" sldId="347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289924696" sldId="348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2280534797" sldId="349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534488988" sldId="350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888170792" sldId="351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1626107353" sldId="352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644533567" sldId="353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1519373678" sldId="354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2979371130" sldId="355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1456834017" sldId="357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1474619892" sldId="358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3341117520" sldId="359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536460709" sldId="360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1548078674" sldId="361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2449480673" sldId="362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2142259017" sldId="363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1992860775" sldId="364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1795880082" sldId="365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1362852636" sldId="366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809762260" sldId="367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0" sldId="368"/>
        </pc:sldMkLst>
      </pc:sldChg>
      <pc:sldChg chg="add del">
        <pc:chgData name="Anna Steinbauer" userId="aa9e69c0-640f-4dee-88df-45dd0169f62d" providerId="ADAL" clId="{95536480-F21B-4D81-9DA7-0659E53D6546}" dt="2025-02-17T20:08:09.641" v="39"/>
        <pc:sldMkLst>
          <pc:docMk/>
          <pc:sldMk cId="0" sldId="369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1324439011" sldId="369"/>
        </pc:sldMkLst>
      </pc:sldChg>
      <pc:sldChg chg="add del">
        <pc:chgData name="Anna Steinbauer" userId="aa9e69c0-640f-4dee-88df-45dd0169f62d" providerId="ADAL" clId="{95536480-F21B-4D81-9DA7-0659E53D6546}" dt="2025-02-17T20:08:09.641" v="39"/>
        <pc:sldMkLst>
          <pc:docMk/>
          <pc:sldMk cId="0" sldId="370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2168288650" sldId="370"/>
        </pc:sldMkLst>
      </pc:sldChg>
      <pc:sldChg chg="add del">
        <pc:chgData name="Anna Steinbauer" userId="aa9e69c0-640f-4dee-88df-45dd0169f62d" providerId="ADAL" clId="{95536480-F21B-4D81-9DA7-0659E53D6546}" dt="2025-02-17T20:08:09.641" v="39"/>
        <pc:sldMkLst>
          <pc:docMk/>
          <pc:sldMk cId="0" sldId="371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1787158475" sldId="371"/>
        </pc:sldMkLst>
      </pc:sldChg>
      <pc:sldChg chg="add del">
        <pc:chgData name="Anna Steinbauer" userId="aa9e69c0-640f-4dee-88df-45dd0169f62d" providerId="ADAL" clId="{95536480-F21B-4D81-9DA7-0659E53D6546}" dt="2025-02-17T20:08:09.641" v="39"/>
        <pc:sldMkLst>
          <pc:docMk/>
          <pc:sldMk cId="0" sldId="372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327317328" sldId="372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3374406750" sldId="373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4051999628" sldId="374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0" sldId="375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1657297725" sldId="376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817062555" sldId="377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2065098475" sldId="378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0" sldId="379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0" sldId="380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0" sldId="381"/>
        </pc:sldMkLst>
      </pc:sldChg>
      <pc:sldChg chg="add del">
        <pc:chgData name="Anna Steinbauer" userId="aa9e69c0-640f-4dee-88df-45dd0169f62d" providerId="ADAL" clId="{95536480-F21B-4D81-9DA7-0659E53D6546}" dt="2025-02-17T20:09:15.135" v="52"/>
        <pc:sldMkLst>
          <pc:docMk/>
          <pc:sldMk cId="3974567795" sldId="382"/>
        </pc:sldMkLst>
      </pc:sldChg>
      <pc:sldChg chg="modSp add del mod">
        <pc:chgData name="Anna Steinbauer" userId="aa9e69c0-640f-4dee-88df-45dd0169f62d" providerId="ADAL" clId="{95536480-F21B-4D81-9DA7-0659E53D6546}" dt="2025-02-17T20:09:15.135" v="52"/>
        <pc:sldMkLst>
          <pc:docMk/>
          <pc:sldMk cId="4223116076" sldId="383"/>
        </pc:sldMkLst>
      </pc:sldChg>
      <pc:sldMasterChg chg="addSldLayout delSldLayout">
        <pc:chgData name="Anna Steinbauer" userId="aa9e69c0-640f-4dee-88df-45dd0169f62d" providerId="ADAL" clId="{95536480-F21B-4D81-9DA7-0659E53D6546}" dt="2025-02-17T20:09:14.403" v="50" actId="2696"/>
        <pc:sldMasterMkLst>
          <pc:docMk/>
          <pc:sldMasterMk cId="2383852640" sldId="2147483661"/>
        </pc:sldMasterMkLst>
        <pc:sldLayoutChg chg="add del">
          <pc:chgData name="Anna Steinbauer" userId="aa9e69c0-640f-4dee-88df-45dd0169f62d" providerId="ADAL" clId="{95536480-F21B-4D81-9DA7-0659E53D6546}" dt="2025-02-17T20:08:11.134" v="40" actId="2696"/>
          <pc:sldLayoutMkLst>
            <pc:docMk/>
            <pc:sldMasterMk cId="2383852640" sldId="2147483661"/>
            <pc:sldLayoutMk cId="257930925" sldId="2147483668"/>
          </pc:sldLayoutMkLst>
        </pc:sldLayoutChg>
        <pc:sldLayoutChg chg="add del">
          <pc:chgData name="Anna Steinbauer" userId="aa9e69c0-640f-4dee-88df-45dd0169f62d" providerId="ADAL" clId="{95536480-F21B-4D81-9DA7-0659E53D6546}" dt="2025-02-17T20:09:14.403" v="50" actId="2696"/>
          <pc:sldLayoutMkLst>
            <pc:docMk/>
            <pc:sldMasterMk cId="2383852640" sldId="2147483661"/>
            <pc:sldLayoutMk cId="1026021302" sldId="2147483671"/>
          </pc:sldLayoutMkLst>
        </pc:sldLayoutChg>
        <pc:sldLayoutChg chg="add del">
          <pc:chgData name="Anna Steinbauer" userId="aa9e69c0-640f-4dee-88df-45dd0169f62d" providerId="ADAL" clId="{95536480-F21B-4D81-9DA7-0659E53D6546}" dt="2025-02-17T20:08:11.134" v="40" actId="2696"/>
          <pc:sldLayoutMkLst>
            <pc:docMk/>
            <pc:sldMasterMk cId="2383852640" sldId="2147483661"/>
            <pc:sldLayoutMk cId="3844479045" sldId="2147483679"/>
          </pc:sldLayoutMkLst>
        </pc:sldLayoutChg>
      </pc:sldMasterChg>
    </pc:docChg>
  </pc:docChgLst>
  <pc:docChgLst>
    <pc:chgData name="Anna Steinbauer" userId="aa9e69c0-640f-4dee-88df-45dd0169f62d" providerId="ADAL" clId="{7C975C73-A687-40DF-AE11-A1F8F9760F5A}"/>
    <pc:docChg chg="modSld">
      <pc:chgData name="Anna Steinbauer" userId="aa9e69c0-640f-4dee-88df-45dd0169f62d" providerId="ADAL" clId="{7C975C73-A687-40DF-AE11-A1F8F9760F5A}" dt="2025-08-28T13:17:36.336" v="0" actId="6549"/>
      <pc:docMkLst>
        <pc:docMk/>
      </pc:docMkLst>
      <pc:sldChg chg="modSp mod modCm">
        <pc:chgData name="Anna Steinbauer" userId="aa9e69c0-640f-4dee-88df-45dd0169f62d" providerId="ADAL" clId="{7C975C73-A687-40DF-AE11-A1F8F9760F5A}" dt="2025-08-28T13:17:36.336" v="0" actId="6549"/>
        <pc:sldMkLst>
          <pc:docMk/>
          <pc:sldMk cId="1307898114" sldId="324"/>
        </pc:sldMkLst>
        <pc:spChg chg="mod">
          <ac:chgData name="Anna Steinbauer" userId="aa9e69c0-640f-4dee-88df-45dd0169f62d" providerId="ADAL" clId="{7C975C73-A687-40DF-AE11-A1F8F9760F5A}" dt="2025-08-28T13:17:36.336" v="0" actId="6549"/>
          <ac:spMkLst>
            <pc:docMk/>
            <pc:sldMk cId="1307898114" sldId="324"/>
            <ac:spMk id="3" creationId="{C2FA6285-5DC5-3DBD-EE12-78D160AD0AA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nna Steinbauer" userId="aa9e69c0-640f-4dee-88df-45dd0169f62d" providerId="ADAL" clId="{7C975C73-A687-40DF-AE11-A1F8F9760F5A}" dt="2025-08-28T13:17:36.336" v="0" actId="6549"/>
              <pc2:cmMkLst xmlns:pc2="http://schemas.microsoft.com/office/powerpoint/2019/9/main/command">
                <pc:docMk/>
                <pc:sldMk cId="1307898114" sldId="324"/>
                <pc2:cmMk id="{E6C3E64C-9D8B-471D-ABC3-7CBDECEBCDEF}"/>
              </pc2:cmMkLst>
            </pc226:cmChg>
          </p:ext>
        </pc:extLst>
      </pc:sldChg>
    </pc:docChg>
  </pc:docChgLst>
  <pc:docChgLst>
    <pc:chgData name="Anna Steinbauer" userId="aa9e69c0-640f-4dee-88df-45dd0169f62d" providerId="ADAL" clId="{652D11F4-3E7A-4393-B8B3-B5765AD0C301}"/>
    <pc:docChg chg="custSel modSld">
      <pc:chgData name="Anna Steinbauer" userId="aa9e69c0-640f-4dee-88df-45dd0169f62d" providerId="ADAL" clId="{652D11F4-3E7A-4393-B8B3-B5765AD0C301}" dt="2025-07-29T06:55:04.003" v="96" actId="6549"/>
      <pc:docMkLst>
        <pc:docMk/>
      </pc:docMkLst>
      <pc:sldChg chg="delSp modSp mod">
        <pc:chgData name="Anna Steinbauer" userId="aa9e69c0-640f-4dee-88df-45dd0169f62d" providerId="ADAL" clId="{652D11F4-3E7A-4393-B8B3-B5765AD0C301}" dt="2025-07-29T06:49:20.879" v="40" actId="478"/>
        <pc:sldMkLst>
          <pc:docMk/>
          <pc:sldMk cId="0" sldId="257"/>
        </pc:sldMkLst>
        <pc:spChg chg="mod">
          <ac:chgData name="Anna Steinbauer" userId="aa9e69c0-640f-4dee-88df-45dd0169f62d" providerId="ADAL" clId="{652D11F4-3E7A-4393-B8B3-B5765AD0C301}" dt="2025-07-29T06:49:15.415" v="38" actId="20577"/>
          <ac:spMkLst>
            <pc:docMk/>
            <pc:sldMk cId="0" sldId="257"/>
            <ac:spMk id="362" creationId="{00000000-0000-0000-0000-000000000000}"/>
          </ac:spMkLst>
        </pc:spChg>
      </pc:sldChg>
      <pc:sldChg chg="modSp mod">
        <pc:chgData name="Anna Steinbauer" userId="aa9e69c0-640f-4dee-88df-45dd0169f62d" providerId="ADAL" clId="{652D11F4-3E7A-4393-B8B3-B5765AD0C301}" dt="2025-07-29T06:55:04.003" v="96" actId="6549"/>
        <pc:sldMkLst>
          <pc:docMk/>
          <pc:sldMk cId="0" sldId="308"/>
        </pc:sldMkLst>
        <pc:spChg chg="mod">
          <ac:chgData name="Anna Steinbauer" userId="aa9e69c0-640f-4dee-88df-45dd0169f62d" providerId="ADAL" clId="{652D11F4-3E7A-4393-B8B3-B5765AD0C301}" dt="2025-07-29T06:55:04.003" v="96" actId="6549"/>
          <ac:spMkLst>
            <pc:docMk/>
            <pc:sldMk cId="0" sldId="308"/>
            <ac:spMk id="487" creationId="{00000000-0000-0000-0000-000000000000}"/>
          </ac:spMkLst>
        </pc:spChg>
      </pc:sldChg>
      <pc:sldChg chg="modSp mod">
        <pc:chgData name="Anna Steinbauer" userId="aa9e69c0-640f-4dee-88df-45dd0169f62d" providerId="ADAL" clId="{652D11F4-3E7A-4393-B8B3-B5765AD0C301}" dt="2025-07-29T06:48:17.292" v="0" actId="14100"/>
        <pc:sldMkLst>
          <pc:docMk/>
          <pc:sldMk cId="2345598912" sldId="323"/>
        </pc:sldMkLst>
        <pc:spChg chg="mod">
          <ac:chgData name="Anna Steinbauer" userId="aa9e69c0-640f-4dee-88df-45dd0169f62d" providerId="ADAL" clId="{652D11F4-3E7A-4393-B8B3-B5765AD0C301}" dt="2025-07-29T06:48:17.292" v="0" actId="14100"/>
          <ac:spMkLst>
            <pc:docMk/>
            <pc:sldMk cId="2345598912" sldId="323"/>
            <ac:spMk id="8" creationId="{1C891F0A-1740-93DF-B4E6-917DC2138F35}"/>
          </ac:spMkLst>
        </pc:spChg>
      </pc:sldChg>
      <pc:sldChg chg="modSp mod">
        <pc:chgData name="Anna Steinbauer" userId="aa9e69c0-640f-4dee-88df-45dd0169f62d" providerId="ADAL" clId="{652D11F4-3E7A-4393-B8B3-B5765AD0C301}" dt="2025-07-29T06:49:29.753" v="66" actId="20577"/>
        <pc:sldMkLst>
          <pc:docMk/>
          <pc:sldMk cId="1421455384" sldId="328"/>
        </pc:sldMkLst>
        <pc:spChg chg="mod">
          <ac:chgData name="Anna Steinbauer" userId="aa9e69c0-640f-4dee-88df-45dd0169f62d" providerId="ADAL" clId="{652D11F4-3E7A-4393-B8B3-B5765AD0C301}" dt="2025-07-29T06:49:27.752" v="65" actId="20577"/>
          <ac:spMkLst>
            <pc:docMk/>
            <pc:sldMk cId="1421455384" sldId="328"/>
            <ac:spMk id="362" creationId="{81AC7B52-3AE8-9DCB-ADCF-30457E8856CB}"/>
          </ac:spMkLst>
        </pc:spChg>
        <pc:spChg chg="mod">
          <ac:chgData name="Anna Steinbauer" userId="aa9e69c0-640f-4dee-88df-45dd0169f62d" providerId="ADAL" clId="{652D11F4-3E7A-4393-B8B3-B5765AD0C301}" dt="2025-07-29T06:49:29.753" v="66" actId="20577"/>
          <ac:spMkLst>
            <pc:docMk/>
            <pc:sldMk cId="1421455384" sldId="328"/>
            <ac:spMk id="363" creationId="{456CE056-7F6C-130D-4F53-5A2A1D4545A9}"/>
          </ac:spMkLst>
        </pc:spChg>
      </pc:sldChg>
      <pc:sldChg chg="modSp mod">
        <pc:chgData name="Anna Steinbauer" userId="aa9e69c0-640f-4dee-88df-45dd0169f62d" providerId="ADAL" clId="{652D11F4-3E7A-4393-B8B3-B5765AD0C301}" dt="2025-07-29T06:49:37.864" v="85" actId="20577"/>
        <pc:sldMkLst>
          <pc:docMk/>
          <pc:sldMk cId="1185240838" sldId="333"/>
        </pc:sldMkLst>
        <pc:spChg chg="mod">
          <ac:chgData name="Anna Steinbauer" userId="aa9e69c0-640f-4dee-88df-45dd0169f62d" providerId="ADAL" clId="{652D11F4-3E7A-4393-B8B3-B5765AD0C301}" dt="2025-07-29T06:49:34.633" v="84" actId="20577"/>
          <ac:spMkLst>
            <pc:docMk/>
            <pc:sldMk cId="1185240838" sldId="333"/>
            <ac:spMk id="362" creationId="{B27F88FD-C83F-1D1C-7D6F-C2FB668B4B13}"/>
          </ac:spMkLst>
        </pc:spChg>
        <pc:spChg chg="mod">
          <ac:chgData name="Anna Steinbauer" userId="aa9e69c0-640f-4dee-88df-45dd0169f62d" providerId="ADAL" clId="{652D11F4-3E7A-4393-B8B3-B5765AD0C301}" dt="2025-07-29T06:49:37.864" v="85" actId="20577"/>
          <ac:spMkLst>
            <pc:docMk/>
            <pc:sldMk cId="1185240838" sldId="333"/>
            <ac:spMk id="363" creationId="{20A20D96-25FB-1DA4-0D3B-C1C009704AD9}"/>
          </ac:spMkLst>
        </pc:spChg>
      </pc:sldChg>
    </pc:docChg>
  </pc:docChgLst>
  <pc:docChgLst>
    <pc:chgData name="stefan.hinsch@abendgymnasium.at" userId="S::urn:spo:guest#stefan.hinsch@abendgymnasium.at::" providerId="AD" clId="Web-{AC3691F3-8CD7-BB09-8FCC-75556A180AE2}"/>
    <pc:docChg chg="mod addSld delSld">
      <pc:chgData name="stefan.hinsch@abendgymnasium.at" userId="S::urn:spo:guest#stefan.hinsch@abendgymnasium.at::" providerId="AD" clId="Web-{AC3691F3-8CD7-BB09-8FCC-75556A180AE2}" dt="2025-06-20T06:59:06.697" v="2"/>
      <pc:docMkLst>
        <pc:docMk/>
      </pc:docMkLst>
      <pc:sldChg chg="new del">
        <pc:chgData name="stefan.hinsch@abendgymnasium.at" userId="S::urn:spo:guest#stefan.hinsch@abendgymnasium.at::" providerId="AD" clId="Web-{AC3691F3-8CD7-BB09-8FCC-75556A180AE2}" dt="2025-06-20T06:57:44.851" v="1"/>
        <pc:sldMkLst>
          <pc:docMk/>
          <pc:sldMk cId="2936979958" sldId="336"/>
        </pc:sldMkLst>
      </pc:sldChg>
    </pc:docChg>
  </pc:docChgLst>
</pc:chgInfo>
</file>

<file path=ppt/comments/modernComment_13E_89F2AD2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CA48766-3922-4AA4-854A-0CC42A70F06B}" authorId="{A1B823D0-589F-AF9E-FD35-4090C307A33C}" status="resolved" created="2025-06-10T16:59:14.111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314382626" sldId="318"/>
      <ac:spMk id="4" creationId="{7CAD3BE8-47B9-A6E3-1107-48D8B13C4562}"/>
    </ac:deMkLst>
    <p188:replyLst>
      <p188:reply id="{435DF4F8-1B1C-49D9-ACBC-404354A69270}" authorId="{ED838233-B68A-160A-0849-9D10E4F99934}" created="2025-07-21T12:58:02.187">
        <p188:txBody>
          <a:bodyPr/>
          <a:lstStyle/>
          <a:p>
            <a:r>
              <a:rPr lang="de-AT"/>
              <a:t>Kann mündlich, schriftlich, abwechselnd, … stattfinden - obliegt der jeweiligen Lehrperson.</a:t>
            </a:r>
          </a:p>
        </p188:txBody>
      </p188:reply>
    </p188:replyLst>
    <p188:txBody>
      <a:bodyPr/>
      <a:lstStyle/>
      <a:p>
        <a:r>
          <a:rPr lang="de-DE"/>
          <a:t>Regeln des Brainstormings ergänzen</a:t>
        </a:r>
      </a:p>
    </p188:txBody>
  </p188:cm>
</p188:cmLst>
</file>

<file path=ppt/comments/modernComment_13F_F3A0B46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55DAB9A-092C-455C-99DF-8A9D62F531F3}" authorId="{1B988E64-82B1-C8CB-9954-160F9EB0D080}" status="resolved" created="2025-06-20T06:59:06.697" complete="100000">
    <pc:sldMkLst xmlns:pc="http://schemas.microsoft.com/office/powerpoint/2013/main/command">
      <pc:docMk/>
      <pc:sldMk cId="4087395429" sldId="319"/>
    </pc:sldMkLst>
    <p188:replyLst>
      <p188:reply id="{46171420-69B0-4761-B9E2-D3A65BF557ED}" authorId="{ED838233-B68A-160A-0849-9D10E4F99934}" created="2025-07-21T12:59:12.875">
        <p188:txBody>
          <a:bodyPr/>
          <a:lstStyle/>
          <a:p>
            <a:r>
              <a:rPr lang="de-AT"/>
              <a:t>Als Ergänzung bei Hinweis eingefügt. - wenn hier, dann Frage des Platzes?</a:t>
            </a:r>
          </a:p>
        </p188:txBody>
      </p188:reply>
    </p188:replyLst>
    <p188:txBody>
      <a:bodyPr/>
      <a:lstStyle/>
      <a:p>
        <a:r>
          <a:rPr lang="en-US"/>
          <a:t>Vielleicht an dieser Stelle Hinweis für den Gesamtprozess? Wir wollen etwas kreativ erstellen (Produkt, Dienstleistung, Problem im Schulalltag... dafür verwenden wir die Methode des Designthinking</a:t>
        </a:r>
      </a:p>
    </p188:txBody>
  </p188:cm>
</p188:cmLst>
</file>

<file path=ppt/comments/modernComment_141_705A20B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AE4ADC0-995F-4E44-AD81-3E3D9D7F7BBE}" authorId="{A1B823D0-589F-AF9E-FD35-4090C307A33C}" status="resolved" created="2025-06-10T17:54:56.032" complete="100000">
    <pc:sldMkLst xmlns:pc="http://schemas.microsoft.com/office/powerpoint/2013/main/command">
      <pc:docMk/>
      <pc:sldMk cId="1884954814" sldId="321"/>
    </pc:sldMkLst>
    <p188:replyLst>
      <p188:reply id="{660A1C33-3866-474D-9C79-2F38DFB1884B}" authorId="{ED838233-B68A-160A-0849-9D10E4F99934}" created="2025-07-21T13:04:29.280">
        <p188:txBody>
          <a:bodyPr/>
          <a:lstStyle/>
          <a:p>
            <a:r>
              <a:rPr lang="de-AT"/>
              <a:t>Das Wording finde ich einen guten Catcher für 13/14-jährige.</a:t>
            </a:r>
          </a:p>
        </p188:txBody>
      </p188:reply>
    </p188:replyLst>
    <p188:txBody>
      <a:bodyPr/>
      <a:lstStyle/>
      <a:p>
        <a:r>
          <a:rPr lang="de-DE"/>
          <a:t>Hinweis, nicht alles was nervt kann geändert werden: z.B. Anzahl der Schularbeiten - aber Lösungen zur besseren Vorbereitung auf die Schularbeit könnten z.B. durch Entwicklung von Lernhilfen möglich sein oder klarer Hinweis, dass ein Produkt entwickelt werden muss</a:t>
        </a:r>
      </a:p>
    </p188:txBody>
  </p188:cm>
</p188:cmLst>
</file>

<file path=ppt/comments/modernComment_142_6C7F83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FEE164E-98D2-43DF-A753-1E3C064BE008}" authorId="{C0D49976-9C2A-FF15-93C5-845B8A930C7C}" status="resolved" created="2025-01-14T09:10:19.083" complete="100000">
    <pc:sldMkLst xmlns:pc="http://schemas.microsoft.com/office/powerpoint/2013/main/command">
      <pc:docMk/>
      <pc:sldMk cId="113768500" sldId="322"/>
    </pc:sldMkLst>
    <p188:txBody>
      <a:bodyPr/>
      <a:lstStyle/>
      <a:p>
        <a:r>
          <a:rPr lang="de-AT"/>
          <a:t>Die Aufzählungszeichen verwenden wir sonst nicht</a:t>
        </a:r>
      </a:p>
    </p188:txBody>
  </p188:cm>
  <p188:cm id="{669B22D6-B8A5-4F46-9BC8-F12BA11E2802}" authorId="{C0D49976-9C2A-FF15-93C5-845B8A930C7C}" status="resolved" created="2025-01-14T09:14:17.729" complete="100000">
    <pc:sldMkLst xmlns:pc="http://schemas.microsoft.com/office/powerpoint/2013/main/command">
      <pc:docMk/>
      <pc:sldMk cId="113768500" sldId="322"/>
    </pc:sldMkLst>
    <p188:txBody>
      <a:bodyPr/>
      <a:lstStyle/>
      <a:p>
        <a:r>
          <a:rPr lang="de-AT"/>
          <a:t>„alle Bedürfnisse“ werden ihnen in 5min nicht einfallen</a:t>
        </a:r>
      </a:p>
    </p188:txBody>
  </p188:cm>
  <p188:cm id="{47DF49A0-D520-4208-B486-827386642189}" authorId="{C0D49976-9C2A-FF15-93C5-845B8A930C7C}" status="resolved" created="2025-01-14T09:14:45.362" complete="100000">
    <pc:sldMkLst xmlns:pc="http://schemas.microsoft.com/office/powerpoint/2013/main/command">
      <pc:docMk/>
      <pc:sldMk cId="113768500" sldId="322"/>
    </pc:sldMkLst>
    <p188:txBody>
      <a:bodyPr/>
      <a:lstStyle/>
      <a:p>
        <a:r>
          <a:rPr lang="de-AT"/>
          <a:t>Abstimmung als eigene Folie gestalten</a:t>
        </a:r>
      </a:p>
    </p188:txBody>
  </p188:cm>
</p188:cmLst>
</file>

<file path=ppt/comments/modernComment_144_4DF4F10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6C3E64C-9D8B-471D-ABC3-7CBDECEBCDEF}" authorId="{C0D49976-9C2A-FF15-93C5-845B8A930C7C}" status="resolved" created="2025-01-14T12:10:10.979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307898114" sldId="324"/>
      <ac:spMk id="3" creationId="{C2FA6285-5DC5-3DBD-EE12-78D160AD0AA7}"/>
      <ac:txMk cp="149" len="63">
        <ac:context len="308" hash="1187897127"/>
      </ac:txMk>
    </ac:txMkLst>
    <p188:pos x="7687892" y="1916595"/>
    <p188:txBody>
      <a:bodyPr/>
      <a:lstStyle/>
      <a:p>
        <a:r>
          <a:rPr lang="de-AT"/>
          <a:t>Beim letzten Punkt würde ich einen Satz formulieren, dann ist er leichter zu verstehen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814B24-F251-4626-A9F3-28A9158D4A5C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AT"/>
        </a:p>
      </dgm:t>
    </dgm:pt>
    <dgm:pt modelId="{02231A80-FBE7-424F-9D8D-E94ACDB70846}">
      <dgm:prSet phldrT="[Text]" custT="1"/>
      <dgm:spPr/>
      <dgm:t>
        <a:bodyPr/>
        <a:lstStyle/>
        <a:p>
          <a:r>
            <a:rPr lang="de-AT" sz="2200" b="1" dirty="0">
              <a:latin typeface="Lexend" pitchFamily="2" charset="0"/>
              <a:cs typeface="Leelawadee" panose="020B0502040204020203" pitchFamily="34" charset="-34"/>
            </a:rPr>
            <a:t>Herausforderungen erkennen</a:t>
          </a:r>
        </a:p>
        <a:p>
          <a:r>
            <a:rPr lang="de-AT" sz="2200" dirty="0">
              <a:latin typeface="Lexend" pitchFamily="2" charset="0"/>
              <a:cs typeface="Leelawadee" panose="020B0502040204020203" pitchFamily="34" charset="-34"/>
            </a:rPr>
            <a:t>(Walk and Talk)</a:t>
          </a:r>
        </a:p>
      </dgm:t>
    </dgm:pt>
    <dgm:pt modelId="{0914FBFA-D877-45EE-B3A6-61D70F0B3AEE}" type="parTrans" cxnId="{D8958349-A697-4A17-9D27-384A9CAB7364}">
      <dgm:prSet/>
      <dgm:spPr/>
      <dgm:t>
        <a:bodyPr/>
        <a:lstStyle/>
        <a:p>
          <a:endParaRPr lang="de-AT"/>
        </a:p>
      </dgm:t>
    </dgm:pt>
    <dgm:pt modelId="{672ADE4F-939D-4C34-AA74-A5784E472EAE}" type="sibTrans" cxnId="{D8958349-A697-4A17-9D27-384A9CAB7364}">
      <dgm:prSet/>
      <dgm:spPr/>
      <dgm:t>
        <a:bodyPr/>
        <a:lstStyle/>
        <a:p>
          <a:endParaRPr lang="de-AT"/>
        </a:p>
      </dgm:t>
    </dgm:pt>
    <dgm:pt modelId="{644EF38A-EEAE-493B-A570-6DB48D88CF83}">
      <dgm:prSet phldrT="[Text]" custT="1"/>
      <dgm:spPr/>
      <dgm:t>
        <a:bodyPr/>
        <a:lstStyle/>
        <a:p>
          <a:r>
            <a:rPr lang="de-AT" sz="2200" b="1" dirty="0">
              <a:latin typeface="Lexend" pitchFamily="2" charset="0"/>
              <a:cs typeface="Leelawadee" panose="020B0502040204020203" pitchFamily="34" charset="-34"/>
            </a:rPr>
            <a:t>Empathisch nachfragen</a:t>
          </a:r>
        </a:p>
        <a:p>
          <a:r>
            <a:rPr lang="de-AT" sz="2200" dirty="0">
              <a:latin typeface="Lexend" pitchFamily="2" charset="0"/>
              <a:cs typeface="Leelawadee" panose="020B0502040204020203" pitchFamily="34" charset="-34"/>
            </a:rPr>
            <a:t>(Ask </a:t>
          </a:r>
          <a:r>
            <a:rPr lang="de-AT" sz="2200" dirty="0" err="1">
              <a:latin typeface="Lexend" pitchFamily="2" charset="0"/>
              <a:cs typeface="Leelawadee" panose="020B0502040204020203" pitchFamily="34" charset="-34"/>
            </a:rPr>
            <a:t>why</a:t>
          </a:r>
          <a:r>
            <a:rPr lang="de-AT" sz="2200" dirty="0">
              <a:latin typeface="Lexend" pitchFamily="2" charset="0"/>
              <a:cs typeface="Leelawadee" panose="020B0502040204020203" pitchFamily="34" charset="-34"/>
            </a:rPr>
            <a:t>?)</a:t>
          </a:r>
        </a:p>
      </dgm:t>
    </dgm:pt>
    <dgm:pt modelId="{D9584151-C625-45E3-94AB-F3DD89708927}" type="parTrans" cxnId="{DAA43B5A-983F-40E6-9E6F-F23EF47F3B6F}">
      <dgm:prSet/>
      <dgm:spPr/>
      <dgm:t>
        <a:bodyPr/>
        <a:lstStyle/>
        <a:p>
          <a:endParaRPr lang="de-AT"/>
        </a:p>
      </dgm:t>
    </dgm:pt>
    <dgm:pt modelId="{99C0EB5C-F532-42DD-B3A6-0AB7E18BF628}" type="sibTrans" cxnId="{DAA43B5A-983F-40E6-9E6F-F23EF47F3B6F}">
      <dgm:prSet/>
      <dgm:spPr/>
      <dgm:t>
        <a:bodyPr/>
        <a:lstStyle/>
        <a:p>
          <a:endParaRPr lang="de-AT"/>
        </a:p>
      </dgm:t>
    </dgm:pt>
    <dgm:pt modelId="{7978E3FE-50D2-4FC4-9A2B-B7D88197C6DD}">
      <dgm:prSet phldrT="[Text]" custT="1"/>
      <dgm:spPr/>
      <dgm:t>
        <a:bodyPr/>
        <a:lstStyle/>
        <a:p>
          <a:r>
            <a:rPr lang="de-AT" sz="2200" b="1" dirty="0">
              <a:latin typeface="Lexend" pitchFamily="2" charset="0"/>
              <a:cs typeface="Leelawadee" panose="020B0502040204020203" pitchFamily="34" charset="-34"/>
            </a:rPr>
            <a:t>Bedürfnisse klar definieren</a:t>
          </a:r>
        </a:p>
        <a:p>
          <a:r>
            <a:rPr lang="de-AT" sz="2200" dirty="0">
              <a:latin typeface="Lexend" pitchFamily="2" charset="0"/>
              <a:cs typeface="Leelawadee" panose="020B0502040204020203" pitchFamily="34" charset="-34"/>
            </a:rPr>
            <a:t>(Blitzlicht und Überprüfen der Antworten)</a:t>
          </a:r>
        </a:p>
        <a:p>
          <a:endParaRPr lang="de-AT" sz="2200" dirty="0">
            <a:latin typeface="Lexend" pitchFamily="2" charset="0"/>
            <a:cs typeface="Leelawadee" panose="020B0502040204020203" pitchFamily="34" charset="-34"/>
          </a:endParaRPr>
        </a:p>
      </dgm:t>
    </dgm:pt>
    <dgm:pt modelId="{EA070AAF-AFC0-48B5-9BE6-D038BC72EA38}" type="parTrans" cxnId="{8204AD2B-6A13-4C3D-AA2C-D1F6D6D886B8}">
      <dgm:prSet/>
      <dgm:spPr/>
      <dgm:t>
        <a:bodyPr/>
        <a:lstStyle/>
        <a:p>
          <a:endParaRPr lang="de-AT"/>
        </a:p>
      </dgm:t>
    </dgm:pt>
    <dgm:pt modelId="{47DBEFFA-E239-4DED-8F9B-E336C3AD7DD6}" type="sibTrans" cxnId="{8204AD2B-6A13-4C3D-AA2C-D1F6D6D886B8}">
      <dgm:prSet/>
      <dgm:spPr/>
      <dgm:t>
        <a:bodyPr/>
        <a:lstStyle/>
        <a:p>
          <a:endParaRPr lang="de-AT"/>
        </a:p>
      </dgm:t>
    </dgm:pt>
    <dgm:pt modelId="{84999769-D438-4FDF-B4FA-4CCC61DDADEE}" type="pres">
      <dgm:prSet presAssocID="{47814B24-F251-4626-A9F3-28A9158D4A5C}" presName="rootnode" presStyleCnt="0">
        <dgm:presLayoutVars>
          <dgm:chMax/>
          <dgm:chPref/>
          <dgm:dir/>
          <dgm:animLvl val="lvl"/>
        </dgm:presLayoutVars>
      </dgm:prSet>
      <dgm:spPr/>
    </dgm:pt>
    <dgm:pt modelId="{55E069C0-29F7-4F5F-AC08-6C08B97E9ED6}" type="pres">
      <dgm:prSet presAssocID="{02231A80-FBE7-424F-9D8D-E94ACDB70846}" presName="composite" presStyleCnt="0"/>
      <dgm:spPr/>
    </dgm:pt>
    <dgm:pt modelId="{BF0042C1-EF6C-4A19-A414-4603B5D484B3}" type="pres">
      <dgm:prSet presAssocID="{02231A80-FBE7-424F-9D8D-E94ACDB70846}" presName="LShape" presStyleLbl="alignNode1" presStyleIdx="0" presStyleCnt="5"/>
      <dgm:spPr>
        <a:solidFill>
          <a:srgbClr val="FBC2BA"/>
        </a:solidFill>
        <a:ln>
          <a:noFill/>
        </a:ln>
      </dgm:spPr>
    </dgm:pt>
    <dgm:pt modelId="{D6C83E28-FC00-4F84-9483-0E4197610007}" type="pres">
      <dgm:prSet presAssocID="{02231A80-FBE7-424F-9D8D-E94ACDB70846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0CCBF52A-E4E7-40F9-ACCF-6F56EA73CC7A}" type="pres">
      <dgm:prSet presAssocID="{02231A80-FBE7-424F-9D8D-E94ACDB70846}" presName="Triangle" presStyleLbl="alignNode1" presStyleIdx="1" presStyleCnt="5"/>
      <dgm:spPr>
        <a:solidFill>
          <a:schemeClr val="bg1"/>
        </a:solidFill>
        <a:ln>
          <a:noFill/>
        </a:ln>
      </dgm:spPr>
    </dgm:pt>
    <dgm:pt modelId="{30359B1A-5AF8-439F-BB70-13A546094C56}" type="pres">
      <dgm:prSet presAssocID="{672ADE4F-939D-4C34-AA74-A5784E472EAE}" presName="sibTrans" presStyleCnt="0"/>
      <dgm:spPr/>
    </dgm:pt>
    <dgm:pt modelId="{1F07067A-BCB7-4030-A40E-98266A084E98}" type="pres">
      <dgm:prSet presAssocID="{672ADE4F-939D-4C34-AA74-A5784E472EAE}" presName="space" presStyleCnt="0"/>
      <dgm:spPr/>
    </dgm:pt>
    <dgm:pt modelId="{F206EC08-4AD4-491A-8C08-294B1BC15811}" type="pres">
      <dgm:prSet presAssocID="{644EF38A-EEAE-493B-A570-6DB48D88CF83}" presName="composite" presStyleCnt="0"/>
      <dgm:spPr/>
    </dgm:pt>
    <dgm:pt modelId="{C223D41E-D658-4D21-A7C5-4DFF77590B83}" type="pres">
      <dgm:prSet presAssocID="{644EF38A-EEAE-493B-A570-6DB48D88CF83}" presName="LShape" presStyleLbl="alignNode1" presStyleIdx="2" presStyleCnt="5"/>
      <dgm:spPr>
        <a:solidFill>
          <a:srgbClr val="CB95AC"/>
        </a:solidFill>
        <a:ln>
          <a:noFill/>
        </a:ln>
      </dgm:spPr>
    </dgm:pt>
    <dgm:pt modelId="{65969A63-FC1B-4CBD-815B-123BACD0EC5B}" type="pres">
      <dgm:prSet presAssocID="{644EF38A-EEAE-493B-A570-6DB48D88CF83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E337FB3-DB95-4CF8-B634-92D607DA83F8}" type="pres">
      <dgm:prSet presAssocID="{644EF38A-EEAE-493B-A570-6DB48D88CF83}" presName="Triangle" presStyleLbl="alignNode1" presStyleIdx="3" presStyleCnt="5"/>
      <dgm:spPr>
        <a:solidFill>
          <a:schemeClr val="bg1"/>
        </a:solidFill>
        <a:ln>
          <a:noFill/>
        </a:ln>
      </dgm:spPr>
    </dgm:pt>
    <dgm:pt modelId="{9D808217-955C-436C-923B-62D8E74BC8F7}" type="pres">
      <dgm:prSet presAssocID="{99C0EB5C-F532-42DD-B3A6-0AB7E18BF628}" presName="sibTrans" presStyleCnt="0"/>
      <dgm:spPr/>
    </dgm:pt>
    <dgm:pt modelId="{11EE2622-E2EC-4549-86E5-3438DF07D83A}" type="pres">
      <dgm:prSet presAssocID="{99C0EB5C-F532-42DD-B3A6-0AB7E18BF628}" presName="space" presStyleCnt="0"/>
      <dgm:spPr/>
    </dgm:pt>
    <dgm:pt modelId="{3E0BE51C-D15D-4AA4-BD82-23935CCEAA9D}" type="pres">
      <dgm:prSet presAssocID="{7978E3FE-50D2-4FC4-9A2B-B7D88197C6DD}" presName="composite" presStyleCnt="0"/>
      <dgm:spPr/>
    </dgm:pt>
    <dgm:pt modelId="{ACB68B74-DA85-4EBF-84C9-60129139BBC4}" type="pres">
      <dgm:prSet presAssocID="{7978E3FE-50D2-4FC4-9A2B-B7D88197C6DD}" presName="LShape" presStyleLbl="alignNode1" presStyleIdx="4" presStyleCnt="5"/>
      <dgm:spPr>
        <a:solidFill>
          <a:srgbClr val="7464AA"/>
        </a:solidFill>
        <a:ln>
          <a:noFill/>
        </a:ln>
      </dgm:spPr>
    </dgm:pt>
    <dgm:pt modelId="{59113494-9C93-4CDD-BE8C-4EA950B7456A}" type="pres">
      <dgm:prSet presAssocID="{7978E3FE-50D2-4FC4-9A2B-B7D88197C6DD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8204AD2B-6A13-4C3D-AA2C-D1F6D6D886B8}" srcId="{47814B24-F251-4626-A9F3-28A9158D4A5C}" destId="{7978E3FE-50D2-4FC4-9A2B-B7D88197C6DD}" srcOrd="2" destOrd="0" parTransId="{EA070AAF-AFC0-48B5-9BE6-D038BC72EA38}" sibTransId="{47DBEFFA-E239-4DED-8F9B-E336C3AD7DD6}"/>
    <dgm:cxn modelId="{D8958349-A697-4A17-9D27-384A9CAB7364}" srcId="{47814B24-F251-4626-A9F3-28A9158D4A5C}" destId="{02231A80-FBE7-424F-9D8D-E94ACDB70846}" srcOrd="0" destOrd="0" parTransId="{0914FBFA-D877-45EE-B3A6-61D70F0B3AEE}" sibTransId="{672ADE4F-939D-4C34-AA74-A5784E472EAE}"/>
    <dgm:cxn modelId="{DAA43B5A-983F-40E6-9E6F-F23EF47F3B6F}" srcId="{47814B24-F251-4626-A9F3-28A9158D4A5C}" destId="{644EF38A-EEAE-493B-A570-6DB48D88CF83}" srcOrd="1" destOrd="0" parTransId="{D9584151-C625-45E3-94AB-F3DD89708927}" sibTransId="{99C0EB5C-F532-42DD-B3A6-0AB7E18BF628}"/>
    <dgm:cxn modelId="{0C20C383-E1A1-424B-AA7E-A86A6B9A03DB}" type="presOf" srcId="{7978E3FE-50D2-4FC4-9A2B-B7D88197C6DD}" destId="{59113494-9C93-4CDD-BE8C-4EA950B7456A}" srcOrd="0" destOrd="0" presId="urn:microsoft.com/office/officeart/2009/3/layout/StepUpProcess"/>
    <dgm:cxn modelId="{D9926FD1-3590-4AF7-A879-19BD2E5A6C9F}" type="presOf" srcId="{47814B24-F251-4626-A9F3-28A9158D4A5C}" destId="{84999769-D438-4FDF-B4FA-4CCC61DDADEE}" srcOrd="0" destOrd="0" presId="urn:microsoft.com/office/officeart/2009/3/layout/StepUpProcess"/>
    <dgm:cxn modelId="{0B9E1CEB-3D96-44ED-A5EA-458CE8BF49F7}" type="presOf" srcId="{644EF38A-EEAE-493B-A570-6DB48D88CF83}" destId="{65969A63-FC1B-4CBD-815B-123BACD0EC5B}" srcOrd="0" destOrd="0" presId="urn:microsoft.com/office/officeart/2009/3/layout/StepUpProcess"/>
    <dgm:cxn modelId="{B3111AEF-A9BA-429F-8DF9-1E1B4E867F8A}" type="presOf" srcId="{02231A80-FBE7-424F-9D8D-E94ACDB70846}" destId="{D6C83E28-FC00-4F84-9483-0E4197610007}" srcOrd="0" destOrd="0" presId="urn:microsoft.com/office/officeart/2009/3/layout/StepUpProcess"/>
    <dgm:cxn modelId="{D8A8D129-D7C2-4386-83FC-C2C1D0C51C0D}" type="presParOf" srcId="{84999769-D438-4FDF-B4FA-4CCC61DDADEE}" destId="{55E069C0-29F7-4F5F-AC08-6C08B97E9ED6}" srcOrd="0" destOrd="0" presId="urn:microsoft.com/office/officeart/2009/3/layout/StepUpProcess"/>
    <dgm:cxn modelId="{A85A11A3-421E-4EA4-A15E-6F28D47D32A6}" type="presParOf" srcId="{55E069C0-29F7-4F5F-AC08-6C08B97E9ED6}" destId="{BF0042C1-EF6C-4A19-A414-4603B5D484B3}" srcOrd="0" destOrd="0" presId="urn:microsoft.com/office/officeart/2009/3/layout/StepUpProcess"/>
    <dgm:cxn modelId="{AFE9DA93-E603-4953-BBAB-A1C719AC5477}" type="presParOf" srcId="{55E069C0-29F7-4F5F-AC08-6C08B97E9ED6}" destId="{D6C83E28-FC00-4F84-9483-0E4197610007}" srcOrd="1" destOrd="0" presId="urn:microsoft.com/office/officeart/2009/3/layout/StepUpProcess"/>
    <dgm:cxn modelId="{30C73F7C-062A-4946-BAD6-ECF9D2A62F74}" type="presParOf" srcId="{55E069C0-29F7-4F5F-AC08-6C08B97E9ED6}" destId="{0CCBF52A-E4E7-40F9-ACCF-6F56EA73CC7A}" srcOrd="2" destOrd="0" presId="urn:microsoft.com/office/officeart/2009/3/layout/StepUpProcess"/>
    <dgm:cxn modelId="{4202289D-A7FA-4F08-B6FE-0B1916F1BA23}" type="presParOf" srcId="{84999769-D438-4FDF-B4FA-4CCC61DDADEE}" destId="{30359B1A-5AF8-439F-BB70-13A546094C56}" srcOrd="1" destOrd="0" presId="urn:microsoft.com/office/officeart/2009/3/layout/StepUpProcess"/>
    <dgm:cxn modelId="{B4DCA4C2-A3E4-48A5-8F85-F219211C89EE}" type="presParOf" srcId="{30359B1A-5AF8-439F-BB70-13A546094C56}" destId="{1F07067A-BCB7-4030-A40E-98266A084E98}" srcOrd="0" destOrd="0" presId="urn:microsoft.com/office/officeart/2009/3/layout/StepUpProcess"/>
    <dgm:cxn modelId="{E76AD451-F350-4E81-BF45-0BBD57CB5A3B}" type="presParOf" srcId="{84999769-D438-4FDF-B4FA-4CCC61DDADEE}" destId="{F206EC08-4AD4-491A-8C08-294B1BC15811}" srcOrd="2" destOrd="0" presId="urn:microsoft.com/office/officeart/2009/3/layout/StepUpProcess"/>
    <dgm:cxn modelId="{CC5CEF03-902D-4BCB-AD41-2930364AA070}" type="presParOf" srcId="{F206EC08-4AD4-491A-8C08-294B1BC15811}" destId="{C223D41E-D658-4D21-A7C5-4DFF77590B83}" srcOrd="0" destOrd="0" presId="urn:microsoft.com/office/officeart/2009/3/layout/StepUpProcess"/>
    <dgm:cxn modelId="{EB3F7188-2F37-4ADB-8BCF-7D16F0AB5E87}" type="presParOf" srcId="{F206EC08-4AD4-491A-8C08-294B1BC15811}" destId="{65969A63-FC1B-4CBD-815B-123BACD0EC5B}" srcOrd="1" destOrd="0" presId="urn:microsoft.com/office/officeart/2009/3/layout/StepUpProcess"/>
    <dgm:cxn modelId="{985CBD74-F526-4EA5-8136-7076B3F95639}" type="presParOf" srcId="{F206EC08-4AD4-491A-8C08-294B1BC15811}" destId="{3E337FB3-DB95-4CF8-B634-92D607DA83F8}" srcOrd="2" destOrd="0" presId="urn:microsoft.com/office/officeart/2009/3/layout/StepUpProcess"/>
    <dgm:cxn modelId="{50D46BA2-AEF0-4BFD-96A9-3202B785A543}" type="presParOf" srcId="{84999769-D438-4FDF-B4FA-4CCC61DDADEE}" destId="{9D808217-955C-436C-923B-62D8E74BC8F7}" srcOrd="3" destOrd="0" presId="urn:microsoft.com/office/officeart/2009/3/layout/StepUpProcess"/>
    <dgm:cxn modelId="{AFB67CCA-1F18-474B-84EC-6BA898F29117}" type="presParOf" srcId="{9D808217-955C-436C-923B-62D8E74BC8F7}" destId="{11EE2622-E2EC-4549-86E5-3438DF07D83A}" srcOrd="0" destOrd="0" presId="urn:microsoft.com/office/officeart/2009/3/layout/StepUpProcess"/>
    <dgm:cxn modelId="{EBF2A424-1E39-4474-B0B8-1E70D27C0F75}" type="presParOf" srcId="{84999769-D438-4FDF-B4FA-4CCC61DDADEE}" destId="{3E0BE51C-D15D-4AA4-BD82-23935CCEAA9D}" srcOrd="4" destOrd="0" presId="urn:microsoft.com/office/officeart/2009/3/layout/StepUpProcess"/>
    <dgm:cxn modelId="{E5BD6A99-9D84-46A5-AFD6-EC7A10575266}" type="presParOf" srcId="{3E0BE51C-D15D-4AA4-BD82-23935CCEAA9D}" destId="{ACB68B74-DA85-4EBF-84C9-60129139BBC4}" srcOrd="0" destOrd="0" presId="urn:microsoft.com/office/officeart/2009/3/layout/StepUpProcess"/>
    <dgm:cxn modelId="{9B6399CE-EA4C-4BA0-8153-7D3B348AF59D}" type="presParOf" srcId="{3E0BE51C-D15D-4AA4-BD82-23935CCEAA9D}" destId="{59113494-9C93-4CDD-BE8C-4EA950B7456A}" srcOrd="1" destOrd="0" presId="urn:microsoft.com/office/officeart/2009/3/layout/StepUpProcess"/>
  </dgm:cxnLst>
  <dgm:bg/>
  <dgm:whole>
    <a:ln w="0"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814B24-F251-4626-A9F3-28A9158D4A5C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AT"/>
        </a:p>
      </dgm:t>
    </dgm:pt>
    <dgm:pt modelId="{02231A80-FBE7-424F-9D8D-E94ACDB70846}">
      <dgm:prSet phldrT="[Text]" custT="1"/>
      <dgm:spPr/>
      <dgm:t>
        <a:bodyPr/>
        <a:lstStyle/>
        <a:p>
          <a:r>
            <a:rPr lang="de-AT" sz="2200" b="1" dirty="0">
              <a:latin typeface="Lexend" pitchFamily="2" charset="0"/>
              <a:cs typeface="Leelawadee" panose="020B0502040204020203" pitchFamily="34" charset="-34"/>
            </a:rPr>
            <a:t>Herausforderungen erkennen</a:t>
          </a:r>
        </a:p>
        <a:p>
          <a:r>
            <a:rPr lang="de-AT" sz="2200" dirty="0">
              <a:latin typeface="Lexend" pitchFamily="2" charset="0"/>
              <a:cs typeface="Leelawadee" panose="020B0502040204020203" pitchFamily="34" charset="-34"/>
            </a:rPr>
            <a:t>(Walk and Talk)</a:t>
          </a:r>
        </a:p>
      </dgm:t>
    </dgm:pt>
    <dgm:pt modelId="{0914FBFA-D877-45EE-B3A6-61D70F0B3AEE}" type="parTrans" cxnId="{D8958349-A697-4A17-9D27-384A9CAB7364}">
      <dgm:prSet/>
      <dgm:spPr/>
      <dgm:t>
        <a:bodyPr/>
        <a:lstStyle/>
        <a:p>
          <a:endParaRPr lang="de-AT"/>
        </a:p>
      </dgm:t>
    </dgm:pt>
    <dgm:pt modelId="{672ADE4F-939D-4C34-AA74-A5784E472EAE}" type="sibTrans" cxnId="{D8958349-A697-4A17-9D27-384A9CAB7364}">
      <dgm:prSet/>
      <dgm:spPr/>
      <dgm:t>
        <a:bodyPr/>
        <a:lstStyle/>
        <a:p>
          <a:endParaRPr lang="de-AT"/>
        </a:p>
      </dgm:t>
    </dgm:pt>
    <dgm:pt modelId="{644EF38A-EEAE-493B-A570-6DB48D88CF83}">
      <dgm:prSet phldrT="[Text]" custT="1"/>
      <dgm:spPr/>
      <dgm:t>
        <a:bodyPr/>
        <a:lstStyle/>
        <a:p>
          <a:r>
            <a:rPr lang="de-AT" sz="2200" b="1" dirty="0">
              <a:latin typeface="Lexend" pitchFamily="2" charset="0"/>
              <a:cs typeface="Leelawadee" panose="020B0502040204020203" pitchFamily="34" charset="-34"/>
            </a:rPr>
            <a:t>Empathisch nachfragen</a:t>
          </a:r>
        </a:p>
        <a:p>
          <a:r>
            <a:rPr lang="de-AT" sz="2200" dirty="0">
              <a:latin typeface="Lexend" pitchFamily="2" charset="0"/>
              <a:cs typeface="Leelawadee" panose="020B0502040204020203" pitchFamily="34" charset="-34"/>
            </a:rPr>
            <a:t>(Ask </a:t>
          </a:r>
          <a:r>
            <a:rPr lang="de-AT" sz="2200" dirty="0" err="1">
              <a:latin typeface="Lexend" pitchFamily="2" charset="0"/>
              <a:cs typeface="Leelawadee" panose="020B0502040204020203" pitchFamily="34" charset="-34"/>
            </a:rPr>
            <a:t>why</a:t>
          </a:r>
          <a:r>
            <a:rPr lang="de-AT" sz="2200" dirty="0">
              <a:latin typeface="Lexend" pitchFamily="2" charset="0"/>
              <a:cs typeface="Leelawadee" panose="020B0502040204020203" pitchFamily="34" charset="-34"/>
            </a:rPr>
            <a:t>?)</a:t>
          </a:r>
        </a:p>
      </dgm:t>
    </dgm:pt>
    <dgm:pt modelId="{D9584151-C625-45E3-94AB-F3DD89708927}" type="parTrans" cxnId="{DAA43B5A-983F-40E6-9E6F-F23EF47F3B6F}">
      <dgm:prSet/>
      <dgm:spPr/>
      <dgm:t>
        <a:bodyPr/>
        <a:lstStyle/>
        <a:p>
          <a:endParaRPr lang="de-AT"/>
        </a:p>
      </dgm:t>
    </dgm:pt>
    <dgm:pt modelId="{99C0EB5C-F532-42DD-B3A6-0AB7E18BF628}" type="sibTrans" cxnId="{DAA43B5A-983F-40E6-9E6F-F23EF47F3B6F}">
      <dgm:prSet/>
      <dgm:spPr/>
      <dgm:t>
        <a:bodyPr/>
        <a:lstStyle/>
        <a:p>
          <a:endParaRPr lang="de-AT"/>
        </a:p>
      </dgm:t>
    </dgm:pt>
    <dgm:pt modelId="{7978E3FE-50D2-4FC4-9A2B-B7D88197C6DD}">
      <dgm:prSet phldrT="[Text]" custT="1"/>
      <dgm:spPr/>
      <dgm:t>
        <a:bodyPr/>
        <a:lstStyle/>
        <a:p>
          <a:r>
            <a:rPr lang="de-AT" sz="2200" b="1" dirty="0">
              <a:latin typeface="Lexend" pitchFamily="2" charset="0"/>
              <a:cs typeface="Leelawadee" panose="020B0502040204020203" pitchFamily="34" charset="-34"/>
            </a:rPr>
            <a:t>Bedürfnisse klar definieren</a:t>
          </a:r>
        </a:p>
        <a:p>
          <a:r>
            <a:rPr lang="de-AT" sz="2200" dirty="0">
              <a:latin typeface="Lexend" pitchFamily="2" charset="0"/>
              <a:cs typeface="Leelawadee" panose="020B0502040204020203" pitchFamily="34" charset="-34"/>
            </a:rPr>
            <a:t>(Blitzlicht und Überprüfen der Antworten)</a:t>
          </a:r>
        </a:p>
        <a:p>
          <a:endParaRPr lang="de-AT" sz="2200" dirty="0">
            <a:latin typeface="Lexend" pitchFamily="2" charset="0"/>
            <a:cs typeface="Leelawadee" panose="020B0502040204020203" pitchFamily="34" charset="-34"/>
          </a:endParaRPr>
        </a:p>
      </dgm:t>
    </dgm:pt>
    <dgm:pt modelId="{EA070AAF-AFC0-48B5-9BE6-D038BC72EA38}" type="parTrans" cxnId="{8204AD2B-6A13-4C3D-AA2C-D1F6D6D886B8}">
      <dgm:prSet/>
      <dgm:spPr/>
      <dgm:t>
        <a:bodyPr/>
        <a:lstStyle/>
        <a:p>
          <a:endParaRPr lang="de-AT"/>
        </a:p>
      </dgm:t>
    </dgm:pt>
    <dgm:pt modelId="{47DBEFFA-E239-4DED-8F9B-E336C3AD7DD6}" type="sibTrans" cxnId="{8204AD2B-6A13-4C3D-AA2C-D1F6D6D886B8}">
      <dgm:prSet/>
      <dgm:spPr/>
      <dgm:t>
        <a:bodyPr/>
        <a:lstStyle/>
        <a:p>
          <a:endParaRPr lang="de-AT"/>
        </a:p>
      </dgm:t>
    </dgm:pt>
    <dgm:pt modelId="{84999769-D438-4FDF-B4FA-4CCC61DDADEE}" type="pres">
      <dgm:prSet presAssocID="{47814B24-F251-4626-A9F3-28A9158D4A5C}" presName="rootnode" presStyleCnt="0">
        <dgm:presLayoutVars>
          <dgm:chMax/>
          <dgm:chPref/>
          <dgm:dir/>
          <dgm:animLvl val="lvl"/>
        </dgm:presLayoutVars>
      </dgm:prSet>
      <dgm:spPr/>
    </dgm:pt>
    <dgm:pt modelId="{55E069C0-29F7-4F5F-AC08-6C08B97E9ED6}" type="pres">
      <dgm:prSet presAssocID="{02231A80-FBE7-424F-9D8D-E94ACDB70846}" presName="composite" presStyleCnt="0"/>
      <dgm:spPr/>
    </dgm:pt>
    <dgm:pt modelId="{BF0042C1-EF6C-4A19-A414-4603B5D484B3}" type="pres">
      <dgm:prSet presAssocID="{02231A80-FBE7-424F-9D8D-E94ACDB70846}" presName="LShape" presStyleLbl="alignNode1" presStyleIdx="0" presStyleCnt="5"/>
      <dgm:spPr>
        <a:solidFill>
          <a:srgbClr val="FBC2BA"/>
        </a:solidFill>
        <a:ln>
          <a:noFill/>
        </a:ln>
      </dgm:spPr>
    </dgm:pt>
    <dgm:pt modelId="{D6C83E28-FC00-4F84-9483-0E4197610007}" type="pres">
      <dgm:prSet presAssocID="{02231A80-FBE7-424F-9D8D-E94ACDB70846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0CCBF52A-E4E7-40F9-ACCF-6F56EA73CC7A}" type="pres">
      <dgm:prSet presAssocID="{02231A80-FBE7-424F-9D8D-E94ACDB70846}" presName="Triangle" presStyleLbl="alignNode1" presStyleIdx="1" presStyleCnt="5"/>
      <dgm:spPr>
        <a:solidFill>
          <a:schemeClr val="bg1"/>
        </a:solidFill>
        <a:ln>
          <a:noFill/>
        </a:ln>
      </dgm:spPr>
    </dgm:pt>
    <dgm:pt modelId="{30359B1A-5AF8-439F-BB70-13A546094C56}" type="pres">
      <dgm:prSet presAssocID="{672ADE4F-939D-4C34-AA74-A5784E472EAE}" presName="sibTrans" presStyleCnt="0"/>
      <dgm:spPr/>
    </dgm:pt>
    <dgm:pt modelId="{1F07067A-BCB7-4030-A40E-98266A084E98}" type="pres">
      <dgm:prSet presAssocID="{672ADE4F-939D-4C34-AA74-A5784E472EAE}" presName="space" presStyleCnt="0"/>
      <dgm:spPr/>
    </dgm:pt>
    <dgm:pt modelId="{F206EC08-4AD4-491A-8C08-294B1BC15811}" type="pres">
      <dgm:prSet presAssocID="{644EF38A-EEAE-493B-A570-6DB48D88CF83}" presName="composite" presStyleCnt="0"/>
      <dgm:spPr/>
    </dgm:pt>
    <dgm:pt modelId="{C223D41E-D658-4D21-A7C5-4DFF77590B83}" type="pres">
      <dgm:prSet presAssocID="{644EF38A-EEAE-493B-A570-6DB48D88CF83}" presName="LShape" presStyleLbl="alignNode1" presStyleIdx="2" presStyleCnt="5"/>
      <dgm:spPr>
        <a:solidFill>
          <a:srgbClr val="CB95AC"/>
        </a:solidFill>
        <a:ln>
          <a:noFill/>
        </a:ln>
      </dgm:spPr>
    </dgm:pt>
    <dgm:pt modelId="{65969A63-FC1B-4CBD-815B-123BACD0EC5B}" type="pres">
      <dgm:prSet presAssocID="{644EF38A-EEAE-493B-A570-6DB48D88CF83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E337FB3-DB95-4CF8-B634-92D607DA83F8}" type="pres">
      <dgm:prSet presAssocID="{644EF38A-EEAE-493B-A570-6DB48D88CF83}" presName="Triangle" presStyleLbl="alignNode1" presStyleIdx="3" presStyleCnt="5"/>
      <dgm:spPr>
        <a:solidFill>
          <a:schemeClr val="bg1"/>
        </a:solidFill>
        <a:ln>
          <a:noFill/>
        </a:ln>
      </dgm:spPr>
    </dgm:pt>
    <dgm:pt modelId="{9D808217-955C-436C-923B-62D8E74BC8F7}" type="pres">
      <dgm:prSet presAssocID="{99C0EB5C-F532-42DD-B3A6-0AB7E18BF628}" presName="sibTrans" presStyleCnt="0"/>
      <dgm:spPr/>
    </dgm:pt>
    <dgm:pt modelId="{11EE2622-E2EC-4549-86E5-3438DF07D83A}" type="pres">
      <dgm:prSet presAssocID="{99C0EB5C-F532-42DD-B3A6-0AB7E18BF628}" presName="space" presStyleCnt="0"/>
      <dgm:spPr/>
    </dgm:pt>
    <dgm:pt modelId="{3E0BE51C-D15D-4AA4-BD82-23935CCEAA9D}" type="pres">
      <dgm:prSet presAssocID="{7978E3FE-50D2-4FC4-9A2B-B7D88197C6DD}" presName="composite" presStyleCnt="0"/>
      <dgm:spPr/>
    </dgm:pt>
    <dgm:pt modelId="{ACB68B74-DA85-4EBF-84C9-60129139BBC4}" type="pres">
      <dgm:prSet presAssocID="{7978E3FE-50D2-4FC4-9A2B-B7D88197C6DD}" presName="LShape" presStyleLbl="alignNode1" presStyleIdx="4" presStyleCnt="5"/>
      <dgm:spPr>
        <a:solidFill>
          <a:srgbClr val="7464AA"/>
        </a:solidFill>
        <a:ln>
          <a:noFill/>
        </a:ln>
      </dgm:spPr>
    </dgm:pt>
    <dgm:pt modelId="{59113494-9C93-4CDD-BE8C-4EA950B7456A}" type="pres">
      <dgm:prSet presAssocID="{7978E3FE-50D2-4FC4-9A2B-B7D88197C6DD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8204AD2B-6A13-4C3D-AA2C-D1F6D6D886B8}" srcId="{47814B24-F251-4626-A9F3-28A9158D4A5C}" destId="{7978E3FE-50D2-4FC4-9A2B-B7D88197C6DD}" srcOrd="2" destOrd="0" parTransId="{EA070AAF-AFC0-48B5-9BE6-D038BC72EA38}" sibTransId="{47DBEFFA-E239-4DED-8F9B-E336C3AD7DD6}"/>
    <dgm:cxn modelId="{D8958349-A697-4A17-9D27-384A9CAB7364}" srcId="{47814B24-F251-4626-A9F3-28A9158D4A5C}" destId="{02231A80-FBE7-424F-9D8D-E94ACDB70846}" srcOrd="0" destOrd="0" parTransId="{0914FBFA-D877-45EE-B3A6-61D70F0B3AEE}" sibTransId="{672ADE4F-939D-4C34-AA74-A5784E472EAE}"/>
    <dgm:cxn modelId="{DAA43B5A-983F-40E6-9E6F-F23EF47F3B6F}" srcId="{47814B24-F251-4626-A9F3-28A9158D4A5C}" destId="{644EF38A-EEAE-493B-A570-6DB48D88CF83}" srcOrd="1" destOrd="0" parTransId="{D9584151-C625-45E3-94AB-F3DD89708927}" sibTransId="{99C0EB5C-F532-42DD-B3A6-0AB7E18BF628}"/>
    <dgm:cxn modelId="{0C20C383-E1A1-424B-AA7E-A86A6B9A03DB}" type="presOf" srcId="{7978E3FE-50D2-4FC4-9A2B-B7D88197C6DD}" destId="{59113494-9C93-4CDD-BE8C-4EA950B7456A}" srcOrd="0" destOrd="0" presId="urn:microsoft.com/office/officeart/2009/3/layout/StepUpProcess"/>
    <dgm:cxn modelId="{D9926FD1-3590-4AF7-A879-19BD2E5A6C9F}" type="presOf" srcId="{47814B24-F251-4626-A9F3-28A9158D4A5C}" destId="{84999769-D438-4FDF-B4FA-4CCC61DDADEE}" srcOrd="0" destOrd="0" presId="urn:microsoft.com/office/officeart/2009/3/layout/StepUpProcess"/>
    <dgm:cxn modelId="{0B9E1CEB-3D96-44ED-A5EA-458CE8BF49F7}" type="presOf" srcId="{644EF38A-EEAE-493B-A570-6DB48D88CF83}" destId="{65969A63-FC1B-4CBD-815B-123BACD0EC5B}" srcOrd="0" destOrd="0" presId="urn:microsoft.com/office/officeart/2009/3/layout/StepUpProcess"/>
    <dgm:cxn modelId="{B3111AEF-A9BA-429F-8DF9-1E1B4E867F8A}" type="presOf" srcId="{02231A80-FBE7-424F-9D8D-E94ACDB70846}" destId="{D6C83E28-FC00-4F84-9483-0E4197610007}" srcOrd="0" destOrd="0" presId="urn:microsoft.com/office/officeart/2009/3/layout/StepUpProcess"/>
    <dgm:cxn modelId="{D8A8D129-D7C2-4386-83FC-C2C1D0C51C0D}" type="presParOf" srcId="{84999769-D438-4FDF-B4FA-4CCC61DDADEE}" destId="{55E069C0-29F7-4F5F-AC08-6C08B97E9ED6}" srcOrd="0" destOrd="0" presId="urn:microsoft.com/office/officeart/2009/3/layout/StepUpProcess"/>
    <dgm:cxn modelId="{A85A11A3-421E-4EA4-A15E-6F28D47D32A6}" type="presParOf" srcId="{55E069C0-29F7-4F5F-AC08-6C08B97E9ED6}" destId="{BF0042C1-EF6C-4A19-A414-4603B5D484B3}" srcOrd="0" destOrd="0" presId="urn:microsoft.com/office/officeart/2009/3/layout/StepUpProcess"/>
    <dgm:cxn modelId="{AFE9DA93-E603-4953-BBAB-A1C719AC5477}" type="presParOf" srcId="{55E069C0-29F7-4F5F-AC08-6C08B97E9ED6}" destId="{D6C83E28-FC00-4F84-9483-0E4197610007}" srcOrd="1" destOrd="0" presId="urn:microsoft.com/office/officeart/2009/3/layout/StepUpProcess"/>
    <dgm:cxn modelId="{30C73F7C-062A-4946-BAD6-ECF9D2A62F74}" type="presParOf" srcId="{55E069C0-29F7-4F5F-AC08-6C08B97E9ED6}" destId="{0CCBF52A-E4E7-40F9-ACCF-6F56EA73CC7A}" srcOrd="2" destOrd="0" presId="urn:microsoft.com/office/officeart/2009/3/layout/StepUpProcess"/>
    <dgm:cxn modelId="{4202289D-A7FA-4F08-B6FE-0B1916F1BA23}" type="presParOf" srcId="{84999769-D438-4FDF-B4FA-4CCC61DDADEE}" destId="{30359B1A-5AF8-439F-BB70-13A546094C56}" srcOrd="1" destOrd="0" presId="urn:microsoft.com/office/officeart/2009/3/layout/StepUpProcess"/>
    <dgm:cxn modelId="{B4DCA4C2-A3E4-48A5-8F85-F219211C89EE}" type="presParOf" srcId="{30359B1A-5AF8-439F-BB70-13A546094C56}" destId="{1F07067A-BCB7-4030-A40E-98266A084E98}" srcOrd="0" destOrd="0" presId="urn:microsoft.com/office/officeart/2009/3/layout/StepUpProcess"/>
    <dgm:cxn modelId="{E76AD451-F350-4E81-BF45-0BBD57CB5A3B}" type="presParOf" srcId="{84999769-D438-4FDF-B4FA-4CCC61DDADEE}" destId="{F206EC08-4AD4-491A-8C08-294B1BC15811}" srcOrd="2" destOrd="0" presId="urn:microsoft.com/office/officeart/2009/3/layout/StepUpProcess"/>
    <dgm:cxn modelId="{CC5CEF03-902D-4BCB-AD41-2930364AA070}" type="presParOf" srcId="{F206EC08-4AD4-491A-8C08-294B1BC15811}" destId="{C223D41E-D658-4D21-A7C5-4DFF77590B83}" srcOrd="0" destOrd="0" presId="urn:microsoft.com/office/officeart/2009/3/layout/StepUpProcess"/>
    <dgm:cxn modelId="{EB3F7188-2F37-4ADB-8BCF-7D16F0AB5E87}" type="presParOf" srcId="{F206EC08-4AD4-491A-8C08-294B1BC15811}" destId="{65969A63-FC1B-4CBD-815B-123BACD0EC5B}" srcOrd="1" destOrd="0" presId="urn:microsoft.com/office/officeart/2009/3/layout/StepUpProcess"/>
    <dgm:cxn modelId="{985CBD74-F526-4EA5-8136-7076B3F95639}" type="presParOf" srcId="{F206EC08-4AD4-491A-8C08-294B1BC15811}" destId="{3E337FB3-DB95-4CF8-B634-92D607DA83F8}" srcOrd="2" destOrd="0" presId="urn:microsoft.com/office/officeart/2009/3/layout/StepUpProcess"/>
    <dgm:cxn modelId="{50D46BA2-AEF0-4BFD-96A9-3202B785A543}" type="presParOf" srcId="{84999769-D438-4FDF-B4FA-4CCC61DDADEE}" destId="{9D808217-955C-436C-923B-62D8E74BC8F7}" srcOrd="3" destOrd="0" presId="urn:microsoft.com/office/officeart/2009/3/layout/StepUpProcess"/>
    <dgm:cxn modelId="{AFB67CCA-1F18-474B-84EC-6BA898F29117}" type="presParOf" srcId="{9D808217-955C-436C-923B-62D8E74BC8F7}" destId="{11EE2622-E2EC-4549-86E5-3438DF07D83A}" srcOrd="0" destOrd="0" presId="urn:microsoft.com/office/officeart/2009/3/layout/StepUpProcess"/>
    <dgm:cxn modelId="{EBF2A424-1E39-4474-B0B8-1E70D27C0F75}" type="presParOf" srcId="{84999769-D438-4FDF-B4FA-4CCC61DDADEE}" destId="{3E0BE51C-D15D-4AA4-BD82-23935CCEAA9D}" srcOrd="4" destOrd="0" presId="urn:microsoft.com/office/officeart/2009/3/layout/StepUpProcess"/>
    <dgm:cxn modelId="{E5BD6A99-9D84-46A5-AFD6-EC7A10575266}" type="presParOf" srcId="{3E0BE51C-D15D-4AA4-BD82-23935CCEAA9D}" destId="{ACB68B74-DA85-4EBF-84C9-60129139BBC4}" srcOrd="0" destOrd="0" presId="urn:microsoft.com/office/officeart/2009/3/layout/StepUpProcess"/>
    <dgm:cxn modelId="{9B6399CE-EA4C-4BA0-8153-7D3B348AF59D}" type="presParOf" srcId="{3E0BE51C-D15D-4AA4-BD82-23935CCEAA9D}" destId="{59113494-9C93-4CDD-BE8C-4EA950B7456A}" srcOrd="1" destOrd="0" presId="urn:microsoft.com/office/officeart/2009/3/layout/StepUpProcess"/>
  </dgm:cxnLst>
  <dgm:bg/>
  <dgm:whole>
    <a:ln w="0"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0042C1-EF6C-4A19-A414-4603B5D484B3}">
      <dsp:nvSpPr>
        <dsp:cNvPr id="0" name=""/>
        <dsp:cNvSpPr/>
      </dsp:nvSpPr>
      <dsp:spPr>
        <a:xfrm rot="5400000">
          <a:off x="536794" y="1472341"/>
          <a:ext cx="1597499" cy="2658202"/>
        </a:xfrm>
        <a:prstGeom prst="corner">
          <a:avLst>
            <a:gd name="adj1" fmla="val 16120"/>
            <a:gd name="adj2" fmla="val 16110"/>
          </a:avLst>
        </a:prstGeom>
        <a:solidFill>
          <a:srgbClr val="FBC2B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C83E28-FC00-4F84-9483-0E4197610007}">
      <dsp:nvSpPr>
        <dsp:cNvPr id="0" name=""/>
        <dsp:cNvSpPr/>
      </dsp:nvSpPr>
      <dsp:spPr>
        <a:xfrm>
          <a:off x="270131" y="2266571"/>
          <a:ext cx="2399840" cy="210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b="1" kern="1200" dirty="0">
              <a:latin typeface="Lexend" pitchFamily="2" charset="0"/>
              <a:cs typeface="Leelawadee" panose="020B0502040204020203" pitchFamily="34" charset="-34"/>
            </a:rPr>
            <a:t>Herausforderungen erkennen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kern="1200" dirty="0">
              <a:latin typeface="Lexend" pitchFamily="2" charset="0"/>
              <a:cs typeface="Leelawadee" panose="020B0502040204020203" pitchFamily="34" charset="-34"/>
            </a:rPr>
            <a:t>(Walk and Talk)</a:t>
          </a:r>
        </a:p>
      </dsp:txBody>
      <dsp:txXfrm>
        <a:off x="270131" y="2266571"/>
        <a:ext cx="2399840" cy="2103600"/>
      </dsp:txXfrm>
    </dsp:sp>
    <dsp:sp modelId="{0CCBF52A-E4E7-40F9-ACCF-6F56EA73CC7A}">
      <dsp:nvSpPr>
        <dsp:cNvPr id="0" name=""/>
        <dsp:cNvSpPr/>
      </dsp:nvSpPr>
      <dsp:spPr>
        <a:xfrm>
          <a:off x="2217172" y="1276641"/>
          <a:ext cx="452800" cy="452800"/>
        </a:xfrm>
        <a:prstGeom prst="triangle">
          <a:avLst>
            <a:gd name="adj" fmla="val 100000"/>
          </a:avLst>
        </a:prstGeom>
        <a:solidFill>
          <a:schemeClr val="bg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23D41E-D658-4D21-A7C5-4DFF77590B83}">
      <dsp:nvSpPr>
        <dsp:cNvPr id="0" name=""/>
        <dsp:cNvSpPr/>
      </dsp:nvSpPr>
      <dsp:spPr>
        <a:xfrm rot="5400000">
          <a:off x="3474667" y="745361"/>
          <a:ext cx="1597499" cy="2658202"/>
        </a:xfrm>
        <a:prstGeom prst="corner">
          <a:avLst>
            <a:gd name="adj1" fmla="val 16120"/>
            <a:gd name="adj2" fmla="val 16110"/>
          </a:avLst>
        </a:prstGeom>
        <a:solidFill>
          <a:srgbClr val="CB95A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969A63-FC1B-4CBD-815B-123BACD0EC5B}">
      <dsp:nvSpPr>
        <dsp:cNvPr id="0" name=""/>
        <dsp:cNvSpPr/>
      </dsp:nvSpPr>
      <dsp:spPr>
        <a:xfrm>
          <a:off x="3208005" y="1539591"/>
          <a:ext cx="2399840" cy="210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b="1" kern="1200" dirty="0">
              <a:latin typeface="Lexend" pitchFamily="2" charset="0"/>
              <a:cs typeface="Leelawadee" panose="020B0502040204020203" pitchFamily="34" charset="-34"/>
            </a:rPr>
            <a:t>Empathisch nachfragen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kern="1200" dirty="0">
              <a:latin typeface="Lexend" pitchFamily="2" charset="0"/>
              <a:cs typeface="Leelawadee" panose="020B0502040204020203" pitchFamily="34" charset="-34"/>
            </a:rPr>
            <a:t>(Ask </a:t>
          </a:r>
          <a:r>
            <a:rPr lang="de-AT" sz="2200" kern="1200" dirty="0" err="1">
              <a:latin typeface="Lexend" pitchFamily="2" charset="0"/>
              <a:cs typeface="Leelawadee" panose="020B0502040204020203" pitchFamily="34" charset="-34"/>
            </a:rPr>
            <a:t>why</a:t>
          </a:r>
          <a:r>
            <a:rPr lang="de-AT" sz="2200" kern="1200" dirty="0">
              <a:latin typeface="Lexend" pitchFamily="2" charset="0"/>
              <a:cs typeface="Leelawadee" panose="020B0502040204020203" pitchFamily="34" charset="-34"/>
            </a:rPr>
            <a:t>?)</a:t>
          </a:r>
        </a:p>
      </dsp:txBody>
      <dsp:txXfrm>
        <a:off x="3208005" y="1539591"/>
        <a:ext cx="2399840" cy="2103600"/>
      </dsp:txXfrm>
    </dsp:sp>
    <dsp:sp modelId="{3E337FB3-DB95-4CF8-B634-92D607DA83F8}">
      <dsp:nvSpPr>
        <dsp:cNvPr id="0" name=""/>
        <dsp:cNvSpPr/>
      </dsp:nvSpPr>
      <dsp:spPr>
        <a:xfrm>
          <a:off x="5155045" y="549661"/>
          <a:ext cx="452800" cy="452800"/>
        </a:xfrm>
        <a:prstGeom prst="triangle">
          <a:avLst>
            <a:gd name="adj" fmla="val 100000"/>
          </a:avLst>
        </a:prstGeom>
        <a:solidFill>
          <a:schemeClr val="bg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B68B74-DA85-4EBF-84C9-60129139BBC4}">
      <dsp:nvSpPr>
        <dsp:cNvPr id="0" name=""/>
        <dsp:cNvSpPr/>
      </dsp:nvSpPr>
      <dsp:spPr>
        <a:xfrm rot="5400000">
          <a:off x="6412541" y="18381"/>
          <a:ext cx="1597499" cy="2658202"/>
        </a:xfrm>
        <a:prstGeom prst="corner">
          <a:avLst>
            <a:gd name="adj1" fmla="val 16120"/>
            <a:gd name="adj2" fmla="val 16110"/>
          </a:avLst>
        </a:prstGeom>
        <a:solidFill>
          <a:srgbClr val="7464A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113494-9C93-4CDD-BE8C-4EA950B7456A}">
      <dsp:nvSpPr>
        <dsp:cNvPr id="0" name=""/>
        <dsp:cNvSpPr/>
      </dsp:nvSpPr>
      <dsp:spPr>
        <a:xfrm>
          <a:off x="6145879" y="812611"/>
          <a:ext cx="2399840" cy="210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b="1" kern="1200" dirty="0">
              <a:latin typeface="Lexend" pitchFamily="2" charset="0"/>
              <a:cs typeface="Leelawadee" panose="020B0502040204020203" pitchFamily="34" charset="-34"/>
            </a:rPr>
            <a:t>Bedürfnisse klar definieren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kern="1200" dirty="0">
              <a:latin typeface="Lexend" pitchFamily="2" charset="0"/>
              <a:cs typeface="Leelawadee" panose="020B0502040204020203" pitchFamily="34" charset="-34"/>
            </a:rPr>
            <a:t>(Blitzlicht und Überprüfen der Antworten)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2200" kern="1200" dirty="0">
            <a:latin typeface="Lexend" pitchFamily="2" charset="0"/>
            <a:cs typeface="Leelawadee" panose="020B0502040204020203" pitchFamily="34" charset="-34"/>
          </a:endParaRPr>
        </a:p>
      </dsp:txBody>
      <dsp:txXfrm>
        <a:off x="6145879" y="812611"/>
        <a:ext cx="2399840" cy="21036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0042C1-EF6C-4A19-A414-4603B5D484B3}">
      <dsp:nvSpPr>
        <dsp:cNvPr id="0" name=""/>
        <dsp:cNvSpPr/>
      </dsp:nvSpPr>
      <dsp:spPr>
        <a:xfrm rot="5400000">
          <a:off x="671641" y="1695134"/>
          <a:ext cx="2017663" cy="3357346"/>
        </a:xfrm>
        <a:prstGeom prst="corner">
          <a:avLst>
            <a:gd name="adj1" fmla="val 16120"/>
            <a:gd name="adj2" fmla="val 16110"/>
          </a:avLst>
        </a:prstGeom>
        <a:solidFill>
          <a:srgbClr val="FBC2B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C83E28-FC00-4F84-9483-0E4197610007}">
      <dsp:nvSpPr>
        <dsp:cNvPr id="0" name=""/>
        <dsp:cNvSpPr/>
      </dsp:nvSpPr>
      <dsp:spPr>
        <a:xfrm>
          <a:off x="334843" y="2698257"/>
          <a:ext cx="3031030" cy="26568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b="1" kern="1200" dirty="0">
              <a:latin typeface="Lexend" pitchFamily="2" charset="0"/>
              <a:cs typeface="Leelawadee" panose="020B0502040204020203" pitchFamily="34" charset="-34"/>
            </a:rPr>
            <a:t>Herausforderungen erkennen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kern="1200" dirty="0">
              <a:latin typeface="Lexend" pitchFamily="2" charset="0"/>
              <a:cs typeface="Leelawadee" panose="020B0502040204020203" pitchFamily="34" charset="-34"/>
            </a:rPr>
            <a:t>(Walk and Talk)</a:t>
          </a:r>
        </a:p>
      </dsp:txBody>
      <dsp:txXfrm>
        <a:off x="334843" y="2698257"/>
        <a:ext cx="3031030" cy="2656876"/>
      </dsp:txXfrm>
    </dsp:sp>
    <dsp:sp modelId="{0CCBF52A-E4E7-40F9-ACCF-6F56EA73CC7A}">
      <dsp:nvSpPr>
        <dsp:cNvPr id="0" name=""/>
        <dsp:cNvSpPr/>
      </dsp:nvSpPr>
      <dsp:spPr>
        <a:xfrm>
          <a:off x="2793982" y="1447963"/>
          <a:ext cx="571892" cy="571892"/>
        </a:xfrm>
        <a:prstGeom prst="triangle">
          <a:avLst>
            <a:gd name="adj" fmla="val 100000"/>
          </a:avLst>
        </a:prstGeom>
        <a:solidFill>
          <a:schemeClr val="bg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23D41E-D658-4D21-A7C5-4DFF77590B83}">
      <dsp:nvSpPr>
        <dsp:cNvPr id="0" name=""/>
        <dsp:cNvSpPr/>
      </dsp:nvSpPr>
      <dsp:spPr>
        <a:xfrm rot="5400000">
          <a:off x="4382215" y="776949"/>
          <a:ext cx="2017663" cy="3357346"/>
        </a:xfrm>
        <a:prstGeom prst="corner">
          <a:avLst>
            <a:gd name="adj1" fmla="val 16120"/>
            <a:gd name="adj2" fmla="val 16110"/>
          </a:avLst>
        </a:prstGeom>
        <a:solidFill>
          <a:srgbClr val="CB95A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969A63-FC1B-4CBD-815B-123BACD0EC5B}">
      <dsp:nvSpPr>
        <dsp:cNvPr id="0" name=""/>
        <dsp:cNvSpPr/>
      </dsp:nvSpPr>
      <dsp:spPr>
        <a:xfrm>
          <a:off x="4045417" y="1780072"/>
          <a:ext cx="3031030" cy="26568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b="1" kern="1200" dirty="0">
              <a:latin typeface="Lexend" pitchFamily="2" charset="0"/>
              <a:cs typeface="Leelawadee" panose="020B0502040204020203" pitchFamily="34" charset="-34"/>
            </a:rPr>
            <a:t>Empathisch nachfragen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kern="1200" dirty="0">
              <a:latin typeface="Lexend" pitchFamily="2" charset="0"/>
              <a:cs typeface="Leelawadee" panose="020B0502040204020203" pitchFamily="34" charset="-34"/>
            </a:rPr>
            <a:t>(Ask </a:t>
          </a:r>
          <a:r>
            <a:rPr lang="de-AT" sz="2200" kern="1200" dirty="0" err="1">
              <a:latin typeface="Lexend" pitchFamily="2" charset="0"/>
              <a:cs typeface="Leelawadee" panose="020B0502040204020203" pitchFamily="34" charset="-34"/>
            </a:rPr>
            <a:t>why</a:t>
          </a:r>
          <a:r>
            <a:rPr lang="de-AT" sz="2200" kern="1200" dirty="0">
              <a:latin typeface="Lexend" pitchFamily="2" charset="0"/>
              <a:cs typeface="Leelawadee" panose="020B0502040204020203" pitchFamily="34" charset="-34"/>
            </a:rPr>
            <a:t>?)</a:t>
          </a:r>
        </a:p>
      </dsp:txBody>
      <dsp:txXfrm>
        <a:off x="4045417" y="1780072"/>
        <a:ext cx="3031030" cy="2656876"/>
      </dsp:txXfrm>
    </dsp:sp>
    <dsp:sp modelId="{3E337FB3-DB95-4CF8-B634-92D607DA83F8}">
      <dsp:nvSpPr>
        <dsp:cNvPr id="0" name=""/>
        <dsp:cNvSpPr/>
      </dsp:nvSpPr>
      <dsp:spPr>
        <a:xfrm>
          <a:off x="6504556" y="529777"/>
          <a:ext cx="571892" cy="571892"/>
        </a:xfrm>
        <a:prstGeom prst="triangle">
          <a:avLst>
            <a:gd name="adj" fmla="val 100000"/>
          </a:avLst>
        </a:prstGeom>
        <a:solidFill>
          <a:schemeClr val="bg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B68B74-DA85-4EBF-84C9-60129139BBC4}">
      <dsp:nvSpPr>
        <dsp:cNvPr id="0" name=""/>
        <dsp:cNvSpPr/>
      </dsp:nvSpPr>
      <dsp:spPr>
        <a:xfrm rot="5400000">
          <a:off x="8092789" y="-141235"/>
          <a:ext cx="2017663" cy="3357346"/>
        </a:xfrm>
        <a:prstGeom prst="corner">
          <a:avLst>
            <a:gd name="adj1" fmla="val 16120"/>
            <a:gd name="adj2" fmla="val 16110"/>
          </a:avLst>
        </a:prstGeom>
        <a:solidFill>
          <a:srgbClr val="7464A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113494-9C93-4CDD-BE8C-4EA950B7456A}">
      <dsp:nvSpPr>
        <dsp:cNvPr id="0" name=""/>
        <dsp:cNvSpPr/>
      </dsp:nvSpPr>
      <dsp:spPr>
        <a:xfrm>
          <a:off x="7755991" y="861887"/>
          <a:ext cx="3031030" cy="26568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b="1" kern="1200" dirty="0">
              <a:latin typeface="Lexend" pitchFamily="2" charset="0"/>
              <a:cs typeface="Leelawadee" panose="020B0502040204020203" pitchFamily="34" charset="-34"/>
            </a:rPr>
            <a:t>Bedürfnisse klar definieren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kern="1200" dirty="0">
              <a:latin typeface="Lexend" pitchFamily="2" charset="0"/>
              <a:cs typeface="Leelawadee" panose="020B0502040204020203" pitchFamily="34" charset="-34"/>
            </a:rPr>
            <a:t>(Blitzlicht und Überprüfen der Antworten)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2200" kern="1200" dirty="0">
            <a:latin typeface="Lexend" pitchFamily="2" charset="0"/>
            <a:cs typeface="Leelawadee" panose="020B0502040204020203" pitchFamily="34" charset="-34"/>
          </a:endParaRPr>
        </a:p>
      </dsp:txBody>
      <dsp:txXfrm>
        <a:off x="7755991" y="861887"/>
        <a:ext cx="3031030" cy="26568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A45EF-81E7-45C5-888E-3A45846E20A2}" type="datetimeFigureOut">
              <a:rPr lang="de-AT" smtClean="0"/>
              <a:t>28.08.2025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928024-9874-4B6F-8862-186D3D385E4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07963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928024-9874-4B6F-8862-186D3D385E42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92747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928024-9874-4B6F-8862-186D3D385E42}" type="slidenum">
              <a:rPr lang="de-AT" smtClean="0"/>
              <a:t>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490685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928024-9874-4B6F-8862-186D3D385E42}" type="slidenum">
              <a:rPr lang="de-AT" smtClean="0"/>
              <a:t>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63896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928024-9874-4B6F-8862-186D3D385E42}" type="slidenum">
              <a:rPr lang="de-AT" smtClean="0"/>
              <a:t>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86187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1A5AD-9246-B6FD-BAC2-D4CBCCF15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FC99DB3-F6A4-F420-1DFD-CA6B9BCEA0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C7412DE-D87B-B5AE-0B98-548FB26A6A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CD19CF-E0DF-8E26-927D-08E556A23E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928024-9874-4B6F-8862-186D3D385E42}" type="slidenum">
              <a:rPr lang="de-AT" smtClean="0"/>
              <a:t>11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34472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928024-9874-4B6F-8862-186D3D385E42}" type="slidenum">
              <a:rPr lang="de-AT" smtClean="0"/>
              <a:t>15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55411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DAC418-492C-888A-BAC1-5CF189CF8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35577EC-010D-04AD-19B4-AE1C5E0DFC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1654249-274D-02E3-3C24-45E5F79264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213EFC4-A221-1CB0-C5A6-F05CB361D2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928024-9874-4B6F-8862-186D3D385E42}" type="slidenum">
              <a:rPr lang="de-AT" smtClean="0"/>
              <a:t>17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98653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928024-9874-4B6F-8862-186D3D385E42}" type="slidenum">
              <a:rPr lang="de-AT" smtClean="0"/>
              <a:t>18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83520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78423408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285231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33809308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0756596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2268097688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252053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190831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5480253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4479045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888216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rafik 10" descr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66" name="Grafik 12" descr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985260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59751342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4792117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05868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14157739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3822369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685685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01106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0091254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8111119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93092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rafik 18" descr="Grafik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03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1296" y="1759854"/>
            <a:ext cx="5291807" cy="384177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05" name="Textplatzhalter 4"/>
          <p:cNvSpPr txBox="1">
            <a:spLocks noGrp="1"/>
          </p:cNvSpPr>
          <p:nvPr>
            <p:ph type="body" sz="quarter" idx="21"/>
          </p:nvPr>
        </p:nvSpPr>
        <p:spPr>
          <a:xfrm>
            <a:off x="6438903" y="1759854"/>
            <a:ext cx="5291807" cy="3841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pPr>
            <a:endParaRPr/>
          </a:p>
        </p:txBody>
      </p:sp>
      <p:sp>
        <p:nvSpPr>
          <p:cNvPr id="10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3784153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60213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3852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44_4DF4F10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ortwolken.com/" TargetMode="Externa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3E_89F2AD2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3F_F3A0B465.xml"/><Relationship Id="rId7" Type="http://schemas.openxmlformats.org/officeDocument/2006/relationships/image" Target="../media/image34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microsoft.com/office/2018/10/relationships/comments" Target="../comments/modernComment_141_705A20BE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microsoft.com/office/2018/10/relationships/comments" Target="../comments/modernComment_142_6C7F834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rPr lang="de-DE" dirty="0"/>
              <a:t>Design </a:t>
            </a:r>
            <a:r>
              <a:rPr lang="de-DE" dirty="0" err="1"/>
              <a:t>Thinking</a:t>
            </a:r>
            <a:r>
              <a:rPr lang="de-DE" dirty="0"/>
              <a:t>: </a:t>
            </a:r>
            <a:br>
              <a:rPr lang="de-DE" dirty="0"/>
            </a:br>
            <a:r>
              <a:rPr lang="de-DE" dirty="0"/>
              <a:t>Ideen mit Wert entwickeln</a:t>
            </a:r>
            <a:endParaRPr lang="de-AT"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10D4F-C7BF-FB5B-5A23-62D317E1A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81AC7B52-3AE8-9DCB-ADCF-30457E8856C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Ideen mit Wert entwickeln</a:t>
            </a:r>
            <a:endParaRPr dirty="0"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456CE056-7F6C-130D-4F53-5A2A1D4545A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42145538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1AF65-7FF4-7B7D-5E52-79C471133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468F3B-C662-E2AE-B4C7-A6091210A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Der Weg zur Ideenfindung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7229C0-3DEB-7770-C62A-00DFB732747E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CA9FDB-4609-2738-86AB-69CE69D5F40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de-AT" sz="2400" b="1" dirty="0"/>
              <a:t>Schritt für Schritt zur Ideenfindung</a:t>
            </a:r>
          </a:p>
        </p:txBody>
      </p:sp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AE3BBCEA-3F8D-6FB8-C8E9-F0655D752A2F}"/>
              </a:ext>
            </a:extLst>
          </p:cNvPr>
          <p:cNvGraphicFramePr/>
          <p:nvPr/>
        </p:nvGraphicFramePr>
        <p:xfrm>
          <a:off x="469790" y="2110413"/>
          <a:ext cx="10788823" cy="5883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6633092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5CFB30-8016-72CC-86D6-4ECAB8FEA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928ECF-069F-3F07-A882-8A78D7738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Bedürfnisse erkennen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BF14101-98AA-31E2-3333-6F8E03290D36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69790" y="2348006"/>
            <a:ext cx="5251388" cy="371916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AT" sz="2200" b="1" dirty="0"/>
              <a:t>Nehmt</a:t>
            </a:r>
            <a:r>
              <a:rPr lang="de-AT" sz="2200" dirty="0"/>
              <a:t> die Post-its und </a:t>
            </a:r>
            <a:r>
              <a:rPr lang="de-AT" sz="2200" b="1" dirty="0"/>
              <a:t>schreibt</a:t>
            </a:r>
            <a:r>
              <a:rPr lang="de-AT" sz="2200" dirty="0"/>
              <a:t> weitere Bedürfnisse, die hinter den Problemen stecken, </a:t>
            </a:r>
            <a:r>
              <a:rPr lang="de-AT" sz="2200" b="1" dirty="0"/>
              <a:t>auf</a:t>
            </a:r>
            <a:r>
              <a:rPr lang="de-AT" sz="2200" dirty="0"/>
              <a:t>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e-AT" sz="2200" b="1" dirty="0"/>
              <a:t>Klebt</a:t>
            </a:r>
            <a:r>
              <a:rPr lang="de-AT" sz="2200" dirty="0"/>
              <a:t> die Bedürfnisse zu den passenden Problemen.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e-AT" sz="2200" b="1" dirty="0"/>
              <a:t>Überlege</a:t>
            </a:r>
            <a:r>
              <a:rPr lang="de-AT" sz="2200" dirty="0"/>
              <a:t> welche Zielgruppe jeweils im Fokus steht?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E82A55D-D69B-0C8F-851C-72205FCEF1E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AT" sz="2200" b="1" dirty="0"/>
              <a:t>Blitzlichter 2.0</a:t>
            </a:r>
          </a:p>
        </p:txBody>
      </p:sp>
      <p:pic>
        <p:nvPicPr>
          <p:cNvPr id="6" name="Grafik 5" descr="Ein Bild, das Kunst enthält.&#10;&#10;Automatisch generierte Beschreibung">
            <a:extLst>
              <a:ext uri="{FF2B5EF4-FFF2-40B4-BE49-F238E27FC236}">
                <a16:creationId xmlns:a16="http://schemas.microsoft.com/office/drawing/2014/main" id="{608EBF51-6182-FC6A-F969-80F3C7EF2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235" y="1745616"/>
            <a:ext cx="5420497" cy="336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31411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A5DA2-95B7-4645-0C8C-EB9025805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CDCC5D-F34B-E091-C17E-D18ED8209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ABstimmung</a:t>
            </a:r>
            <a:endParaRPr lang="de-AT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E5352C-5D28-D42C-2C96-28026A2BCD7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AT" sz="2400" b="1" dirty="0"/>
              <a:t>Jetzt wird‘s ernst: 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627EBB2-9A7E-FC7F-A56D-33DE28090675}"/>
              </a:ext>
            </a:extLst>
          </p:cNvPr>
          <p:cNvSpPr/>
          <p:nvPr/>
        </p:nvSpPr>
        <p:spPr>
          <a:xfrm>
            <a:off x="764241" y="3125430"/>
            <a:ext cx="10165739" cy="1217970"/>
          </a:xfrm>
          <a:prstGeom prst="rect">
            <a:avLst/>
          </a:prstGeom>
          <a:solidFill>
            <a:srgbClr val="FFFFFF"/>
          </a:solidFill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4D2DC4F-944D-A614-288B-67F3077085C3}"/>
              </a:ext>
            </a:extLst>
          </p:cNvPr>
          <p:cNvSpPr txBox="1"/>
          <p:nvPr/>
        </p:nvSpPr>
        <p:spPr>
          <a:xfrm>
            <a:off x="2229854" y="3278486"/>
            <a:ext cx="8861020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Stimmt</a:t>
            </a:r>
            <a:r>
              <a:rPr kumimoji="0" lang="de-AT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 in der Gruppe darüber </a:t>
            </a: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ab</a:t>
            </a:r>
            <a:r>
              <a:rPr kumimoji="0" lang="de-AT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, welches Problem ihr verbessern oder lösen wollt! </a:t>
            </a:r>
          </a:p>
        </p:txBody>
      </p:sp>
    </p:spTree>
    <p:extLst>
      <p:ext uri="{BB962C8B-B14F-4D97-AF65-F5344CB8AC3E}">
        <p14:creationId xmlns:p14="http://schemas.microsoft.com/office/powerpoint/2010/main" val="2390685629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1221F-2DE4-4BB7-7FE1-D285AF703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C13480-B7F0-D203-85FD-57AD46596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90" y="847280"/>
            <a:ext cx="9639413" cy="755934"/>
          </a:xfrm>
        </p:spPr>
        <p:txBody>
          <a:bodyPr/>
          <a:lstStyle/>
          <a:p>
            <a:r>
              <a:rPr lang="de-AT" dirty="0"/>
              <a:t> Design </a:t>
            </a:r>
            <a:r>
              <a:rPr lang="de-AT" dirty="0" err="1"/>
              <a:t>Thinking</a:t>
            </a:r>
            <a:endParaRPr lang="de-AT" dirty="0"/>
          </a:p>
        </p:txBody>
      </p:sp>
      <p:pic>
        <p:nvPicPr>
          <p:cNvPr id="7" name="Grafik 6" descr="Ein Bild, das Text, Screenshot, Kreis, Schrift enthält.&#10;&#10;Automatisch generierte Beschreibung">
            <a:extLst>
              <a:ext uri="{FF2B5EF4-FFF2-40B4-BE49-F238E27FC236}">
                <a16:creationId xmlns:a16="http://schemas.microsoft.com/office/drawing/2014/main" id="{BDC334F9-9ADC-6DF8-3260-2405943679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8" b="1725"/>
          <a:stretch/>
        </p:blipFill>
        <p:spPr>
          <a:xfrm>
            <a:off x="3687372" y="397042"/>
            <a:ext cx="6893598" cy="636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70467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51DD7E-996F-8407-B9D1-6A7DDF369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61981D9-C526-A96A-DEBB-92AF7704C61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69791" y="2244439"/>
            <a:ext cx="4991208" cy="42198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e-AT" sz="2000" kern="0" dirty="0"/>
          </a:p>
          <a:p>
            <a:pPr marL="0" indent="0">
              <a:buNone/>
            </a:pPr>
            <a:r>
              <a:rPr lang="de-AT" sz="2000" kern="0" dirty="0"/>
              <a:t>Alle Ideen sind erlaubt!</a:t>
            </a:r>
          </a:p>
          <a:p>
            <a:pPr marL="0" indent="0">
              <a:buNone/>
            </a:pPr>
            <a:endParaRPr lang="de-AT" sz="2000" kern="0" dirty="0"/>
          </a:p>
          <a:p>
            <a:pPr marL="0" indent="0">
              <a:buNone/>
            </a:pPr>
            <a:r>
              <a:rPr lang="de-AT" sz="2000" kern="0" dirty="0"/>
              <a:t>Lasst eurer Kreativität freien Lauf.</a:t>
            </a:r>
          </a:p>
          <a:p>
            <a:pPr marL="0" indent="0">
              <a:buNone/>
            </a:pPr>
            <a:endParaRPr lang="de-AT" sz="2000" kern="0" dirty="0"/>
          </a:p>
          <a:p>
            <a:pPr>
              <a:buFont typeface="Courier New" panose="02070309020205020404" pitchFamily="49" charset="0"/>
              <a:buChar char="o"/>
            </a:pPr>
            <a:endParaRPr lang="de-AT" sz="2000" kern="0" dirty="0"/>
          </a:p>
          <a:p>
            <a:pPr marL="0" indent="0">
              <a:buNone/>
            </a:pPr>
            <a:r>
              <a:rPr lang="de-AT" sz="2000" b="1" kern="0" dirty="0"/>
              <a:t>Sammelt </a:t>
            </a:r>
            <a:r>
              <a:rPr lang="de-AT" sz="2000" kern="0" dirty="0"/>
              <a:t>eure Ideen und </a:t>
            </a:r>
            <a:r>
              <a:rPr lang="de-AT" sz="2000" b="1" kern="0" dirty="0"/>
              <a:t>diskutiert </a:t>
            </a:r>
            <a:r>
              <a:rPr lang="de-AT" sz="2000" kern="0" dirty="0"/>
              <a:t>sie.</a:t>
            </a:r>
          </a:p>
          <a:p>
            <a:pPr marL="0" indent="0">
              <a:buNone/>
            </a:pPr>
            <a:endParaRPr lang="de-AT" sz="2000" b="1" kern="0" dirty="0"/>
          </a:p>
          <a:p>
            <a:pPr marL="0" indent="0">
              <a:buNone/>
            </a:pPr>
            <a:r>
              <a:rPr lang="de-AT" sz="2000" b="1" kern="0" dirty="0"/>
              <a:t>Notiert</a:t>
            </a:r>
            <a:r>
              <a:rPr lang="de-AT" sz="2000" kern="0" dirty="0"/>
              <a:t> die besten Ideen auf eurem Flipchart.</a:t>
            </a:r>
          </a:p>
          <a:p>
            <a:pPr>
              <a:buFont typeface="Courier New" panose="02070309020205020404" pitchFamily="49" charset="0"/>
              <a:buChar char="o"/>
            </a:pPr>
            <a:endParaRPr lang="de-AT" sz="2000" kern="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de-AT" sz="1800" dirty="0">
              <a:highlight>
                <a:srgbClr val="FFFF00"/>
              </a:highlight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1186D9A-8E2E-80D9-BEDF-6DC2C8ACCE4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2851" y="1686080"/>
            <a:ext cx="7076886" cy="419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b="1" dirty="0"/>
              <a:t>Wie kann eure Herausforderung nun gelöst werden?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94A1600F-5F90-83B6-4320-5F56A7D8C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810272"/>
            <a:ext cx="9639300" cy="755650"/>
          </a:xfrm>
        </p:spPr>
        <p:txBody>
          <a:bodyPr/>
          <a:lstStyle/>
          <a:p>
            <a:r>
              <a:rPr lang="de-AT" dirty="0"/>
              <a:t>Ideen finden und Lösungen entwickeln</a:t>
            </a:r>
          </a:p>
        </p:txBody>
      </p:sp>
      <p:sp>
        <p:nvSpPr>
          <p:cNvPr id="2" name="Textplatzhalter 2">
            <a:extLst>
              <a:ext uri="{FF2B5EF4-FFF2-40B4-BE49-F238E27FC236}">
                <a16:creationId xmlns:a16="http://schemas.microsoft.com/office/drawing/2014/main" id="{3FC9B020-E08B-92D6-4228-0D35B63304E7}"/>
              </a:ext>
            </a:extLst>
          </p:cNvPr>
          <p:cNvSpPr txBox="1">
            <a:spLocks/>
          </p:cNvSpPr>
          <p:nvPr/>
        </p:nvSpPr>
        <p:spPr>
          <a:xfrm>
            <a:off x="6252752" y="2244439"/>
            <a:ext cx="4991217" cy="4219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228600" marR="0" indent="-2286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1pPr>
            <a:lvl2pPr marL="660400" marR="0" indent="-2032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2pPr>
            <a:lvl3pPr marL="1143000" marR="0" indent="-2286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3pPr>
            <a:lvl4pPr marL="1632857" marR="0" indent="-261257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4pPr>
            <a:lvl5pPr marL="2133600" marR="0" indent="-3048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5pPr>
            <a:lvl6pPr marL="25400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6pPr>
            <a:lvl7pPr marL="2997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7pPr>
            <a:lvl8pPr marL="34544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8pPr>
            <a:lvl9pPr marL="39116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endParaRPr lang="de-AT" kern="0" dirty="0"/>
          </a:p>
          <a:p>
            <a:pPr>
              <a:buFont typeface="Courier New" panose="02070309020205020404" pitchFamily="49" charset="0"/>
              <a:buChar char="o"/>
            </a:pPr>
            <a:endParaRPr lang="de-AT" kern="0" dirty="0"/>
          </a:p>
          <a:p>
            <a:pPr>
              <a:buFont typeface="Courier New" panose="02070309020205020404" pitchFamily="49" charset="0"/>
              <a:buChar char="o"/>
            </a:pPr>
            <a:endParaRPr lang="de-AT" kern="0" dirty="0"/>
          </a:p>
          <a:p>
            <a:pPr>
              <a:buFont typeface="Courier New" panose="02070309020205020404" pitchFamily="49" charset="0"/>
              <a:buChar char="o"/>
            </a:pPr>
            <a:endParaRPr lang="de-AT" kern="0" dirty="0"/>
          </a:p>
        </p:txBody>
      </p:sp>
      <p:pic>
        <p:nvPicPr>
          <p:cNvPr id="7" name="Grafik 6" descr="Ein Bild, das Text, Schrift, Grafiken, Grafikdesign enthält.&#10;&#10;Automatisch generierte Beschreibung">
            <a:extLst>
              <a:ext uri="{FF2B5EF4-FFF2-40B4-BE49-F238E27FC236}">
                <a16:creationId xmlns:a16="http://schemas.microsoft.com/office/drawing/2014/main" id="{B7D13ACF-FF51-9299-F3CF-3963DEC661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790" y="725739"/>
            <a:ext cx="6457310" cy="645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31472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AE53C-1A0C-1C32-4D6E-9605A6FE2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B27F88FD-C83F-1D1C-7D6F-C2FB668B4B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Ideen neu bewerten</a:t>
            </a:r>
            <a:endParaRPr dirty="0"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20A20D96-25FB-1DA4-0D3B-C1C009704AD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185240838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33826-DE01-7397-9809-3EA882C90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30E7036-3667-6850-14A9-7D03D5512740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69791" y="2244439"/>
            <a:ext cx="4991208" cy="42198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e-AT" sz="2000" kern="0" dirty="0"/>
          </a:p>
          <a:p>
            <a:pPr marL="0" indent="0">
              <a:lnSpc>
                <a:spcPct val="150000"/>
              </a:lnSpc>
              <a:buNone/>
            </a:pPr>
            <a:r>
              <a:rPr lang="de-AT" sz="2000" b="1" kern="0" dirty="0"/>
              <a:t>Stellt</a:t>
            </a:r>
            <a:r>
              <a:rPr lang="de-AT" sz="2000" kern="0" dirty="0"/>
              <a:t> eure besten Ideen einer Partnergruppe vor und </a:t>
            </a:r>
            <a:r>
              <a:rPr lang="de-AT" sz="2000" b="1" kern="0" dirty="0"/>
              <a:t>achtet</a:t>
            </a:r>
            <a:r>
              <a:rPr lang="de-AT" sz="2000" kern="0" dirty="0"/>
              <a:t> auf das Feedback!</a:t>
            </a:r>
          </a:p>
          <a:p>
            <a:pPr marL="0" indent="0">
              <a:lnSpc>
                <a:spcPct val="150000"/>
              </a:lnSpc>
              <a:buNone/>
            </a:pPr>
            <a:endParaRPr lang="de-AT" sz="2000" dirty="0"/>
          </a:p>
          <a:p>
            <a:pPr marL="0" indent="0">
              <a:lnSpc>
                <a:spcPct val="150000"/>
              </a:lnSpc>
              <a:buNone/>
            </a:pPr>
            <a:r>
              <a:rPr lang="de-AT" sz="2000" b="1" dirty="0"/>
              <a:t>Verbessert</a:t>
            </a:r>
            <a:r>
              <a:rPr lang="de-AT" sz="2000" dirty="0"/>
              <a:t> eure Ideen / Lösungen und </a:t>
            </a:r>
            <a:r>
              <a:rPr lang="de-AT" sz="2000" b="1" dirty="0"/>
              <a:t>einigt</a:t>
            </a:r>
            <a:r>
              <a:rPr lang="de-AT" sz="2000" dirty="0"/>
              <a:t> euch auf die beste Idee.</a:t>
            </a:r>
            <a:endParaRPr lang="de-AT" sz="2000" kern="0" dirty="0"/>
          </a:p>
          <a:p>
            <a:pPr>
              <a:buFont typeface="Courier New" panose="02070309020205020404" pitchFamily="49" charset="0"/>
              <a:buChar char="o"/>
            </a:pPr>
            <a:endParaRPr lang="de-AT" sz="1800" dirty="0">
              <a:highlight>
                <a:srgbClr val="FFFF00"/>
              </a:highlight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9164607-C29A-50FC-FEBB-2375027B4F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2851" y="1686081"/>
            <a:ext cx="6489289" cy="3651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b="1" dirty="0"/>
              <a:t>Feedback erhalten und geben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6B29918F-9493-2964-191D-0C27C22AD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810272"/>
            <a:ext cx="9639300" cy="755650"/>
          </a:xfrm>
        </p:spPr>
        <p:txBody>
          <a:bodyPr/>
          <a:lstStyle/>
          <a:p>
            <a:r>
              <a:rPr lang="de-AT" dirty="0"/>
              <a:t>Ideen finden und Lösungen entwickeln</a:t>
            </a:r>
          </a:p>
        </p:txBody>
      </p:sp>
      <p:sp>
        <p:nvSpPr>
          <p:cNvPr id="2" name="Textplatzhalter 2">
            <a:extLst>
              <a:ext uri="{FF2B5EF4-FFF2-40B4-BE49-F238E27FC236}">
                <a16:creationId xmlns:a16="http://schemas.microsoft.com/office/drawing/2014/main" id="{B307E435-B434-4C6C-A42D-90A3B18AEB3A}"/>
              </a:ext>
            </a:extLst>
          </p:cNvPr>
          <p:cNvSpPr txBox="1">
            <a:spLocks/>
          </p:cNvSpPr>
          <p:nvPr/>
        </p:nvSpPr>
        <p:spPr>
          <a:xfrm>
            <a:off x="6252752" y="2244439"/>
            <a:ext cx="4991217" cy="4219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228600" marR="0" indent="-2286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1pPr>
            <a:lvl2pPr marL="660400" marR="0" indent="-2032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2pPr>
            <a:lvl3pPr marL="1143000" marR="0" indent="-2286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3pPr>
            <a:lvl4pPr marL="1632857" marR="0" indent="-261257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4pPr>
            <a:lvl5pPr marL="2133600" marR="0" indent="-3048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5pPr>
            <a:lvl6pPr marL="25400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6pPr>
            <a:lvl7pPr marL="2997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7pPr>
            <a:lvl8pPr marL="34544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8pPr>
            <a:lvl9pPr marL="39116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endParaRPr lang="de-AT" kern="0" dirty="0"/>
          </a:p>
          <a:p>
            <a:pPr>
              <a:buFont typeface="Courier New" panose="02070309020205020404" pitchFamily="49" charset="0"/>
              <a:buChar char="o"/>
            </a:pPr>
            <a:endParaRPr lang="de-AT" kern="0" dirty="0"/>
          </a:p>
          <a:p>
            <a:pPr>
              <a:buFont typeface="Courier New" panose="02070309020205020404" pitchFamily="49" charset="0"/>
              <a:buChar char="o"/>
            </a:pPr>
            <a:endParaRPr lang="de-AT" kern="0" dirty="0"/>
          </a:p>
          <a:p>
            <a:pPr>
              <a:buFont typeface="Courier New" panose="02070309020205020404" pitchFamily="49" charset="0"/>
              <a:buChar char="o"/>
            </a:pPr>
            <a:endParaRPr lang="de-AT" kern="0" dirty="0"/>
          </a:p>
        </p:txBody>
      </p:sp>
      <p:pic>
        <p:nvPicPr>
          <p:cNvPr id="7" name="Grafik 6" descr="Ein Bild, das Text, Schrift, Grafiken, Grafikdesign enthält.&#10;&#10;Automatisch generierte Beschreibung">
            <a:extLst>
              <a:ext uri="{FF2B5EF4-FFF2-40B4-BE49-F238E27FC236}">
                <a16:creationId xmlns:a16="http://schemas.microsoft.com/office/drawing/2014/main" id="{D4D7CE92-FEE6-EA1E-A381-CF293F51DE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491" y="736130"/>
            <a:ext cx="6457310" cy="645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465668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9C7DF4-846A-0B67-15D0-2705F8DA2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Prototyping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2FA6285-5DC5-3DBD-EE12-78D160AD0AA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69789" y="2244439"/>
            <a:ext cx="9959314" cy="421986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AT" sz="2200" dirty="0"/>
              <a:t> Lieber den Prototyp früher überarbeiten und weiterentwickeln, solange noch wenig Zeit und Ressourcen investiert wurden.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endParaRPr lang="de-AT" sz="2200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AT" sz="2200" dirty="0"/>
              <a:t> Fail </a:t>
            </a:r>
            <a:r>
              <a:rPr lang="de-AT" sz="2200" dirty="0" err="1"/>
              <a:t>early</a:t>
            </a:r>
            <a:r>
              <a:rPr lang="de-AT" sz="2200" dirty="0"/>
              <a:t>, </a:t>
            </a:r>
            <a:r>
              <a:rPr lang="de-AT" sz="2200" dirty="0" err="1"/>
              <a:t>test</a:t>
            </a:r>
            <a:r>
              <a:rPr lang="de-AT" sz="2200" dirty="0"/>
              <a:t> </a:t>
            </a:r>
            <a:r>
              <a:rPr lang="de-AT" sz="2200" dirty="0" err="1"/>
              <a:t>often</a:t>
            </a:r>
            <a:r>
              <a:rPr lang="de-AT" sz="2200" dirty="0"/>
              <a:t>!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endParaRPr lang="de-AT" sz="2200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AT" sz="2200" dirty="0"/>
              <a:t> Nach jedem Feedback/Testen immer einen besseren </a:t>
            </a:r>
            <a:r>
              <a:rPr lang="de-AT" sz="2200"/>
              <a:t>Prototyp machen</a:t>
            </a:r>
            <a:endParaRPr lang="de-AT" sz="2200" dirty="0"/>
          </a:p>
          <a:p>
            <a:pPr marL="0" indent="0">
              <a:lnSpc>
                <a:spcPct val="100000"/>
              </a:lnSpc>
              <a:buNone/>
            </a:pPr>
            <a:endParaRPr lang="de-AT" sz="2200" dirty="0"/>
          </a:p>
          <a:p>
            <a:pPr marL="0" indent="0">
              <a:lnSpc>
                <a:spcPct val="100000"/>
              </a:lnSpc>
              <a:buNone/>
            </a:pPr>
            <a:endParaRPr lang="de-AT" sz="2200" dirty="0"/>
          </a:p>
          <a:p>
            <a:pPr marL="0" indent="0">
              <a:lnSpc>
                <a:spcPct val="100000"/>
              </a:lnSpc>
              <a:buNone/>
            </a:pPr>
            <a:r>
              <a:rPr lang="de-AT" sz="2200" dirty="0"/>
              <a:t>Ihr habt </a:t>
            </a:r>
            <a:r>
              <a:rPr lang="de-AT" sz="2200" b="1" dirty="0"/>
              <a:t>20 Minuten Arbeitszeit</a:t>
            </a:r>
            <a:r>
              <a:rPr lang="de-AT" sz="2200" dirty="0"/>
              <a:t>. Danach präsentiert ihr euren Prototyp einer anderen Gruppe.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1B4C6A8-8E40-B107-E208-15EC42EB8DF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AT" sz="2400" b="1" dirty="0"/>
              <a:t>Rough </a:t>
            </a:r>
            <a:r>
              <a:rPr lang="de-AT" sz="2400" b="1" dirty="0" err="1"/>
              <a:t>prototyping</a:t>
            </a:r>
            <a:endParaRPr lang="de-AT" sz="2400" b="1" dirty="0"/>
          </a:p>
        </p:txBody>
      </p:sp>
    </p:spTree>
    <p:extLst>
      <p:ext uri="{BB962C8B-B14F-4D97-AF65-F5344CB8AC3E}">
        <p14:creationId xmlns:p14="http://schemas.microsoft.com/office/powerpoint/2010/main" val="1307898114"/>
      </p:ext>
    </p:extLst>
  </p:cSld>
  <p:clrMapOvr>
    <a:masterClrMapping/>
  </p:clrMapOvr>
  <p:transition spd="med"/>
  <p:extLst>
    <p:ext uri="{6950BFC3-D8DA-4A85-94F7-54DA5524770B}">
      <p188:commentRel xmlns:p188="http://schemas.microsoft.com/office/powerpoint/2018/8/main" r:id="rId3"/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Schritt für Schritt zur Ideenfindung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F3, Farbe bunt, </a:t>
            </a:r>
            <a:r>
              <a:rPr lang="de-AT" dirty="0" err="1"/>
              <a:t>Rhondak</a:t>
            </a:r>
            <a:r>
              <a:rPr lang="de-AT" dirty="0"/>
              <a:t> Native Florida Folk Artis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F5+F14, Design </a:t>
            </a:r>
            <a:r>
              <a:rPr lang="de-AT" dirty="0" err="1"/>
              <a:t>Thinking</a:t>
            </a:r>
            <a:r>
              <a:rPr lang="de-AT" dirty="0"/>
              <a:t>,</a:t>
            </a:r>
            <a:r>
              <a:rPr lang="de-AT" dirty="0">
                <a:latin typeface="Lexend" pitchFamily="2" charset="0"/>
              </a:rPr>
              <a:t> in Anlehnung an: Jambor, E. &amp; Lindner, J. (2024) Jugend stärken (</a:t>
            </a:r>
            <a:r>
              <a:rPr lang="de-AT" sz="1800" dirty="0">
                <a:effectLst/>
                <a:latin typeface="Lexend" pitchFamily="2" charset="0"/>
                <a:ea typeface="Arial" panose="020B0604020202020204" pitchFamily="34" charset="0"/>
              </a:rPr>
              <a:t>überarbeitet von Hannah </a:t>
            </a:r>
            <a:r>
              <a:rPr lang="de-AT" sz="1800" dirty="0" err="1">
                <a:effectLst/>
                <a:latin typeface="Lexend" pitchFamily="2" charset="0"/>
                <a:ea typeface="Arial" panose="020B0604020202020204" pitchFamily="34" charset="0"/>
              </a:rPr>
              <a:t>Hornisch</a:t>
            </a:r>
            <a:r>
              <a:rPr lang="de-AT" sz="1800" dirty="0">
                <a:effectLst/>
                <a:latin typeface="Lexend" pitchFamily="2" charset="0"/>
                <a:ea typeface="Arial" panose="020B0604020202020204" pitchFamily="34" charset="0"/>
              </a:rPr>
              <a:t>, 2025)</a:t>
            </a:r>
            <a:endParaRPr lang="de-AT" dirty="0">
              <a:latin typeface="Lexend" pitchFamily="2" charset="0"/>
            </a:endParaRPr>
          </a:p>
          <a:p>
            <a:pPr marL="0" indent="0">
              <a:buSzTx/>
              <a:buNone/>
            </a:pPr>
            <a:r>
              <a:rPr lang="de-AT" dirty="0"/>
              <a:t>F7, Spaziergang, </a:t>
            </a:r>
            <a:r>
              <a:rPr lang="de-AT" dirty="0" err="1"/>
              <a:t>Volkan</a:t>
            </a:r>
            <a:r>
              <a:rPr lang="de-AT" dirty="0"/>
              <a:t> </a:t>
            </a:r>
            <a:r>
              <a:rPr lang="de-AT" dirty="0" err="1"/>
              <a:t>Olmez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F9+F12, Post-it, Victor He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F15+F17, Wortwolke, erstellt mit: </a:t>
            </a:r>
            <a:r>
              <a:rPr lang="de-AT" dirty="0">
                <a:hlinkClick r:id="rId2"/>
              </a:rPr>
              <a:t>https://www.wortwolken.com/</a:t>
            </a:r>
            <a:r>
              <a:rPr lang="de-AT" dirty="0"/>
              <a:t> </a:t>
            </a:r>
          </a:p>
          <a:p>
            <a:pPr marL="0" indent="0">
              <a:buSzTx/>
              <a:buNone/>
            </a:pPr>
            <a:endParaRPr lang="de-AT" dirty="0"/>
          </a:p>
          <a:p>
            <a:pPr marL="0" indent="0">
              <a:buSzTx/>
              <a:buNone/>
            </a:pP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ADABAB"/>
                </a:solidFill>
                <a:effectLst/>
                <a:uLnTx/>
                <a:uFillTx/>
                <a:latin typeface="Lexend"/>
                <a:sym typeface="Lexend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ADABAB"/>
              </a:solidFill>
              <a:effectLst/>
              <a:uLnTx/>
              <a:uFillTx/>
              <a:latin typeface="Lexend"/>
              <a:sym typeface="Lexend"/>
            </a:endParaRP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(2025) </a:t>
            </a:r>
            <a:r>
              <a:rPr lang="de-AT" sz="1200" dirty="0">
                <a:latin typeface="Arial" panose="020B0604020202020204" pitchFamily="34" charset="0"/>
                <a:ea typeface="Arial" panose="020B0604020202020204" pitchFamily="34" charset="0"/>
              </a:rPr>
              <a:t>Design </a:t>
            </a:r>
            <a:r>
              <a:rPr lang="de-AT" sz="1200" dirty="0" err="1">
                <a:latin typeface="Arial" panose="020B0604020202020204" pitchFamily="34" charset="0"/>
                <a:ea typeface="Arial" panose="020B0604020202020204" pitchFamily="34" charset="0"/>
              </a:rPr>
              <a:t>Thinking</a:t>
            </a:r>
            <a:r>
              <a:rPr lang="de-AT" sz="1200" dirty="0">
                <a:latin typeface="Arial" panose="020B0604020202020204" pitchFamily="34" charset="0"/>
                <a:ea typeface="Arial" panose="020B0604020202020204" pitchFamily="34" charset="0"/>
              </a:rPr>
              <a:t>: Ideen mit Wert verwirklichen</a:t>
            </a: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BCCC43-A003-9C93-5E8B-A2EA03506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90" y="859635"/>
            <a:ext cx="9639413" cy="755934"/>
          </a:xfrm>
        </p:spPr>
        <p:txBody>
          <a:bodyPr/>
          <a:lstStyle/>
          <a:p>
            <a:r>
              <a:rPr lang="de-AT" dirty="0"/>
              <a:t>Teamname finden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CAD3BE8-47B9-A6E3-1107-48D8B13C4562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69790" y="2244439"/>
            <a:ext cx="9143767" cy="421986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AT" sz="2000" b="1" dirty="0"/>
              <a:t>BRAINSTORMING</a:t>
            </a:r>
            <a:endParaRPr lang="de-AT" b="1" dirty="0"/>
          </a:p>
          <a:p>
            <a:pPr>
              <a:buFontTx/>
              <a:buChar char="-"/>
            </a:pPr>
            <a:endParaRPr lang="de-AT" dirty="0"/>
          </a:p>
          <a:p>
            <a:pPr>
              <a:lnSpc>
                <a:spcPct val="150000"/>
              </a:lnSpc>
              <a:buFontTx/>
              <a:buChar char="-"/>
            </a:pPr>
            <a:r>
              <a:rPr lang="de-AT" sz="1800" dirty="0"/>
              <a:t>Was hört sich cool an?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de-AT" sz="1800" dirty="0"/>
              <a:t>Wie könnt ihr </a:t>
            </a:r>
            <a:r>
              <a:rPr lang="de-AT" sz="1800" dirty="0" err="1"/>
              <a:t>Kund:innen</a:t>
            </a:r>
            <a:r>
              <a:rPr lang="de-AT" sz="1800" dirty="0"/>
              <a:t> ansprechen?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de-AT" sz="1800" dirty="0"/>
              <a:t>Wofür steht ihr als Gruppe? Wofür steht ihr individuell?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de-AT" sz="1800" dirty="0"/>
              <a:t>Was vereint euch?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de-AT" sz="1800" dirty="0"/>
              <a:t>Was sagt der Teamname über euch aus?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de-AT" sz="1800" dirty="0"/>
              <a:t>Welche Ambitionen wollt ihr vermitteln?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de-AT" sz="1800" dirty="0"/>
              <a:t>…</a:t>
            </a:r>
          </a:p>
          <a:p>
            <a:pPr>
              <a:lnSpc>
                <a:spcPct val="150000"/>
              </a:lnSpc>
              <a:buFontTx/>
              <a:buChar char="-"/>
            </a:pPr>
            <a:endParaRPr lang="de-AT" sz="1800" dirty="0"/>
          </a:p>
          <a:p>
            <a:pPr marL="0" indent="0">
              <a:lnSpc>
                <a:spcPct val="150000"/>
              </a:lnSpc>
              <a:buNone/>
            </a:pPr>
            <a:r>
              <a:rPr lang="de-AT" sz="2000" dirty="0">
                <a:sym typeface="Wingdings" panose="05000000000000000000" pitchFamily="2" charset="2"/>
              </a:rPr>
              <a:t> </a:t>
            </a:r>
            <a:r>
              <a:rPr lang="de-AT" sz="2000" dirty="0"/>
              <a:t>Ihr habt </a:t>
            </a:r>
            <a:r>
              <a:rPr lang="de-AT" sz="2000" b="1" dirty="0"/>
              <a:t>5 Minuten </a:t>
            </a:r>
            <a:r>
              <a:rPr lang="de-AT" sz="2000" dirty="0"/>
              <a:t>Zeit, euch auf einen Namen zu einigen.</a:t>
            </a:r>
          </a:p>
          <a:p>
            <a:pPr>
              <a:buFontTx/>
              <a:buChar char="-"/>
            </a:pPr>
            <a:endParaRPr lang="de-AT" sz="1800" dirty="0"/>
          </a:p>
          <a:p>
            <a:pPr>
              <a:buFontTx/>
              <a:buChar char="-"/>
            </a:pPr>
            <a:endParaRPr lang="de-AT" dirty="0"/>
          </a:p>
          <a:p>
            <a:pPr>
              <a:buFontTx/>
              <a:buChar char="-"/>
            </a:pPr>
            <a:endParaRPr lang="de-AT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BFE9E70-730C-F0AE-3404-8FCFCA924A6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2852" y="1686080"/>
            <a:ext cx="10270456" cy="558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b="1" dirty="0"/>
              <a:t>Findet</a:t>
            </a:r>
            <a:r>
              <a:rPr lang="de-AT" dirty="0"/>
              <a:t> in der Gruppe einen </a:t>
            </a:r>
            <a:r>
              <a:rPr lang="de-AT" u="sng" dirty="0"/>
              <a:t>Teamnamen</a:t>
            </a:r>
            <a:r>
              <a:rPr lang="de-AT" dirty="0"/>
              <a:t> für euren kreativen Prozess. </a:t>
            </a: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5" name="Grafik 4" descr="Ein Bild, das Bild, Kunst, Färbung, Farbe enthält.&#10;&#10;Automatisch generierte Beschreibung">
            <a:extLst>
              <a:ext uri="{FF2B5EF4-FFF2-40B4-BE49-F238E27FC236}">
                <a16:creationId xmlns:a16="http://schemas.microsoft.com/office/drawing/2014/main" id="{B3873746-E84C-5D45-1FFC-6F00F7A76C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543" y="2042916"/>
            <a:ext cx="3803605" cy="380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382626"/>
      </p:ext>
    </p:extLst>
  </p:cSld>
  <p:clrMapOvr>
    <a:masterClrMapping/>
  </p:clrMapOvr>
  <p:transition spd="med"/>
  <p:extLst>
    <p:ext uri="{6950BFC3-D8DA-4A85-94F7-54DA5524770B}">
      <p188:commentRel xmlns:p188="http://schemas.microsoft.com/office/powerpoint/2018/8/main" r:id="rId3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2B5736-687D-696F-1E69-DAD74ADA0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90" y="859634"/>
            <a:ext cx="9639413" cy="755934"/>
          </a:xfrm>
        </p:spPr>
        <p:txBody>
          <a:bodyPr/>
          <a:lstStyle/>
          <a:p>
            <a:r>
              <a:rPr lang="de-AT" dirty="0"/>
              <a:t>Design </a:t>
            </a:r>
            <a:r>
              <a:rPr lang="de-AT" dirty="0" err="1"/>
              <a:t>thinking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BD211CE-104B-170C-6613-A905DF027763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69790" y="2244439"/>
            <a:ext cx="5267632" cy="4219866"/>
          </a:xfrm>
        </p:spPr>
        <p:txBody>
          <a:bodyPr/>
          <a:lstStyle/>
          <a:p>
            <a:pPr marL="0" indent="0">
              <a:buNone/>
            </a:pPr>
            <a:endParaRPr lang="de-AT" dirty="0"/>
          </a:p>
          <a:p>
            <a:pPr marL="0" indent="0">
              <a:lnSpc>
                <a:spcPct val="150000"/>
              </a:lnSpc>
              <a:buNone/>
            </a:pPr>
            <a:r>
              <a:rPr lang="de-AT" sz="1800" dirty="0"/>
              <a:t>Wir können schon …</a:t>
            </a:r>
          </a:p>
          <a:p>
            <a:pPr marL="0" indent="0">
              <a:lnSpc>
                <a:spcPct val="150000"/>
              </a:lnSpc>
              <a:buNone/>
            </a:pPr>
            <a:endParaRPr lang="de-AT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de-AT" sz="1800" dirty="0"/>
              <a:t> Herausforderungen und Probleme erkennen.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de-AT" sz="1800" dirty="0"/>
              <a:t> empathisch nachfragen und Probleme besser nachvollziehen.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de-AT" sz="1800" dirty="0"/>
              <a:t> aus den Problemen individuelle Bedürfnisse ableiten und definieren.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de-AT" sz="1800" dirty="0"/>
              <a:t> Ideen und Erfindungen auf ihre Nachhaltigkeit überprüfen.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1388634-73CD-E96A-B3ED-7E000E823EF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2851" y="1686080"/>
            <a:ext cx="9541407" cy="4269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dirty="0"/>
              <a:t>… ist eine </a:t>
            </a:r>
            <a:r>
              <a:rPr lang="de-AT" b="1" dirty="0"/>
              <a:t>kreative</a:t>
            </a:r>
            <a:r>
              <a:rPr lang="de-AT" dirty="0"/>
              <a:t> Methode, mit der ihr </a:t>
            </a:r>
            <a:r>
              <a:rPr lang="de-AT" b="1" dirty="0"/>
              <a:t>Ideen</a:t>
            </a:r>
            <a:r>
              <a:rPr lang="de-AT" dirty="0"/>
              <a:t> entwickeln könnt.</a:t>
            </a: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43E88936-6BB9-6AE2-7B15-F9A85409D50C}"/>
              </a:ext>
            </a:extLst>
          </p:cNvPr>
          <p:cNvSpPr txBox="1">
            <a:spLocks/>
          </p:cNvSpPr>
          <p:nvPr/>
        </p:nvSpPr>
        <p:spPr>
          <a:xfrm>
            <a:off x="6454579" y="2541001"/>
            <a:ext cx="5267631" cy="3923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 lnSpcReduction="10000"/>
          </a:bodyPr>
          <a:lstStyle>
            <a:lvl1pPr marL="228600" marR="0" indent="-2286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1pPr>
            <a:lvl2pPr marL="660400" marR="0" indent="-2032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2pPr>
            <a:lvl3pPr marL="1143000" marR="0" indent="-2286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3pPr>
            <a:lvl4pPr marL="1632857" marR="0" indent="-261257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4pPr>
            <a:lvl5pPr marL="2133600" marR="0" indent="-3048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5pPr>
            <a:lvl6pPr marL="25400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6pPr>
            <a:lvl7pPr marL="2997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7pPr>
            <a:lvl8pPr marL="34544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8pPr>
            <a:lvl9pPr marL="39116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de-AT" sz="1800" kern="0" dirty="0"/>
              <a:t>Beim </a:t>
            </a:r>
            <a:r>
              <a:rPr lang="de-AT" sz="1800" b="1" kern="0" dirty="0"/>
              <a:t>Design </a:t>
            </a:r>
            <a:r>
              <a:rPr lang="de-AT" sz="1800" b="1" kern="0" dirty="0" err="1"/>
              <a:t>Thinking</a:t>
            </a:r>
            <a:r>
              <a:rPr lang="de-AT" sz="1800" b="1" kern="0" dirty="0"/>
              <a:t> </a:t>
            </a:r>
            <a:r>
              <a:rPr lang="de-AT" sz="1800" kern="0" dirty="0"/>
              <a:t>wollen wir …</a:t>
            </a:r>
          </a:p>
          <a:p>
            <a:pPr marL="0" indent="0">
              <a:lnSpc>
                <a:spcPct val="150000"/>
              </a:lnSpc>
              <a:buNone/>
            </a:pPr>
            <a:endParaRPr lang="de-AT" sz="1800" kern="0" dirty="0"/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de-AT" sz="1800" kern="0" dirty="0"/>
              <a:t>Ideen finden, um Bedürfnisse zu erfüllen.</a:t>
            </a: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de-AT" sz="1800" kern="0" dirty="0"/>
              <a:t>kreativ denken.</a:t>
            </a: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de-AT" sz="1800" kern="0" dirty="0"/>
              <a:t>immer wieder hinterfragen, warum etwas so ist – </a:t>
            </a:r>
            <a:r>
              <a:rPr lang="de-AT" sz="1800" b="1" kern="0" dirty="0"/>
              <a:t>ASK WHY!</a:t>
            </a: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de-AT" sz="1800" kern="0" dirty="0"/>
              <a:t>uns in der Gruppe und mit anderen immer wieder austauschen.</a:t>
            </a: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de-AT" sz="1800" kern="0" dirty="0"/>
              <a:t>erste Entwürfe rasch entwickeln – Prototypen erstellen und wieder überarbeiten.</a:t>
            </a:r>
          </a:p>
        </p:txBody>
      </p:sp>
      <p:pic>
        <p:nvPicPr>
          <p:cNvPr id="11" name="Grafik 10" descr="Gruppenbrainstorming Silhouette">
            <a:extLst>
              <a:ext uri="{FF2B5EF4-FFF2-40B4-BE49-F238E27FC236}">
                <a16:creationId xmlns:a16="http://schemas.microsoft.com/office/drawing/2014/main" id="{64946B87-DC64-C98A-F1AB-C089BFB864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31396" y="2352021"/>
            <a:ext cx="914400" cy="914400"/>
          </a:xfrm>
          <a:prstGeom prst="rect">
            <a:avLst/>
          </a:prstGeom>
        </p:spPr>
      </p:pic>
      <p:pic>
        <p:nvPicPr>
          <p:cNvPr id="7" name="Grafik 6" descr="Kontrollkästchen aktiviert mit einfarbiger Füllung">
            <a:extLst>
              <a:ext uri="{FF2B5EF4-FFF2-40B4-BE49-F238E27FC236}">
                <a16:creationId xmlns:a16="http://schemas.microsoft.com/office/drawing/2014/main" id="{82E0DDA2-E9AD-8BBC-C748-F0B926AFDF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00621" y="235202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95429"/>
      </p:ext>
    </p:extLst>
  </p:cSld>
  <p:clrMapOvr>
    <a:masterClrMapping/>
  </p:clrMapOvr>
  <p:transition spd="med"/>
  <p:extLst>
    <p:ext uri="{6950BFC3-D8DA-4A85-94F7-54DA5524770B}">
      <p188:commentRel xmlns:p188="http://schemas.microsoft.com/office/powerpoint/2018/8/main" r:id="rId3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859297-04CF-E65E-EA9F-A69A3EB10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90" y="847280"/>
            <a:ext cx="9639413" cy="755934"/>
          </a:xfrm>
        </p:spPr>
        <p:txBody>
          <a:bodyPr/>
          <a:lstStyle/>
          <a:p>
            <a:r>
              <a:rPr lang="de-AT" dirty="0"/>
              <a:t> Design </a:t>
            </a:r>
            <a:r>
              <a:rPr lang="de-AT" dirty="0" err="1"/>
              <a:t>Thinking</a:t>
            </a:r>
            <a:endParaRPr lang="de-AT" dirty="0"/>
          </a:p>
        </p:txBody>
      </p:sp>
      <p:pic>
        <p:nvPicPr>
          <p:cNvPr id="7" name="Grafik 6" descr="Ein Bild, das Text, Screenshot, Kreis, Schrift enthält.&#10;&#10;Automatisch generierte Beschreibung">
            <a:extLst>
              <a:ext uri="{FF2B5EF4-FFF2-40B4-BE49-F238E27FC236}">
                <a16:creationId xmlns:a16="http://schemas.microsoft.com/office/drawing/2014/main" id="{30CDE46A-B194-B8C8-ACAB-7F1E699006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8" b="1725"/>
          <a:stretch/>
        </p:blipFill>
        <p:spPr>
          <a:xfrm>
            <a:off x="3687372" y="397042"/>
            <a:ext cx="6893598" cy="636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3477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FBC6FB-81AD-D0DB-B56C-1481A0DBC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Der Weg zur Ideenfindung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A081C16-57D0-FBFE-EE36-AB7099417628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2875CC0-00E2-6AF7-F70E-0C4210777B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de-AT" sz="2400" b="1" dirty="0"/>
              <a:t>Schritt für Schritt zur Ideenfindung</a:t>
            </a:r>
          </a:p>
        </p:txBody>
      </p:sp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4A00EB07-D8EC-9E16-C684-5305FAD8AF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9517976"/>
              </p:ext>
            </p:extLst>
          </p:nvPr>
        </p:nvGraphicFramePr>
        <p:xfrm>
          <a:off x="442379" y="2241981"/>
          <a:ext cx="8552162" cy="49189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1865444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1DE8FC-A204-9B2C-AEE8-7B7C4C24B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90" y="810209"/>
            <a:ext cx="9639413" cy="755934"/>
          </a:xfrm>
        </p:spPr>
        <p:txBody>
          <a:bodyPr/>
          <a:lstStyle/>
          <a:p>
            <a:r>
              <a:rPr lang="de-AT" dirty="0"/>
              <a:t>Herausforderungen erkennen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5AE80F-B86D-6A3F-C06F-783A9C5118A8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69790" y="2244439"/>
            <a:ext cx="5892677" cy="3578845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e-AT" sz="2000" dirty="0"/>
              <a:t>Was nervt euch? Was passt nicht? Was ist mühsam? Was wollt ihr verändern? Womit kämpft ihr im Alltag? Was ist anstrengend? Welche Probleme begegnen euch immer wieder? </a:t>
            </a:r>
          </a:p>
          <a:p>
            <a:pPr marL="0" indent="0">
              <a:lnSpc>
                <a:spcPct val="110000"/>
              </a:lnSpc>
              <a:buNone/>
            </a:pPr>
            <a:endParaRPr lang="de-AT" sz="3200" dirty="0"/>
          </a:p>
          <a:p>
            <a:pPr marL="0" indent="0">
              <a:lnSpc>
                <a:spcPct val="110000"/>
              </a:lnSpc>
              <a:buNone/>
            </a:pPr>
            <a:r>
              <a:rPr lang="de-AT" sz="2000" dirty="0"/>
              <a:t>Ihr habt 10 Minuten für ein Walk and Talk. </a:t>
            </a:r>
            <a:r>
              <a:rPr lang="de-AT" sz="2000" b="1" dirty="0"/>
              <a:t>Geht</a:t>
            </a:r>
            <a:r>
              <a:rPr lang="de-AT" sz="2000" dirty="0"/>
              <a:t> in eurer Gruppe durch das Schulgebäude und </a:t>
            </a:r>
            <a:r>
              <a:rPr lang="de-AT" sz="2000" b="1" dirty="0"/>
              <a:t>sprecht</a:t>
            </a:r>
            <a:r>
              <a:rPr lang="de-AT" sz="2000" dirty="0"/>
              <a:t> über Herausforderungen eurer Zeit.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AT" sz="2000" b="1" dirty="0"/>
              <a:t>Notiert</a:t>
            </a:r>
            <a:r>
              <a:rPr lang="de-AT" sz="2000" dirty="0"/>
              <a:t> die gefundenen Probleme im Anschluss auf dem Flipchart im Klassenzimmer.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E478EBC-2E9D-D23F-2BDA-57422859703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AT" sz="2400" dirty="0"/>
              <a:t>Walk and Talk</a:t>
            </a:r>
          </a:p>
        </p:txBody>
      </p:sp>
      <p:pic>
        <p:nvPicPr>
          <p:cNvPr id="6" name="Grafik 5" descr="Ein Bild, das draußen, Kunst, Himmel, Schuhwerk enthält.&#10;&#10;Automatisch generierte Beschreibung">
            <a:extLst>
              <a:ext uri="{FF2B5EF4-FFF2-40B4-BE49-F238E27FC236}">
                <a16:creationId xmlns:a16="http://schemas.microsoft.com/office/drawing/2014/main" id="{82DA8079-28F4-6C23-B6CD-CEFFE2C8D1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270" y="2244439"/>
            <a:ext cx="5191940" cy="346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954814"/>
      </p:ext>
    </p:extLst>
  </p:cSld>
  <p:clrMapOvr>
    <a:masterClrMapping/>
  </p:clrMapOvr>
  <p:transition spd="med"/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2E4AEA9-DF8F-D13D-0351-FD30322DEC92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69791" y="1943552"/>
            <a:ext cx="4212762" cy="3633291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e-AT" sz="2000" b="1" dirty="0"/>
              <a:t>Macht</a:t>
            </a:r>
            <a:r>
              <a:rPr lang="de-AT" sz="2000" dirty="0"/>
              <a:t> einen Schritt </a:t>
            </a:r>
            <a:r>
              <a:rPr lang="de-AT" sz="2000" b="1" dirty="0"/>
              <a:t>zurück:</a:t>
            </a:r>
          </a:p>
          <a:p>
            <a:pPr marL="0" indent="0">
              <a:lnSpc>
                <a:spcPct val="110000"/>
              </a:lnSpc>
              <a:buNone/>
            </a:pPr>
            <a:endParaRPr lang="de-AT" sz="1800" dirty="0"/>
          </a:p>
          <a:p>
            <a:pPr marL="0" indent="0">
              <a:lnSpc>
                <a:spcPct val="110000"/>
              </a:lnSpc>
              <a:buNone/>
            </a:pPr>
            <a:r>
              <a:rPr lang="de-AT" sz="2000" b="1" dirty="0"/>
              <a:t>Versetzt</a:t>
            </a:r>
            <a:r>
              <a:rPr lang="de-AT" sz="2000" dirty="0"/>
              <a:t> euch in die betroffenen Personen.</a:t>
            </a:r>
          </a:p>
          <a:p>
            <a:pPr marL="0" indent="0">
              <a:lnSpc>
                <a:spcPct val="110000"/>
              </a:lnSpc>
              <a:buNone/>
            </a:pPr>
            <a:endParaRPr lang="de-AT" sz="2000" dirty="0"/>
          </a:p>
          <a:p>
            <a:pPr marL="0" indent="0">
              <a:lnSpc>
                <a:spcPct val="110000"/>
              </a:lnSpc>
              <a:buNone/>
            </a:pPr>
            <a:r>
              <a:rPr lang="de-AT" sz="2000" b="1" dirty="0"/>
              <a:t>Stellt</a:t>
            </a:r>
            <a:r>
              <a:rPr lang="de-AT" sz="2000" dirty="0"/>
              <a:t> euch gegenseitig Fragen zu den Herausforderungen auf dem Flipchart.</a:t>
            </a:r>
          </a:p>
          <a:p>
            <a:pPr marL="0" indent="0">
              <a:lnSpc>
                <a:spcPct val="110000"/>
              </a:lnSpc>
              <a:buNone/>
            </a:pPr>
            <a:endParaRPr lang="de-AT" sz="2000" dirty="0"/>
          </a:p>
          <a:p>
            <a:pPr marL="0" indent="0">
              <a:lnSpc>
                <a:spcPct val="110000"/>
              </a:lnSpc>
              <a:buNone/>
            </a:pPr>
            <a:r>
              <a:rPr lang="de-AT" sz="2000" b="1" dirty="0"/>
              <a:t>Hört</a:t>
            </a:r>
            <a:r>
              <a:rPr lang="de-AT" sz="2000" dirty="0"/>
              <a:t> nur </a:t>
            </a:r>
            <a:r>
              <a:rPr lang="de-AT" sz="2000" b="1" dirty="0"/>
              <a:t>zu</a:t>
            </a:r>
            <a:r>
              <a:rPr lang="de-AT" sz="2000" dirty="0"/>
              <a:t>, </a:t>
            </a:r>
            <a:r>
              <a:rPr lang="de-AT" sz="2000" b="1" dirty="0"/>
              <a:t>macht</a:t>
            </a:r>
            <a:r>
              <a:rPr lang="de-AT" sz="2000" dirty="0"/>
              <a:t> keine Notizen.</a:t>
            </a:r>
          </a:p>
          <a:p>
            <a:pPr marL="0" indent="0">
              <a:lnSpc>
                <a:spcPct val="110000"/>
              </a:lnSpc>
              <a:buNone/>
            </a:pPr>
            <a:endParaRPr lang="de-AT" sz="2000" b="1" dirty="0"/>
          </a:p>
          <a:p>
            <a:pPr marL="0" indent="0" algn="ctr">
              <a:lnSpc>
                <a:spcPct val="110000"/>
              </a:lnSpc>
              <a:buNone/>
            </a:pPr>
            <a:r>
              <a:rPr lang="de-AT" sz="2000" b="1" dirty="0"/>
              <a:t>ASK WHY!</a:t>
            </a:r>
          </a:p>
          <a:p>
            <a:pPr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de-AT" sz="1800" dirty="0"/>
          </a:p>
          <a:p>
            <a:pPr marL="0" indent="0">
              <a:lnSpc>
                <a:spcPct val="110000"/>
              </a:lnSpc>
              <a:buNone/>
            </a:pPr>
            <a:endParaRPr lang="de-AT" sz="1800" b="1" dirty="0"/>
          </a:p>
          <a:p>
            <a:pPr marL="0" indent="0">
              <a:lnSpc>
                <a:spcPct val="110000"/>
              </a:lnSpc>
              <a:buNone/>
            </a:pPr>
            <a:endParaRPr lang="de-AT" sz="1800" b="1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980F729A-8305-58DF-FD17-5B6523DBE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810272"/>
            <a:ext cx="9639300" cy="755650"/>
          </a:xfrm>
        </p:spPr>
        <p:txBody>
          <a:bodyPr>
            <a:normAutofit/>
          </a:bodyPr>
          <a:lstStyle/>
          <a:p>
            <a:r>
              <a:rPr lang="de-AT" dirty="0"/>
              <a:t>Empathisch Nachfragen</a:t>
            </a:r>
          </a:p>
        </p:txBody>
      </p:sp>
      <p:sp>
        <p:nvSpPr>
          <p:cNvPr id="2" name="Textplatzhalter 2">
            <a:extLst>
              <a:ext uri="{FF2B5EF4-FFF2-40B4-BE49-F238E27FC236}">
                <a16:creationId xmlns:a16="http://schemas.microsoft.com/office/drawing/2014/main" id="{790896F8-7685-3B79-AD2C-C489E8B605F6}"/>
              </a:ext>
            </a:extLst>
          </p:cNvPr>
          <p:cNvSpPr txBox="1">
            <a:spLocks/>
          </p:cNvSpPr>
          <p:nvPr/>
        </p:nvSpPr>
        <p:spPr>
          <a:xfrm>
            <a:off x="6252752" y="2244439"/>
            <a:ext cx="4991217" cy="4219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228600" marR="0" indent="-2286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1pPr>
            <a:lvl2pPr marL="660400" marR="0" indent="-2032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2pPr>
            <a:lvl3pPr marL="1143000" marR="0" indent="-2286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3pPr>
            <a:lvl4pPr marL="1632857" marR="0" indent="-261257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4pPr>
            <a:lvl5pPr marL="2133600" marR="0" indent="-304800" algn="l" defTabSz="914400" rtl="0" latinLnBrk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6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5pPr>
            <a:lvl6pPr marL="25400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6pPr>
            <a:lvl7pPr marL="2997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7pPr>
            <a:lvl8pPr marL="34544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8pPr>
            <a:lvl9pPr marL="39116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endParaRPr lang="de-AT" sz="1800" kern="0" dirty="0"/>
          </a:p>
          <a:p>
            <a:pPr>
              <a:buFont typeface="Courier New" panose="02070309020205020404" pitchFamily="49" charset="0"/>
              <a:buChar char="o"/>
            </a:pPr>
            <a:endParaRPr lang="de-AT" kern="0" dirty="0"/>
          </a:p>
          <a:p>
            <a:pPr>
              <a:buFont typeface="Courier New" panose="02070309020205020404" pitchFamily="49" charset="0"/>
              <a:buChar char="o"/>
            </a:pPr>
            <a:endParaRPr lang="de-AT" kern="0" dirty="0"/>
          </a:p>
          <a:p>
            <a:pPr>
              <a:buFont typeface="Courier New" panose="02070309020205020404" pitchFamily="49" charset="0"/>
              <a:buChar char="o"/>
            </a:pPr>
            <a:endParaRPr lang="de-AT" kern="0" dirty="0"/>
          </a:p>
          <a:p>
            <a:pPr>
              <a:buFont typeface="Courier New" panose="02070309020205020404" pitchFamily="49" charset="0"/>
              <a:buChar char="o"/>
            </a:pPr>
            <a:endParaRPr lang="de-AT" kern="0" dirty="0"/>
          </a:p>
        </p:txBody>
      </p:sp>
      <p:sp>
        <p:nvSpPr>
          <p:cNvPr id="8" name="Sprechblase: rechteckig 7">
            <a:extLst>
              <a:ext uri="{FF2B5EF4-FFF2-40B4-BE49-F238E27FC236}">
                <a16:creationId xmlns:a16="http://schemas.microsoft.com/office/drawing/2014/main" id="{1C891F0A-1740-93DF-B4E6-917DC2138F35}"/>
              </a:ext>
            </a:extLst>
          </p:cNvPr>
          <p:cNvSpPr/>
          <p:nvPr/>
        </p:nvSpPr>
        <p:spPr>
          <a:xfrm>
            <a:off x="5828293" y="1860105"/>
            <a:ext cx="5586295" cy="4002632"/>
          </a:xfrm>
          <a:prstGeom prst="wedgeRectCallout">
            <a:avLst>
              <a:gd name="adj1" fmla="val -54866"/>
              <a:gd name="adj2" fmla="val 70145"/>
            </a:avLst>
          </a:prstGeom>
          <a:solidFill>
            <a:srgbClr val="FDE6E3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800" tIns="45719" rIns="45719" bIns="45719" numCol="1" spcCol="38100" rtlCol="0" anchor="ctr">
            <a:sp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e-AT" sz="2000" kern="0" dirty="0">
                <a:latin typeface="Lexend"/>
              </a:rPr>
              <a:t>In welchen Momenten im Alltag stört dieses Problem besonders?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AT" sz="2000" kern="0" dirty="0">
                <a:latin typeface="Lexend"/>
              </a:rPr>
              <a:t>Was denkt und fühlt die betroffene Person?</a:t>
            </a:r>
          </a:p>
          <a:p>
            <a:pPr>
              <a:lnSpc>
                <a:spcPct val="110000"/>
              </a:lnSpc>
            </a:pPr>
            <a:r>
              <a:rPr lang="de-AT" sz="2000" kern="0" dirty="0">
                <a:latin typeface="Lexend"/>
              </a:rPr>
              <a:t>Was erzählt die Person anderen? Sucht sie Unterstützung? </a:t>
            </a:r>
          </a:p>
          <a:p>
            <a:pPr>
              <a:lnSpc>
                <a:spcPct val="110000"/>
              </a:lnSpc>
            </a:pPr>
            <a:r>
              <a:rPr lang="de-AT" sz="2000" kern="0" dirty="0">
                <a:latin typeface="Lexend"/>
              </a:rPr>
              <a:t>An welchem Ort ist das Problem besonders groß?</a:t>
            </a:r>
          </a:p>
          <a:p>
            <a:pPr>
              <a:lnSpc>
                <a:spcPct val="110000"/>
              </a:lnSpc>
            </a:pPr>
            <a:endParaRPr lang="de-AT" sz="1100" kern="0" dirty="0">
              <a:latin typeface="Lexend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de-AT" sz="2000" kern="0" dirty="0">
                <a:latin typeface="Lexend"/>
              </a:rPr>
              <a:t>Angenommen die Herausforderung wird gelöst: Wie würde sich der Alltag der betroffenen Person verändern?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AT" sz="2000" kern="0" dirty="0">
                <a:latin typeface="Lexend"/>
              </a:rPr>
              <a:t>……... ?</a:t>
            </a:r>
          </a:p>
        </p:txBody>
      </p:sp>
    </p:spTree>
    <p:extLst>
      <p:ext uri="{BB962C8B-B14F-4D97-AF65-F5344CB8AC3E}">
        <p14:creationId xmlns:p14="http://schemas.microsoft.com/office/powerpoint/2010/main" val="2345598912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D86459-BC3C-5A7A-672A-C163EE927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Bedürfnisse erkennen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9AC5D2B-D2D2-B157-2F83-3EF77947173D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69790" y="2244439"/>
            <a:ext cx="5251388" cy="319253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AT" sz="2000" b="1" dirty="0"/>
              <a:t>Nehmt</a:t>
            </a:r>
            <a:r>
              <a:rPr lang="de-AT" sz="2000" dirty="0"/>
              <a:t> die Post-its und </a:t>
            </a:r>
            <a:r>
              <a:rPr lang="de-AT" sz="2000" b="1" dirty="0"/>
              <a:t>schreibt </a:t>
            </a:r>
            <a:r>
              <a:rPr lang="de-AT" sz="2000" dirty="0"/>
              <a:t>jetzt so schnell wie möglich alle Bedürfnisse, die hinter den Problemen stecken, </a:t>
            </a:r>
            <a:r>
              <a:rPr lang="de-AT" sz="2000" b="1" dirty="0"/>
              <a:t>auf</a:t>
            </a:r>
            <a:r>
              <a:rPr lang="de-AT" sz="2000" dirty="0"/>
              <a:t>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e-AT" sz="2000" b="1" dirty="0"/>
              <a:t>Klebt</a:t>
            </a:r>
            <a:r>
              <a:rPr lang="de-AT" sz="2000" dirty="0"/>
              <a:t> die Bedürfnisse zu den passenden Problemen. </a:t>
            </a:r>
          </a:p>
          <a:p>
            <a:pPr marL="0" indent="0">
              <a:lnSpc>
                <a:spcPct val="150000"/>
              </a:lnSpc>
              <a:buNone/>
            </a:pPr>
            <a:endParaRPr lang="de-AT" sz="1800" dirty="0"/>
          </a:p>
          <a:p>
            <a:pPr marL="0" indent="0">
              <a:lnSpc>
                <a:spcPct val="150000"/>
              </a:lnSpc>
              <a:buNone/>
            </a:pPr>
            <a:r>
              <a:rPr lang="de-AT" sz="2000" b="1" dirty="0"/>
              <a:t>Auf geht‘s!!!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B9A2016-0BC8-56D9-E8B3-B19BB9A5497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AT" sz="2400" b="1" dirty="0"/>
              <a:t>Blitzlichter</a:t>
            </a:r>
          </a:p>
        </p:txBody>
      </p:sp>
      <p:pic>
        <p:nvPicPr>
          <p:cNvPr id="6" name="Grafik 5" descr="Ein Bild, das Kunst enthält.&#10;&#10;Automatisch generierte Beschreibung">
            <a:extLst>
              <a:ext uri="{FF2B5EF4-FFF2-40B4-BE49-F238E27FC236}">
                <a16:creationId xmlns:a16="http://schemas.microsoft.com/office/drawing/2014/main" id="{C04E3F5C-E0F2-F7F1-D717-79A2DDA53D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235" y="1745616"/>
            <a:ext cx="5420497" cy="336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8500"/>
      </p:ext>
    </p:extLst>
  </p:cSld>
  <p:clrMapOvr>
    <a:masterClrMapping/>
  </p:clrMapOvr>
  <p:transition spd="med"/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0b19a1a682f2822feb727551d897a72a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b5da3d9658db36d04995aaea354189f4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A444F983-C0AD-410F-A101-2684363BC45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3544DF-3EC5-40B2-8DED-FA85D6BA70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1D0058-AD11-42F7-9018-11A165669C5E}">
  <ds:schemaRefs>
    <ds:schemaRef ds:uri="http://purl.org/dc/elements/1.1/"/>
    <ds:schemaRef ds:uri="http://purl.org/dc/dcmitype/"/>
    <ds:schemaRef ds:uri="http://schemas.openxmlformats.org/package/2006/metadata/core-properties"/>
    <ds:schemaRef ds:uri="698a1803-52f3-4d4f-bff9-093c0d5dc281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f799415d-695a-4815-bd71-e216a568b99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811</Words>
  <Application>Microsoft Office PowerPoint</Application>
  <PresentationFormat>Breitbild</PresentationFormat>
  <Paragraphs>146</Paragraphs>
  <Slides>21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30" baseType="lpstr">
      <vt:lpstr>Aptos</vt:lpstr>
      <vt:lpstr>Arial</vt:lpstr>
      <vt:lpstr>Calibri</vt:lpstr>
      <vt:lpstr>Courier New</vt:lpstr>
      <vt:lpstr>Lexend</vt:lpstr>
      <vt:lpstr>Lexend ExtraBold</vt:lpstr>
      <vt:lpstr>Lexend SemiBold</vt:lpstr>
      <vt:lpstr>Wingdings</vt:lpstr>
      <vt:lpstr>1_Office</vt:lpstr>
      <vt:lpstr>Los  Geht’s!</vt:lpstr>
      <vt:lpstr>Schritt für Schritt zur Ideenfindung</vt:lpstr>
      <vt:lpstr>Teamname finden</vt:lpstr>
      <vt:lpstr>Design thinking</vt:lpstr>
      <vt:lpstr> Design Thinking</vt:lpstr>
      <vt:lpstr>Der Weg zur Ideenfindung</vt:lpstr>
      <vt:lpstr>Herausforderungen erkennen</vt:lpstr>
      <vt:lpstr>Empathisch Nachfragen</vt:lpstr>
      <vt:lpstr>Bedürfnisse erkennen</vt:lpstr>
      <vt:lpstr>Ideen mit Wert entwickeln</vt:lpstr>
      <vt:lpstr>Der Weg zur Ideenfindung</vt:lpstr>
      <vt:lpstr>Bedürfnisse erkennen</vt:lpstr>
      <vt:lpstr>ABstimmung</vt:lpstr>
      <vt:lpstr> Design Thinking</vt:lpstr>
      <vt:lpstr>Ideen finden und Lösungen entwickeln</vt:lpstr>
      <vt:lpstr>Ideen neu bewerten</vt:lpstr>
      <vt:lpstr>Ideen finden und Lösungen entwickeln</vt:lpstr>
      <vt:lpstr>Prototyping</vt:lpstr>
      <vt:lpstr>Anhang</vt:lpstr>
      <vt:lpstr>Bilder</vt:lpstr>
      <vt:lpstr>Impressum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HUBER Philipp</dc:creator>
  <cp:lastModifiedBy>Anna Steinbauer</cp:lastModifiedBy>
  <cp:revision>20</cp:revision>
  <dcterms:created xsi:type="dcterms:W3CDTF">2024-09-22T11:05:34Z</dcterms:created>
  <dcterms:modified xsi:type="dcterms:W3CDTF">2025-08-28T13:17:36Z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