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18"/>
  </p:notesMasterIdLst>
  <p:sldIdLst>
    <p:sldId id="256" r:id="rId5"/>
    <p:sldId id="257" r:id="rId6"/>
    <p:sldId id="322" r:id="rId7"/>
    <p:sldId id="320" r:id="rId8"/>
    <p:sldId id="316" r:id="rId9"/>
    <p:sldId id="324" r:id="rId10"/>
    <p:sldId id="325" r:id="rId11"/>
    <p:sldId id="321" r:id="rId12"/>
    <p:sldId id="305" r:id="rId13"/>
    <p:sldId id="323" r:id="rId14"/>
    <p:sldId id="283" r:id="rId15"/>
    <p:sldId id="308" r:id="rId16"/>
    <p:sldId id="282" r:id="rId1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D838233-B68A-160A-0849-9D10E4F99934}" name="HUBER Philipp" initials="PH" userId="S::hub@krottenbach365.at::0ac84cde-c05c-4c77-9d84-2b72ca4efb05" providerId="AD"/>
  <p188:author id="{C0D49976-9C2A-FF15-93C5-845B8A930C7C}" name="Anna Steinbauer" initials="AS" userId="S::anna.steinbauer@stiftung-wirtschaftsbildung.at::aa9e69c0-640f-4dee-88df-45dd0169f62d" providerId="AD"/>
  <p188:author id="{7804EFD5-980A-BB9F-1D19-B68DBFB51A1D}" name="hub@brg19.at" initials="hu" userId="S::urn:spo:guest#hub@brg19.at::"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3048" autoAdjust="0"/>
  </p:normalViewPr>
  <p:slideViewPr>
    <p:cSldViewPr snapToGrid="0">
      <p:cViewPr varScale="1">
        <p:scale>
          <a:sx n="53" d="100"/>
          <a:sy n="53" d="100"/>
        </p:scale>
        <p:origin x="117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b@brg19.at" userId="S::urn:spo:guest#hub@brg19.at::" providerId="AD" clId="Web-{0003061D-37FD-FF72-CC33-533E023E6BC3}"/>
    <pc:docChg chg="mod modSld">
      <pc:chgData name="hub@brg19.at" userId="S::urn:spo:guest#hub@brg19.at::" providerId="AD" clId="Web-{0003061D-37FD-FF72-CC33-533E023E6BC3}" dt="2025-07-24T09:06:28.380" v="690"/>
      <pc:docMkLst>
        <pc:docMk/>
      </pc:docMkLst>
      <pc:sldChg chg="addSp delSp modSp">
        <pc:chgData name="hub@brg19.at" userId="S::urn:spo:guest#hub@brg19.at::" providerId="AD" clId="Web-{0003061D-37FD-FF72-CC33-533E023E6BC3}" dt="2025-07-24T09:05:48.674" v="689" actId="14100"/>
        <pc:sldMkLst>
          <pc:docMk/>
          <pc:sldMk cId="513379164" sldId="325"/>
        </pc:sldMkLst>
        <pc:spChg chg="mod">
          <ac:chgData name="hub@brg19.at" userId="S::urn:spo:guest#hub@brg19.at::" providerId="AD" clId="Web-{0003061D-37FD-FF72-CC33-533E023E6BC3}" dt="2025-07-24T09:05:48.674" v="689" actId="14100"/>
          <ac:spMkLst>
            <pc:docMk/>
            <pc:sldMk cId="513379164" sldId="325"/>
            <ac:spMk id="4" creationId="{92139101-C1E5-DA3B-70EE-D3EE5BEAA449}"/>
          </ac:spMkLst>
        </pc:spChg>
        <pc:spChg chg="add mod">
          <ac:chgData name="hub@brg19.at" userId="S::urn:spo:guest#hub@brg19.at::" providerId="AD" clId="Web-{0003061D-37FD-FF72-CC33-533E023E6BC3}" dt="2025-07-24T09:05:32.205" v="686" actId="1076"/>
          <ac:spMkLst>
            <pc:docMk/>
            <pc:sldMk cId="513379164" sldId="325"/>
            <ac:spMk id="7" creationId="{00282351-B655-15F9-51C6-81FD0C1CE6E6}"/>
          </ac:spMkLst>
        </pc:spChg>
      </pc:sldChg>
    </pc:docChg>
  </pc:docChgLst>
  <pc:docChgLst>
    <pc:chgData name="Anna Steinbauer" userId="aa9e69c0-640f-4dee-88df-45dd0169f62d" providerId="ADAL" clId="{431984F2-61B2-4658-980D-13311B38F128}"/>
    <pc:docChg chg="undo custSel modSld sldOrd">
      <pc:chgData name="Anna Steinbauer" userId="aa9e69c0-640f-4dee-88df-45dd0169f62d" providerId="ADAL" clId="{431984F2-61B2-4658-980D-13311B38F128}" dt="2025-05-28T18:49:50.178" v="114" actId="14100"/>
      <pc:docMkLst>
        <pc:docMk/>
      </pc:docMkLst>
      <pc:sldChg chg="ord">
        <pc:chgData name="Anna Steinbauer" userId="aa9e69c0-640f-4dee-88df-45dd0169f62d" providerId="ADAL" clId="{431984F2-61B2-4658-980D-13311B38F128}" dt="2025-05-28T18:44:55.568" v="1"/>
        <pc:sldMkLst>
          <pc:docMk/>
          <pc:sldMk cId="0" sldId="256"/>
        </pc:sldMkLst>
      </pc:sldChg>
      <pc:sldChg chg="modSp mod">
        <pc:chgData name="Anna Steinbauer" userId="aa9e69c0-640f-4dee-88df-45dd0169f62d" providerId="ADAL" clId="{431984F2-61B2-4658-980D-13311B38F128}" dt="2025-05-28T18:45:04.785" v="2" actId="14100"/>
        <pc:sldMkLst>
          <pc:docMk/>
          <pc:sldMk cId="0" sldId="257"/>
        </pc:sldMkLst>
      </pc:sldChg>
      <pc:sldChg chg="modSp mod">
        <pc:chgData name="Anna Steinbauer" userId="aa9e69c0-640f-4dee-88df-45dd0169f62d" providerId="ADAL" clId="{431984F2-61B2-4658-980D-13311B38F128}" dt="2025-05-28T18:49:50.178" v="114" actId="14100"/>
        <pc:sldMkLst>
          <pc:docMk/>
          <pc:sldMk cId="4181867" sldId="305"/>
        </pc:sldMkLst>
      </pc:sldChg>
      <pc:sldChg chg="modSp mod">
        <pc:chgData name="Anna Steinbauer" userId="aa9e69c0-640f-4dee-88df-45dd0169f62d" providerId="ADAL" clId="{431984F2-61B2-4658-980D-13311B38F128}" dt="2025-05-28T18:47:12.655" v="89" actId="20577"/>
        <pc:sldMkLst>
          <pc:docMk/>
          <pc:sldMk cId="0" sldId="308"/>
        </pc:sldMkLst>
      </pc:sldChg>
      <pc:sldChg chg="modSp mod">
        <pc:chgData name="Anna Steinbauer" userId="aa9e69c0-640f-4dee-88df-45dd0169f62d" providerId="ADAL" clId="{431984F2-61B2-4658-980D-13311B38F128}" dt="2025-05-28T18:46:16.944" v="86" actId="6549"/>
        <pc:sldMkLst>
          <pc:docMk/>
          <pc:sldMk cId="1635518361" sldId="322"/>
        </pc:sldMkLst>
      </pc:sldChg>
      <pc:sldChg chg="addSp modSp mod">
        <pc:chgData name="Anna Steinbauer" userId="aa9e69c0-640f-4dee-88df-45dd0169f62d" providerId="ADAL" clId="{431984F2-61B2-4658-980D-13311B38F128}" dt="2025-05-28T18:48:08.717" v="99" actId="1076"/>
        <pc:sldMkLst>
          <pc:docMk/>
          <pc:sldMk cId="1582701269" sldId="323"/>
        </pc:sldMkLst>
      </pc:sldChg>
    </pc:docChg>
  </pc:docChgLst>
  <pc:docChgLst>
    <pc:chgData name="HUBER Philipp" userId="0ac84cde-c05c-4c77-9d84-2b72ca4efb05" providerId="ADAL" clId="{DCB7708D-E006-4121-8E71-53098A7189BA}"/>
    <pc:docChg chg="undo redo custSel addSld modSld">
      <pc:chgData name="HUBER Philipp" userId="0ac84cde-c05c-4c77-9d84-2b72ca4efb05" providerId="ADAL" clId="{DCB7708D-E006-4121-8E71-53098A7189BA}" dt="2025-07-21T11:51:02.001" v="2139" actId="404"/>
      <pc:docMkLst>
        <pc:docMk/>
      </pc:docMkLst>
      <pc:sldChg chg="modSp mod">
        <pc:chgData name="HUBER Philipp" userId="0ac84cde-c05c-4c77-9d84-2b72ca4efb05" providerId="ADAL" clId="{DCB7708D-E006-4121-8E71-53098A7189BA}" dt="2025-07-21T10:37:59.144" v="6" actId="27636"/>
        <pc:sldMkLst>
          <pc:docMk/>
          <pc:sldMk cId="4181867" sldId="305"/>
        </pc:sldMkLst>
        <pc:spChg chg="mod">
          <ac:chgData name="HUBER Philipp" userId="0ac84cde-c05c-4c77-9d84-2b72ca4efb05" providerId="ADAL" clId="{DCB7708D-E006-4121-8E71-53098A7189BA}" dt="2025-07-21T10:37:59.144" v="6" actId="27636"/>
          <ac:spMkLst>
            <pc:docMk/>
            <pc:sldMk cId="4181867" sldId="305"/>
            <ac:spMk id="3" creationId="{5C24F233-C755-E5A1-436D-49C963E05809}"/>
          </ac:spMkLst>
        </pc:spChg>
      </pc:sldChg>
      <pc:sldChg chg="modSp mod">
        <pc:chgData name="HUBER Philipp" userId="0ac84cde-c05c-4c77-9d84-2b72ca4efb05" providerId="ADAL" clId="{DCB7708D-E006-4121-8E71-53098A7189BA}" dt="2025-07-21T11:40:39.048" v="2104" actId="20577"/>
        <pc:sldMkLst>
          <pc:docMk/>
          <pc:sldMk cId="0" sldId="308"/>
        </pc:sldMkLst>
        <pc:spChg chg="mod">
          <ac:chgData name="HUBER Philipp" userId="0ac84cde-c05c-4c77-9d84-2b72ca4efb05" providerId="ADAL" clId="{DCB7708D-E006-4121-8E71-53098A7189BA}" dt="2025-07-21T11:40:39.048" v="2104" actId="20577"/>
          <ac:spMkLst>
            <pc:docMk/>
            <pc:sldMk cId="0" sldId="308"/>
            <ac:spMk id="487" creationId="{00000000-0000-0000-0000-000000000000}"/>
          </ac:spMkLst>
        </pc:spChg>
      </pc:sldChg>
      <pc:sldChg chg="addSp delSp modSp new mod">
        <pc:chgData name="HUBER Philipp" userId="0ac84cde-c05c-4c77-9d84-2b72ca4efb05" providerId="ADAL" clId="{DCB7708D-E006-4121-8E71-53098A7189BA}" dt="2025-07-21T11:11:52.787" v="515" actId="20577"/>
        <pc:sldMkLst>
          <pc:docMk/>
          <pc:sldMk cId="35988218" sldId="324"/>
        </pc:sldMkLst>
        <pc:spChg chg="mod">
          <ac:chgData name="HUBER Philipp" userId="0ac84cde-c05c-4c77-9d84-2b72ca4efb05" providerId="ADAL" clId="{DCB7708D-E006-4121-8E71-53098A7189BA}" dt="2025-07-21T10:49:18.831" v="50" actId="20577"/>
          <ac:spMkLst>
            <pc:docMk/>
            <pc:sldMk cId="35988218" sldId="324"/>
            <ac:spMk id="2" creationId="{687834D7-7C20-9B34-C511-7B0AD221ACAD}"/>
          </ac:spMkLst>
        </pc:spChg>
        <pc:spChg chg="mod">
          <ac:chgData name="HUBER Philipp" userId="0ac84cde-c05c-4c77-9d84-2b72ca4efb05" providerId="ADAL" clId="{DCB7708D-E006-4121-8E71-53098A7189BA}" dt="2025-07-21T11:11:52.787" v="515" actId="20577"/>
          <ac:spMkLst>
            <pc:docMk/>
            <pc:sldMk cId="35988218" sldId="324"/>
            <ac:spMk id="3" creationId="{FF9D6885-3ADE-A2B6-42C7-8CE82E4074AF}"/>
          </ac:spMkLst>
        </pc:spChg>
        <pc:picChg chg="add mod">
          <ac:chgData name="HUBER Philipp" userId="0ac84cde-c05c-4c77-9d84-2b72ca4efb05" providerId="ADAL" clId="{DCB7708D-E006-4121-8E71-53098A7189BA}" dt="2025-07-21T10:48:40.531" v="10"/>
          <ac:picMkLst>
            <pc:docMk/>
            <pc:sldMk cId="35988218" sldId="324"/>
            <ac:picMk id="4" creationId="{CBBF4E4D-2D3A-764E-CC19-E16B28352D3D}"/>
          </ac:picMkLst>
        </pc:picChg>
      </pc:sldChg>
      <pc:sldChg chg="addSp modSp new mod">
        <pc:chgData name="HUBER Philipp" userId="0ac84cde-c05c-4c77-9d84-2b72ca4efb05" providerId="ADAL" clId="{DCB7708D-E006-4121-8E71-53098A7189BA}" dt="2025-07-21T11:51:02.001" v="2139" actId="404"/>
        <pc:sldMkLst>
          <pc:docMk/>
          <pc:sldMk cId="513379164" sldId="325"/>
        </pc:sldMkLst>
        <pc:spChg chg="mod">
          <ac:chgData name="HUBER Philipp" userId="0ac84cde-c05c-4c77-9d84-2b72ca4efb05" providerId="ADAL" clId="{DCB7708D-E006-4121-8E71-53098A7189BA}" dt="2025-07-21T11:12:21.622" v="563" actId="20577"/>
          <ac:spMkLst>
            <pc:docMk/>
            <pc:sldMk cId="513379164" sldId="325"/>
            <ac:spMk id="2" creationId="{D15356AD-132E-063F-4B76-1E04D177113C}"/>
          </ac:spMkLst>
        </pc:spChg>
        <pc:spChg chg="add mod">
          <ac:chgData name="HUBER Philipp" userId="0ac84cde-c05c-4c77-9d84-2b72ca4efb05" providerId="ADAL" clId="{DCB7708D-E006-4121-8E71-53098A7189BA}" dt="2025-07-21T11:49:50.797" v="2106" actId="404"/>
          <ac:spMkLst>
            <pc:docMk/>
            <pc:sldMk cId="513379164" sldId="325"/>
            <ac:spMk id="4" creationId="{92139101-C1E5-DA3B-70EE-D3EE5BEAA449}"/>
          </ac:spMkLst>
        </pc:spChg>
      </pc:sldChg>
    </pc:docChg>
  </pc:docChgLst>
  <pc:docChgLst>
    <pc:chgData name="Guest User" userId="S::urn:spo:anon#ea7f732625df19091d3e08b5dcd4472d3cc2caea8704c7fbc4418bf0e66a1710::" providerId="AD" clId="Web-{893A093C-1D7B-3A57-CD50-53B4CA1EA48C}"/>
    <pc:docChg chg="addSld modSld">
      <pc:chgData name="Guest User" userId="S::urn:spo:anon#ea7f732625df19091d3e08b5dcd4472d3cc2caea8704c7fbc4418bf0e66a1710::" providerId="AD" clId="Web-{893A093C-1D7B-3A57-CD50-53B4CA1EA48C}" dt="2025-04-15T07:47:58.843" v="259" actId="20577"/>
      <pc:docMkLst>
        <pc:docMk/>
      </pc:docMkLst>
      <pc:sldChg chg="addSp delSp modSp new">
        <pc:chgData name="Guest User" userId="S::urn:spo:anon#ea7f732625df19091d3e08b5dcd4472d3cc2caea8704c7fbc4418bf0e66a1710::" providerId="AD" clId="Web-{893A093C-1D7B-3A57-CD50-53B4CA1EA48C}" dt="2025-04-15T07:47:58.843" v="259" actId="20577"/>
        <pc:sldMkLst>
          <pc:docMk/>
          <pc:sldMk cId="1582701269" sldId="323"/>
        </pc:sldMkLst>
      </pc:sldChg>
    </pc:docChg>
  </pc:docChgLst>
  <pc:docChgLst>
    <pc:chgData name="HUBER Philipp" userId="0ac84cde-c05c-4c77-9d84-2b72ca4efb05" providerId="ADAL" clId="{5A4EB9A9-3019-45FF-AFAC-6F53EF7CD454}"/>
    <pc:docChg chg="modSld">
      <pc:chgData name="HUBER Philipp" userId="0ac84cde-c05c-4c77-9d84-2b72ca4efb05" providerId="ADAL" clId="{5A4EB9A9-3019-45FF-AFAC-6F53EF7CD454}" dt="2025-04-15T13:03:45.137" v="7" actId="20577"/>
      <pc:docMkLst>
        <pc:docMk/>
      </pc:docMkLst>
      <pc:sldChg chg="modSp mod">
        <pc:chgData name="HUBER Philipp" userId="0ac84cde-c05c-4c77-9d84-2b72ca4efb05" providerId="ADAL" clId="{5A4EB9A9-3019-45FF-AFAC-6F53EF7CD454}" dt="2025-04-15T13:03:45.137" v="7" actId="20577"/>
        <pc:sldMkLst>
          <pc:docMk/>
          <pc:sldMk cId="1582701269" sldId="323"/>
        </pc:sldMkLst>
      </pc:sldChg>
    </pc:docChg>
  </pc:docChgLst>
  <pc:docChgLst>
    <pc:chgData name="HUBER Philipp" userId="0ac84cde-c05c-4c77-9d84-2b72ca4efb05" providerId="ADAL" clId="{12DC3C85-2391-4693-823B-CE07A6A505B3}"/>
    <pc:docChg chg="undo custSel addSld delSld modSld sldOrd">
      <pc:chgData name="HUBER Philipp" userId="0ac84cde-c05c-4c77-9d84-2b72ca4efb05" providerId="ADAL" clId="{12DC3C85-2391-4693-823B-CE07A6A505B3}" dt="2025-01-30T21:34:05.312" v="426" actId="20577"/>
      <pc:docMkLst>
        <pc:docMk/>
      </pc:docMkLst>
      <pc:sldChg chg="modSp mod">
        <pc:chgData name="HUBER Philipp" userId="0ac84cde-c05c-4c77-9d84-2b72ca4efb05" providerId="ADAL" clId="{12DC3C85-2391-4693-823B-CE07A6A505B3}" dt="2025-01-27T19:35:37.018" v="408" actId="20577"/>
        <pc:sldMkLst>
          <pc:docMk/>
          <pc:sldMk cId="4181867" sldId="305"/>
        </pc:sldMkLst>
      </pc:sldChg>
      <pc:sldChg chg="modSp mod">
        <pc:chgData name="HUBER Philipp" userId="0ac84cde-c05c-4c77-9d84-2b72ca4efb05" providerId="ADAL" clId="{12DC3C85-2391-4693-823B-CE07A6A505B3}" dt="2025-01-30T21:34:05.312" v="426" actId="20577"/>
        <pc:sldMkLst>
          <pc:docMk/>
          <pc:sldMk cId="0" sldId="308"/>
        </pc:sldMkLst>
      </pc:sldChg>
      <pc:sldChg chg="addSp delSp modSp mod">
        <pc:chgData name="HUBER Philipp" userId="0ac84cde-c05c-4c77-9d84-2b72ca4efb05" providerId="ADAL" clId="{12DC3C85-2391-4693-823B-CE07A6A505B3}" dt="2025-01-26T19:50:30.860" v="81" actId="14100"/>
        <pc:sldMkLst>
          <pc:docMk/>
          <pc:sldMk cId="2508952521" sldId="321"/>
        </pc:sldMkLst>
      </pc:sldChg>
      <pc:sldChg chg="addSp delSp modSp new mod ord">
        <pc:chgData name="HUBER Philipp" userId="0ac84cde-c05c-4c77-9d84-2b72ca4efb05" providerId="ADAL" clId="{12DC3C85-2391-4693-823B-CE07A6A505B3}" dt="2025-01-26T20:27:09.702" v="391" actId="1035"/>
        <pc:sldMkLst>
          <pc:docMk/>
          <pc:sldMk cId="1635518361" sldId="322"/>
        </pc:sldMkLst>
      </pc:sldChg>
      <pc:sldChg chg="add del">
        <pc:chgData name="HUBER Philipp" userId="0ac84cde-c05c-4c77-9d84-2b72ca4efb05" providerId="ADAL" clId="{12DC3C85-2391-4693-823B-CE07A6A505B3}" dt="2025-01-26T20:06:22.053" v="83" actId="2890"/>
        <pc:sldMkLst>
          <pc:docMk/>
          <pc:sldMk cId="3113880481" sldId="322"/>
        </pc:sldMkLst>
      </pc:sldChg>
      <pc:sldChg chg="new del">
        <pc:chgData name="HUBER Philipp" userId="0ac84cde-c05c-4c77-9d84-2b72ca4efb05" providerId="ADAL" clId="{12DC3C85-2391-4693-823B-CE07A6A505B3}" dt="2025-01-26T20:06:27.116" v="85" actId="680"/>
        <pc:sldMkLst>
          <pc:docMk/>
          <pc:sldMk cId="3396660511" sldId="322"/>
        </pc:sldMkLst>
      </pc:sldChg>
      <pc:sldChg chg="addSp modSp new del mod">
        <pc:chgData name="HUBER Philipp" userId="0ac84cde-c05c-4c77-9d84-2b72ca4efb05" providerId="ADAL" clId="{12DC3C85-2391-4693-823B-CE07A6A505B3}" dt="2025-01-26T20:23:15.330" v="310" actId="47"/>
        <pc:sldMkLst>
          <pc:docMk/>
          <pc:sldMk cId="380364949" sldId="323"/>
        </pc:sldMkLst>
      </pc:sldChg>
    </pc:docChg>
  </pc:docChgLst>
  <pc:docChgLst>
    <pc:chgData name="Anna Steinbauer" userId="aa9e69c0-640f-4dee-88df-45dd0169f62d" providerId="ADAL" clId="{B86C6315-D3A4-481A-93FA-4950857FBE0A}"/>
    <pc:docChg chg="undo custSel modSld sldOrd">
      <pc:chgData name="Anna Steinbauer" userId="aa9e69c0-640f-4dee-88df-45dd0169f62d" providerId="ADAL" clId="{B86C6315-D3A4-481A-93FA-4950857FBE0A}" dt="2025-07-29T06:46:43.215" v="66" actId="403"/>
      <pc:docMkLst>
        <pc:docMk/>
      </pc:docMkLst>
      <pc:sldChg chg="ord">
        <pc:chgData name="Anna Steinbauer" userId="aa9e69c0-640f-4dee-88df-45dd0169f62d" providerId="ADAL" clId="{B86C6315-D3A4-481A-93FA-4950857FBE0A}" dt="2025-07-24T07:09:17.261" v="2" actId="20578"/>
        <pc:sldMkLst>
          <pc:docMk/>
          <pc:sldMk cId="858717602" sldId="282"/>
        </pc:sldMkLst>
      </pc:sldChg>
      <pc:sldChg chg="modSp mod">
        <pc:chgData name="Anna Steinbauer" userId="aa9e69c0-640f-4dee-88df-45dd0169f62d" providerId="ADAL" clId="{B86C6315-D3A4-481A-93FA-4950857FBE0A}" dt="2025-07-29T06:46:43.215" v="66" actId="403"/>
        <pc:sldMkLst>
          <pc:docMk/>
          <pc:sldMk cId="513379164" sldId="325"/>
        </pc:sldMkLst>
        <pc:spChg chg="mod">
          <ac:chgData name="Anna Steinbauer" userId="aa9e69c0-640f-4dee-88df-45dd0169f62d" providerId="ADAL" clId="{B86C6315-D3A4-481A-93FA-4950857FBE0A}" dt="2025-07-29T06:46:29.645" v="63" actId="403"/>
          <ac:spMkLst>
            <pc:docMk/>
            <pc:sldMk cId="513379164" sldId="325"/>
            <ac:spMk id="4" creationId="{92139101-C1E5-DA3B-70EE-D3EE5BEAA449}"/>
          </ac:spMkLst>
        </pc:spChg>
        <pc:spChg chg="mod">
          <ac:chgData name="Anna Steinbauer" userId="aa9e69c0-640f-4dee-88df-45dd0169f62d" providerId="ADAL" clId="{B86C6315-D3A4-481A-93FA-4950857FBE0A}" dt="2025-07-29T06:46:43.215" v="66" actId="403"/>
          <ac:spMkLst>
            <pc:docMk/>
            <pc:sldMk cId="513379164" sldId="325"/>
            <ac:spMk id="7" creationId="{00282351-B655-15F9-51C6-81FD0C1CE6E6}"/>
          </ac:spMkLst>
        </pc:spChg>
      </pc:sldChg>
    </pc:docChg>
  </pc:docChgLst>
  <pc:docChgLst>
    <pc:chgData name="Anna Steinbauer" userId="aa9e69c0-640f-4dee-88df-45dd0169f62d" providerId="ADAL" clId="{93BBD82F-1B55-488E-9770-DC80BBA4DAEF}"/>
    <pc:docChg chg="modSld sldOrd">
      <pc:chgData name="Anna Steinbauer" userId="aa9e69c0-640f-4dee-88df-45dd0169f62d" providerId="ADAL" clId="{93BBD82F-1B55-488E-9770-DC80BBA4DAEF}" dt="2025-08-28T12:08:31.681" v="2" actId="20578"/>
      <pc:docMkLst>
        <pc:docMk/>
      </pc:docMkLst>
      <pc:sldChg chg="modSp mod ord">
        <pc:chgData name="Anna Steinbauer" userId="aa9e69c0-640f-4dee-88df-45dd0169f62d" providerId="ADAL" clId="{93BBD82F-1B55-488E-9770-DC80BBA4DAEF}" dt="2025-08-28T12:08:31.681" v="2" actId="20578"/>
        <pc:sldMkLst>
          <pc:docMk/>
          <pc:sldMk cId="2508952521" sldId="321"/>
        </pc:sldMkLst>
        <pc:picChg chg="mod">
          <ac:chgData name="Anna Steinbauer" userId="aa9e69c0-640f-4dee-88df-45dd0169f62d" providerId="ADAL" clId="{93BBD82F-1B55-488E-9770-DC80BBA4DAEF}" dt="2025-08-28T12:08:29.856" v="1" actId="1035"/>
          <ac:picMkLst>
            <pc:docMk/>
            <pc:sldMk cId="2508952521" sldId="321"/>
            <ac:picMk id="4" creationId="{850ABD7E-EC69-AD4C-3CB5-F1153F0DCE8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FA45EF-81E7-45C5-888E-3A45846E20A2}" type="datetimeFigureOut">
              <a:rPr lang="de-AT" smtClean="0"/>
              <a:t>28.08.2025</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928024-9874-4B6F-8862-186D3D385E42}" type="slidenum">
              <a:rPr lang="de-AT" smtClean="0"/>
              <a:t>‹Nr.›</a:t>
            </a:fld>
            <a:endParaRPr lang="de-AT"/>
          </a:p>
        </p:txBody>
      </p:sp>
    </p:spTree>
    <p:extLst>
      <p:ext uri="{BB962C8B-B14F-4D97-AF65-F5344CB8AC3E}">
        <p14:creationId xmlns:p14="http://schemas.microsoft.com/office/powerpoint/2010/main" val="3407963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5B928024-9874-4B6F-8862-186D3D385E42}" type="slidenum">
              <a:rPr lang="de-AT" smtClean="0"/>
              <a:t>3</a:t>
            </a:fld>
            <a:endParaRPr lang="de-AT"/>
          </a:p>
        </p:txBody>
      </p:sp>
    </p:spTree>
    <p:extLst>
      <p:ext uri="{BB962C8B-B14F-4D97-AF65-F5344CB8AC3E}">
        <p14:creationId xmlns:p14="http://schemas.microsoft.com/office/powerpoint/2010/main" val="4194273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sz="1200" b="0" dirty="0">
                <a:latin typeface="Arial" panose="020B0604020202020204" pitchFamily="34" charset="0"/>
                <a:ea typeface="Arial" panose="020B0604020202020204" pitchFamily="34" charset="0"/>
                <a:cs typeface="Arial" panose="020B0604020202020204" pitchFamily="34" charset="0"/>
              </a:rPr>
              <a:t>Täglich sind wir mit kleinen und großen Problemen konfrontiert.  -  Für besonders komplexe Aufgaben brauchen wir Unterstützung. -	 Im Team lassen sich auch schwere Aufgaben oder „Projekte“ lösen.  - Dafür müssen unterschiedliche Stärken einer Gruppe genutzt werden. – Und es bedarf einer guten Planung, Organisation und Koordination, um zum gewünschten Ergebnis zu kommen. </a:t>
            </a:r>
            <a:r>
              <a:rPr lang="de-AT" sz="1200" b="0">
                <a:latin typeface="Arial" panose="020B0604020202020204" pitchFamily="34" charset="0"/>
                <a:ea typeface="Arial" panose="020B0604020202020204" pitchFamily="34" charset="0"/>
                <a:cs typeface="Arial" panose="020B0604020202020204" pitchFamily="34" charset="0"/>
              </a:rPr>
              <a:t>– Wie sieht diese Planung aus?</a:t>
            </a:r>
          </a:p>
          <a:p>
            <a:endParaRPr lang="de-AT"/>
          </a:p>
        </p:txBody>
      </p:sp>
      <p:sp>
        <p:nvSpPr>
          <p:cNvPr id="4" name="Foliennummernplatzhalter 3"/>
          <p:cNvSpPr>
            <a:spLocks noGrp="1"/>
          </p:cNvSpPr>
          <p:nvPr>
            <p:ph type="sldNum" sz="quarter" idx="5"/>
          </p:nvPr>
        </p:nvSpPr>
        <p:spPr/>
        <p:txBody>
          <a:bodyPr/>
          <a:lstStyle/>
          <a:p>
            <a:fld id="{5B928024-9874-4B6F-8862-186D3D385E42}" type="slidenum">
              <a:rPr lang="de-AT" smtClean="0"/>
              <a:t>4</a:t>
            </a:fld>
            <a:endParaRPr lang="de-AT"/>
          </a:p>
        </p:txBody>
      </p:sp>
    </p:spTree>
    <p:extLst>
      <p:ext uri="{BB962C8B-B14F-4D97-AF65-F5344CB8AC3E}">
        <p14:creationId xmlns:p14="http://schemas.microsoft.com/office/powerpoint/2010/main" val="1929920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5B928024-9874-4B6F-8862-186D3D385E42}" type="slidenum">
              <a:rPr lang="de-AT" smtClean="0"/>
              <a:t>5</a:t>
            </a:fld>
            <a:endParaRPr lang="de-AT"/>
          </a:p>
        </p:txBody>
      </p:sp>
    </p:spTree>
    <p:extLst>
      <p:ext uri="{BB962C8B-B14F-4D97-AF65-F5344CB8AC3E}">
        <p14:creationId xmlns:p14="http://schemas.microsoft.com/office/powerpoint/2010/main" val="937290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AT" dirty="0"/>
          </a:p>
          <a:p>
            <a:endParaRPr lang="de-AT" dirty="0"/>
          </a:p>
        </p:txBody>
      </p:sp>
      <p:sp>
        <p:nvSpPr>
          <p:cNvPr id="4" name="Foliennummernplatzhalter 3"/>
          <p:cNvSpPr>
            <a:spLocks noGrp="1"/>
          </p:cNvSpPr>
          <p:nvPr>
            <p:ph type="sldNum" sz="quarter" idx="5"/>
          </p:nvPr>
        </p:nvSpPr>
        <p:spPr/>
        <p:txBody>
          <a:bodyPr/>
          <a:lstStyle/>
          <a:p>
            <a:fld id="{5B928024-9874-4B6F-8862-186D3D385E42}" type="slidenum">
              <a:rPr lang="de-AT" smtClean="0"/>
              <a:t>9</a:t>
            </a:fld>
            <a:endParaRPr lang="de-AT"/>
          </a:p>
        </p:txBody>
      </p:sp>
    </p:spTree>
    <p:extLst>
      <p:ext uri="{BB962C8B-B14F-4D97-AF65-F5344CB8AC3E}">
        <p14:creationId xmlns:p14="http://schemas.microsoft.com/office/powerpoint/2010/main" val="34813179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478423408"/>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026021302"/>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642852311"/>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733809308"/>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extLst>
      <p:ext uri="{BB962C8B-B14F-4D97-AF65-F5344CB8AC3E}">
        <p14:creationId xmlns:p14="http://schemas.microsoft.com/office/powerpoint/2010/main" val="265075659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extLst>
      <p:ext uri="{BB962C8B-B14F-4D97-AF65-F5344CB8AC3E}">
        <p14:creationId xmlns:p14="http://schemas.microsoft.com/office/powerpoint/2010/main" val="2268097688"/>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extLst>
      <p:ext uri="{BB962C8B-B14F-4D97-AF65-F5344CB8AC3E}">
        <p14:creationId xmlns:p14="http://schemas.microsoft.com/office/powerpoint/2010/main" val="3662520530"/>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671908317"/>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654802534"/>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84447904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269888216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059751342"/>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Leer">
    <p:spTree>
      <p:nvGrpSpPr>
        <p:cNvPr id="1" name=""/>
        <p:cNvGrpSpPr/>
        <p:nvPr/>
      </p:nvGrpSpPr>
      <p:grpSpPr>
        <a:xfrm>
          <a:off x="0" y="0"/>
          <a:ext cx="0" cy="0"/>
          <a:chOff x="0" y="0"/>
          <a:chExt cx="0" cy="0"/>
        </a:xfrm>
      </p:grpSpPr>
      <p:pic>
        <p:nvPicPr>
          <p:cNvPr id="264" name="Grafik 10" descr="Grafik 10"/>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6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66" name="Grafik 12" descr="Grafik 12"/>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6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249852607"/>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40479211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3058680"/>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814157739"/>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2023822369"/>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421685685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168011065"/>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450091254"/>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84811111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25793092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2 spaltig">
    <p:spTree>
      <p:nvGrpSpPr>
        <p:cNvPr id="1" name=""/>
        <p:cNvGrpSpPr/>
        <p:nvPr/>
      </p:nvGrpSpPr>
      <p:grpSpPr>
        <a:xfrm>
          <a:off x="0" y="0"/>
          <a:ext cx="0" cy="0"/>
          <a:chOff x="0" y="0"/>
          <a:chExt cx="0" cy="0"/>
        </a:xfrm>
      </p:grpSpPr>
      <p:pic>
        <p:nvPicPr>
          <p:cNvPr id="90"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9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sp>
        <p:nvSpPr>
          <p:cNvPr id="92" name="Textebene 1…"/>
          <p:cNvSpPr txBox="1">
            <a:spLocks noGrp="1"/>
          </p:cNvSpPr>
          <p:nvPr>
            <p:ph type="body" sz="half" idx="1"/>
          </p:nvPr>
        </p:nvSpPr>
        <p:spPr>
          <a:xfrm>
            <a:off x="469790" y="1828800"/>
            <a:ext cx="5370090" cy="4391022"/>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9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94" name="Grafik 2" descr="Grafik 2"/>
          <p:cNvPicPr>
            <a:picLocks noChangeAspect="1"/>
          </p:cNvPicPr>
          <p:nvPr/>
        </p:nvPicPr>
        <p:blipFill>
          <a:blip r:embed="rId3"/>
          <a:stretch>
            <a:fillRect/>
          </a:stretch>
        </p:blipFill>
        <p:spPr>
          <a:xfrm>
            <a:off x="10473518" y="638178"/>
            <a:ext cx="1354154" cy="755934"/>
          </a:xfrm>
          <a:prstGeom prst="rect">
            <a:avLst/>
          </a:prstGeom>
          <a:ln w="12700">
            <a:miter lim="400000"/>
          </a:ln>
        </p:spPr>
      </p:pic>
    </p:spTree>
    <p:extLst>
      <p:ext uri="{BB962C8B-B14F-4D97-AF65-F5344CB8AC3E}">
        <p14:creationId xmlns:p14="http://schemas.microsoft.com/office/powerpoint/2010/main" val="18636435"/>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Vergleich">
    <p:spTree>
      <p:nvGrpSpPr>
        <p:cNvPr id="1" name=""/>
        <p:cNvGrpSpPr/>
        <p:nvPr/>
      </p:nvGrpSpPr>
      <p:grpSpPr>
        <a:xfrm>
          <a:off x="0" y="0"/>
          <a:ext cx="0" cy="0"/>
          <a:chOff x="0" y="0"/>
          <a:chExt cx="0" cy="0"/>
        </a:xfrm>
      </p:grpSpPr>
      <p:pic>
        <p:nvPicPr>
          <p:cNvPr id="101" name="Grafik 18" descr="Grafik 18"/>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0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03"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04" name="Textebene 1…"/>
          <p:cNvSpPr txBox="1">
            <a:spLocks noGrp="1"/>
          </p:cNvSpPr>
          <p:nvPr>
            <p:ph type="body" sz="quarter" idx="1"/>
          </p:nvPr>
        </p:nvSpPr>
        <p:spPr>
          <a:xfrm>
            <a:off x="461296" y="1759854"/>
            <a:ext cx="5291807" cy="384177"/>
          </a:xfrm>
          <a:prstGeom prst="rect">
            <a:avLst/>
          </a:prstGeom>
        </p:spPr>
        <p:txBody>
          <a:bodyPr anchor="b"/>
          <a:lstStyle>
            <a:lvl1pPr marL="0" indent="0">
              <a:buSzTx/>
              <a:buFontTx/>
              <a:buNone/>
              <a:defRPr sz="1600" b="1" cap="all">
                <a:solidFill>
                  <a:srgbClr val="8D82B1"/>
                </a:solidFill>
              </a:defRPr>
            </a:lvl1pPr>
            <a:lvl2pPr marL="660400" indent="-203200">
              <a:buFontTx/>
              <a:defRPr sz="1600" b="1" cap="all">
                <a:solidFill>
                  <a:srgbClr val="8D82B1"/>
                </a:solidFill>
              </a:defRPr>
            </a:lvl2pPr>
            <a:lvl3pPr marL="1143000" indent="-228600">
              <a:buFontTx/>
              <a:defRPr sz="1600" b="1" cap="all">
                <a:solidFill>
                  <a:srgbClr val="8D82B1"/>
                </a:solidFill>
              </a:defRPr>
            </a:lvl3pPr>
            <a:lvl4pPr marL="1632857" indent="-261257">
              <a:buFontTx/>
              <a:defRPr sz="1600" b="1" cap="all">
                <a:solidFill>
                  <a:srgbClr val="8D82B1"/>
                </a:solidFill>
              </a:defRPr>
            </a:lvl4pPr>
            <a:lvl5pPr marL="2133600" indent="-304800">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05" name="Textplatzhalter 4"/>
          <p:cNvSpPr txBox="1">
            <a:spLocks noGrp="1"/>
          </p:cNvSpPr>
          <p:nvPr>
            <p:ph type="body" sz="quarter" idx="21"/>
          </p:nvPr>
        </p:nvSpPr>
        <p:spPr>
          <a:xfrm>
            <a:off x="6438903" y="1759854"/>
            <a:ext cx="5291807" cy="384177"/>
          </a:xfrm>
          <a:prstGeom prst="rect">
            <a:avLst/>
          </a:prstGeom>
        </p:spPr>
        <p:txBody>
          <a:bodyPr anchor="b"/>
          <a:lstStyle/>
          <a:p>
            <a:pPr marL="0" indent="0">
              <a:buSzTx/>
              <a:buFontTx/>
              <a:buNone/>
              <a:defRPr sz="1600" b="1" cap="all">
                <a:solidFill>
                  <a:srgbClr val="8D82B1"/>
                </a:solidFill>
              </a:defRPr>
            </a:pPr>
            <a:endParaRPr/>
          </a:p>
        </p:txBody>
      </p:sp>
      <p:sp>
        <p:nvSpPr>
          <p:cNvPr id="10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48378415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6"/>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7"/>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extLst>
      <p:ext uri="{BB962C8B-B14F-4D97-AF65-F5344CB8AC3E}">
        <p14:creationId xmlns:p14="http://schemas.microsoft.com/office/powerpoint/2010/main" val="238385264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4.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en.wikipedia.org/wiki/Obeya" TargetMode="External"/><Relationship Id="rId2" Type="http://schemas.openxmlformats.org/officeDocument/2006/relationships/hyperlink" Target="https://www.secondstringconsulting.com/post/unlocking-success-case-studies-of-small-businesses-thriving-with-project-management-software" TargetMode="Externa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45.svg"/><Relationship Id="rId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lstStyle/>
          <a:p>
            <a:pPr>
              <a:defRPr sz="1300"/>
            </a:pPr>
            <a:r>
              <a:rPr lang="de-DE" dirty="0"/>
              <a:t>Projektmanagement: </a:t>
            </a:r>
            <a:br>
              <a:rPr lang="de-DE" dirty="0"/>
            </a:br>
            <a:r>
              <a:rPr lang="de-DE" dirty="0"/>
              <a:t>Unsere Stärken richtig einsetzen </a:t>
            </a:r>
            <a:endParaRPr lang="de-AT"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00B9C-BBA4-DF29-3F1E-8EFF01C86331}"/>
              </a:ext>
            </a:extLst>
          </p:cNvPr>
          <p:cNvSpPr>
            <a:spLocks noGrp="1"/>
          </p:cNvSpPr>
          <p:nvPr>
            <p:ph type="title"/>
          </p:nvPr>
        </p:nvSpPr>
        <p:spPr>
          <a:xfrm>
            <a:off x="469790" y="838486"/>
            <a:ext cx="9639413" cy="755934"/>
          </a:xfrm>
        </p:spPr>
        <p:txBody>
          <a:bodyPr/>
          <a:lstStyle/>
          <a:p>
            <a:r>
              <a:rPr lang="en-US" dirty="0" err="1"/>
              <a:t>Erfolgreich</a:t>
            </a:r>
            <a:r>
              <a:rPr lang="en-US" dirty="0"/>
              <a:t> </a:t>
            </a:r>
            <a:r>
              <a:rPr lang="en-US" dirty="0" err="1"/>
              <a:t>ein</a:t>
            </a:r>
            <a:r>
              <a:rPr lang="en-US" dirty="0"/>
              <a:t> </a:t>
            </a:r>
            <a:r>
              <a:rPr lang="en-US" dirty="0" err="1"/>
              <a:t>kurzVideo</a:t>
            </a:r>
            <a:r>
              <a:rPr lang="en-US" dirty="0"/>
              <a:t> </a:t>
            </a:r>
            <a:r>
              <a:rPr lang="en-US" dirty="0" err="1"/>
              <a:t>drehen</a:t>
            </a:r>
            <a:endParaRPr lang="en-US" dirty="0"/>
          </a:p>
        </p:txBody>
      </p:sp>
      <p:sp>
        <p:nvSpPr>
          <p:cNvPr id="3" name="Text Placeholder 2">
            <a:extLst>
              <a:ext uri="{FF2B5EF4-FFF2-40B4-BE49-F238E27FC236}">
                <a16:creationId xmlns:a16="http://schemas.microsoft.com/office/drawing/2014/main" id="{A4E70B56-9BF2-FE36-514E-3B3A01B6DC99}"/>
              </a:ext>
            </a:extLst>
          </p:cNvPr>
          <p:cNvSpPr>
            <a:spLocks noGrp="1"/>
          </p:cNvSpPr>
          <p:nvPr>
            <p:ph type="body" sz="half" idx="1"/>
          </p:nvPr>
        </p:nvSpPr>
        <p:spPr>
          <a:xfrm>
            <a:off x="469790" y="1828800"/>
            <a:ext cx="9035157" cy="4391022"/>
          </a:xfrm>
        </p:spPr>
        <p:txBody>
          <a:bodyPr lIns="0" tIns="0" rIns="0" bIns="0" anchor="t">
            <a:normAutofit/>
          </a:bodyPr>
          <a:lstStyle/>
          <a:p>
            <a:pPr marL="0" indent="0">
              <a:buNone/>
            </a:pPr>
            <a:r>
              <a:rPr lang="en-US" sz="2400" b="1" dirty="0"/>
              <a:t>Hier </a:t>
            </a:r>
            <a:r>
              <a:rPr lang="en-US" sz="2400" b="1" dirty="0" err="1"/>
              <a:t>ein</a:t>
            </a:r>
            <a:r>
              <a:rPr lang="en-US" sz="2400" b="1" dirty="0"/>
              <a:t> </a:t>
            </a:r>
            <a:r>
              <a:rPr lang="en-US" sz="2400" b="1" dirty="0" err="1"/>
              <a:t>paar</a:t>
            </a:r>
            <a:r>
              <a:rPr lang="en-US" sz="2400" b="1" dirty="0"/>
              <a:t> Tipps:</a:t>
            </a:r>
            <a:endParaRPr lang="en-US" sz="2400" dirty="0">
              <a:cs typeface="Arial"/>
            </a:endParaRPr>
          </a:p>
          <a:p>
            <a:pPr marL="0" indent="0">
              <a:buNone/>
            </a:pPr>
            <a:endParaRPr lang="en-US" dirty="0">
              <a:latin typeface="Arial"/>
              <a:cs typeface="Arial"/>
            </a:endParaRPr>
          </a:p>
          <a:p>
            <a:pPr marL="0" indent="0">
              <a:buNone/>
            </a:pPr>
            <a:r>
              <a:rPr lang="en-US" dirty="0" err="1"/>
              <a:t>Wählt</a:t>
            </a:r>
            <a:r>
              <a:rPr lang="en-US" dirty="0"/>
              <a:t> </a:t>
            </a:r>
            <a:r>
              <a:rPr lang="en-US" dirty="0" err="1"/>
              <a:t>einen</a:t>
            </a:r>
            <a:r>
              <a:rPr lang="en-US" dirty="0"/>
              <a:t> </a:t>
            </a:r>
            <a:r>
              <a:rPr lang="en-US" dirty="0" err="1"/>
              <a:t>passenden</a:t>
            </a:r>
            <a:r>
              <a:rPr lang="en-US" dirty="0"/>
              <a:t> </a:t>
            </a:r>
            <a:r>
              <a:rPr lang="en-US" b="1" u="sng" dirty="0" err="1"/>
              <a:t>Drehort</a:t>
            </a:r>
            <a:r>
              <a:rPr lang="en-US" b="1" u="sng" dirty="0"/>
              <a:t>:</a:t>
            </a:r>
          </a:p>
          <a:p>
            <a:pPr lvl="1"/>
            <a:r>
              <a:rPr lang="en-US" dirty="0"/>
              <a:t>Licht </a:t>
            </a:r>
            <a:r>
              <a:rPr lang="en-US" dirty="0" err="1"/>
              <a:t>nutzen</a:t>
            </a:r>
            <a:r>
              <a:rPr lang="en-US" dirty="0"/>
              <a:t> (</a:t>
            </a:r>
            <a:r>
              <a:rPr lang="en-US" dirty="0" err="1"/>
              <a:t>Tageslicht</a:t>
            </a:r>
            <a:r>
              <a:rPr lang="en-US" dirty="0"/>
              <a:t> </a:t>
            </a:r>
            <a:r>
              <a:rPr lang="en-US" dirty="0" err="1"/>
              <a:t>oder</a:t>
            </a:r>
            <a:r>
              <a:rPr lang="en-US" dirty="0"/>
              <a:t> </a:t>
            </a:r>
            <a:r>
              <a:rPr lang="en-US" dirty="0" err="1"/>
              <a:t>Beleuchtung</a:t>
            </a:r>
            <a:r>
              <a:rPr lang="en-US" dirty="0"/>
              <a:t> am </a:t>
            </a:r>
            <a:r>
              <a:rPr lang="en-US" dirty="0" err="1"/>
              <a:t>besten</a:t>
            </a:r>
            <a:r>
              <a:rPr lang="en-US" dirty="0"/>
              <a:t> von </a:t>
            </a:r>
            <a:r>
              <a:rPr lang="en-US" dirty="0" err="1"/>
              <a:t>vorne</a:t>
            </a:r>
            <a:r>
              <a:rPr lang="en-US" dirty="0"/>
              <a:t> – </a:t>
            </a:r>
            <a:r>
              <a:rPr lang="en-US" dirty="0" err="1"/>
              <a:t>nicht</a:t>
            </a:r>
            <a:r>
              <a:rPr lang="en-US" dirty="0"/>
              <a:t> </a:t>
            </a:r>
            <a:r>
              <a:rPr lang="en-US" dirty="0" err="1"/>
              <a:t>im</a:t>
            </a:r>
            <a:r>
              <a:rPr lang="en-US" dirty="0"/>
              <a:t> </a:t>
            </a:r>
            <a:r>
              <a:rPr lang="en-US" dirty="0" err="1"/>
              <a:t>Hintergrund</a:t>
            </a:r>
            <a:r>
              <a:rPr lang="en-US" dirty="0"/>
              <a:t>)</a:t>
            </a:r>
          </a:p>
          <a:p>
            <a:pPr lvl="1"/>
            <a:r>
              <a:rPr lang="en-US" dirty="0"/>
              <a:t>In </a:t>
            </a:r>
            <a:r>
              <a:rPr lang="en-US" dirty="0" err="1"/>
              <a:t>ruhiger</a:t>
            </a:r>
            <a:r>
              <a:rPr lang="en-US" dirty="0"/>
              <a:t> </a:t>
            </a:r>
            <a:r>
              <a:rPr lang="en-US" dirty="0" err="1"/>
              <a:t>Umgebung</a:t>
            </a:r>
            <a:r>
              <a:rPr lang="en-US" dirty="0"/>
              <a:t> </a:t>
            </a:r>
            <a:r>
              <a:rPr lang="en-US" dirty="0" err="1"/>
              <a:t>drehen</a:t>
            </a:r>
            <a:br>
              <a:rPr lang="en-US" dirty="0"/>
            </a:br>
            <a:endParaRPr lang="en-US" dirty="0"/>
          </a:p>
          <a:p>
            <a:pPr marL="0" indent="0">
              <a:buNone/>
            </a:pPr>
            <a:r>
              <a:rPr lang="en-US" dirty="0" err="1"/>
              <a:t>Achtet</a:t>
            </a:r>
            <a:r>
              <a:rPr lang="en-US" dirty="0"/>
              <a:t> </a:t>
            </a:r>
            <a:r>
              <a:rPr lang="en-US" dirty="0" err="1"/>
              <a:t>beim</a:t>
            </a:r>
            <a:r>
              <a:rPr lang="en-US" dirty="0"/>
              <a:t> </a:t>
            </a:r>
            <a:r>
              <a:rPr lang="en-US" b="1" dirty="0" err="1"/>
              <a:t>Drehen</a:t>
            </a:r>
            <a:r>
              <a:rPr lang="en-US" b="1" dirty="0"/>
              <a:t> </a:t>
            </a:r>
            <a:r>
              <a:rPr lang="en-US" dirty="0"/>
              <a:t>auf </a:t>
            </a:r>
            <a:r>
              <a:rPr lang="en-US" dirty="0" err="1"/>
              <a:t>diese</a:t>
            </a:r>
            <a:r>
              <a:rPr lang="en-US" dirty="0"/>
              <a:t> Dinge:</a:t>
            </a:r>
          </a:p>
          <a:p>
            <a:pPr marL="825500" lvl="1" indent="-342900"/>
            <a:r>
              <a:rPr lang="en-US" dirty="0"/>
              <a:t>Handy </a:t>
            </a:r>
            <a:r>
              <a:rPr lang="en-US" dirty="0" err="1"/>
              <a:t>ruhig</a:t>
            </a:r>
            <a:r>
              <a:rPr lang="en-US" dirty="0"/>
              <a:t> </a:t>
            </a:r>
            <a:r>
              <a:rPr lang="en-US" dirty="0" err="1"/>
              <a:t>halten</a:t>
            </a:r>
            <a:r>
              <a:rPr lang="en-US" dirty="0"/>
              <a:t> </a:t>
            </a:r>
            <a:r>
              <a:rPr lang="en-US" dirty="0" err="1"/>
              <a:t>oder</a:t>
            </a:r>
            <a:r>
              <a:rPr lang="en-US" dirty="0"/>
              <a:t> </a:t>
            </a:r>
            <a:r>
              <a:rPr lang="en-US" dirty="0" err="1"/>
              <a:t>fixieren</a:t>
            </a:r>
            <a:r>
              <a:rPr lang="en-US" dirty="0"/>
              <a:t> – </a:t>
            </a:r>
            <a:r>
              <a:rPr lang="en-US" dirty="0" err="1"/>
              <a:t>dreht</a:t>
            </a:r>
            <a:r>
              <a:rPr lang="en-US" dirty="0"/>
              <a:t> </a:t>
            </a:r>
            <a:r>
              <a:rPr lang="en-US" dirty="0" err="1"/>
              <a:t>im</a:t>
            </a:r>
            <a:r>
              <a:rPr lang="en-US" dirty="0"/>
              <a:t> </a:t>
            </a:r>
            <a:r>
              <a:rPr lang="en-US" dirty="0" err="1"/>
              <a:t>Querformat</a:t>
            </a:r>
            <a:endParaRPr lang="en-US" dirty="0"/>
          </a:p>
          <a:p>
            <a:pPr marL="825500" lvl="1" indent="-342900"/>
            <a:r>
              <a:rPr lang="en-US" dirty="0" err="1"/>
              <a:t>Sprecht</a:t>
            </a:r>
            <a:r>
              <a:rPr lang="en-US" dirty="0"/>
              <a:t> </a:t>
            </a:r>
            <a:r>
              <a:rPr lang="en-US" dirty="0" err="1"/>
              <a:t>klar</a:t>
            </a:r>
            <a:r>
              <a:rPr lang="en-US" dirty="0"/>
              <a:t> und </a:t>
            </a:r>
            <a:r>
              <a:rPr lang="en-US" dirty="0" err="1"/>
              <a:t>deutlich</a:t>
            </a:r>
            <a:endParaRPr lang="en-US" dirty="0"/>
          </a:p>
          <a:p>
            <a:pPr marL="825500" lvl="1" indent="-342900"/>
            <a:r>
              <a:rPr lang="en-US" dirty="0" err="1"/>
              <a:t>Euer</a:t>
            </a:r>
            <a:r>
              <a:rPr lang="en-US" dirty="0"/>
              <a:t> </a:t>
            </a:r>
            <a:r>
              <a:rPr lang="en-US" dirty="0" err="1"/>
              <a:t>Ergebnis</a:t>
            </a:r>
            <a:r>
              <a:rPr lang="en-US" dirty="0"/>
              <a:t> (</a:t>
            </a:r>
            <a:r>
              <a:rPr lang="en-US" dirty="0" err="1"/>
              <a:t>Projektplan</a:t>
            </a:r>
            <a:r>
              <a:rPr lang="en-US" dirty="0"/>
              <a:t>) </a:t>
            </a:r>
            <a:r>
              <a:rPr lang="en-US" dirty="0" err="1"/>
              <a:t>steht</a:t>
            </a:r>
            <a:r>
              <a:rPr lang="en-US" dirty="0"/>
              <a:t> </a:t>
            </a:r>
            <a:r>
              <a:rPr lang="en-US" dirty="0" err="1"/>
              <a:t>im</a:t>
            </a:r>
            <a:r>
              <a:rPr lang="en-US" dirty="0"/>
              <a:t> Zentrum</a:t>
            </a:r>
          </a:p>
          <a:p>
            <a:pPr>
              <a:buFont typeface="Calibri"/>
              <a:buChar char="-"/>
            </a:pPr>
            <a:endParaRPr lang="en-US" dirty="0"/>
          </a:p>
        </p:txBody>
      </p:sp>
      <p:pic>
        <p:nvPicPr>
          <p:cNvPr id="5" name="Grafik 4" descr="Ein Bild, das Clipart, Säugetier, Hase Kaninchen, Cartoon enthält.&#10;&#10;KI-generierte Inhalte können fehlerhaft sein.">
            <a:extLst>
              <a:ext uri="{FF2B5EF4-FFF2-40B4-BE49-F238E27FC236}">
                <a16:creationId xmlns:a16="http://schemas.microsoft.com/office/drawing/2014/main" id="{D83FF7AA-A8CD-5ED4-5A5F-2854CE5041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4947" y="4210796"/>
            <a:ext cx="2415366" cy="2414642"/>
          </a:xfrm>
          <a:prstGeom prst="rect">
            <a:avLst/>
          </a:prstGeom>
        </p:spPr>
      </p:pic>
    </p:spTree>
    <p:extLst>
      <p:ext uri="{BB962C8B-B14F-4D97-AF65-F5344CB8AC3E}">
        <p14:creationId xmlns:p14="http://schemas.microsoft.com/office/powerpoint/2010/main" val="158270126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Anhang</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dirty="0"/>
              <a:t>Bilder</a:t>
            </a:r>
            <a:endParaRPr dirty="0"/>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fontScale="92500" lnSpcReduction="10000"/>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a:p>
            <a:pPr marL="0" indent="0">
              <a:buSzTx/>
              <a:buNone/>
            </a:pPr>
            <a:r>
              <a:rPr lang="de-AT" dirty="0"/>
              <a:t>F4, Arbeit müde, </a:t>
            </a:r>
            <a:r>
              <a:rPr lang="de-AT" dirty="0" err="1"/>
              <a:t>Resume</a:t>
            </a:r>
            <a:r>
              <a:rPr lang="de-AT" dirty="0"/>
              <a:t> Genius / </a:t>
            </a:r>
            <a:r>
              <a:rPr lang="de-AT" dirty="0" err="1"/>
              <a:t>Unsplash</a:t>
            </a:r>
            <a:endParaRPr lang="de-AT" dirty="0"/>
          </a:p>
          <a:p>
            <a:pPr marL="0" indent="0">
              <a:buSzTx/>
              <a:buNone/>
            </a:pPr>
            <a:r>
              <a:rPr lang="de-AT" dirty="0"/>
              <a:t>F4, Projektmanagement, </a:t>
            </a:r>
            <a:r>
              <a:rPr lang="de-AT" dirty="0" err="1"/>
              <a:t>Brands&amp;People</a:t>
            </a:r>
            <a:r>
              <a:rPr lang="de-AT" dirty="0"/>
              <a:t> / </a:t>
            </a:r>
            <a:r>
              <a:rPr lang="de-AT" dirty="0" err="1"/>
              <a:t>Unsplash</a:t>
            </a:r>
            <a:endParaRPr lang="de-AT" dirty="0"/>
          </a:p>
          <a:p>
            <a:pPr marL="0" indent="0">
              <a:buSzTx/>
              <a:buNone/>
            </a:pPr>
            <a:r>
              <a:rPr lang="de-AT" dirty="0"/>
              <a:t>F4, Arbeit Konzentration, LinkedIn Sales Solutions / </a:t>
            </a:r>
            <a:r>
              <a:rPr lang="de-AT" dirty="0" err="1"/>
              <a:t>Unsplash</a:t>
            </a:r>
            <a:endParaRPr lang="de-AT" dirty="0"/>
          </a:p>
          <a:p>
            <a:pPr marL="0" indent="0">
              <a:buSzTx/>
              <a:buNone/>
            </a:pPr>
            <a:r>
              <a:rPr lang="de-AT" dirty="0"/>
              <a:t>F4, Projektmanagement Team, Annie </a:t>
            </a:r>
            <a:r>
              <a:rPr lang="de-AT" dirty="0" err="1"/>
              <a:t>Spratt</a:t>
            </a:r>
            <a:r>
              <a:rPr lang="de-AT" dirty="0"/>
              <a:t> / </a:t>
            </a:r>
            <a:r>
              <a:rPr lang="de-AT" dirty="0" err="1"/>
              <a:t>Unsplash</a:t>
            </a:r>
            <a:endParaRPr lang="de-AT" dirty="0"/>
          </a:p>
          <a:p>
            <a:pPr marL="0" indent="0">
              <a:buSzTx/>
              <a:buNone/>
            </a:pPr>
            <a:r>
              <a:rPr lang="de-AT" dirty="0"/>
              <a:t>F4, Projektmanagement Team, </a:t>
            </a:r>
            <a:r>
              <a:rPr lang="de-AT" dirty="0" err="1"/>
              <a:t>krakenimages</a:t>
            </a:r>
            <a:r>
              <a:rPr lang="de-AT" dirty="0"/>
              <a:t> / </a:t>
            </a:r>
            <a:r>
              <a:rPr lang="de-AT" dirty="0" err="1"/>
              <a:t>Unsplash</a:t>
            </a:r>
            <a:endParaRPr lang="de-AT" dirty="0"/>
          </a:p>
          <a:p>
            <a:pPr marL="0" indent="0">
              <a:buSzTx/>
              <a:buNone/>
            </a:pPr>
            <a:r>
              <a:rPr lang="de-AT" dirty="0"/>
              <a:t>F5, Chaos Arbeit, Firmbee.com / </a:t>
            </a:r>
            <a:r>
              <a:rPr lang="de-AT" dirty="0" err="1"/>
              <a:t>Unsplash</a:t>
            </a:r>
            <a:endParaRPr lang="de-AT" dirty="0"/>
          </a:p>
          <a:p>
            <a:pPr marL="0" indent="0">
              <a:buSzTx/>
              <a:buNone/>
            </a:pPr>
            <a:r>
              <a:rPr lang="de-AT" dirty="0"/>
              <a:t>F6, Post-it, Kelly </a:t>
            </a:r>
            <a:r>
              <a:rPr lang="de-AT" dirty="0" err="1"/>
              <a:t>Sikkema</a:t>
            </a:r>
            <a:r>
              <a:rPr lang="de-AT" dirty="0"/>
              <a:t> / </a:t>
            </a:r>
            <a:r>
              <a:rPr lang="de-AT" dirty="0" err="1"/>
              <a:t>Unsplash</a:t>
            </a:r>
            <a:endParaRPr lang="de-AT" dirty="0"/>
          </a:p>
          <a:p>
            <a:pPr marL="0" indent="0">
              <a:buSzTx/>
              <a:buNone/>
            </a:pPr>
            <a:r>
              <a:rPr lang="de-AT" dirty="0"/>
              <a:t>F8, Roadmap Projektmanagement, Philipp Huber / eigene Darstellung</a:t>
            </a:r>
          </a:p>
          <a:p>
            <a:pPr marL="0" indent="0">
              <a:buSzTx/>
              <a:buNone/>
            </a:pPr>
            <a:r>
              <a:rPr lang="de-AT" dirty="0"/>
              <a:t>F9, Post-it, Kelly </a:t>
            </a:r>
            <a:r>
              <a:rPr lang="de-AT" dirty="0" err="1"/>
              <a:t>Sikkema</a:t>
            </a:r>
            <a:r>
              <a:rPr lang="de-AT" dirty="0"/>
              <a:t> / </a:t>
            </a:r>
            <a:r>
              <a:rPr lang="de-AT" dirty="0" err="1"/>
              <a:t>Unsplash</a:t>
            </a:r>
            <a:endParaRPr lang="de-AT" dirty="0"/>
          </a:p>
          <a:p>
            <a:pPr marL="0" indent="0">
              <a:buSzTx/>
              <a:buNone/>
            </a:pPr>
            <a:endParaRPr lang="de-AT" dirty="0"/>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marR="0" lvl="0" indent="0" algn="r" defTabSz="914400" rtl="0" eaLnBrk="1" fontAlgn="auto" latinLnBrk="0" hangingPunct="0">
              <a:lnSpc>
                <a:spcPct val="100000"/>
              </a:lnSpc>
              <a:spcBef>
                <a:spcPts val="0"/>
              </a:spcBef>
              <a:spcAft>
                <a:spcPts val="0"/>
              </a:spcAft>
              <a:buClrTx/>
              <a:buSzTx/>
              <a:buFontTx/>
              <a:buNone/>
              <a:tabLst/>
              <a:defRPr/>
            </a:pPr>
            <a:fld id="{86CB4B4D-7CA3-9044-876B-883B54F8677D}" type="slidenum">
              <a:rPr kumimoji="0" sz="1200" b="0" i="0" u="none" strike="noStrike" kern="0" cap="none" spc="0" normalizeH="0" baseline="0" noProof="0">
                <a:ln>
                  <a:noFill/>
                </a:ln>
                <a:solidFill>
                  <a:srgbClr val="ADABAB"/>
                </a:solidFill>
                <a:effectLst/>
                <a:uLnTx/>
                <a:uFillTx/>
                <a:latin typeface="Lexend"/>
                <a:sym typeface="Lexend"/>
              </a:rPr>
              <a:pPr marL="0" marR="0" lvl="0" indent="0" algn="r" defTabSz="914400" rtl="0" eaLnBrk="1" fontAlgn="auto" latinLnBrk="0" hangingPunct="0">
                <a:lnSpc>
                  <a:spcPct val="100000"/>
                </a:lnSpc>
                <a:spcBef>
                  <a:spcPts val="0"/>
                </a:spcBef>
                <a:spcAft>
                  <a:spcPts val="0"/>
                </a:spcAft>
                <a:buClrTx/>
                <a:buSzTx/>
                <a:buFontTx/>
                <a:buNone/>
                <a:tabLst/>
                <a:defRPr/>
              </a:pPr>
              <a:t>12</a:t>
            </a:fld>
            <a:endParaRPr kumimoji="0" sz="1200" b="0" i="0" u="none" strike="noStrike" kern="0" cap="none" spc="0" normalizeH="0" baseline="0" noProof="0">
              <a:ln>
                <a:noFill/>
              </a:ln>
              <a:solidFill>
                <a:srgbClr val="ADABAB"/>
              </a:solidFill>
              <a:effectLst/>
              <a:uLnTx/>
              <a:uFillTx/>
              <a:latin typeface="Lexend"/>
              <a:sym typeface="Lexend"/>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dirty="0"/>
              <a:t>Impressum</a:t>
            </a:r>
            <a:endParaRPr lang="de-AT" dirty="0"/>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(2025) </a:t>
            </a:r>
            <a:r>
              <a:rPr lang="de-AT" sz="1200" dirty="0">
                <a:latin typeface="Arial" panose="020B0604020202020204" pitchFamily="34" charset="0"/>
                <a:ea typeface="Arial" panose="020B0604020202020204" pitchFamily="34" charset="0"/>
              </a:rPr>
              <a:t>Projektmanagement: Unsere Stärken richtig einsetzen</a:t>
            </a:r>
            <a:r>
              <a:rPr lang="de-AT" sz="1200" dirty="0">
                <a:effectLst/>
                <a:latin typeface="Arial" panose="020B0604020202020204" pitchFamily="34" charset="0"/>
                <a:ea typeface="Arial" panose="020B0604020202020204" pitchFamily="34" charset="0"/>
              </a:rPr>
              <a:t>. Power-Point-Präsentation. CC BY NC SA 4.0.</a:t>
            </a:r>
            <a:endParaRPr lang="de-AT" sz="1200" dirty="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9389984"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de-AT"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85871760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9953514" cy="1968502"/>
          </a:xfrm>
          <a:prstGeom prst="rect">
            <a:avLst/>
          </a:prstGeom>
        </p:spPr>
        <p:txBody>
          <a:bodyPr/>
          <a:lstStyle>
            <a:lvl1pPr>
              <a:defRPr b="0" cap="none"/>
            </a:lvl1pPr>
          </a:lstStyle>
          <a:p>
            <a:r>
              <a:rPr lang="de-DE" dirty="0"/>
              <a:t>Projektmanagement</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r>
              <a:rPr lang="de-AT" dirty="0"/>
              <a:t>Unsere Stärken richtig einsetzen</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5C7591-6E13-30C5-881B-48EE45E1FCCF}"/>
              </a:ext>
            </a:extLst>
          </p:cNvPr>
          <p:cNvSpPr>
            <a:spLocks noGrp="1"/>
          </p:cNvSpPr>
          <p:nvPr>
            <p:ph type="title"/>
          </p:nvPr>
        </p:nvSpPr>
        <p:spPr/>
        <p:txBody>
          <a:bodyPr/>
          <a:lstStyle/>
          <a:p>
            <a:r>
              <a:rPr lang="de-AT" dirty="0"/>
              <a:t>Stärken-</a:t>
            </a:r>
            <a:r>
              <a:rPr lang="de-AT" dirty="0" err="1"/>
              <a:t>Activity</a:t>
            </a:r>
            <a:endParaRPr lang="de-AT" dirty="0"/>
          </a:p>
        </p:txBody>
      </p:sp>
      <p:sp>
        <p:nvSpPr>
          <p:cNvPr id="3" name="Textplatzhalter 2">
            <a:extLst>
              <a:ext uri="{FF2B5EF4-FFF2-40B4-BE49-F238E27FC236}">
                <a16:creationId xmlns:a16="http://schemas.microsoft.com/office/drawing/2014/main" id="{4019CECE-3E11-43E6-E4E1-8473024DA580}"/>
              </a:ext>
            </a:extLst>
          </p:cNvPr>
          <p:cNvSpPr>
            <a:spLocks noGrp="1"/>
          </p:cNvSpPr>
          <p:nvPr>
            <p:ph type="body" sz="half" idx="1"/>
          </p:nvPr>
        </p:nvSpPr>
        <p:spPr>
          <a:xfrm>
            <a:off x="469790" y="1828800"/>
            <a:ext cx="10286442" cy="3009900"/>
          </a:xfrm>
        </p:spPr>
        <p:txBody>
          <a:bodyPr>
            <a:normAutofit/>
          </a:bodyPr>
          <a:lstStyle/>
          <a:p>
            <a:pPr marL="342900" lvl="0" indent="-342900">
              <a:lnSpc>
                <a:spcPct val="150000"/>
              </a:lnSpc>
              <a:buFont typeface="+mj-lt"/>
              <a:buAutoNum type="arabicPeriod"/>
            </a:pPr>
            <a:r>
              <a:rPr lang="de-AT" sz="1800" b="1" dirty="0">
                <a:effectLst/>
                <a:latin typeface="Lexend" pitchFamily="2" charset="0"/>
                <a:ea typeface="Arial" panose="020B0604020202020204" pitchFamily="34" charset="0"/>
                <a:cs typeface="Arial" panose="020B0604020202020204" pitchFamily="34" charset="0"/>
              </a:rPr>
              <a:t>Schneidet</a:t>
            </a:r>
            <a:r>
              <a:rPr lang="de-AT" sz="1800" dirty="0">
                <a:effectLst/>
                <a:latin typeface="Lexend" pitchFamily="2" charset="0"/>
                <a:ea typeface="Arial" panose="020B0604020202020204" pitchFamily="34" charset="0"/>
                <a:cs typeface="Arial" panose="020B0604020202020204" pitchFamily="34" charset="0"/>
              </a:rPr>
              <a:t> die Kärtchen </a:t>
            </a:r>
            <a:r>
              <a:rPr lang="de-AT" sz="1800" b="1" dirty="0">
                <a:effectLst/>
                <a:latin typeface="Lexend" pitchFamily="2" charset="0"/>
                <a:ea typeface="Arial" panose="020B0604020202020204" pitchFamily="34" charset="0"/>
                <a:cs typeface="Arial" panose="020B0604020202020204" pitchFamily="34" charset="0"/>
              </a:rPr>
              <a:t>aus</a:t>
            </a:r>
            <a:r>
              <a:rPr lang="de-AT" sz="1800" dirty="0">
                <a:effectLst/>
                <a:latin typeface="Lexend" pitchFamily="2" charset="0"/>
                <a:ea typeface="Arial" panose="020B0604020202020204" pitchFamily="34" charset="0"/>
                <a:cs typeface="Arial" panose="020B0604020202020204" pitchFamily="34" charset="0"/>
              </a:rPr>
              <a:t> und </a:t>
            </a:r>
            <a:r>
              <a:rPr lang="de-AT" sz="1800" b="1" dirty="0">
                <a:effectLst/>
                <a:latin typeface="Lexend" pitchFamily="2" charset="0"/>
                <a:ea typeface="Arial" panose="020B0604020202020204" pitchFamily="34" charset="0"/>
                <a:cs typeface="Arial" panose="020B0604020202020204" pitchFamily="34" charset="0"/>
              </a:rPr>
              <a:t>legt</a:t>
            </a:r>
            <a:r>
              <a:rPr lang="de-AT" sz="1800" dirty="0">
                <a:effectLst/>
                <a:latin typeface="Lexend" pitchFamily="2" charset="0"/>
                <a:ea typeface="Arial" panose="020B0604020202020204" pitchFamily="34" charset="0"/>
                <a:cs typeface="Arial" panose="020B0604020202020204" pitchFamily="34" charset="0"/>
              </a:rPr>
              <a:t> sie verdeckt auf einen Stapel.</a:t>
            </a:r>
          </a:p>
          <a:p>
            <a:pPr marL="342900" lvl="0" indent="-342900">
              <a:lnSpc>
                <a:spcPct val="150000"/>
              </a:lnSpc>
              <a:buFont typeface="+mj-lt"/>
              <a:buAutoNum type="arabicPeriod"/>
            </a:pPr>
            <a:r>
              <a:rPr lang="de-AT" sz="1800" dirty="0">
                <a:latin typeface="Lexend" pitchFamily="2" charset="0"/>
                <a:cs typeface="Arial" panose="020B0604020202020204" pitchFamily="34" charset="0"/>
              </a:rPr>
              <a:t>Ihr braucht:  	</a:t>
            </a:r>
            <a:r>
              <a:rPr lang="de-DE" sz="1800" dirty="0" err="1">
                <a:effectLst/>
                <a:latin typeface="Lexend" pitchFamily="2" charset="0"/>
              </a:rPr>
              <a:t>eine:n</a:t>
            </a:r>
            <a:r>
              <a:rPr lang="de-DE" sz="1800" dirty="0">
                <a:effectLst/>
                <a:latin typeface="Lexend" pitchFamily="2" charset="0"/>
              </a:rPr>
              <a:t> </a:t>
            </a:r>
            <a:r>
              <a:rPr lang="de-DE" sz="1800" b="1" dirty="0" err="1">
                <a:effectLst/>
                <a:latin typeface="Lexend" pitchFamily="2" charset="0"/>
              </a:rPr>
              <a:t>Zeitwächter:in</a:t>
            </a:r>
            <a:r>
              <a:rPr lang="de-DE" sz="1800" b="1" dirty="0">
                <a:effectLst/>
                <a:latin typeface="Lexend" pitchFamily="2" charset="0"/>
              </a:rPr>
              <a:t> </a:t>
            </a:r>
            <a:r>
              <a:rPr lang="de-DE" sz="1800" dirty="0">
                <a:effectLst/>
                <a:latin typeface="Lexend" pitchFamily="2" charset="0"/>
              </a:rPr>
              <a:t>zum Zeitstoppen (pro Begriff 30 Sekunden)</a:t>
            </a:r>
          </a:p>
          <a:p>
            <a:pPr marL="0" indent="0">
              <a:buNone/>
            </a:pPr>
            <a:r>
              <a:rPr lang="de-DE" sz="1800" dirty="0">
                <a:effectLst/>
                <a:latin typeface="Lexend" pitchFamily="2" charset="0"/>
              </a:rPr>
              <a:t>		</a:t>
            </a:r>
            <a:r>
              <a:rPr lang="de-DE" sz="1800" dirty="0" err="1">
                <a:effectLst/>
                <a:latin typeface="Lexend" pitchFamily="2" charset="0"/>
              </a:rPr>
              <a:t>eine:n</a:t>
            </a:r>
            <a:r>
              <a:rPr lang="de-DE" sz="1800" dirty="0">
                <a:effectLst/>
                <a:latin typeface="Lexend" pitchFamily="2" charset="0"/>
              </a:rPr>
              <a:t> </a:t>
            </a:r>
            <a:r>
              <a:rPr lang="de-DE" sz="1800" b="1" dirty="0" err="1">
                <a:effectLst/>
                <a:latin typeface="Lexend" pitchFamily="2" charset="0"/>
              </a:rPr>
              <a:t>Punkterichter:in</a:t>
            </a:r>
            <a:r>
              <a:rPr lang="de-DE" sz="1800" b="1" dirty="0">
                <a:effectLst/>
                <a:latin typeface="Lexend" pitchFamily="2" charset="0"/>
              </a:rPr>
              <a:t> </a:t>
            </a:r>
            <a:r>
              <a:rPr lang="de-DE" sz="1800" dirty="0">
                <a:effectLst/>
                <a:latin typeface="Lexend" pitchFamily="2" charset="0"/>
              </a:rPr>
              <a:t>zum Notieren der gewonnenen Punkte</a:t>
            </a:r>
          </a:p>
          <a:p>
            <a:pPr marL="342900" lvl="0" indent="-342900">
              <a:lnSpc>
                <a:spcPct val="150000"/>
              </a:lnSpc>
              <a:spcAft>
                <a:spcPts val="600"/>
              </a:spcAft>
              <a:buFont typeface="+mj-lt"/>
              <a:buAutoNum type="arabicPeriod" startAt="3"/>
            </a:pPr>
            <a:r>
              <a:rPr lang="de-AT" sz="1800" b="1" dirty="0">
                <a:effectLst/>
                <a:latin typeface="Lexend" pitchFamily="2" charset="0"/>
                <a:ea typeface="Arial" panose="020B0604020202020204" pitchFamily="34" charset="0"/>
                <a:cs typeface="Arial" panose="020B0604020202020204" pitchFamily="34" charset="0"/>
              </a:rPr>
              <a:t>Spielt </a:t>
            </a:r>
            <a:r>
              <a:rPr lang="de-AT" sz="1800" dirty="0" err="1">
                <a:effectLst/>
                <a:latin typeface="Lexend" pitchFamily="2" charset="0"/>
                <a:ea typeface="Arial" panose="020B0604020202020204" pitchFamily="34" charset="0"/>
                <a:cs typeface="Arial" panose="020B0604020202020204" pitchFamily="34" charset="0"/>
              </a:rPr>
              <a:t>Activity</a:t>
            </a:r>
            <a:r>
              <a:rPr lang="de-AT" sz="1800" dirty="0">
                <a:effectLst/>
                <a:latin typeface="Lexend" pitchFamily="2" charset="0"/>
                <a:ea typeface="Arial" panose="020B0604020202020204" pitchFamily="34" charset="0"/>
                <a:cs typeface="Arial" panose="020B0604020202020204" pitchFamily="34" charset="0"/>
              </a:rPr>
              <a:t>:</a:t>
            </a:r>
            <a:r>
              <a:rPr lang="de-AT" sz="1800" b="1" dirty="0">
                <a:effectLst/>
                <a:latin typeface="Lexend" pitchFamily="2" charset="0"/>
                <a:ea typeface="Arial" panose="020B0604020202020204" pitchFamily="34" charset="0"/>
                <a:cs typeface="Arial" panose="020B0604020202020204" pitchFamily="34" charset="0"/>
              </a:rPr>
              <a:t> </a:t>
            </a:r>
            <a:r>
              <a:rPr lang="de-AT" sz="1800" dirty="0">
                <a:effectLst/>
                <a:latin typeface="Lexend" pitchFamily="2" charset="0"/>
                <a:ea typeface="Arial" panose="020B0604020202020204" pitchFamily="34" charset="0"/>
                <a:cs typeface="Arial" panose="020B0604020202020204" pitchFamily="34" charset="0"/>
              </a:rPr>
              <a:t>Nach der Reihe </a:t>
            </a:r>
            <a:r>
              <a:rPr lang="de-AT" sz="1800" b="1" dirty="0">
                <a:effectLst/>
                <a:latin typeface="Lexend" pitchFamily="2" charset="0"/>
                <a:ea typeface="Arial" panose="020B0604020202020204" pitchFamily="34" charset="0"/>
                <a:cs typeface="Arial" panose="020B0604020202020204" pitchFamily="34" charset="0"/>
              </a:rPr>
              <a:t>zieht</a:t>
            </a:r>
            <a:r>
              <a:rPr lang="de-AT" sz="1800" dirty="0">
                <a:effectLst/>
                <a:latin typeface="Lexend" pitchFamily="2" charset="0"/>
                <a:ea typeface="Arial" panose="020B0604020202020204" pitchFamily="34" charset="0"/>
                <a:cs typeface="Arial" panose="020B0604020202020204" pitchFamily="34" charset="0"/>
              </a:rPr>
              <a:t> eine Person eine Karte und muss die Stärke </a:t>
            </a:r>
            <a:r>
              <a:rPr lang="de-AT" sz="1800" b="1" dirty="0">
                <a:effectLst/>
                <a:latin typeface="Lexend" pitchFamily="2" charset="0"/>
                <a:ea typeface="Arial" panose="020B0604020202020204" pitchFamily="34" charset="0"/>
                <a:cs typeface="Arial" panose="020B0604020202020204" pitchFamily="34" charset="0"/>
              </a:rPr>
              <a:t>pantomimisch</a:t>
            </a:r>
            <a:r>
              <a:rPr lang="de-AT" sz="1800" dirty="0">
                <a:effectLst/>
                <a:latin typeface="Lexend" pitchFamily="2" charset="0"/>
                <a:ea typeface="Arial" panose="020B0604020202020204" pitchFamily="34" charset="0"/>
                <a:cs typeface="Arial" panose="020B0604020202020204" pitchFamily="34" charset="0"/>
              </a:rPr>
              <a:t> </a:t>
            </a:r>
            <a:r>
              <a:rPr lang="de-AT" sz="1800" b="1" dirty="0">
                <a:effectLst/>
                <a:latin typeface="Lexend" pitchFamily="2" charset="0"/>
                <a:ea typeface="Arial" panose="020B0604020202020204" pitchFamily="34" charset="0"/>
                <a:cs typeface="Arial" panose="020B0604020202020204" pitchFamily="34" charset="0"/>
              </a:rPr>
              <a:t>vorspielen</a:t>
            </a:r>
            <a:r>
              <a:rPr lang="de-AT" sz="1800" dirty="0">
                <a:effectLst/>
                <a:latin typeface="Lexend" pitchFamily="2" charset="0"/>
                <a:ea typeface="Arial" panose="020B0604020202020204" pitchFamily="34" charset="0"/>
                <a:cs typeface="Arial" panose="020B0604020202020204" pitchFamily="34" charset="0"/>
              </a:rPr>
              <a:t>, </a:t>
            </a:r>
            <a:r>
              <a:rPr lang="de-AT" sz="1800" b="1" dirty="0">
                <a:effectLst/>
                <a:latin typeface="Lexend" pitchFamily="2" charset="0"/>
                <a:ea typeface="Arial" panose="020B0604020202020204" pitchFamily="34" charset="0"/>
                <a:cs typeface="Arial" panose="020B0604020202020204" pitchFamily="34" charset="0"/>
              </a:rPr>
              <a:t>zeichnen</a:t>
            </a:r>
            <a:r>
              <a:rPr lang="de-AT" sz="1800" dirty="0">
                <a:effectLst/>
                <a:latin typeface="Lexend" pitchFamily="2" charset="0"/>
                <a:ea typeface="Arial" panose="020B0604020202020204" pitchFamily="34" charset="0"/>
                <a:cs typeface="Arial" panose="020B0604020202020204" pitchFamily="34" charset="0"/>
              </a:rPr>
              <a:t> oder </a:t>
            </a:r>
            <a:r>
              <a:rPr lang="de-AT" sz="1800" b="1" dirty="0">
                <a:effectLst/>
                <a:latin typeface="Lexend" pitchFamily="2" charset="0"/>
                <a:ea typeface="Arial" panose="020B0604020202020204" pitchFamily="34" charset="0"/>
                <a:cs typeface="Arial" panose="020B0604020202020204" pitchFamily="34" charset="0"/>
              </a:rPr>
              <a:t>erklären</a:t>
            </a:r>
            <a:r>
              <a:rPr lang="de-AT" sz="1800" dirty="0">
                <a:effectLst/>
                <a:latin typeface="Lexend" pitchFamily="2" charset="0"/>
                <a:ea typeface="Arial" panose="020B0604020202020204" pitchFamily="34" charset="0"/>
                <a:cs typeface="Arial" panose="020B0604020202020204" pitchFamily="34" charset="0"/>
              </a:rPr>
              <a:t>. Wenn der Begriff erraten wird, erhält man einen Punkt. Die Person, die den Begriff errät, erhält ebenfalls einen Punkt.</a:t>
            </a:r>
          </a:p>
          <a:p>
            <a:pPr marL="0" indent="0">
              <a:lnSpc>
                <a:spcPct val="150000"/>
              </a:lnSpc>
              <a:buNone/>
            </a:pPr>
            <a:endParaRPr lang="de-AT" dirty="0">
              <a:latin typeface="Lexend" pitchFamily="2" charset="0"/>
            </a:endParaRPr>
          </a:p>
        </p:txBody>
      </p:sp>
      <p:sp>
        <p:nvSpPr>
          <p:cNvPr id="19" name="Textplatzhalter 2">
            <a:extLst>
              <a:ext uri="{FF2B5EF4-FFF2-40B4-BE49-F238E27FC236}">
                <a16:creationId xmlns:a16="http://schemas.microsoft.com/office/drawing/2014/main" id="{D96FE015-198A-CF1F-DEF2-AE864DB31BC7}"/>
              </a:ext>
            </a:extLst>
          </p:cNvPr>
          <p:cNvSpPr txBox="1">
            <a:spLocks/>
          </p:cNvSpPr>
          <p:nvPr/>
        </p:nvSpPr>
        <p:spPr>
          <a:xfrm>
            <a:off x="481913" y="4720281"/>
            <a:ext cx="10539013" cy="1611722"/>
          </a:xfrm>
          <a:prstGeom prst="rect">
            <a:avLst/>
          </a:prstGeom>
          <a:ln w="28575">
            <a:solidFill>
              <a:srgbClr val="7030A0"/>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spcBef>
                <a:spcPts val="600"/>
              </a:spcBef>
              <a:buFont typeface="Arial"/>
              <a:buNone/>
            </a:pPr>
            <a:r>
              <a:rPr lang="de-DE" kern="0" dirty="0"/>
              <a:t>	</a:t>
            </a:r>
          </a:p>
          <a:p>
            <a:pPr marL="0" indent="0">
              <a:spcBef>
                <a:spcPts val="600"/>
              </a:spcBef>
              <a:buFont typeface="Arial"/>
              <a:buNone/>
            </a:pPr>
            <a:r>
              <a:rPr lang="de-DE" sz="1800" kern="0" dirty="0"/>
              <a:t>	… stelle diese Stärke pantomimisch dar, also ohne Worte, nur mit körperlichem Ausdruck</a:t>
            </a:r>
          </a:p>
          <a:p>
            <a:pPr marL="0" indent="0">
              <a:buFont typeface="Arial"/>
              <a:buNone/>
            </a:pPr>
            <a:r>
              <a:rPr lang="de-DE" sz="1800" kern="0" dirty="0"/>
              <a:t>	… zeichne diese Stärke</a:t>
            </a:r>
          </a:p>
          <a:p>
            <a:pPr marL="0" indent="0">
              <a:buFont typeface="Arial"/>
              <a:buNone/>
            </a:pPr>
            <a:r>
              <a:rPr lang="de-DE" sz="1800" kern="0" dirty="0"/>
              <a:t>	… beschreibe diese Stärke, ohne sie zu nennen.</a:t>
            </a:r>
          </a:p>
        </p:txBody>
      </p:sp>
      <p:pic>
        <p:nvPicPr>
          <p:cNvPr id="20" name="Grafik 19" descr="Verwirrte Person mit einfarbiger Füllung">
            <a:extLst>
              <a:ext uri="{FF2B5EF4-FFF2-40B4-BE49-F238E27FC236}">
                <a16:creationId xmlns:a16="http://schemas.microsoft.com/office/drawing/2014/main" id="{02C74FC7-4F7D-0843-1ECF-D3CF9B8C69C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9000" y="4913091"/>
            <a:ext cx="336550" cy="336550"/>
          </a:xfrm>
          <a:prstGeom prst="rect">
            <a:avLst/>
          </a:prstGeom>
        </p:spPr>
      </p:pic>
      <p:pic>
        <p:nvPicPr>
          <p:cNvPr id="21" name="Grafik 20" descr="Bleistift mit einfarbiger Füllung">
            <a:extLst>
              <a:ext uri="{FF2B5EF4-FFF2-40B4-BE49-F238E27FC236}">
                <a16:creationId xmlns:a16="http://schemas.microsoft.com/office/drawing/2014/main" id="{EC8CCB61-D430-B9C4-1F2F-6E571B394DE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1700" y="5410466"/>
            <a:ext cx="279400" cy="279400"/>
          </a:xfrm>
          <a:prstGeom prst="rect">
            <a:avLst/>
          </a:prstGeom>
        </p:spPr>
      </p:pic>
      <p:pic>
        <p:nvPicPr>
          <p:cNvPr id="23" name="Grafik 22" descr="Rede Silhouette">
            <a:extLst>
              <a:ext uri="{FF2B5EF4-FFF2-40B4-BE49-F238E27FC236}">
                <a16:creationId xmlns:a16="http://schemas.microsoft.com/office/drawing/2014/main" id="{2EE50C90-AD1A-42F2-CC2D-D2A775FB5BB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5756558"/>
            <a:ext cx="336550" cy="336550"/>
          </a:xfrm>
          <a:prstGeom prst="rect">
            <a:avLst/>
          </a:prstGeom>
        </p:spPr>
      </p:pic>
    </p:spTree>
    <p:extLst>
      <p:ext uri="{BB962C8B-B14F-4D97-AF65-F5344CB8AC3E}">
        <p14:creationId xmlns:p14="http://schemas.microsoft.com/office/powerpoint/2010/main" val="163551836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4ACAC0AF-40A9-9491-C4EF-596C1EF458BA}"/>
              </a:ext>
            </a:extLst>
          </p:cNvPr>
          <p:cNvPicPr>
            <a:picLocks noChangeAspect="1"/>
          </p:cNvPicPr>
          <p:nvPr/>
        </p:nvPicPr>
        <p:blipFill>
          <a:blip r:embed="rId3">
            <a:extLst>
              <a:ext uri="{28A0092B-C50C-407E-A947-70E740481C1C}">
                <a14:useLocalDpi xmlns:a14="http://schemas.microsoft.com/office/drawing/2010/main" val="0"/>
              </a:ext>
            </a:extLst>
          </a:blip>
          <a:srcRect l="6695" r="6695"/>
          <a:stretch/>
        </p:blipFill>
        <p:spPr>
          <a:xfrm>
            <a:off x="1" y="-6235"/>
            <a:ext cx="3255403" cy="2505456"/>
          </a:xfrm>
          <a:custGeom>
            <a:avLst/>
            <a:gdLst/>
            <a:ahLst/>
            <a:cxnLst/>
            <a:rect l="l" t="t" r="r" b="b"/>
            <a:pathLst>
              <a:path w="3255403" h="2505456">
                <a:moveTo>
                  <a:pt x="0" y="0"/>
                </a:moveTo>
                <a:lnTo>
                  <a:pt x="3255403" y="0"/>
                </a:lnTo>
                <a:lnTo>
                  <a:pt x="2094477" y="2505456"/>
                </a:lnTo>
                <a:lnTo>
                  <a:pt x="0" y="2505456"/>
                </a:lnTo>
                <a:close/>
              </a:path>
            </a:pathLst>
          </a:custGeom>
        </p:spPr>
      </p:pic>
      <p:pic>
        <p:nvPicPr>
          <p:cNvPr id="5" name="Grafik 4" descr="Ein Bild, das Kleidung, Person, Menschliches Gesicht, Frau enthält.&#10;&#10;Automatisch generierte Beschreibung">
            <a:extLst>
              <a:ext uri="{FF2B5EF4-FFF2-40B4-BE49-F238E27FC236}">
                <a16:creationId xmlns:a16="http://schemas.microsoft.com/office/drawing/2014/main" id="{2573C9FE-5978-4271-A9FD-2592227B3C26}"/>
              </a:ext>
            </a:extLst>
          </p:cNvPr>
          <p:cNvPicPr>
            <a:picLocks noChangeAspect="1"/>
          </p:cNvPicPr>
          <p:nvPr/>
        </p:nvPicPr>
        <p:blipFill>
          <a:blip r:embed="rId4">
            <a:extLst>
              <a:ext uri="{28A0092B-C50C-407E-A947-70E740481C1C}">
                <a14:useLocalDpi xmlns:a14="http://schemas.microsoft.com/office/drawing/2010/main" val="0"/>
              </a:ext>
            </a:extLst>
          </a:blip>
          <a:srcRect t="10361" b="10361"/>
          <a:stretch/>
        </p:blipFill>
        <p:spPr>
          <a:xfrm>
            <a:off x="7381876" y="10"/>
            <a:ext cx="4810125" cy="2501827"/>
          </a:xfrm>
          <a:custGeom>
            <a:avLst/>
            <a:gdLst/>
            <a:ahLst/>
            <a:cxnLst/>
            <a:rect l="l" t="t" r="r" b="b"/>
            <a:pathLst>
              <a:path w="4810125" h="2501837">
                <a:moveTo>
                  <a:pt x="1159248" y="0"/>
                </a:moveTo>
                <a:lnTo>
                  <a:pt x="4810125" y="0"/>
                </a:lnTo>
                <a:lnTo>
                  <a:pt x="4810125" y="2501837"/>
                </a:lnTo>
                <a:lnTo>
                  <a:pt x="0" y="2501837"/>
                </a:lnTo>
                <a:close/>
              </a:path>
            </a:pathLst>
          </a:custGeom>
        </p:spPr>
      </p:pic>
      <p:pic>
        <p:nvPicPr>
          <p:cNvPr id="4" name="Grafik 3">
            <a:extLst>
              <a:ext uri="{FF2B5EF4-FFF2-40B4-BE49-F238E27FC236}">
                <a16:creationId xmlns:a16="http://schemas.microsoft.com/office/drawing/2014/main" id="{884B99EF-120A-C785-AEE5-DA064188820C}"/>
              </a:ext>
            </a:extLst>
          </p:cNvPr>
          <p:cNvPicPr>
            <a:picLocks noChangeAspect="1"/>
          </p:cNvPicPr>
          <p:nvPr/>
        </p:nvPicPr>
        <p:blipFill>
          <a:blip r:embed="rId5">
            <a:extLst>
              <a:ext uri="{28A0092B-C50C-407E-A947-70E740481C1C}">
                <a14:useLocalDpi xmlns:a14="http://schemas.microsoft.com/office/drawing/2010/main" val="0"/>
              </a:ext>
            </a:extLst>
          </a:blip>
          <a:srcRect l="-121" t="50000" r="121" b="4566"/>
          <a:stretch/>
        </p:blipFill>
        <p:spPr>
          <a:xfrm>
            <a:off x="4675537" y="-6235"/>
            <a:ext cx="3677817" cy="2505456"/>
          </a:xfrm>
          <a:custGeom>
            <a:avLst/>
            <a:gdLst/>
            <a:ahLst/>
            <a:cxnLst/>
            <a:rect l="l" t="t" r="r" b="b"/>
            <a:pathLst>
              <a:path w="3677817" h="2505456">
                <a:moveTo>
                  <a:pt x="1160926" y="0"/>
                </a:moveTo>
                <a:lnTo>
                  <a:pt x="3677817" y="0"/>
                </a:lnTo>
                <a:lnTo>
                  <a:pt x="2516891" y="2505456"/>
                </a:lnTo>
                <a:lnTo>
                  <a:pt x="0" y="2505456"/>
                </a:lnTo>
                <a:close/>
              </a:path>
            </a:pathLst>
          </a:custGeom>
        </p:spPr>
      </p:pic>
      <p:pic>
        <p:nvPicPr>
          <p:cNvPr id="11" name="Grafik 10" descr="Ein Bild, das Person, Kleidung, computer, Im Haus enthält.&#10;&#10;Automatisch generierte Beschreibung">
            <a:extLst>
              <a:ext uri="{FF2B5EF4-FFF2-40B4-BE49-F238E27FC236}">
                <a16:creationId xmlns:a16="http://schemas.microsoft.com/office/drawing/2014/main" id="{03E8C38C-386E-96E5-623C-A71B3F370247}"/>
              </a:ext>
            </a:extLst>
          </p:cNvPr>
          <p:cNvPicPr>
            <a:picLocks noChangeAspect="1"/>
          </p:cNvPicPr>
          <p:nvPr/>
        </p:nvPicPr>
        <p:blipFill>
          <a:blip r:embed="rId6">
            <a:extLst>
              <a:ext uri="{28A0092B-C50C-407E-A947-70E740481C1C}">
                <a14:useLocalDpi xmlns:a14="http://schemas.microsoft.com/office/drawing/2010/main" val="0"/>
              </a:ext>
            </a:extLst>
          </a:blip>
          <a:srcRect r="-2" b="11701"/>
          <a:stretch/>
        </p:blipFill>
        <p:spPr>
          <a:xfrm>
            <a:off x="1" y="2660089"/>
            <a:ext cx="7122523" cy="4197911"/>
          </a:xfrm>
          <a:custGeom>
            <a:avLst/>
            <a:gdLst/>
            <a:ahLst/>
            <a:cxnLst/>
            <a:rect l="l" t="t" r="r" b="b"/>
            <a:pathLst>
              <a:path w="7122523" h="4197911">
                <a:moveTo>
                  <a:pt x="0" y="0"/>
                </a:moveTo>
                <a:lnTo>
                  <a:pt x="7122523" y="0"/>
                </a:lnTo>
                <a:lnTo>
                  <a:pt x="5177382" y="4197911"/>
                </a:lnTo>
                <a:lnTo>
                  <a:pt x="5171159" y="4197911"/>
                </a:lnTo>
                <a:lnTo>
                  <a:pt x="3981368" y="4197911"/>
                </a:lnTo>
                <a:lnTo>
                  <a:pt x="2331323" y="4197911"/>
                </a:lnTo>
                <a:lnTo>
                  <a:pt x="0" y="4197911"/>
                </a:lnTo>
                <a:close/>
              </a:path>
            </a:pathLst>
          </a:custGeom>
        </p:spPr>
      </p:pic>
      <p:sp>
        <p:nvSpPr>
          <p:cNvPr id="2" name="Titel 1">
            <a:extLst>
              <a:ext uri="{FF2B5EF4-FFF2-40B4-BE49-F238E27FC236}">
                <a16:creationId xmlns:a16="http://schemas.microsoft.com/office/drawing/2014/main" id="{FFD54C0C-442D-2F97-654B-7EA256A76105}"/>
              </a:ext>
            </a:extLst>
          </p:cNvPr>
          <p:cNvSpPr>
            <a:spLocks noGrp="1"/>
          </p:cNvSpPr>
          <p:nvPr>
            <p:ph type="title"/>
          </p:nvPr>
        </p:nvSpPr>
        <p:spPr>
          <a:xfrm>
            <a:off x="7014580" y="3429000"/>
            <a:ext cx="4997354" cy="2163872"/>
          </a:xfrm>
        </p:spPr>
        <p:txBody>
          <a:bodyPr vert="horz" lIns="91440" tIns="45720" rIns="91440" bIns="45720" rtlCol="0" anchor="t">
            <a:normAutofit fontScale="90000"/>
          </a:bodyPr>
          <a:lstStyle/>
          <a:p>
            <a:r>
              <a:rPr lang="de-AT" sz="6000" dirty="0"/>
              <a:t>Probleme gemeinsam Lösen</a:t>
            </a:r>
            <a:endParaRPr lang="en-US" sz="6000" kern="1200" dirty="0">
              <a:solidFill>
                <a:srgbClr val="FFFFFF"/>
              </a:solidFill>
              <a:latin typeface="+mj-lt"/>
              <a:ea typeface="+mj-ea"/>
              <a:cs typeface="+mj-cs"/>
            </a:endParaRPr>
          </a:p>
        </p:txBody>
      </p:sp>
      <p:pic>
        <p:nvPicPr>
          <p:cNvPr id="7" name="Grafik 6">
            <a:extLst>
              <a:ext uri="{FF2B5EF4-FFF2-40B4-BE49-F238E27FC236}">
                <a16:creationId xmlns:a16="http://schemas.microsoft.com/office/drawing/2014/main" id="{CB74E233-D957-8417-E6C2-240247A316DB}"/>
              </a:ext>
            </a:extLst>
          </p:cNvPr>
          <p:cNvPicPr>
            <a:picLocks noChangeAspect="1"/>
          </p:cNvPicPr>
          <p:nvPr/>
        </p:nvPicPr>
        <p:blipFill>
          <a:blip r:embed="rId7">
            <a:extLst>
              <a:ext uri="{28A0092B-C50C-407E-A947-70E740481C1C}">
                <a14:useLocalDpi xmlns:a14="http://schemas.microsoft.com/office/drawing/2010/main" val="0"/>
              </a:ext>
            </a:extLst>
          </a:blip>
          <a:srcRect l="-100" t="354" r="8274" b="-354"/>
          <a:stretch/>
        </p:blipFill>
        <p:spPr>
          <a:xfrm>
            <a:off x="2261968" y="10"/>
            <a:ext cx="3393943" cy="2502833"/>
          </a:xfrm>
          <a:custGeom>
            <a:avLst/>
            <a:gdLst/>
            <a:ahLst/>
            <a:cxnLst/>
            <a:rect l="l" t="t" r="r" b="b"/>
            <a:pathLst>
              <a:path w="3393943" h="2502843">
                <a:moveTo>
                  <a:pt x="1159715" y="0"/>
                </a:moveTo>
                <a:lnTo>
                  <a:pt x="3393943" y="0"/>
                </a:lnTo>
                <a:lnTo>
                  <a:pt x="2234228" y="2502843"/>
                </a:lnTo>
                <a:lnTo>
                  <a:pt x="0" y="2502843"/>
                </a:lnTo>
                <a:close/>
              </a:path>
            </a:pathLst>
          </a:custGeom>
        </p:spPr>
      </p:pic>
    </p:spTree>
    <p:extLst>
      <p:ext uri="{BB962C8B-B14F-4D97-AF65-F5344CB8AC3E}">
        <p14:creationId xmlns:p14="http://schemas.microsoft.com/office/powerpoint/2010/main" val="84455783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31469E-FD85-80A6-02F5-597E26F21D0E}"/>
              </a:ext>
            </a:extLst>
          </p:cNvPr>
          <p:cNvSpPr>
            <a:spLocks noGrp="1"/>
          </p:cNvSpPr>
          <p:nvPr>
            <p:ph type="title"/>
          </p:nvPr>
        </p:nvSpPr>
        <p:spPr>
          <a:xfrm>
            <a:off x="469790" y="838573"/>
            <a:ext cx="9639413" cy="755934"/>
          </a:xfrm>
        </p:spPr>
        <p:txBody>
          <a:bodyPr/>
          <a:lstStyle/>
          <a:p>
            <a:r>
              <a:rPr lang="de-AT" dirty="0"/>
              <a:t>Gute Planung und Koordination</a:t>
            </a:r>
          </a:p>
        </p:txBody>
      </p:sp>
      <p:sp>
        <p:nvSpPr>
          <p:cNvPr id="3" name="Textplatzhalter 2">
            <a:extLst>
              <a:ext uri="{FF2B5EF4-FFF2-40B4-BE49-F238E27FC236}">
                <a16:creationId xmlns:a16="http://schemas.microsoft.com/office/drawing/2014/main" id="{CD910065-6FB5-724E-7F24-D8656FD26DB0}"/>
              </a:ext>
            </a:extLst>
          </p:cNvPr>
          <p:cNvSpPr>
            <a:spLocks noGrp="1"/>
          </p:cNvSpPr>
          <p:nvPr>
            <p:ph type="body" sz="half" idx="1"/>
          </p:nvPr>
        </p:nvSpPr>
        <p:spPr>
          <a:xfrm>
            <a:off x="5987363" y="1940071"/>
            <a:ext cx="5370090" cy="3546329"/>
          </a:xfrm>
        </p:spPr>
        <p:txBody>
          <a:bodyPr>
            <a:normAutofit/>
          </a:bodyPr>
          <a:lstStyle/>
          <a:p>
            <a:pPr marL="0" indent="0">
              <a:lnSpc>
                <a:spcPct val="114000"/>
              </a:lnSpc>
              <a:buNone/>
            </a:pPr>
            <a:r>
              <a:rPr lang="de-AT" sz="2400" b="1" dirty="0"/>
              <a:t>Projektarbeit</a:t>
            </a:r>
            <a:r>
              <a:rPr lang="de-AT" sz="2400" dirty="0"/>
              <a:t> ist das Bearbeiten einer Aufgabe oder eines Problems durch eine Gruppe.</a:t>
            </a:r>
          </a:p>
          <a:p>
            <a:pPr marL="0" indent="0">
              <a:buNone/>
            </a:pPr>
            <a:endParaRPr lang="de-AT" sz="2400" dirty="0"/>
          </a:p>
          <a:p>
            <a:pPr marL="0" indent="0">
              <a:lnSpc>
                <a:spcPct val="114000"/>
              </a:lnSpc>
              <a:buNone/>
            </a:pPr>
            <a:r>
              <a:rPr lang="de-AT" sz="2400" dirty="0"/>
              <a:t>Ein großes Projekt braucht gute Planung und Koordination – </a:t>
            </a:r>
            <a:r>
              <a:rPr lang="de-AT" sz="2400" b="1" dirty="0"/>
              <a:t>Projektmanagement</a:t>
            </a:r>
            <a:r>
              <a:rPr lang="de-AT" sz="2400" dirty="0"/>
              <a:t>.</a:t>
            </a:r>
          </a:p>
        </p:txBody>
      </p:sp>
      <p:pic>
        <p:nvPicPr>
          <p:cNvPr id="5" name="Grafik 4" descr="Ein Bild, das Büroausstattung, Text, Kinderkunst, Person enthält.&#10;&#10;Automatisch generierte Beschreibung">
            <a:extLst>
              <a:ext uri="{FF2B5EF4-FFF2-40B4-BE49-F238E27FC236}">
                <a16:creationId xmlns:a16="http://schemas.microsoft.com/office/drawing/2014/main" id="{B8A207AD-27C8-E63D-60FE-33A9341F51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790" y="1940071"/>
            <a:ext cx="5162584" cy="3429000"/>
          </a:xfrm>
          <a:prstGeom prst="rect">
            <a:avLst/>
          </a:prstGeom>
        </p:spPr>
      </p:pic>
    </p:spTree>
    <p:extLst>
      <p:ext uri="{BB962C8B-B14F-4D97-AF65-F5344CB8AC3E}">
        <p14:creationId xmlns:p14="http://schemas.microsoft.com/office/powerpoint/2010/main" val="40236645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7834D7-7C20-9B34-C511-7B0AD221ACAD}"/>
              </a:ext>
            </a:extLst>
          </p:cNvPr>
          <p:cNvSpPr>
            <a:spLocks noGrp="1"/>
          </p:cNvSpPr>
          <p:nvPr>
            <p:ph type="title"/>
          </p:nvPr>
        </p:nvSpPr>
        <p:spPr/>
        <p:txBody>
          <a:bodyPr/>
          <a:lstStyle/>
          <a:p>
            <a:r>
              <a:rPr lang="de-AT" dirty="0"/>
              <a:t>Projekte sind sehr verschieden</a:t>
            </a:r>
          </a:p>
        </p:txBody>
      </p:sp>
      <p:sp>
        <p:nvSpPr>
          <p:cNvPr id="3" name="Textplatzhalter 2">
            <a:extLst>
              <a:ext uri="{FF2B5EF4-FFF2-40B4-BE49-F238E27FC236}">
                <a16:creationId xmlns:a16="http://schemas.microsoft.com/office/drawing/2014/main" id="{FF9D6885-3ADE-A2B6-42C7-8CE82E4074AF}"/>
              </a:ext>
            </a:extLst>
          </p:cNvPr>
          <p:cNvSpPr>
            <a:spLocks noGrp="1"/>
          </p:cNvSpPr>
          <p:nvPr>
            <p:ph type="body" sz="half" idx="1"/>
          </p:nvPr>
        </p:nvSpPr>
        <p:spPr>
          <a:xfrm>
            <a:off x="469790" y="1828800"/>
            <a:ext cx="8513572" cy="4391022"/>
          </a:xfrm>
        </p:spPr>
        <p:txBody>
          <a:bodyPr>
            <a:normAutofit/>
          </a:bodyPr>
          <a:lstStyle/>
          <a:p>
            <a:pPr marL="0" indent="0">
              <a:lnSpc>
                <a:spcPct val="114000"/>
              </a:lnSpc>
              <a:buNone/>
            </a:pPr>
            <a:r>
              <a:rPr lang="de-DE" sz="2400" dirty="0"/>
              <a:t>Jedes Projekt ist </a:t>
            </a:r>
            <a:r>
              <a:rPr lang="de-DE" sz="2400" b="1" dirty="0"/>
              <a:t>einzigartig</a:t>
            </a:r>
            <a:r>
              <a:rPr lang="de-DE" sz="2400" dirty="0"/>
              <a:t> und beinhaltet unterschiedliche Anforderungen und Risiken. </a:t>
            </a:r>
          </a:p>
          <a:p>
            <a:pPr marL="0" indent="0">
              <a:lnSpc>
                <a:spcPct val="114000"/>
              </a:lnSpc>
              <a:buNone/>
            </a:pPr>
            <a:r>
              <a:rPr lang="de-DE" sz="2400" dirty="0"/>
              <a:t>Projekte unterscheiden sich in Ziel, Projektrisiko, Dauer, Anzahl der Beteiligten, Ressourcenverfügbarkeit, Komplexität, Wünsche der Stakeholder, Strategie </a:t>
            </a:r>
            <a:r>
              <a:rPr lang="de-DE" sz="2400" dirty="0" err="1"/>
              <a:t>uvm</a:t>
            </a:r>
            <a:r>
              <a:rPr lang="de-DE" sz="2400" dirty="0"/>
              <a:t>.</a:t>
            </a:r>
          </a:p>
          <a:p>
            <a:pPr marL="0" indent="0">
              <a:buNone/>
            </a:pPr>
            <a:endParaRPr lang="de-AT" dirty="0"/>
          </a:p>
        </p:txBody>
      </p:sp>
      <p:pic>
        <p:nvPicPr>
          <p:cNvPr id="4" name="Grafik 3" descr="Ein Bild, das Klebezettel, Papierprodukt, Papier, Bastelpapier enthält.&#10;&#10;Automatisch generierte Beschreibung">
            <a:extLst>
              <a:ext uri="{FF2B5EF4-FFF2-40B4-BE49-F238E27FC236}">
                <a16:creationId xmlns:a16="http://schemas.microsoft.com/office/drawing/2014/main" id="{CBBF4E4D-2D3A-764E-CC19-E16B28352D3D}"/>
              </a:ext>
            </a:extLst>
          </p:cNvPr>
          <p:cNvPicPr>
            <a:picLocks noChangeAspect="1"/>
          </p:cNvPicPr>
          <p:nvPr/>
        </p:nvPicPr>
        <p:blipFill rotWithShape="1">
          <a:blip r:embed="rId2">
            <a:extLst>
              <a:ext uri="{28A0092B-C50C-407E-A947-70E740481C1C}">
                <a14:useLocalDpi xmlns:a14="http://schemas.microsoft.com/office/drawing/2010/main" val="0"/>
              </a:ext>
            </a:extLst>
          </a:blip>
          <a:srcRect l="15492" r="6375"/>
          <a:stretch/>
        </p:blipFill>
        <p:spPr>
          <a:xfrm rot="405832">
            <a:off x="9290064" y="2525879"/>
            <a:ext cx="2595451" cy="2200160"/>
          </a:xfrm>
          <a:prstGeom prst="rect">
            <a:avLst/>
          </a:prstGeom>
        </p:spPr>
      </p:pic>
    </p:spTree>
    <p:extLst>
      <p:ext uri="{BB962C8B-B14F-4D97-AF65-F5344CB8AC3E}">
        <p14:creationId xmlns:p14="http://schemas.microsoft.com/office/powerpoint/2010/main" val="3598821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5356AD-132E-063F-4B76-1E04D177113C}"/>
              </a:ext>
            </a:extLst>
          </p:cNvPr>
          <p:cNvSpPr>
            <a:spLocks noGrp="1"/>
          </p:cNvSpPr>
          <p:nvPr>
            <p:ph type="title"/>
          </p:nvPr>
        </p:nvSpPr>
        <p:spPr/>
        <p:txBody>
          <a:bodyPr/>
          <a:lstStyle/>
          <a:p>
            <a:r>
              <a:rPr lang="de-AT" dirty="0"/>
              <a:t>Beispiele</a:t>
            </a:r>
          </a:p>
        </p:txBody>
      </p:sp>
      <p:sp>
        <p:nvSpPr>
          <p:cNvPr id="4" name="Textplatzhalter 2">
            <a:extLst>
              <a:ext uri="{FF2B5EF4-FFF2-40B4-BE49-F238E27FC236}">
                <a16:creationId xmlns:a16="http://schemas.microsoft.com/office/drawing/2014/main" id="{92139101-C1E5-DA3B-70EE-D3EE5BEAA449}"/>
              </a:ext>
            </a:extLst>
          </p:cNvPr>
          <p:cNvSpPr txBox="1">
            <a:spLocks/>
          </p:cNvSpPr>
          <p:nvPr/>
        </p:nvSpPr>
        <p:spPr>
          <a:xfrm>
            <a:off x="5856270" y="1524136"/>
            <a:ext cx="5864634" cy="50264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ormAutofit fontScale="77500" lnSpcReduction="200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a:buFont typeface="Arial"/>
              <a:buNone/>
            </a:pPr>
            <a:r>
              <a:rPr lang="de-AT" sz="2200" b="1" kern="0" dirty="0"/>
              <a:t>Fitnessstudio</a:t>
            </a:r>
          </a:p>
          <a:p>
            <a:pPr marL="0" indent="0">
              <a:lnSpc>
                <a:spcPct val="110000"/>
              </a:lnSpc>
              <a:buNone/>
            </a:pPr>
            <a:r>
              <a:rPr lang="de-AT" sz="2300" kern="0" dirty="0"/>
              <a:t>Ein Fitnessstudio kämpfte mit Problemen bei der Kursbuchung und interner Kommunikation. </a:t>
            </a:r>
            <a:r>
              <a:rPr lang="de-AT" sz="2300" kern="0" dirty="0" err="1"/>
              <a:t>Kund:innen</a:t>
            </a:r>
            <a:r>
              <a:rPr lang="de-AT" sz="2300" kern="0" dirty="0"/>
              <a:t>, Coaches und administratives Personal waren unzufrieden. </a:t>
            </a:r>
            <a:endParaRPr lang="de-AT" sz="2300" b="1" kern="0" dirty="0"/>
          </a:p>
          <a:p>
            <a:pPr marL="0" indent="0">
              <a:lnSpc>
                <a:spcPct val="110000"/>
              </a:lnSpc>
              <a:buNone/>
            </a:pPr>
            <a:r>
              <a:rPr lang="en-US" sz="2300" dirty="0"/>
              <a:t>Sie </a:t>
            </a:r>
            <a:r>
              <a:rPr lang="en-US" sz="2300" dirty="0" err="1"/>
              <a:t>holten</a:t>
            </a:r>
            <a:r>
              <a:rPr lang="en-US" sz="2300" dirty="0"/>
              <a:t> </a:t>
            </a:r>
            <a:r>
              <a:rPr lang="en-US" sz="2300" dirty="0" err="1"/>
              <a:t>sich</a:t>
            </a:r>
            <a:r>
              <a:rPr lang="en-US" sz="2300" dirty="0"/>
              <a:t> </a:t>
            </a:r>
            <a:r>
              <a:rPr lang="en-US" sz="2300" dirty="0" err="1"/>
              <a:t>Unterstützung</a:t>
            </a:r>
            <a:r>
              <a:rPr lang="en-US" sz="2300" dirty="0"/>
              <a:t> von </a:t>
            </a:r>
            <a:r>
              <a:rPr lang="en-US" sz="2300" dirty="0" err="1"/>
              <a:t>einer</a:t>
            </a:r>
            <a:r>
              <a:rPr lang="en-US" sz="2300" dirty="0"/>
              <a:t> </a:t>
            </a:r>
            <a:r>
              <a:rPr lang="en-US" sz="2300" dirty="0" err="1"/>
              <a:t>externen</a:t>
            </a:r>
            <a:r>
              <a:rPr lang="en-US" sz="2300" dirty="0"/>
              <a:t> </a:t>
            </a:r>
            <a:r>
              <a:rPr lang="en-US" sz="2300" dirty="0" err="1"/>
              <a:t>Beraterin</a:t>
            </a:r>
            <a:r>
              <a:rPr lang="en-US" sz="2300" dirty="0"/>
              <a:t>. Der </a:t>
            </a:r>
            <a:r>
              <a:rPr lang="en-US" sz="2300" dirty="0" err="1"/>
              <a:t>dreimonatige</a:t>
            </a:r>
            <a:r>
              <a:rPr lang="en-US" sz="2300" dirty="0"/>
              <a:t> </a:t>
            </a:r>
            <a:r>
              <a:rPr lang="en-US" sz="2300" dirty="0" err="1"/>
              <a:t>Projektmanagementprozess</a:t>
            </a:r>
            <a:r>
              <a:rPr lang="en-US" sz="2300" dirty="0"/>
              <a:t> </a:t>
            </a:r>
            <a:r>
              <a:rPr lang="en-US" sz="2300" dirty="0" err="1"/>
              <a:t>führte</a:t>
            </a:r>
            <a:r>
              <a:rPr lang="en-US" sz="2300" dirty="0"/>
              <a:t> </a:t>
            </a:r>
            <a:r>
              <a:rPr lang="en-US" sz="2300" dirty="0" err="1"/>
              <a:t>zu</a:t>
            </a:r>
            <a:r>
              <a:rPr lang="en-US" sz="2300" dirty="0"/>
              <a:t> </a:t>
            </a:r>
            <a:r>
              <a:rPr lang="en-US" sz="2300" dirty="0" err="1"/>
              <a:t>verbesserter</a:t>
            </a:r>
            <a:r>
              <a:rPr lang="en-US" sz="2300" dirty="0"/>
              <a:t> Kommunikation, </a:t>
            </a:r>
            <a:r>
              <a:rPr lang="en-US" sz="2300" dirty="0" err="1"/>
              <a:t>neuen</a:t>
            </a:r>
            <a:r>
              <a:rPr lang="en-US" sz="2300" dirty="0"/>
              <a:t> </a:t>
            </a:r>
            <a:r>
              <a:rPr lang="en-US" sz="2300" dirty="0" err="1"/>
              <a:t>Buchungssystemen</a:t>
            </a:r>
            <a:r>
              <a:rPr lang="en-US" sz="2300" dirty="0"/>
              <a:t> und </a:t>
            </a:r>
            <a:r>
              <a:rPr lang="en-US" sz="2300" dirty="0" err="1"/>
              <a:t>besserem</a:t>
            </a:r>
            <a:r>
              <a:rPr lang="en-US" sz="2300" dirty="0"/>
              <a:t> </a:t>
            </a:r>
            <a:r>
              <a:rPr lang="en-US" sz="2300" dirty="0" err="1"/>
              <a:t>Kundenservice</a:t>
            </a:r>
            <a:r>
              <a:rPr lang="en-US" sz="2300" dirty="0"/>
              <a:t>.</a:t>
            </a:r>
          </a:p>
          <a:p>
            <a:pPr marL="0" indent="0">
              <a:lnSpc>
                <a:spcPct val="110000"/>
              </a:lnSpc>
              <a:buNone/>
            </a:pPr>
            <a:r>
              <a:rPr lang="en-US" sz="2300" dirty="0"/>
              <a:t>Die Mitarbeiter:innen und </a:t>
            </a:r>
            <a:r>
              <a:rPr lang="en-US" sz="2300" dirty="0" err="1"/>
              <a:t>Kund:innen</a:t>
            </a:r>
            <a:r>
              <a:rPr lang="en-US" sz="2300" dirty="0"/>
              <a:t> </a:t>
            </a:r>
            <a:r>
              <a:rPr lang="en-US" sz="2300" dirty="0" err="1"/>
              <a:t>waren</a:t>
            </a:r>
            <a:r>
              <a:rPr lang="en-US" sz="2300" dirty="0"/>
              <a:t> </a:t>
            </a:r>
            <a:r>
              <a:rPr lang="en-US" sz="2300" dirty="0" err="1"/>
              <a:t>kurze</a:t>
            </a:r>
            <a:r>
              <a:rPr lang="en-US" sz="2300" dirty="0"/>
              <a:t> Zeit </a:t>
            </a:r>
            <a:r>
              <a:rPr lang="en-US" sz="2300" dirty="0" err="1"/>
              <a:t>später</a:t>
            </a:r>
            <a:r>
              <a:rPr lang="en-US" sz="2300" dirty="0"/>
              <a:t> </a:t>
            </a:r>
            <a:r>
              <a:rPr lang="en-US" sz="2300" dirty="0" err="1"/>
              <a:t>schon</a:t>
            </a:r>
            <a:r>
              <a:rPr lang="en-US" sz="2300" dirty="0"/>
              <a:t> </a:t>
            </a:r>
            <a:r>
              <a:rPr lang="en-US" sz="2300" dirty="0" err="1"/>
              <a:t>zufriedener</a:t>
            </a:r>
            <a:r>
              <a:rPr lang="en-US" sz="2300" dirty="0"/>
              <a:t> und der </a:t>
            </a:r>
            <a:r>
              <a:rPr lang="en-US" sz="2300" dirty="0" err="1"/>
              <a:t>Umsatz</a:t>
            </a:r>
            <a:r>
              <a:rPr lang="en-US" sz="2300" dirty="0"/>
              <a:t> </a:t>
            </a:r>
            <a:r>
              <a:rPr lang="en-US" sz="2300" dirty="0" err="1"/>
              <a:t>steigerte</a:t>
            </a:r>
            <a:r>
              <a:rPr lang="en-US" sz="2300" dirty="0"/>
              <a:t> </a:t>
            </a:r>
            <a:r>
              <a:rPr lang="en-US" sz="2300" dirty="0" err="1"/>
              <a:t>sich</a:t>
            </a:r>
            <a:r>
              <a:rPr lang="en-US" sz="2300" dirty="0"/>
              <a:t> </a:t>
            </a:r>
            <a:r>
              <a:rPr lang="en-US" sz="2300" dirty="0" err="1"/>
              <a:t>langfristig</a:t>
            </a:r>
            <a:r>
              <a:rPr lang="en-US" sz="2300" dirty="0"/>
              <a:t> </a:t>
            </a:r>
            <a:r>
              <a:rPr lang="en-US" sz="2300" dirty="0" err="1"/>
              <a:t>deutlich</a:t>
            </a:r>
            <a:r>
              <a:rPr lang="en-US" sz="2300" dirty="0"/>
              <a:t>, </a:t>
            </a:r>
            <a:r>
              <a:rPr lang="en-US" sz="2300" dirty="0" err="1"/>
              <a:t>sodass</a:t>
            </a:r>
            <a:r>
              <a:rPr lang="en-US" sz="2300" dirty="0"/>
              <a:t> </a:t>
            </a:r>
            <a:r>
              <a:rPr lang="en-US" sz="2300" dirty="0" err="1"/>
              <a:t>sich</a:t>
            </a:r>
            <a:r>
              <a:rPr lang="en-US" sz="2300" dirty="0"/>
              <a:t> die </a:t>
            </a:r>
            <a:r>
              <a:rPr lang="en-US" sz="2300" dirty="0" err="1"/>
              <a:t>Investitionen</a:t>
            </a:r>
            <a:r>
              <a:rPr lang="en-US" sz="2300" dirty="0"/>
              <a:t> in die </a:t>
            </a:r>
            <a:r>
              <a:rPr lang="en-US" sz="2300" dirty="0" err="1"/>
              <a:t>Beratung</a:t>
            </a:r>
            <a:r>
              <a:rPr lang="en-US" sz="2300" dirty="0"/>
              <a:t> </a:t>
            </a:r>
            <a:r>
              <a:rPr lang="en-US" sz="2300" dirty="0" err="1"/>
              <a:t>rasch</a:t>
            </a:r>
            <a:r>
              <a:rPr lang="en-US" sz="2300" dirty="0"/>
              <a:t> </a:t>
            </a:r>
            <a:r>
              <a:rPr lang="en-US" sz="2300" dirty="0" err="1"/>
              <a:t>ausgezahlt</a:t>
            </a:r>
            <a:r>
              <a:rPr lang="en-US" sz="2300" dirty="0"/>
              <a:t> </a:t>
            </a:r>
            <a:r>
              <a:rPr lang="en-US" sz="2300" dirty="0" err="1"/>
              <a:t>hatten</a:t>
            </a:r>
            <a:r>
              <a:rPr lang="en-US" sz="2300" dirty="0"/>
              <a:t>. </a:t>
            </a:r>
          </a:p>
          <a:p>
            <a:pPr marL="0" indent="0">
              <a:lnSpc>
                <a:spcPct val="120000"/>
              </a:lnSpc>
              <a:spcBef>
                <a:spcPts val="0"/>
              </a:spcBef>
              <a:buNone/>
            </a:pPr>
            <a:endParaRPr lang="en-US" sz="1800" dirty="0"/>
          </a:p>
          <a:p>
            <a:pPr marL="0" indent="0">
              <a:lnSpc>
                <a:spcPct val="120000"/>
              </a:lnSpc>
              <a:spcBef>
                <a:spcPts val="0"/>
              </a:spcBef>
              <a:buNone/>
            </a:pPr>
            <a:r>
              <a:rPr lang="en-US" sz="1300" dirty="0"/>
              <a:t>Second String Consulting (</a:t>
            </a:r>
            <a:r>
              <a:rPr lang="en-US" sz="1300" dirty="0" err="1"/>
              <a:t>o.J.</a:t>
            </a:r>
            <a:r>
              <a:rPr lang="en-US" sz="1300" dirty="0"/>
              <a:t>). </a:t>
            </a:r>
            <a:r>
              <a:rPr lang="en-US" sz="1300" i="1" dirty="0"/>
              <a:t>Unlocking success: Case studies of small businesses thriving with project management software</a:t>
            </a:r>
            <a:r>
              <a:rPr lang="en-US" sz="1300" dirty="0"/>
              <a:t>. </a:t>
            </a:r>
            <a:r>
              <a:rPr lang="en-US" sz="1300" dirty="0">
                <a:hlinkClick r:id="rId2"/>
              </a:rPr>
              <a:t>https://www.secondstringconsulting.com/post/-unlocking-success-case-studies-of-small-businesses-thriving-with-project-management-software</a:t>
            </a:r>
            <a:r>
              <a:rPr lang="en-US" sz="1300" dirty="0"/>
              <a:t>. </a:t>
            </a:r>
            <a:r>
              <a:rPr lang="en-US" sz="1300" dirty="0" err="1"/>
              <a:t>Zugegriffen</a:t>
            </a:r>
            <a:r>
              <a:rPr lang="en-US" sz="1300" dirty="0"/>
              <a:t> am 21.07.2025.</a:t>
            </a:r>
          </a:p>
          <a:p>
            <a:pPr marL="0" indent="0">
              <a:buFont typeface="Arial"/>
              <a:buNone/>
            </a:pPr>
            <a:endParaRPr lang="de-AT" b="1" kern="0" dirty="0"/>
          </a:p>
          <a:p>
            <a:pPr marL="0" indent="0">
              <a:buFont typeface="Arial"/>
              <a:buNone/>
            </a:pPr>
            <a:endParaRPr lang="de-AT" b="1" kern="0" dirty="0"/>
          </a:p>
          <a:p>
            <a:pPr marL="0" indent="0">
              <a:buFont typeface="Arial"/>
              <a:buNone/>
            </a:pPr>
            <a:endParaRPr lang="de-AT" b="1" kern="0" dirty="0"/>
          </a:p>
          <a:p>
            <a:pPr marL="0" indent="0">
              <a:buFont typeface="Arial"/>
              <a:buNone/>
            </a:pPr>
            <a:endParaRPr lang="de-AT" b="1" kern="0" dirty="0"/>
          </a:p>
        </p:txBody>
      </p:sp>
      <p:sp>
        <p:nvSpPr>
          <p:cNvPr id="7" name="Text Placeholder 6">
            <a:extLst>
              <a:ext uri="{FF2B5EF4-FFF2-40B4-BE49-F238E27FC236}">
                <a16:creationId xmlns:a16="http://schemas.microsoft.com/office/drawing/2014/main" id="{00282351-B655-15F9-51C6-81FD0C1CE6E6}"/>
              </a:ext>
            </a:extLst>
          </p:cNvPr>
          <p:cNvSpPr>
            <a:spLocks noGrp="1"/>
          </p:cNvSpPr>
          <p:nvPr>
            <p:ph type="body" sz="half" idx="1"/>
          </p:nvPr>
        </p:nvSpPr>
        <p:spPr>
          <a:xfrm>
            <a:off x="469790" y="1519814"/>
            <a:ext cx="4924143" cy="5030776"/>
          </a:xfrm>
        </p:spPr>
        <p:txBody>
          <a:bodyPr lIns="0" tIns="0" rIns="0" bIns="0" anchor="t">
            <a:normAutofit fontScale="92500" lnSpcReduction="10000"/>
          </a:bodyPr>
          <a:lstStyle/>
          <a:p>
            <a:pPr marL="0" indent="0">
              <a:buNone/>
            </a:pPr>
            <a:r>
              <a:rPr lang="de-AT" b="1" dirty="0"/>
              <a:t>Autohersteller</a:t>
            </a:r>
          </a:p>
          <a:p>
            <a:pPr marL="0" indent="0">
              <a:lnSpc>
                <a:spcPct val="110000"/>
              </a:lnSpc>
              <a:buNone/>
            </a:pPr>
            <a:r>
              <a:rPr lang="de-DE" sz="1900" dirty="0"/>
              <a:t>Für die Verbesserung der Kommunikation und Innovation nutzte der Chef eines Autoherstellers eine Form von Projektmanagement. </a:t>
            </a:r>
            <a:endParaRPr lang="en-US" sz="1900" dirty="0"/>
          </a:p>
          <a:p>
            <a:pPr marL="0" indent="0">
              <a:lnSpc>
                <a:spcPct val="110000"/>
              </a:lnSpc>
              <a:buNone/>
            </a:pPr>
            <a:r>
              <a:rPr lang="de-DE" sz="1900" dirty="0"/>
              <a:t>Für die Entwicklung eines Elektroautos wurden alle Abteilungsleiter gemeinsam in einem Raum versammelt, um Entscheidungen in enger Zusammenarbeit, klar strukturiert und schneller zu treffen. Längere Feedbackschleifen wurden dadurch vermieden und der Teamgeist hoch gehalten.</a:t>
            </a:r>
            <a:endParaRPr lang="en-US" sz="1900" dirty="0"/>
          </a:p>
          <a:p>
            <a:pPr marL="0" indent="0">
              <a:lnSpc>
                <a:spcPct val="110000"/>
              </a:lnSpc>
              <a:buNone/>
            </a:pPr>
            <a:r>
              <a:rPr lang="de-DE" sz="1900" dirty="0"/>
              <a:t>Die Beteiligten arbeiteten ca. ein Jahr miteinander.</a:t>
            </a:r>
          </a:p>
          <a:p>
            <a:pPr marL="0" indent="0">
              <a:lnSpc>
                <a:spcPct val="120000"/>
              </a:lnSpc>
              <a:spcBef>
                <a:spcPts val="0"/>
              </a:spcBef>
              <a:buNone/>
            </a:pPr>
            <a:endParaRPr lang="de-AT" sz="1200" dirty="0"/>
          </a:p>
          <a:p>
            <a:pPr marL="0" indent="0">
              <a:lnSpc>
                <a:spcPct val="120000"/>
              </a:lnSpc>
              <a:spcBef>
                <a:spcPts val="0"/>
              </a:spcBef>
              <a:buNone/>
            </a:pPr>
            <a:r>
              <a:rPr lang="de-AT" sz="1100" dirty="0"/>
              <a:t>Wikipedia (o. J.). </a:t>
            </a:r>
            <a:r>
              <a:rPr lang="de-AT" sz="1100" dirty="0" err="1"/>
              <a:t>Obeya</a:t>
            </a:r>
            <a:r>
              <a:rPr lang="de-AT" sz="1100" dirty="0"/>
              <a:t>. </a:t>
            </a:r>
            <a:r>
              <a:rPr lang="de-AT" sz="1100" dirty="0">
                <a:hlinkClick r:id="rId3"/>
              </a:rPr>
              <a:t>https://en.wikipedia.org/wiki/Obeya</a:t>
            </a:r>
            <a:r>
              <a:rPr lang="de-AT" sz="1100" dirty="0"/>
              <a:t>. Zugegriffen am 21.07.2025.</a:t>
            </a:r>
            <a:endParaRPr lang="en-US" sz="1900" dirty="0"/>
          </a:p>
        </p:txBody>
      </p:sp>
    </p:spTree>
    <p:extLst>
      <p:ext uri="{BB962C8B-B14F-4D97-AF65-F5344CB8AC3E}">
        <p14:creationId xmlns:p14="http://schemas.microsoft.com/office/powerpoint/2010/main" val="51337916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D5D762-D86C-0E09-D72C-2E811949530E}"/>
              </a:ext>
            </a:extLst>
          </p:cNvPr>
          <p:cNvSpPr>
            <a:spLocks noGrp="1"/>
          </p:cNvSpPr>
          <p:nvPr>
            <p:ph type="title"/>
          </p:nvPr>
        </p:nvSpPr>
        <p:spPr>
          <a:xfrm>
            <a:off x="469790" y="822566"/>
            <a:ext cx="9639413" cy="755934"/>
          </a:xfrm>
        </p:spPr>
        <p:txBody>
          <a:bodyPr/>
          <a:lstStyle/>
          <a:p>
            <a:r>
              <a:rPr lang="de-AT" dirty="0"/>
              <a:t>Roadmap Projektmanagement</a:t>
            </a:r>
          </a:p>
        </p:txBody>
      </p:sp>
      <p:pic>
        <p:nvPicPr>
          <p:cNvPr id="4" name="Grafik 3">
            <a:extLst>
              <a:ext uri="{FF2B5EF4-FFF2-40B4-BE49-F238E27FC236}">
                <a16:creationId xmlns:a16="http://schemas.microsoft.com/office/drawing/2014/main" id="{850ABD7E-EC69-AD4C-3CB5-F1153F0DCE87}"/>
              </a:ext>
            </a:extLst>
          </p:cNvPr>
          <p:cNvPicPr>
            <a:picLocks noChangeAspect="1"/>
          </p:cNvPicPr>
          <p:nvPr/>
        </p:nvPicPr>
        <p:blipFill>
          <a:blip r:embed="rId2"/>
          <a:stretch>
            <a:fillRect/>
          </a:stretch>
        </p:blipFill>
        <p:spPr>
          <a:xfrm>
            <a:off x="395422" y="1386012"/>
            <a:ext cx="11504135" cy="5424900"/>
          </a:xfrm>
          <a:prstGeom prst="rect">
            <a:avLst/>
          </a:prstGeom>
        </p:spPr>
      </p:pic>
    </p:spTree>
    <p:extLst>
      <p:ext uri="{BB962C8B-B14F-4D97-AF65-F5344CB8AC3E}">
        <p14:creationId xmlns:p14="http://schemas.microsoft.com/office/powerpoint/2010/main" val="250895252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descr="Ein Bild, das Klebezettel, Papierprodukt, Papier, Bastelpapier enthält.&#10;&#10;Automatisch generierte Beschreibung">
            <a:extLst>
              <a:ext uri="{FF2B5EF4-FFF2-40B4-BE49-F238E27FC236}">
                <a16:creationId xmlns:a16="http://schemas.microsoft.com/office/drawing/2014/main" id="{1CCC79B0-2225-55AA-71AB-09CE68138713}"/>
              </a:ext>
            </a:extLst>
          </p:cNvPr>
          <p:cNvPicPr>
            <a:picLocks noChangeAspect="1"/>
          </p:cNvPicPr>
          <p:nvPr/>
        </p:nvPicPr>
        <p:blipFill rotWithShape="1">
          <a:blip r:embed="rId3">
            <a:extLst>
              <a:ext uri="{28A0092B-C50C-407E-A947-70E740481C1C}">
                <a14:useLocalDpi xmlns:a14="http://schemas.microsoft.com/office/drawing/2010/main" val="0"/>
              </a:ext>
            </a:extLst>
          </a:blip>
          <a:srcRect l="15492" r="6375"/>
          <a:stretch/>
        </p:blipFill>
        <p:spPr>
          <a:xfrm rot="405832">
            <a:off x="9290064" y="2525879"/>
            <a:ext cx="2595451" cy="2200160"/>
          </a:xfrm>
          <a:prstGeom prst="rect">
            <a:avLst/>
          </a:prstGeom>
        </p:spPr>
      </p:pic>
      <p:sp>
        <p:nvSpPr>
          <p:cNvPr id="2" name="Titel 1">
            <a:extLst>
              <a:ext uri="{FF2B5EF4-FFF2-40B4-BE49-F238E27FC236}">
                <a16:creationId xmlns:a16="http://schemas.microsoft.com/office/drawing/2014/main" id="{C113D91F-5BEC-C9A0-6624-689216930DC2}"/>
              </a:ext>
            </a:extLst>
          </p:cNvPr>
          <p:cNvSpPr>
            <a:spLocks noGrp="1"/>
          </p:cNvSpPr>
          <p:nvPr>
            <p:ph type="title"/>
          </p:nvPr>
        </p:nvSpPr>
        <p:spPr>
          <a:xfrm>
            <a:off x="469790" y="843331"/>
            <a:ext cx="9639413" cy="755934"/>
          </a:xfrm>
        </p:spPr>
        <p:txBody>
          <a:bodyPr/>
          <a:lstStyle/>
          <a:p>
            <a:r>
              <a:rPr lang="de-AT" dirty="0" err="1"/>
              <a:t>How</a:t>
            </a:r>
            <a:r>
              <a:rPr lang="de-AT" dirty="0"/>
              <a:t> </a:t>
            </a:r>
            <a:r>
              <a:rPr lang="de-AT" dirty="0" err="1"/>
              <a:t>to</a:t>
            </a:r>
            <a:r>
              <a:rPr lang="de-AT" dirty="0"/>
              <a:t>: Projekt Weihnachtszauber</a:t>
            </a:r>
          </a:p>
        </p:txBody>
      </p:sp>
      <p:sp>
        <p:nvSpPr>
          <p:cNvPr id="3" name="Textplatzhalter 2">
            <a:extLst>
              <a:ext uri="{FF2B5EF4-FFF2-40B4-BE49-F238E27FC236}">
                <a16:creationId xmlns:a16="http://schemas.microsoft.com/office/drawing/2014/main" id="{5C24F233-C755-E5A1-436D-49C963E05809}"/>
              </a:ext>
            </a:extLst>
          </p:cNvPr>
          <p:cNvSpPr>
            <a:spLocks noGrp="1"/>
          </p:cNvSpPr>
          <p:nvPr>
            <p:ph type="body" sz="half" idx="1"/>
          </p:nvPr>
        </p:nvSpPr>
        <p:spPr>
          <a:xfrm>
            <a:off x="469790" y="1599265"/>
            <a:ext cx="10442852" cy="5061308"/>
          </a:xfrm>
        </p:spPr>
        <p:txBody>
          <a:bodyPr>
            <a:normAutofit fontScale="92500"/>
          </a:bodyPr>
          <a:lstStyle/>
          <a:p>
            <a:pPr marL="0" indent="0">
              <a:buNone/>
            </a:pPr>
            <a:endParaRPr lang="de-AT" sz="1400" b="1" dirty="0"/>
          </a:p>
          <a:p>
            <a:pPr marL="0" indent="0">
              <a:buNone/>
            </a:pPr>
            <a:r>
              <a:rPr lang="de-AT" sz="2400" b="1" dirty="0"/>
              <a:t>Wie kann man das Projekt Weihnachtszauber als Projekt managen?</a:t>
            </a:r>
          </a:p>
          <a:p>
            <a:pPr marL="0" indent="0">
              <a:buNone/>
            </a:pPr>
            <a:endParaRPr lang="de-AT" sz="1100" b="1" dirty="0"/>
          </a:p>
          <a:p>
            <a:pPr marL="0" indent="0">
              <a:buNone/>
            </a:pPr>
            <a:r>
              <a:rPr lang="de-AT" sz="1800" b="1" dirty="0"/>
              <a:t>Wendet die Roadmap an und erstellt einen Projektplan (M5):</a:t>
            </a:r>
          </a:p>
          <a:p>
            <a:pPr>
              <a:buFontTx/>
              <a:buChar char="-"/>
            </a:pPr>
            <a:r>
              <a:rPr lang="de-AT" sz="1800" dirty="0"/>
              <a:t>definiert Ziele</a:t>
            </a:r>
          </a:p>
          <a:p>
            <a:pPr>
              <a:buFontTx/>
              <a:buChar char="-"/>
            </a:pPr>
            <a:r>
              <a:rPr lang="de-AT" sz="1800" dirty="0"/>
              <a:t>legt fest, für welche Aufgaben man vielleicht Unterstützung von Erwachsenen braucht</a:t>
            </a:r>
          </a:p>
          <a:p>
            <a:pPr>
              <a:buFontTx/>
              <a:buChar char="-"/>
            </a:pPr>
            <a:r>
              <a:rPr lang="de-AT" sz="1800" dirty="0"/>
              <a:t>unterteilt die Aufgaben in Aufgabenpakete</a:t>
            </a:r>
          </a:p>
          <a:p>
            <a:pPr>
              <a:buFontTx/>
              <a:buChar char="-"/>
            </a:pPr>
            <a:r>
              <a:rPr lang="de-AT" sz="1800" dirty="0"/>
              <a:t>schlagt einen Zeithorizont vor</a:t>
            </a:r>
          </a:p>
          <a:p>
            <a:pPr>
              <a:buFontTx/>
              <a:buChar char="-"/>
            </a:pPr>
            <a:r>
              <a:rPr lang="de-AT" sz="1800" dirty="0"/>
              <a:t>kalkuliert grob die Kosten und die möglichen Einnahmen</a:t>
            </a:r>
          </a:p>
          <a:p>
            <a:pPr>
              <a:buFontTx/>
              <a:buChar char="-"/>
            </a:pPr>
            <a:r>
              <a:rPr lang="de-AT" sz="1800" dirty="0"/>
              <a:t>überlegt euch, wie man das Projekt möglichst gut beobachten und überprüfen kann (Monitoring)</a:t>
            </a:r>
          </a:p>
          <a:p>
            <a:pPr>
              <a:buFontTx/>
              <a:buChar char="-"/>
            </a:pPr>
            <a:r>
              <a:rPr lang="de-AT" sz="1800" dirty="0"/>
              <a:t>diskutiert, woran der Erfolg des Projekts gemessen werden soll</a:t>
            </a:r>
          </a:p>
          <a:p>
            <a:pPr>
              <a:buFontTx/>
              <a:buChar char="-"/>
            </a:pPr>
            <a:endParaRPr lang="de-AT" sz="1800" b="1" dirty="0"/>
          </a:p>
          <a:p>
            <a:pPr marL="0" indent="0">
              <a:buNone/>
            </a:pPr>
            <a:r>
              <a:rPr lang="de-AT" sz="2400" b="1" dirty="0">
                <a:solidFill>
                  <a:srgbClr val="002060"/>
                </a:solidFill>
              </a:rPr>
              <a:t>	  Präsentiert euren Projektplan in einem 3-minütigen Kurzvideo.</a:t>
            </a:r>
            <a:endParaRPr lang="de-AT" sz="2400" b="1" dirty="0"/>
          </a:p>
          <a:p>
            <a:pPr marL="0" indent="0">
              <a:buNone/>
            </a:pPr>
            <a:endParaRPr lang="de-AT" sz="2400" b="1" dirty="0"/>
          </a:p>
        </p:txBody>
      </p:sp>
      <p:pic>
        <p:nvPicPr>
          <p:cNvPr id="8" name="Grafik 7" descr="Filmklappe mit einfarbiger Füllung">
            <a:extLst>
              <a:ext uri="{FF2B5EF4-FFF2-40B4-BE49-F238E27FC236}">
                <a16:creationId xmlns:a16="http://schemas.microsoft.com/office/drawing/2014/main" id="{365258E2-3808-26F1-2E02-EAD51EFB15B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9790" y="5652655"/>
            <a:ext cx="914400" cy="914400"/>
          </a:xfrm>
          <a:prstGeom prst="rect">
            <a:avLst/>
          </a:prstGeom>
        </p:spPr>
      </p:pic>
    </p:spTree>
    <p:extLst>
      <p:ext uri="{BB962C8B-B14F-4D97-AF65-F5344CB8AC3E}">
        <p14:creationId xmlns:p14="http://schemas.microsoft.com/office/powerpoint/2010/main" val="4181867"/>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A313AE92-0F51-4597-8067-D8C50E1E259A}">
  <ds:schemaRefs>
    <ds:schemaRef ds:uri="http://schemas.microsoft.com/sharepoint/v3/contenttype/forms"/>
  </ds:schemaRefs>
</ds:datastoreItem>
</file>

<file path=customXml/itemProps2.xml><?xml version="1.0" encoding="utf-8"?>
<ds:datastoreItem xmlns:ds="http://schemas.openxmlformats.org/officeDocument/2006/customXml" ds:itemID="{DE0F1D39-A572-42C8-928C-E9F825A1D6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048389B-E465-4BAB-BADC-27CC20F800C0}">
  <ds:schemaRefs>
    <ds:schemaRef ds:uri="http://schemas.microsoft.com/office/2006/documentManagement/types"/>
    <ds:schemaRef ds:uri="http://schemas.microsoft.com/office/infopath/2007/PartnerControls"/>
    <ds:schemaRef ds:uri="http://schemas.openxmlformats.org/package/2006/metadata/core-properties"/>
    <ds:schemaRef ds:uri="698a1803-52f3-4d4f-bff9-093c0d5dc281"/>
    <ds:schemaRef ds:uri="http://purl.org/dc/elements/1.1/"/>
    <ds:schemaRef ds:uri="http://purl.org/dc/dcmitype/"/>
    <ds:schemaRef ds:uri="http://schemas.microsoft.com/office/2006/metadata/properties"/>
    <ds:schemaRef ds:uri="f799415d-695a-4815-bd71-e216a568b99c"/>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0</TotalTime>
  <Words>795</Words>
  <Application>Microsoft Office PowerPoint</Application>
  <PresentationFormat>Breitbild</PresentationFormat>
  <Paragraphs>83</Paragraphs>
  <Slides>13</Slides>
  <Notes>4</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13</vt:i4>
      </vt:variant>
    </vt:vector>
  </HeadingPairs>
  <TitlesOfParts>
    <vt:vector size="20" baseType="lpstr">
      <vt:lpstr>Aptos</vt:lpstr>
      <vt:lpstr>Arial</vt:lpstr>
      <vt:lpstr>Calibri</vt:lpstr>
      <vt:lpstr>Lexend</vt:lpstr>
      <vt:lpstr>Lexend ExtraBold</vt:lpstr>
      <vt:lpstr>Lexend SemiBold</vt:lpstr>
      <vt:lpstr>1_Office</vt:lpstr>
      <vt:lpstr>Los  Geht’s!</vt:lpstr>
      <vt:lpstr>Projektmanagement</vt:lpstr>
      <vt:lpstr>Stärken-Activity</vt:lpstr>
      <vt:lpstr>Probleme gemeinsam Lösen</vt:lpstr>
      <vt:lpstr>Gute Planung und Koordination</vt:lpstr>
      <vt:lpstr>Projekte sind sehr verschieden</vt:lpstr>
      <vt:lpstr>Beispiele</vt:lpstr>
      <vt:lpstr>Roadmap Projektmanagement</vt:lpstr>
      <vt:lpstr>How to: Projekt Weihnachtszauber</vt:lpstr>
      <vt:lpstr>Erfolgreich ein kurzVideo drehen</vt:lpstr>
      <vt:lpstr>Anhang</vt:lpstr>
      <vt:lpstr>Bilder</vt:lpstr>
      <vt:lpstr>Impressum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HUBER Philipp</dc:creator>
  <cp:lastModifiedBy>Anna Steinbauer</cp:lastModifiedBy>
  <cp:revision>64</cp:revision>
  <dcterms:created xsi:type="dcterms:W3CDTF">2024-09-22T11:05:34Z</dcterms:created>
  <dcterms:modified xsi:type="dcterms:W3CDTF">2025-08-28T12:36:59Z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