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8"/>
  </p:notesMasterIdLst>
  <p:sldIdLst>
    <p:sldId id="256" r:id="rId5"/>
    <p:sldId id="257" r:id="rId6"/>
    <p:sldId id="284" r:id="rId7"/>
    <p:sldId id="309" r:id="rId8"/>
    <p:sldId id="308" r:id="rId9"/>
    <p:sldId id="307" r:id="rId10"/>
    <p:sldId id="288" r:id="rId11"/>
    <p:sldId id="310" r:id="rId12"/>
    <p:sldId id="311" r:id="rId13"/>
    <p:sldId id="312" r:id="rId14"/>
    <p:sldId id="314" r:id="rId15"/>
    <p:sldId id="313" r:id="rId16"/>
    <p:sldId id="316" r:id="rId17"/>
    <p:sldId id="315" r:id="rId18"/>
    <p:sldId id="317" r:id="rId19"/>
    <p:sldId id="318" r:id="rId20"/>
    <p:sldId id="319" r:id="rId21"/>
    <p:sldId id="323" r:id="rId22"/>
    <p:sldId id="320" r:id="rId23"/>
    <p:sldId id="322" r:id="rId24"/>
    <p:sldId id="283" r:id="rId25"/>
    <p:sldId id="281" r:id="rId26"/>
    <p:sldId id="282" r:id="rId2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BD406A-07DB-1951-9F3C-F945AED84B07}" name="g.seeber@rptu.de" initials="g." userId="S::urn:spo:guest#g.seeber@rptu.de::" providerId="AD"/>
  <p188:author id="{C0D49976-9C2A-FF15-93C5-845B8A930C7C}" name="Anna Steinbauer" initials="AS" userId="S::anna.steinbauer@stiftung-wirtschaftsbildung.at::aa9e69c0-640f-4dee-88df-45dd0169f62d" providerId="AD"/>
  <p188:author id="{9EEE2B8C-D3B3-7C05-5F38-280AB784C458}" name="Gastbenutzer" initials="Ga" userId="S::urn:spo:tenantanon#fbbd2ae1-7fd0-4269-8a4d-01014c0c24f2::"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0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F239FF-1FDD-4924-B40E-5F2021870C86}" v="4" dt="2025-08-26T11:27:30.36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106" d="100"/>
          <a:sy n="106" d="100"/>
        </p:scale>
        <p:origin x="9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A54F615D-7833-437B-B8B6-B1C136D5C2CD}"/>
    <pc:docChg chg="custSel modSld">
      <pc:chgData name="Anna Steinbauer" userId="aa9e69c0-640f-4dee-88df-45dd0169f62d" providerId="ADAL" clId="{A54F615D-7833-437B-B8B6-B1C136D5C2CD}" dt="2025-07-28T20:24:05.713" v="3" actId="20577"/>
      <pc:docMkLst>
        <pc:docMk/>
      </pc:docMkLst>
      <pc:sldChg chg="modSp">
        <pc:chgData name="Anna Steinbauer" userId="aa9e69c0-640f-4dee-88df-45dd0169f62d" providerId="ADAL" clId="{A54F615D-7833-437B-B8B6-B1C136D5C2CD}" dt="2025-07-28T20:23:57.390" v="2" actId="27636"/>
        <pc:sldMkLst>
          <pc:docMk/>
          <pc:sldMk cId="4104063641" sldId="307"/>
        </pc:sldMkLst>
        <pc:spChg chg="mod">
          <ac:chgData name="Anna Steinbauer" userId="aa9e69c0-640f-4dee-88df-45dd0169f62d" providerId="ADAL" clId="{A54F615D-7833-437B-B8B6-B1C136D5C2CD}" dt="2025-07-28T20:23:57.390" v="2" actId="27636"/>
          <ac:spMkLst>
            <pc:docMk/>
            <pc:sldMk cId="4104063641" sldId="307"/>
            <ac:spMk id="2" creationId="{AC33173A-5A46-6BB3-1F1E-99BEF0534D62}"/>
          </ac:spMkLst>
        </pc:spChg>
      </pc:sldChg>
      <pc:sldChg chg="modSp">
        <pc:chgData name="Anna Steinbauer" userId="aa9e69c0-640f-4dee-88df-45dd0169f62d" providerId="ADAL" clId="{A54F615D-7833-437B-B8B6-B1C136D5C2CD}" dt="2025-07-28T20:24:05.713" v="3" actId="20577"/>
        <pc:sldMkLst>
          <pc:docMk/>
          <pc:sldMk cId="3878643550" sldId="319"/>
        </pc:sldMkLst>
        <pc:spChg chg="mod">
          <ac:chgData name="Anna Steinbauer" userId="aa9e69c0-640f-4dee-88df-45dd0169f62d" providerId="ADAL" clId="{A54F615D-7833-437B-B8B6-B1C136D5C2CD}" dt="2025-07-28T20:24:05.713" v="3" actId="20577"/>
          <ac:spMkLst>
            <pc:docMk/>
            <pc:sldMk cId="3878643550" sldId="319"/>
            <ac:spMk id="3" creationId="{93B0FAFD-F12E-7A54-FFA3-8E3F6D9B12F7}"/>
          </ac:spMkLst>
        </pc:spChg>
      </pc:sldChg>
    </pc:docChg>
  </pc:docChgLst>
  <pc:docChgLst>
    <pc:chgData name="Anna Steinbauer" userId="aa9e69c0-640f-4dee-88df-45dd0169f62d" providerId="ADAL" clId="{33F239FF-1FDD-4924-B40E-5F2021870C86}"/>
    <pc:docChg chg="modSld">
      <pc:chgData name="Anna Steinbauer" userId="aa9e69c0-640f-4dee-88df-45dd0169f62d" providerId="ADAL" clId="{33F239FF-1FDD-4924-B40E-5F2021870C86}" dt="2025-08-22T21:13:46.942" v="0" actId="14100"/>
      <pc:docMkLst>
        <pc:docMk/>
      </pc:docMkLst>
      <pc:sldChg chg="modSp mod">
        <pc:chgData name="Anna Steinbauer" userId="aa9e69c0-640f-4dee-88df-45dd0169f62d" providerId="ADAL" clId="{33F239FF-1FDD-4924-B40E-5F2021870C86}" dt="2025-08-22T21:13:46.942" v="0" actId="14100"/>
        <pc:sldMkLst>
          <pc:docMk/>
          <pc:sldMk cId="858717602" sldId="282"/>
        </pc:sldMkLst>
        <pc:spChg chg="mod">
          <ac:chgData name="Anna Steinbauer" userId="aa9e69c0-640f-4dee-88df-45dd0169f62d" providerId="ADAL" clId="{33F239FF-1FDD-4924-B40E-5F2021870C86}" dt="2025-08-22T21:13:46.942" v="0" actId="14100"/>
          <ac:spMkLst>
            <pc:docMk/>
            <pc:sldMk cId="858717602" sldId="282"/>
            <ac:spMk id="20" creationId="{C6EA999D-D688-BF3B-925A-B85B728A5D23}"/>
          </ac:spMkLst>
        </pc:spChg>
      </pc:sldChg>
    </pc:docChg>
  </pc:docChgLst>
  <pc:docChgLst>
    <pc:chgData name="g.seeber@rptu.de" userId="S::urn:spo:guest#g.seeber@rptu.de::" providerId="AD" clId="Web-{CBAD68C8-CB58-FC84-43FC-016858FDD8D8}"/>
    <pc:docChg chg="mod modSld">
      <pc:chgData name="g.seeber@rptu.de" userId="S::urn:spo:guest#g.seeber@rptu.de::" providerId="AD" clId="Web-{CBAD68C8-CB58-FC84-43FC-016858FDD8D8}" dt="2025-07-07T11:00:23.526" v="6"/>
      <pc:docMkLst>
        <pc:docMk/>
      </pc:docMkLst>
      <pc:sldChg chg="modSp">
        <pc:chgData name="g.seeber@rptu.de" userId="S::urn:spo:guest#g.seeber@rptu.de::" providerId="AD" clId="Web-{CBAD68C8-CB58-FC84-43FC-016858FDD8D8}" dt="2025-07-07T10:55:54.130" v="5" actId="1076"/>
        <pc:sldMkLst>
          <pc:docMk/>
          <pc:sldMk cId="3613491191" sldId="288"/>
        </pc:sldMkLst>
      </pc:sldChg>
    </pc:docChg>
  </pc:docChgLst>
  <pc:docChgLst>
    <pc:chgData name="Anna Steinbauer" userId="aa9e69c0-640f-4dee-88df-45dd0169f62d" providerId="ADAL" clId="{BAD6F60B-B3D1-4CB1-B8A9-4E7DE7FE0418}"/>
    <pc:docChg chg="undo custSel addSld delSld modSld sldOrd">
      <pc:chgData name="Anna Steinbauer" userId="aa9e69c0-640f-4dee-88df-45dd0169f62d" providerId="ADAL" clId="{BAD6F60B-B3D1-4CB1-B8A9-4E7DE7FE0418}" dt="2025-06-26T16:12:10.864" v="3844" actId="478"/>
      <pc:docMkLst>
        <pc:docMk/>
      </pc:docMkLst>
      <pc:sldChg chg="modSp mod">
        <pc:chgData name="Anna Steinbauer" userId="aa9e69c0-640f-4dee-88df-45dd0169f62d" providerId="ADAL" clId="{BAD6F60B-B3D1-4CB1-B8A9-4E7DE7FE0418}" dt="2025-06-12T13:29:47.709" v="18" actId="20577"/>
        <pc:sldMkLst>
          <pc:docMk/>
          <pc:sldMk cId="0" sldId="256"/>
        </pc:sldMkLst>
      </pc:sldChg>
      <pc:sldChg chg="modSp mod">
        <pc:chgData name="Anna Steinbauer" userId="aa9e69c0-640f-4dee-88df-45dd0169f62d" providerId="ADAL" clId="{BAD6F60B-B3D1-4CB1-B8A9-4E7DE7FE0418}" dt="2025-06-24T12:52:40.069" v="30" actId="20577"/>
        <pc:sldMkLst>
          <pc:docMk/>
          <pc:sldMk cId="0" sldId="257"/>
        </pc:sldMkLst>
      </pc:sldChg>
      <pc:sldChg chg="modSp mod">
        <pc:chgData name="Anna Steinbauer" userId="aa9e69c0-640f-4dee-88df-45dd0169f62d" providerId="ADAL" clId="{BAD6F60B-B3D1-4CB1-B8A9-4E7DE7FE0418}" dt="2025-06-26T16:09:28.690" v="3757" actId="20577"/>
        <pc:sldMkLst>
          <pc:docMk/>
          <pc:sldMk cId="0" sldId="281"/>
        </pc:sldMkLst>
      </pc:sldChg>
      <pc:sldChg chg="modSp mod">
        <pc:chgData name="Anna Steinbauer" userId="aa9e69c0-640f-4dee-88df-45dd0169f62d" providerId="ADAL" clId="{BAD6F60B-B3D1-4CB1-B8A9-4E7DE7FE0418}" dt="2025-06-12T13:30:03.095" v="22" actId="14100"/>
        <pc:sldMkLst>
          <pc:docMk/>
          <pc:sldMk cId="858717602" sldId="282"/>
        </pc:sldMkLst>
      </pc:sldChg>
      <pc:sldChg chg="addSp delSp modSp mod">
        <pc:chgData name="Anna Steinbauer" userId="aa9e69c0-640f-4dee-88df-45dd0169f62d" providerId="ADAL" clId="{BAD6F60B-B3D1-4CB1-B8A9-4E7DE7FE0418}" dt="2025-06-24T13:29:50.702" v="335" actId="207"/>
        <pc:sldMkLst>
          <pc:docMk/>
          <pc:sldMk cId="36646498" sldId="284"/>
        </pc:sldMkLst>
      </pc:sldChg>
      <pc:sldChg chg="addSp delSp modSp add mod modShow">
        <pc:chgData name="Anna Steinbauer" userId="aa9e69c0-640f-4dee-88df-45dd0169f62d" providerId="ADAL" clId="{BAD6F60B-B3D1-4CB1-B8A9-4E7DE7FE0418}" dt="2025-06-24T13:32:23.230" v="426" actId="729"/>
        <pc:sldMkLst>
          <pc:docMk/>
          <pc:sldMk cId="3613491191" sldId="288"/>
        </pc:sldMkLst>
      </pc:sldChg>
      <pc:sldChg chg="addSp delSp modSp add mod delAnim modShow">
        <pc:chgData name="Anna Steinbauer" userId="aa9e69c0-640f-4dee-88df-45dd0169f62d" providerId="ADAL" clId="{BAD6F60B-B3D1-4CB1-B8A9-4E7DE7FE0418}" dt="2025-06-25T07:55:28.321" v="647" actId="1076"/>
        <pc:sldMkLst>
          <pc:docMk/>
          <pc:sldMk cId="4104063641" sldId="307"/>
        </pc:sldMkLst>
      </pc:sldChg>
      <pc:sldChg chg="modSp add mod modShow">
        <pc:chgData name="Anna Steinbauer" userId="aa9e69c0-640f-4dee-88df-45dd0169f62d" providerId="ADAL" clId="{BAD6F60B-B3D1-4CB1-B8A9-4E7DE7FE0418}" dt="2025-06-24T13:32:23.230" v="426" actId="729"/>
        <pc:sldMkLst>
          <pc:docMk/>
          <pc:sldMk cId="1375606919" sldId="308"/>
        </pc:sldMkLst>
      </pc:sldChg>
      <pc:sldChg chg="modSp add mod modShow">
        <pc:chgData name="Anna Steinbauer" userId="aa9e69c0-640f-4dee-88df-45dd0169f62d" providerId="ADAL" clId="{BAD6F60B-B3D1-4CB1-B8A9-4E7DE7FE0418}" dt="2025-06-24T13:32:23.230" v="426" actId="729"/>
        <pc:sldMkLst>
          <pc:docMk/>
          <pc:sldMk cId="2039785685" sldId="309"/>
        </pc:sldMkLst>
      </pc:sldChg>
      <pc:sldChg chg="modSp add mod">
        <pc:chgData name="Anna Steinbauer" userId="aa9e69c0-640f-4dee-88df-45dd0169f62d" providerId="ADAL" clId="{BAD6F60B-B3D1-4CB1-B8A9-4E7DE7FE0418}" dt="2025-06-24T13:35:44.418" v="451" actId="20577"/>
        <pc:sldMkLst>
          <pc:docMk/>
          <pc:sldMk cId="2356145402" sldId="310"/>
        </pc:sldMkLst>
      </pc:sldChg>
      <pc:sldChg chg="addSp delSp modSp add mod">
        <pc:chgData name="Anna Steinbauer" userId="aa9e69c0-640f-4dee-88df-45dd0169f62d" providerId="ADAL" clId="{BAD6F60B-B3D1-4CB1-B8A9-4E7DE7FE0418}" dt="2025-06-26T16:12:10.864" v="3844" actId="478"/>
        <pc:sldMkLst>
          <pc:docMk/>
          <pc:sldMk cId="3126119582" sldId="311"/>
        </pc:sldMkLst>
      </pc:sldChg>
      <pc:sldChg chg="addSp delSp modSp add mod">
        <pc:chgData name="Anna Steinbauer" userId="aa9e69c0-640f-4dee-88df-45dd0169f62d" providerId="ADAL" clId="{BAD6F60B-B3D1-4CB1-B8A9-4E7DE7FE0418}" dt="2025-06-26T16:11:27.239" v="3843" actId="404"/>
        <pc:sldMkLst>
          <pc:docMk/>
          <pc:sldMk cId="344888116" sldId="312"/>
        </pc:sldMkLst>
      </pc:sldChg>
      <pc:sldChg chg="addSp modSp new mod ord">
        <pc:chgData name="Anna Steinbauer" userId="aa9e69c0-640f-4dee-88df-45dd0169f62d" providerId="ADAL" clId="{BAD6F60B-B3D1-4CB1-B8A9-4E7DE7FE0418}" dt="2025-06-25T09:06:26.987" v="2586" actId="1076"/>
        <pc:sldMkLst>
          <pc:docMk/>
          <pc:sldMk cId="3960743455" sldId="313"/>
        </pc:sldMkLst>
      </pc:sldChg>
      <pc:sldChg chg="modSp add mod">
        <pc:chgData name="Anna Steinbauer" userId="aa9e69c0-640f-4dee-88df-45dd0169f62d" providerId="ADAL" clId="{BAD6F60B-B3D1-4CB1-B8A9-4E7DE7FE0418}" dt="2025-06-25T08:54:23.910" v="687" actId="20577"/>
        <pc:sldMkLst>
          <pc:docMk/>
          <pc:sldMk cId="1022953213" sldId="314"/>
        </pc:sldMkLst>
      </pc:sldChg>
      <pc:sldChg chg="addSp delSp modSp add mod modAnim">
        <pc:chgData name="Anna Steinbauer" userId="aa9e69c0-640f-4dee-88df-45dd0169f62d" providerId="ADAL" clId="{BAD6F60B-B3D1-4CB1-B8A9-4E7DE7FE0418}" dt="2025-06-25T09:10:51.552" v="2790"/>
        <pc:sldMkLst>
          <pc:docMk/>
          <pc:sldMk cId="1813515082" sldId="315"/>
        </pc:sldMkLst>
      </pc:sldChg>
      <pc:sldChg chg="addSp delSp modSp add mod">
        <pc:chgData name="Anna Steinbauer" userId="aa9e69c0-640f-4dee-88df-45dd0169f62d" providerId="ADAL" clId="{BAD6F60B-B3D1-4CB1-B8A9-4E7DE7FE0418}" dt="2025-06-25T09:07:18.553" v="2769" actId="1076"/>
        <pc:sldMkLst>
          <pc:docMk/>
          <pc:sldMk cId="529165987" sldId="316"/>
        </pc:sldMkLst>
      </pc:sldChg>
      <pc:sldChg chg="addSp delSp modSp add mod delAnim modAnim">
        <pc:chgData name="Anna Steinbauer" userId="aa9e69c0-640f-4dee-88df-45dd0169f62d" providerId="ADAL" clId="{BAD6F60B-B3D1-4CB1-B8A9-4E7DE7FE0418}" dt="2025-06-25T09:13:36.156" v="2851"/>
        <pc:sldMkLst>
          <pc:docMk/>
          <pc:sldMk cId="3641267468" sldId="317"/>
        </pc:sldMkLst>
      </pc:sldChg>
      <pc:sldChg chg="modSp add mod">
        <pc:chgData name="Anna Steinbauer" userId="aa9e69c0-640f-4dee-88df-45dd0169f62d" providerId="ADAL" clId="{BAD6F60B-B3D1-4CB1-B8A9-4E7DE7FE0418}" dt="2025-06-26T11:57:18.089" v="2875" actId="14100"/>
        <pc:sldMkLst>
          <pc:docMk/>
          <pc:sldMk cId="2307433672" sldId="318"/>
        </pc:sldMkLst>
      </pc:sldChg>
      <pc:sldChg chg="addSp delSp modSp add mod">
        <pc:chgData name="Anna Steinbauer" userId="aa9e69c0-640f-4dee-88df-45dd0169f62d" providerId="ADAL" clId="{BAD6F60B-B3D1-4CB1-B8A9-4E7DE7FE0418}" dt="2025-06-26T11:58:31.052" v="2903" actId="1076"/>
        <pc:sldMkLst>
          <pc:docMk/>
          <pc:sldMk cId="3878643550" sldId="319"/>
        </pc:sldMkLst>
      </pc:sldChg>
      <pc:sldChg chg="modSp add mod">
        <pc:chgData name="Anna Steinbauer" userId="aa9e69c0-640f-4dee-88df-45dd0169f62d" providerId="ADAL" clId="{BAD6F60B-B3D1-4CB1-B8A9-4E7DE7FE0418}" dt="2025-06-26T12:00:01.820" v="2931" actId="20577"/>
        <pc:sldMkLst>
          <pc:docMk/>
          <pc:sldMk cId="256965203" sldId="320"/>
        </pc:sldMkLst>
      </pc:sldChg>
      <pc:sldChg chg="addSp delSp modSp add mod">
        <pc:chgData name="Anna Steinbauer" userId="aa9e69c0-640f-4dee-88df-45dd0169f62d" providerId="ADAL" clId="{BAD6F60B-B3D1-4CB1-B8A9-4E7DE7FE0418}" dt="2025-06-26T12:01:36.035" v="3091" actId="1076"/>
        <pc:sldMkLst>
          <pc:docMk/>
          <pc:sldMk cId="1421199710" sldId="322"/>
        </pc:sldMkLst>
      </pc:sldChg>
      <pc:sldChg chg="addSp delSp modSp add mod">
        <pc:chgData name="Anna Steinbauer" userId="aa9e69c0-640f-4dee-88df-45dd0169f62d" providerId="ADAL" clId="{BAD6F60B-B3D1-4CB1-B8A9-4E7DE7FE0418}" dt="2025-06-26T12:13:56.661" v="3585" actId="14734"/>
        <pc:sldMkLst>
          <pc:docMk/>
          <pc:sldMk cId="3423870540" sldId="323"/>
        </pc:sldMkLst>
      </pc:sldChg>
    </pc:docChg>
  </pc:docChgLst>
  <pc:docChgLst>
    <pc:chgData name="Anna Steinbauer" userId="aa9e69c0-640f-4dee-88df-45dd0169f62d" providerId="ADAL" clId="{7204D52F-9B9A-482F-ABD9-541DAF452695}"/>
    <pc:docChg chg="delSld modSld">
      <pc:chgData name="Anna Steinbauer" userId="aa9e69c0-640f-4dee-88df-45dd0169f62d" providerId="ADAL" clId="{7204D52F-9B9A-482F-ABD9-541DAF452695}" dt="2025-07-28T13:42:29.028" v="165" actId="2696"/>
      <pc:docMkLst>
        <pc:docMk/>
      </pc:docMkLst>
      <pc:sldChg chg="modSp mod">
        <pc:chgData name="Anna Steinbauer" userId="aa9e69c0-640f-4dee-88df-45dd0169f62d" providerId="ADAL" clId="{7204D52F-9B9A-482F-ABD9-541DAF452695}" dt="2025-07-28T12:58:46.179" v="10" actId="20577"/>
        <pc:sldMkLst>
          <pc:docMk/>
          <pc:sldMk cId="0" sldId="256"/>
        </pc:sldMkLst>
        <pc:spChg chg="mod">
          <ac:chgData name="Anna Steinbauer" userId="aa9e69c0-640f-4dee-88df-45dd0169f62d" providerId="ADAL" clId="{7204D52F-9B9A-482F-ABD9-541DAF452695}" dt="2025-07-28T12:58:46.179" v="10" actId="20577"/>
          <ac:spMkLst>
            <pc:docMk/>
            <pc:sldMk cId="0" sldId="256"/>
            <ac:spMk id="360" creationId="{00000000-0000-0000-0000-000000000000}"/>
          </ac:spMkLst>
        </pc:spChg>
      </pc:sldChg>
      <pc:sldChg chg="modSp mod">
        <pc:chgData name="Anna Steinbauer" userId="aa9e69c0-640f-4dee-88df-45dd0169f62d" providerId="ADAL" clId="{7204D52F-9B9A-482F-ABD9-541DAF452695}" dt="2025-07-28T12:58:53.756" v="12" actId="20577"/>
        <pc:sldMkLst>
          <pc:docMk/>
          <pc:sldMk cId="858717602" sldId="282"/>
        </pc:sldMkLst>
        <pc:spChg chg="mod">
          <ac:chgData name="Anna Steinbauer" userId="aa9e69c0-640f-4dee-88df-45dd0169f62d" providerId="ADAL" clId="{7204D52F-9B9A-482F-ABD9-541DAF452695}" dt="2025-07-28T12:58:53.756" v="12" actId="20577"/>
          <ac:spMkLst>
            <pc:docMk/>
            <pc:sldMk cId="858717602" sldId="282"/>
            <ac:spMk id="3" creationId="{5458406A-D156-7B30-F971-7443E33ECA23}"/>
          </ac:spMkLst>
        </pc:spChg>
      </pc:sldChg>
      <pc:sldChg chg="modSp mod">
        <pc:chgData name="Anna Steinbauer" userId="aa9e69c0-640f-4dee-88df-45dd0169f62d" providerId="ADAL" clId="{7204D52F-9B9A-482F-ABD9-541DAF452695}" dt="2025-07-28T13:35:19.768" v="60" actId="20577"/>
        <pc:sldMkLst>
          <pc:docMk/>
          <pc:sldMk cId="3613491191" sldId="288"/>
        </pc:sldMkLst>
        <pc:spChg chg="mod">
          <ac:chgData name="Anna Steinbauer" userId="aa9e69c0-640f-4dee-88df-45dd0169f62d" providerId="ADAL" clId="{7204D52F-9B9A-482F-ABD9-541DAF452695}" dt="2025-07-28T13:35:19.768" v="60" actId="20577"/>
          <ac:spMkLst>
            <pc:docMk/>
            <pc:sldMk cId="3613491191" sldId="288"/>
            <ac:spMk id="3" creationId="{4E19B831-83B6-7BD8-3D7E-052F95F2E0FC}"/>
          </ac:spMkLst>
        </pc:spChg>
        <pc:picChg chg="mod">
          <ac:chgData name="Anna Steinbauer" userId="aa9e69c0-640f-4dee-88df-45dd0169f62d" providerId="ADAL" clId="{7204D52F-9B9A-482F-ABD9-541DAF452695}" dt="2025-07-28T13:34:57.138" v="15" actId="1076"/>
          <ac:picMkLst>
            <pc:docMk/>
            <pc:sldMk cId="3613491191" sldId="288"/>
            <ac:picMk id="6" creationId="{4365219E-A7EB-6AF9-B216-467C0A711F93}"/>
          </ac:picMkLst>
        </pc:picChg>
        <pc:picChg chg="mod">
          <ac:chgData name="Anna Steinbauer" userId="aa9e69c0-640f-4dee-88df-45dd0169f62d" providerId="ADAL" clId="{7204D52F-9B9A-482F-ABD9-541DAF452695}" dt="2025-07-28T13:34:55.969" v="14" actId="1076"/>
          <ac:picMkLst>
            <pc:docMk/>
            <pc:sldMk cId="3613491191" sldId="288"/>
            <ac:picMk id="10" creationId="{2981DFBD-AE9E-D22F-AC72-6AAB5F927910}"/>
          </ac:picMkLst>
        </pc:picChg>
        <pc:picChg chg="mod">
          <ac:chgData name="Anna Steinbauer" userId="aa9e69c0-640f-4dee-88df-45dd0169f62d" providerId="ADAL" clId="{7204D52F-9B9A-482F-ABD9-541DAF452695}" dt="2025-07-28T13:34:58.853" v="16" actId="1076"/>
          <ac:picMkLst>
            <pc:docMk/>
            <pc:sldMk cId="3613491191" sldId="288"/>
            <ac:picMk id="16" creationId="{C169652F-ECF2-0F48-8A01-81F4E3ED2203}"/>
          </ac:picMkLst>
        </pc:picChg>
        <pc:picChg chg="mod">
          <ac:chgData name="Anna Steinbauer" userId="aa9e69c0-640f-4dee-88df-45dd0169f62d" providerId="ADAL" clId="{7204D52F-9B9A-482F-ABD9-541DAF452695}" dt="2025-07-28T13:34:54.121" v="13" actId="1076"/>
          <ac:picMkLst>
            <pc:docMk/>
            <pc:sldMk cId="3613491191" sldId="288"/>
            <ac:picMk id="17" creationId="{54C24155-627D-290D-ABA1-3AF7B34AAB71}"/>
          </ac:picMkLst>
        </pc:picChg>
      </pc:sldChg>
      <pc:sldChg chg="modSp mod">
        <pc:chgData name="Anna Steinbauer" userId="aa9e69c0-640f-4dee-88df-45dd0169f62d" providerId="ADAL" clId="{7204D52F-9B9A-482F-ABD9-541DAF452695}" dt="2025-07-28T13:39:01.067" v="67" actId="113"/>
        <pc:sldMkLst>
          <pc:docMk/>
          <pc:sldMk cId="3878643550" sldId="319"/>
        </pc:sldMkLst>
        <pc:spChg chg="mod">
          <ac:chgData name="Anna Steinbauer" userId="aa9e69c0-640f-4dee-88df-45dd0169f62d" providerId="ADAL" clId="{7204D52F-9B9A-482F-ABD9-541DAF452695}" dt="2025-07-28T13:39:01.067" v="67" actId="113"/>
          <ac:spMkLst>
            <pc:docMk/>
            <pc:sldMk cId="3878643550" sldId="319"/>
            <ac:spMk id="3" creationId="{93B0FAFD-F12E-7A54-FFA3-8E3F6D9B12F7}"/>
          </ac:spMkLst>
        </pc:spChg>
      </pc:sldChg>
      <pc:sldChg chg="modSp mod modCm">
        <pc:chgData name="Anna Steinbauer" userId="aa9e69c0-640f-4dee-88df-45dd0169f62d" providerId="ADAL" clId="{7204D52F-9B9A-482F-ABD9-541DAF452695}" dt="2025-07-28T13:41:03.209" v="164" actId="20577"/>
        <pc:sldMkLst>
          <pc:docMk/>
          <pc:sldMk cId="1421199710" sldId="322"/>
        </pc:sldMkLst>
        <pc:spChg chg="mod">
          <ac:chgData name="Anna Steinbauer" userId="aa9e69c0-640f-4dee-88df-45dd0169f62d" providerId="ADAL" clId="{7204D52F-9B9A-482F-ABD9-541DAF452695}" dt="2025-07-28T13:41:03.209" v="164" actId="20577"/>
          <ac:spMkLst>
            <pc:docMk/>
            <pc:sldMk cId="1421199710" sldId="322"/>
            <ac:spMk id="3" creationId="{2EAAFE5E-EEDF-E42D-5DC5-DD8A0A6EC4F6}"/>
          </ac:spMkLst>
        </pc:spChg>
      </pc:sldChg>
      <pc:sldChg chg="modSp mod modCm">
        <pc:chgData name="Anna Steinbauer" userId="aa9e69c0-640f-4dee-88df-45dd0169f62d" providerId="ADAL" clId="{7204D52F-9B9A-482F-ABD9-541DAF452695}" dt="2025-07-28T13:40:00.580" v="121" actId="6549"/>
        <pc:sldMkLst>
          <pc:docMk/>
          <pc:sldMk cId="3423870540" sldId="323"/>
        </pc:sldMkLst>
        <pc:graphicFrameChg chg="modGraphic">
          <ac:chgData name="Anna Steinbauer" userId="aa9e69c0-640f-4dee-88df-45dd0169f62d" providerId="ADAL" clId="{7204D52F-9B9A-482F-ABD9-541DAF452695}" dt="2025-07-28T13:40:00.580" v="121" actId="6549"/>
          <ac:graphicFrameMkLst>
            <pc:docMk/>
            <pc:sldMk cId="3423870540" sldId="323"/>
            <ac:graphicFrameMk id="4" creationId="{46F56D21-DDA0-518C-51C5-D3136AB7ABF5}"/>
          </ac:graphicFrameMkLst>
        </pc:graphicFrameChg>
      </pc:sldChg>
      <pc:sldChg chg="del">
        <pc:chgData name="Anna Steinbauer" userId="aa9e69c0-640f-4dee-88df-45dd0169f62d" providerId="ADAL" clId="{7204D52F-9B9A-482F-ABD9-541DAF452695}" dt="2025-07-28T13:42:29.028" v="165" actId="2696"/>
        <pc:sldMkLst>
          <pc:docMk/>
          <pc:sldMk cId="3444268090" sldId="324"/>
        </pc:sldMkLst>
      </pc:sldChg>
    </pc:docChg>
  </pc:docChgLst>
  <pc:docChgLst>
    <pc:chgData name="Gastbenutzer" userId="S::urn:spo:tenantanon#fbbd2ae1-7fd0-4269-8a4d-01014c0c24f2::" providerId="AD" clId="Web-{F4775DCD-DB9F-3937-78A0-715C8D6423AC}"/>
    <pc:docChg chg="modSld">
      <pc:chgData name="Gastbenutzer" userId="S::urn:spo:tenantanon#fbbd2ae1-7fd0-4269-8a4d-01014c0c24f2::" providerId="AD" clId="Web-{F4775DCD-DB9F-3937-78A0-715C8D6423AC}" dt="2025-07-11T12:08:03.935" v="13" actId="14100"/>
      <pc:docMkLst>
        <pc:docMk/>
      </pc:docMkLst>
      <pc:sldChg chg="modSp">
        <pc:chgData name="Gastbenutzer" userId="S::urn:spo:tenantanon#fbbd2ae1-7fd0-4269-8a4d-01014c0c24f2::" providerId="AD" clId="Web-{F4775DCD-DB9F-3937-78A0-715C8D6423AC}" dt="2025-07-11T12:08:03.935" v="13" actId="14100"/>
        <pc:sldMkLst>
          <pc:docMk/>
          <pc:sldMk cId="36646498" sldId="284"/>
        </pc:sldMkLst>
      </pc:sldChg>
    </pc:docChg>
  </pc:docChgLst>
  <pc:docChgLst>
    <pc:chgData name="Anna Steinbauer" userId="aa9e69c0-640f-4dee-88df-45dd0169f62d" providerId="ADAL" clId="{6804E88B-CD92-4EAD-A8F7-93D3EAA2212D}"/>
    <pc:docChg chg="undo custSel modSld">
      <pc:chgData name="Anna Steinbauer" userId="aa9e69c0-640f-4dee-88df-45dd0169f62d" providerId="ADAL" clId="{6804E88B-CD92-4EAD-A8F7-93D3EAA2212D}" dt="2025-08-26T14:05:18.655" v="508" actId="14734"/>
      <pc:docMkLst>
        <pc:docMk/>
      </pc:docMkLst>
      <pc:sldChg chg="modSp mod">
        <pc:chgData name="Anna Steinbauer" userId="aa9e69c0-640f-4dee-88df-45dd0169f62d" providerId="ADAL" clId="{6804E88B-CD92-4EAD-A8F7-93D3EAA2212D}" dt="2025-08-26T11:42:32.821" v="458" actId="20577"/>
        <pc:sldMkLst>
          <pc:docMk/>
          <pc:sldMk cId="0" sldId="281"/>
        </pc:sldMkLst>
        <pc:spChg chg="mod">
          <ac:chgData name="Anna Steinbauer" userId="aa9e69c0-640f-4dee-88df-45dd0169f62d" providerId="ADAL" clId="{6804E88B-CD92-4EAD-A8F7-93D3EAA2212D}" dt="2025-08-26T11:42:32.821" v="458" actId="20577"/>
          <ac:spMkLst>
            <pc:docMk/>
            <pc:sldMk cId="0" sldId="281"/>
            <ac:spMk id="487" creationId="{00000000-0000-0000-0000-000000000000}"/>
          </ac:spMkLst>
        </pc:spChg>
      </pc:sldChg>
      <pc:sldChg chg="modSp mod">
        <pc:chgData name="Anna Steinbauer" userId="aa9e69c0-640f-4dee-88df-45dd0169f62d" providerId="ADAL" clId="{6804E88B-CD92-4EAD-A8F7-93D3EAA2212D}" dt="2025-08-26T11:24:54.154" v="2" actId="27636"/>
        <pc:sldMkLst>
          <pc:docMk/>
          <pc:sldMk cId="4104063641" sldId="307"/>
        </pc:sldMkLst>
        <pc:spChg chg="mod">
          <ac:chgData name="Anna Steinbauer" userId="aa9e69c0-640f-4dee-88df-45dd0169f62d" providerId="ADAL" clId="{6804E88B-CD92-4EAD-A8F7-93D3EAA2212D}" dt="2025-08-26T11:24:54.154" v="2" actId="27636"/>
          <ac:spMkLst>
            <pc:docMk/>
            <pc:sldMk cId="4104063641" sldId="307"/>
            <ac:spMk id="2" creationId="{AC33173A-5A46-6BB3-1F1E-99BEF0534D62}"/>
          </ac:spMkLst>
        </pc:spChg>
      </pc:sldChg>
      <pc:sldChg chg="delSp mod">
        <pc:chgData name="Anna Steinbauer" userId="aa9e69c0-640f-4dee-88df-45dd0169f62d" providerId="ADAL" clId="{6804E88B-CD92-4EAD-A8F7-93D3EAA2212D}" dt="2025-08-26T10:28:40.411" v="0" actId="478"/>
        <pc:sldMkLst>
          <pc:docMk/>
          <pc:sldMk cId="2039785685" sldId="309"/>
        </pc:sldMkLst>
        <pc:spChg chg="del">
          <ac:chgData name="Anna Steinbauer" userId="aa9e69c0-640f-4dee-88df-45dd0169f62d" providerId="ADAL" clId="{6804E88B-CD92-4EAD-A8F7-93D3EAA2212D}" dt="2025-08-26T10:28:40.411" v="0" actId="478"/>
          <ac:spMkLst>
            <pc:docMk/>
            <pc:sldMk cId="2039785685" sldId="309"/>
            <ac:spMk id="363" creationId="{B92722DB-4536-C8FA-E654-4E714ABC04DF}"/>
          </ac:spMkLst>
        </pc:spChg>
      </pc:sldChg>
      <pc:sldChg chg="addSp delSp modSp mod">
        <pc:chgData name="Anna Steinbauer" userId="aa9e69c0-640f-4dee-88df-45dd0169f62d" providerId="ADAL" clId="{6804E88B-CD92-4EAD-A8F7-93D3EAA2212D}" dt="2025-08-26T11:30:26.099" v="81" actId="14100"/>
        <pc:sldMkLst>
          <pc:docMk/>
          <pc:sldMk cId="3126119582" sldId="311"/>
        </pc:sldMkLst>
        <pc:spChg chg="mod">
          <ac:chgData name="Anna Steinbauer" userId="aa9e69c0-640f-4dee-88df-45dd0169f62d" providerId="ADAL" clId="{6804E88B-CD92-4EAD-A8F7-93D3EAA2212D}" dt="2025-08-26T11:30:26.099" v="81" actId="14100"/>
          <ac:spMkLst>
            <pc:docMk/>
            <pc:sldMk cId="3126119582" sldId="311"/>
            <ac:spMk id="5" creationId="{F7014BC5-B2D7-3141-5895-0032EDF6E5DB}"/>
          </ac:spMkLst>
        </pc:spChg>
        <pc:picChg chg="add mod modCrop">
          <ac:chgData name="Anna Steinbauer" userId="aa9e69c0-640f-4dee-88df-45dd0169f62d" providerId="ADAL" clId="{6804E88B-CD92-4EAD-A8F7-93D3EAA2212D}" dt="2025-08-26T11:30:07.395" v="66" actId="1076"/>
          <ac:picMkLst>
            <pc:docMk/>
            <pc:sldMk cId="3126119582" sldId="311"/>
            <ac:picMk id="3" creationId="{01AFF012-FDF6-46C6-45E3-7F3028DA2CF3}"/>
          </ac:picMkLst>
        </pc:picChg>
        <pc:picChg chg="add mod modCrop">
          <ac:chgData name="Anna Steinbauer" userId="aa9e69c0-640f-4dee-88df-45dd0169f62d" providerId="ADAL" clId="{6804E88B-CD92-4EAD-A8F7-93D3EAA2212D}" dt="2025-08-26T11:30:10.811" v="73" actId="1037"/>
          <ac:picMkLst>
            <pc:docMk/>
            <pc:sldMk cId="3126119582" sldId="311"/>
            <ac:picMk id="7" creationId="{9417B838-1B6B-C3C1-1CAC-1818A138B21D}"/>
          </ac:picMkLst>
        </pc:picChg>
        <pc:picChg chg="add mod modCrop">
          <ac:chgData name="Anna Steinbauer" userId="aa9e69c0-640f-4dee-88df-45dd0169f62d" providerId="ADAL" clId="{6804E88B-CD92-4EAD-A8F7-93D3EAA2212D}" dt="2025-08-26T11:30:12.763" v="75" actId="1037"/>
          <ac:picMkLst>
            <pc:docMk/>
            <pc:sldMk cId="3126119582" sldId="311"/>
            <ac:picMk id="9" creationId="{6B890F14-330A-7192-E1A6-D4D19AC2930F}"/>
          </ac:picMkLst>
        </pc:picChg>
        <pc:picChg chg="add del mod">
          <ac:chgData name="Anna Steinbauer" userId="aa9e69c0-640f-4dee-88df-45dd0169f62d" providerId="ADAL" clId="{6804E88B-CD92-4EAD-A8F7-93D3EAA2212D}" dt="2025-08-26T11:27:57.480" v="32" actId="478"/>
          <ac:picMkLst>
            <pc:docMk/>
            <pc:sldMk cId="3126119582" sldId="311"/>
            <ac:picMk id="11" creationId="{C68008DE-F742-9933-87A9-DE6D3C6D35C6}"/>
          </ac:picMkLst>
        </pc:picChg>
      </pc:sldChg>
      <pc:sldChg chg="modSp mod addAnim delAnim">
        <pc:chgData name="Anna Steinbauer" userId="aa9e69c0-640f-4dee-88df-45dd0169f62d" providerId="ADAL" clId="{6804E88B-CD92-4EAD-A8F7-93D3EAA2212D}" dt="2025-08-26T13:26:14.412" v="460" actId="21"/>
        <pc:sldMkLst>
          <pc:docMk/>
          <pc:sldMk cId="1813515082" sldId="315"/>
        </pc:sldMkLst>
        <pc:spChg chg="mod">
          <ac:chgData name="Anna Steinbauer" userId="aa9e69c0-640f-4dee-88df-45dd0169f62d" providerId="ADAL" clId="{6804E88B-CD92-4EAD-A8F7-93D3EAA2212D}" dt="2025-08-26T13:26:14.412" v="460" actId="21"/>
          <ac:spMkLst>
            <pc:docMk/>
            <pc:sldMk cId="1813515082" sldId="315"/>
            <ac:spMk id="3" creationId="{33867143-67F6-7868-0BC1-6FBF985E37D6}"/>
          </ac:spMkLst>
        </pc:spChg>
      </pc:sldChg>
      <pc:sldChg chg="modSp mod">
        <pc:chgData name="Anna Steinbauer" userId="aa9e69c0-640f-4dee-88df-45dd0169f62d" providerId="ADAL" clId="{6804E88B-CD92-4EAD-A8F7-93D3EAA2212D}" dt="2025-08-26T14:05:18.655" v="508" actId="14734"/>
        <pc:sldMkLst>
          <pc:docMk/>
          <pc:sldMk cId="3423870540" sldId="323"/>
        </pc:sldMkLst>
        <pc:graphicFrameChg chg="mod modGraphic">
          <ac:chgData name="Anna Steinbauer" userId="aa9e69c0-640f-4dee-88df-45dd0169f62d" providerId="ADAL" clId="{6804E88B-CD92-4EAD-A8F7-93D3EAA2212D}" dt="2025-08-26T14:05:18.655" v="508" actId="14734"/>
          <ac:graphicFrameMkLst>
            <pc:docMk/>
            <pc:sldMk cId="3423870540" sldId="323"/>
            <ac:graphicFrameMk id="4" creationId="{46F56D21-DDA0-518C-51C5-D3136AB7ABF5}"/>
          </ac:graphicFrameMkLst>
        </pc:graphicFrameChg>
      </pc:sldChg>
    </pc:docChg>
  </pc:docChgLst>
  <pc:docChgLst>
    <pc:chgData name="Gastbenutzer" userId="S::urn:spo:tenantanon#fbbd2ae1-7fd0-4269-8a4d-01014c0c24f2::" providerId="AD" clId="Web-{280D2ADE-1D38-E3FD-38B6-834CB768E30B}"/>
    <pc:docChg chg="mod modSld">
      <pc:chgData name="Gastbenutzer" userId="S::urn:spo:tenantanon#fbbd2ae1-7fd0-4269-8a4d-01014c0c24f2::" providerId="AD" clId="Web-{280D2ADE-1D38-E3FD-38B6-834CB768E30B}" dt="2025-06-30T10:04:41.127" v="50" actId="20577"/>
      <pc:docMkLst>
        <pc:docMk/>
      </pc:docMkLst>
      <pc:sldChg chg="modSp">
        <pc:chgData name="Gastbenutzer" userId="S::urn:spo:tenantanon#fbbd2ae1-7fd0-4269-8a4d-01014c0c24f2::" providerId="AD" clId="Web-{280D2ADE-1D38-E3FD-38B6-834CB768E30B}" dt="2025-06-30T10:04:41.127" v="50" actId="20577"/>
        <pc:sldMkLst>
          <pc:docMk/>
          <pc:sldMk cId="36646498"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1721347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6.xml"/><Relationship Id="rId4" Type="http://schemas.openxmlformats.org/officeDocument/2006/relationships/image" Target="../media/image7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8.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svg"/><Relationship Id="rId18" Type="http://schemas.openxmlformats.org/officeDocument/2006/relationships/image" Target="../media/image47.png"/><Relationship Id="rId26" Type="http://schemas.openxmlformats.org/officeDocument/2006/relationships/image" Target="../media/image55.png"/><Relationship Id="rId3" Type="http://schemas.openxmlformats.org/officeDocument/2006/relationships/image" Target="../media/image32.svg"/><Relationship Id="rId21" Type="http://schemas.openxmlformats.org/officeDocument/2006/relationships/image" Target="../media/image50.svg"/><Relationship Id="rId7" Type="http://schemas.openxmlformats.org/officeDocument/2006/relationships/image" Target="../media/image36.svg"/><Relationship Id="rId12" Type="http://schemas.openxmlformats.org/officeDocument/2006/relationships/image" Target="../media/image41.png"/><Relationship Id="rId17" Type="http://schemas.openxmlformats.org/officeDocument/2006/relationships/image" Target="../media/image46.svg"/><Relationship Id="rId25" Type="http://schemas.openxmlformats.org/officeDocument/2006/relationships/image" Target="../media/image54.svg"/><Relationship Id="rId2" Type="http://schemas.openxmlformats.org/officeDocument/2006/relationships/image" Target="../media/image31.png"/><Relationship Id="rId16" Type="http://schemas.openxmlformats.org/officeDocument/2006/relationships/image" Target="../media/image45.png"/><Relationship Id="rId20" Type="http://schemas.openxmlformats.org/officeDocument/2006/relationships/image" Target="../media/image49.png"/><Relationship Id="rId1" Type="http://schemas.openxmlformats.org/officeDocument/2006/relationships/slideLayout" Target="../slideLayouts/slideLayout16.xml"/><Relationship Id="rId6" Type="http://schemas.openxmlformats.org/officeDocument/2006/relationships/image" Target="../media/image35.png"/><Relationship Id="rId11" Type="http://schemas.openxmlformats.org/officeDocument/2006/relationships/image" Target="../media/image40.svg"/><Relationship Id="rId24" Type="http://schemas.openxmlformats.org/officeDocument/2006/relationships/image" Target="../media/image53.png"/><Relationship Id="rId5" Type="http://schemas.openxmlformats.org/officeDocument/2006/relationships/image" Target="../media/image34.svg"/><Relationship Id="rId15" Type="http://schemas.openxmlformats.org/officeDocument/2006/relationships/image" Target="../media/image44.svg"/><Relationship Id="rId23" Type="http://schemas.openxmlformats.org/officeDocument/2006/relationships/image" Target="../media/image52.svg"/><Relationship Id="rId10" Type="http://schemas.openxmlformats.org/officeDocument/2006/relationships/image" Target="../media/image39.png"/><Relationship Id="rId19" Type="http://schemas.openxmlformats.org/officeDocument/2006/relationships/image" Target="../media/image48.svg"/><Relationship Id="rId4" Type="http://schemas.openxmlformats.org/officeDocument/2006/relationships/image" Target="../media/image33.png"/><Relationship Id="rId9" Type="http://schemas.openxmlformats.org/officeDocument/2006/relationships/image" Target="../media/image38.svg"/><Relationship Id="rId14" Type="http://schemas.openxmlformats.org/officeDocument/2006/relationships/image" Target="../media/image43.png"/><Relationship Id="rId22" Type="http://schemas.openxmlformats.org/officeDocument/2006/relationships/image" Target="../media/image51.png"/><Relationship Id="rId27" Type="http://schemas.openxmlformats.org/officeDocument/2006/relationships/image" Target="../media/image56.svg"/></Relationships>
</file>

<file path=ppt/slides/_rels/slide7.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57.png"/><Relationship Id="rId18" Type="http://schemas.openxmlformats.org/officeDocument/2006/relationships/image" Target="../media/image62.svg"/><Relationship Id="rId3" Type="http://schemas.openxmlformats.org/officeDocument/2006/relationships/image" Target="../media/image33.png"/><Relationship Id="rId21" Type="http://schemas.openxmlformats.org/officeDocument/2006/relationships/image" Target="../media/image53.png"/><Relationship Id="rId7" Type="http://schemas.openxmlformats.org/officeDocument/2006/relationships/image" Target="../media/image35.png"/><Relationship Id="rId12" Type="http://schemas.openxmlformats.org/officeDocument/2006/relationships/image" Target="../media/image46.svg"/><Relationship Id="rId17" Type="http://schemas.openxmlformats.org/officeDocument/2006/relationships/image" Target="../media/image61.png"/><Relationship Id="rId2" Type="http://schemas.openxmlformats.org/officeDocument/2006/relationships/notesSlide" Target="../notesSlides/notesSlide1.xml"/><Relationship Id="rId16" Type="http://schemas.openxmlformats.org/officeDocument/2006/relationships/image" Target="../media/image60.svg"/><Relationship Id="rId20" Type="http://schemas.openxmlformats.org/officeDocument/2006/relationships/image" Target="../media/image64.svg"/><Relationship Id="rId1" Type="http://schemas.openxmlformats.org/officeDocument/2006/relationships/slideLayout" Target="../slideLayouts/slideLayout16.xml"/><Relationship Id="rId6" Type="http://schemas.openxmlformats.org/officeDocument/2006/relationships/image" Target="../media/image44.svg"/><Relationship Id="rId11" Type="http://schemas.openxmlformats.org/officeDocument/2006/relationships/image" Target="../media/image45.png"/><Relationship Id="rId5" Type="http://schemas.openxmlformats.org/officeDocument/2006/relationships/image" Target="../media/image43.png"/><Relationship Id="rId15" Type="http://schemas.openxmlformats.org/officeDocument/2006/relationships/image" Target="../media/image59.png"/><Relationship Id="rId10" Type="http://schemas.openxmlformats.org/officeDocument/2006/relationships/image" Target="../media/image50.svg"/><Relationship Id="rId19" Type="http://schemas.openxmlformats.org/officeDocument/2006/relationships/image" Target="../media/image63.png"/><Relationship Id="rId4" Type="http://schemas.openxmlformats.org/officeDocument/2006/relationships/image" Target="../media/image34.svg"/><Relationship Id="rId9" Type="http://schemas.openxmlformats.org/officeDocument/2006/relationships/image" Target="../media/image49.png"/><Relationship Id="rId14" Type="http://schemas.openxmlformats.org/officeDocument/2006/relationships/image" Target="../media/image58.svg"/><Relationship Id="rId22" Type="http://schemas.openxmlformats.org/officeDocument/2006/relationships/image" Target="../media/image54.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6.xml"/><Relationship Id="rId4" Type="http://schemas.openxmlformats.org/officeDocument/2006/relationships/image" Target="../media/image6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normAutofit/>
          </a:bodyPr>
          <a:lstStyle/>
          <a:p>
            <a:pPr>
              <a:defRPr sz="1300"/>
            </a:pPr>
            <a:r>
              <a:rPr lang="de-DE" dirty="0"/>
              <a:t>Unternehmen im Vergleich:</a:t>
            </a:r>
          </a:p>
          <a:p>
            <a:pPr>
              <a:defRPr sz="1300"/>
            </a:pPr>
            <a:r>
              <a:rPr lang="de-DE" dirty="0"/>
              <a:t>Lokal bis global</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095D3-BD58-9150-E94A-CAFE36D93D98}"/>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9DEA2ED8-6431-C231-001D-9ACD21E24EB0}"/>
              </a:ext>
            </a:extLst>
          </p:cNvPr>
          <p:cNvSpPr>
            <a:spLocks noGrp="1"/>
          </p:cNvSpPr>
          <p:nvPr>
            <p:ph type="title"/>
          </p:nvPr>
        </p:nvSpPr>
        <p:spPr/>
        <p:txBody>
          <a:bodyPr/>
          <a:lstStyle/>
          <a:p>
            <a:r>
              <a:rPr lang="de-DE" dirty="0"/>
              <a:t>Kartenausschnitt</a:t>
            </a:r>
            <a:endParaRPr lang="de-AT" dirty="0"/>
          </a:p>
        </p:txBody>
      </p:sp>
      <p:sp>
        <p:nvSpPr>
          <p:cNvPr id="5" name="Textplatzhalter 4">
            <a:extLst>
              <a:ext uri="{FF2B5EF4-FFF2-40B4-BE49-F238E27FC236}">
                <a16:creationId xmlns:a16="http://schemas.microsoft.com/office/drawing/2014/main" id="{E53EB49A-D2BA-02D9-1319-9881E263B8FB}"/>
              </a:ext>
            </a:extLst>
          </p:cNvPr>
          <p:cNvSpPr>
            <a:spLocks noGrp="1"/>
          </p:cNvSpPr>
          <p:nvPr>
            <p:ph type="body" idx="1"/>
          </p:nvPr>
        </p:nvSpPr>
        <p:spPr>
          <a:xfrm>
            <a:off x="8484781" y="1817048"/>
            <a:ext cx="3325838" cy="4379026"/>
          </a:xfrm>
        </p:spPr>
        <p:txBody>
          <a:bodyPr>
            <a:normAutofit/>
          </a:bodyPr>
          <a:lstStyle/>
          <a:p>
            <a:r>
              <a:rPr lang="de-DE" sz="2400" dirty="0"/>
              <a:t>Was fällt dir bei dieser Karte auf?</a:t>
            </a:r>
          </a:p>
        </p:txBody>
      </p:sp>
      <p:pic>
        <p:nvPicPr>
          <p:cNvPr id="8" name="Grafik 7">
            <a:extLst>
              <a:ext uri="{FF2B5EF4-FFF2-40B4-BE49-F238E27FC236}">
                <a16:creationId xmlns:a16="http://schemas.microsoft.com/office/drawing/2014/main" id="{1FE34C1E-7338-21BE-8DD4-756842FCD6B7}"/>
              </a:ext>
            </a:extLst>
          </p:cNvPr>
          <p:cNvPicPr>
            <a:picLocks noChangeAspect="1"/>
          </p:cNvPicPr>
          <p:nvPr/>
        </p:nvPicPr>
        <p:blipFill>
          <a:blip r:embed="rId2"/>
          <a:stretch>
            <a:fillRect/>
          </a:stretch>
        </p:blipFill>
        <p:spPr>
          <a:xfrm>
            <a:off x="469790" y="1566282"/>
            <a:ext cx="7330636" cy="4880557"/>
          </a:xfrm>
          <a:prstGeom prst="rect">
            <a:avLst/>
          </a:prstGeom>
        </p:spPr>
      </p:pic>
    </p:spTree>
    <p:extLst>
      <p:ext uri="{BB962C8B-B14F-4D97-AF65-F5344CB8AC3E}">
        <p14:creationId xmlns:p14="http://schemas.microsoft.com/office/powerpoint/2010/main" val="34488811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15800-D42E-6066-2C9C-F6DF44F7AC1C}"/>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C4CD54E4-E7DD-0FBB-2044-5BCD2581D337}"/>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Videoanalyse</a:t>
            </a:r>
            <a:endParaRPr dirty="0"/>
          </a:p>
        </p:txBody>
      </p:sp>
      <p:sp>
        <p:nvSpPr>
          <p:cNvPr id="363" name="Textplatzhalter 2">
            <a:extLst>
              <a:ext uri="{FF2B5EF4-FFF2-40B4-BE49-F238E27FC236}">
                <a16:creationId xmlns:a16="http://schemas.microsoft.com/office/drawing/2014/main" id="{D9452B9E-559F-C248-F89C-F46B5DC6CAB6}"/>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02295321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BE366B-9F6B-4482-8548-B5C82A511CAF}"/>
              </a:ext>
            </a:extLst>
          </p:cNvPr>
          <p:cNvSpPr>
            <a:spLocks noGrp="1"/>
          </p:cNvSpPr>
          <p:nvPr>
            <p:ph type="title"/>
          </p:nvPr>
        </p:nvSpPr>
        <p:spPr/>
        <p:txBody>
          <a:bodyPr/>
          <a:lstStyle/>
          <a:p>
            <a:r>
              <a:rPr lang="de-DE" dirty="0"/>
              <a:t>Arbeitsauftrag</a:t>
            </a:r>
            <a:endParaRPr lang="de-AT" dirty="0"/>
          </a:p>
        </p:txBody>
      </p:sp>
      <p:sp>
        <p:nvSpPr>
          <p:cNvPr id="3" name="Textplatzhalter 2">
            <a:extLst>
              <a:ext uri="{FF2B5EF4-FFF2-40B4-BE49-F238E27FC236}">
                <a16:creationId xmlns:a16="http://schemas.microsoft.com/office/drawing/2014/main" id="{810ED031-F8FE-51F4-ACDD-B035F7D5228D}"/>
              </a:ext>
            </a:extLst>
          </p:cNvPr>
          <p:cNvSpPr>
            <a:spLocks noGrp="1"/>
          </p:cNvSpPr>
          <p:nvPr>
            <p:ph type="body" idx="1"/>
          </p:nvPr>
        </p:nvSpPr>
        <p:spPr/>
        <p:txBody>
          <a:bodyPr>
            <a:normAutofit/>
          </a:bodyPr>
          <a:lstStyle/>
          <a:p>
            <a:pPr>
              <a:lnSpc>
                <a:spcPct val="100000"/>
              </a:lnSpc>
            </a:pPr>
            <a:r>
              <a:rPr lang="de-DE" sz="2400" b="1" dirty="0"/>
              <a:t>Sieh</a:t>
            </a:r>
            <a:r>
              <a:rPr lang="de-DE" sz="2400" dirty="0"/>
              <a:t> dir gemeinsam mit der Klasse das Video „Unternehmen und Nachhaltigkeit“ </a:t>
            </a:r>
            <a:r>
              <a:rPr lang="de-DE" sz="2400" b="1" dirty="0"/>
              <a:t>an</a:t>
            </a:r>
            <a:r>
              <a:rPr lang="de-DE" sz="2400" dirty="0"/>
              <a:t> und </a:t>
            </a:r>
            <a:r>
              <a:rPr lang="de-DE" sz="2400" b="1" dirty="0"/>
              <a:t>fülle</a:t>
            </a:r>
            <a:r>
              <a:rPr lang="de-DE" sz="2400" dirty="0"/>
              <a:t> die Tabelle </a:t>
            </a:r>
            <a:r>
              <a:rPr lang="de-DE" sz="2400" b="1" dirty="0"/>
              <a:t>aus</a:t>
            </a:r>
            <a:r>
              <a:rPr lang="de-DE" sz="2400" dirty="0"/>
              <a:t>.</a:t>
            </a:r>
            <a:endParaRPr lang="de-AT" sz="2400" dirty="0"/>
          </a:p>
        </p:txBody>
      </p:sp>
      <p:pic>
        <p:nvPicPr>
          <p:cNvPr id="5" name="Grafik 4" descr="Ein Bild, das Clipart, Säugetier, Hase Kaninchen, Cartoon enthält.&#10;&#10;KI-generierte Inhalte können fehlerhaft sein.">
            <a:extLst>
              <a:ext uri="{FF2B5EF4-FFF2-40B4-BE49-F238E27FC236}">
                <a16:creationId xmlns:a16="http://schemas.microsoft.com/office/drawing/2014/main" id="{BD13E75D-439E-D265-9F7D-8C05DAD630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0243" y="3883937"/>
            <a:ext cx="2413472" cy="2412748"/>
          </a:xfrm>
          <a:prstGeom prst="rect">
            <a:avLst/>
          </a:prstGeom>
        </p:spPr>
      </p:pic>
    </p:spTree>
    <p:extLst>
      <p:ext uri="{BB962C8B-B14F-4D97-AF65-F5344CB8AC3E}">
        <p14:creationId xmlns:p14="http://schemas.microsoft.com/office/powerpoint/2010/main" val="396074345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CA4-C243-1BBA-80BF-40A8072059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7D34EF2-7EA5-D2E1-3768-3E0B81124DEE}"/>
              </a:ext>
            </a:extLst>
          </p:cNvPr>
          <p:cNvSpPr>
            <a:spLocks noGrp="1"/>
          </p:cNvSpPr>
          <p:nvPr>
            <p:ph type="title"/>
          </p:nvPr>
        </p:nvSpPr>
        <p:spPr/>
        <p:txBody>
          <a:bodyPr/>
          <a:lstStyle/>
          <a:p>
            <a:r>
              <a:rPr lang="de-DE" dirty="0"/>
              <a:t>Begriff „Nachhaltigkeit“</a:t>
            </a:r>
            <a:endParaRPr lang="de-AT" dirty="0"/>
          </a:p>
        </p:txBody>
      </p:sp>
      <p:sp>
        <p:nvSpPr>
          <p:cNvPr id="3" name="Textplatzhalter 2">
            <a:extLst>
              <a:ext uri="{FF2B5EF4-FFF2-40B4-BE49-F238E27FC236}">
                <a16:creationId xmlns:a16="http://schemas.microsoft.com/office/drawing/2014/main" id="{BB782AD6-9C0D-97FD-A8FD-3E6A61B81519}"/>
              </a:ext>
            </a:extLst>
          </p:cNvPr>
          <p:cNvSpPr>
            <a:spLocks noGrp="1"/>
          </p:cNvSpPr>
          <p:nvPr>
            <p:ph type="body" idx="1"/>
          </p:nvPr>
        </p:nvSpPr>
        <p:spPr/>
        <p:txBody>
          <a:bodyPr>
            <a:normAutofit/>
          </a:bodyPr>
          <a:lstStyle/>
          <a:p>
            <a:pPr>
              <a:lnSpc>
                <a:spcPct val="100000"/>
              </a:lnSpc>
            </a:pPr>
            <a:r>
              <a:rPr lang="de-DE" sz="2400" dirty="0"/>
              <a:t>Was versteht man unter dem Begriff „Nachhaltigkeit“?</a:t>
            </a:r>
          </a:p>
          <a:p>
            <a:pPr>
              <a:lnSpc>
                <a:spcPct val="100000"/>
              </a:lnSpc>
            </a:pPr>
            <a:r>
              <a:rPr lang="de-DE" sz="2400" dirty="0"/>
              <a:t>Wie wird der Begriff im Video verwendet?</a:t>
            </a:r>
          </a:p>
          <a:p>
            <a:pPr>
              <a:lnSpc>
                <a:spcPct val="100000"/>
              </a:lnSpc>
            </a:pPr>
            <a:r>
              <a:rPr lang="de-DE" sz="2400" dirty="0"/>
              <a:t>Welche Bereiche gehören dazu?</a:t>
            </a:r>
            <a:endParaRPr lang="de-AT" sz="2400" dirty="0"/>
          </a:p>
        </p:txBody>
      </p:sp>
      <p:pic>
        <p:nvPicPr>
          <p:cNvPr id="6" name="Grafik 5" descr="Ein Bild, das Säugetier, Clipart, Hase Kaninchen, Tierfigur enthält.&#10;&#10;KI-generierte Inhalte können fehlerhaft sein.">
            <a:extLst>
              <a:ext uri="{FF2B5EF4-FFF2-40B4-BE49-F238E27FC236}">
                <a16:creationId xmlns:a16="http://schemas.microsoft.com/office/drawing/2014/main" id="{461270AB-A9D6-DE26-A2F2-30A05208C8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9667" y="3838670"/>
            <a:ext cx="2621764" cy="2620978"/>
          </a:xfrm>
          <a:prstGeom prst="rect">
            <a:avLst/>
          </a:prstGeom>
        </p:spPr>
      </p:pic>
    </p:spTree>
    <p:extLst>
      <p:ext uri="{BB962C8B-B14F-4D97-AF65-F5344CB8AC3E}">
        <p14:creationId xmlns:p14="http://schemas.microsoft.com/office/powerpoint/2010/main" val="52916598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5AE53-A1AF-203E-28B3-5EB77B479A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65126C3-B4E4-B34F-AF20-98BAB4C06C3B}"/>
              </a:ext>
            </a:extLst>
          </p:cNvPr>
          <p:cNvSpPr>
            <a:spLocks noGrp="1"/>
          </p:cNvSpPr>
          <p:nvPr>
            <p:ph type="title"/>
          </p:nvPr>
        </p:nvSpPr>
        <p:spPr/>
        <p:txBody>
          <a:bodyPr/>
          <a:lstStyle/>
          <a:p>
            <a:r>
              <a:rPr lang="de-DE" dirty="0"/>
              <a:t>Definition Nachhaltigkeit</a:t>
            </a:r>
            <a:endParaRPr lang="de-AT" dirty="0"/>
          </a:p>
        </p:txBody>
      </p:sp>
      <p:sp>
        <p:nvSpPr>
          <p:cNvPr id="3" name="Textplatzhalter 2">
            <a:extLst>
              <a:ext uri="{FF2B5EF4-FFF2-40B4-BE49-F238E27FC236}">
                <a16:creationId xmlns:a16="http://schemas.microsoft.com/office/drawing/2014/main" id="{33867143-67F6-7868-0BC1-6FBF985E37D6}"/>
              </a:ext>
            </a:extLst>
          </p:cNvPr>
          <p:cNvSpPr>
            <a:spLocks noGrp="1"/>
          </p:cNvSpPr>
          <p:nvPr>
            <p:ph type="body" idx="1"/>
          </p:nvPr>
        </p:nvSpPr>
        <p:spPr>
          <a:xfrm>
            <a:off x="450570" y="1793174"/>
            <a:ext cx="10802888" cy="4716268"/>
          </a:xfrm>
        </p:spPr>
        <p:txBody>
          <a:bodyPr>
            <a:normAutofit/>
          </a:bodyPr>
          <a:lstStyle/>
          <a:p>
            <a:pPr marL="0" indent="0">
              <a:lnSpc>
                <a:spcPct val="110000"/>
              </a:lnSpc>
              <a:buNone/>
            </a:pPr>
            <a:r>
              <a:rPr lang="de-DE" b="1" dirty="0"/>
              <a:t>Das weißt du bereits:</a:t>
            </a:r>
          </a:p>
          <a:p>
            <a:pPr>
              <a:lnSpc>
                <a:spcPct val="110000"/>
              </a:lnSpc>
            </a:pPr>
            <a:r>
              <a:rPr lang="de-DE" dirty="0"/>
              <a:t>Nachhaltigkeit bedeutet, dass man nicht mehr aus der Natur nehmen soll als wieder nachwachsen oder entstehen kann. Zum Beispiel sollte man in einem Wald nicht mehr Holz fällen, als in einer gewissen Zeit nachwachsen kann. Wenn man nachhaltig handelt, geht man mit den natürlichen Ressourcen der Erde sparsam um, damit auch nachfolgende Generationen gut leben können.</a:t>
            </a:r>
          </a:p>
          <a:p>
            <a:pPr>
              <a:lnSpc>
                <a:spcPct val="110000"/>
              </a:lnSpc>
            </a:pPr>
            <a:r>
              <a:rPr lang="de-DE" dirty="0"/>
              <a:t>Hier geht es um </a:t>
            </a:r>
            <a:r>
              <a:rPr lang="de-DE" b="1" dirty="0"/>
              <a:t>ökologische Nachhaltigkeit</a:t>
            </a:r>
            <a:r>
              <a:rPr lang="de-DE" dirty="0"/>
              <a:t>, also darum, wie wir mit der Natur umgehen.</a:t>
            </a:r>
          </a:p>
        </p:txBody>
      </p:sp>
      <p:pic>
        <p:nvPicPr>
          <p:cNvPr id="5" name="Grafik 4" descr="Ein Bild, das Hut, Kleidung, Menschliches Gesicht, Cartoon enthält.&#10;&#10;KI-generierte Inhalte können fehlerhaft sein.">
            <a:extLst>
              <a:ext uri="{FF2B5EF4-FFF2-40B4-BE49-F238E27FC236}">
                <a16:creationId xmlns:a16="http://schemas.microsoft.com/office/drawing/2014/main" id="{96143E55-4176-7933-C6B3-E99E1319A10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3235" t="7346" r="26558"/>
          <a:stretch/>
        </p:blipFill>
        <p:spPr>
          <a:xfrm>
            <a:off x="10529638" y="3660162"/>
            <a:ext cx="1447640" cy="3066563"/>
          </a:xfrm>
          <a:prstGeom prst="rect">
            <a:avLst/>
          </a:prstGeom>
        </p:spPr>
      </p:pic>
      <p:pic>
        <p:nvPicPr>
          <p:cNvPr id="8" name="Grafik 7" descr="Ein Bild, das Karte, Darstellung enthält.&#10;&#10;KI-generierte Inhalte können fehlerhaft sein.">
            <a:extLst>
              <a:ext uri="{FF2B5EF4-FFF2-40B4-BE49-F238E27FC236}">
                <a16:creationId xmlns:a16="http://schemas.microsoft.com/office/drawing/2014/main" id="{3D1CF3F7-C530-3412-C10D-DA350943840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61649" y="4581053"/>
            <a:ext cx="2932291" cy="2073244"/>
          </a:xfrm>
          <a:prstGeom prst="rect">
            <a:avLst/>
          </a:prstGeom>
        </p:spPr>
      </p:pic>
    </p:spTree>
    <p:extLst>
      <p:ext uri="{BB962C8B-B14F-4D97-AF65-F5344CB8AC3E}">
        <p14:creationId xmlns:p14="http://schemas.microsoft.com/office/powerpoint/2010/main" val="1813515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EE8B2-78D1-FD04-3EF0-EF8B231ED6E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485C1A3-8153-360C-38F8-BD3DBAC5A94B}"/>
              </a:ext>
            </a:extLst>
          </p:cNvPr>
          <p:cNvSpPr>
            <a:spLocks noGrp="1"/>
          </p:cNvSpPr>
          <p:nvPr>
            <p:ph type="title"/>
          </p:nvPr>
        </p:nvSpPr>
        <p:spPr/>
        <p:txBody>
          <a:bodyPr/>
          <a:lstStyle/>
          <a:p>
            <a:r>
              <a:rPr lang="de-DE" dirty="0"/>
              <a:t>Definition Nachhaltigkeit</a:t>
            </a:r>
            <a:endParaRPr lang="de-AT" dirty="0"/>
          </a:p>
        </p:txBody>
      </p:sp>
      <p:sp>
        <p:nvSpPr>
          <p:cNvPr id="3" name="Textplatzhalter 2">
            <a:extLst>
              <a:ext uri="{FF2B5EF4-FFF2-40B4-BE49-F238E27FC236}">
                <a16:creationId xmlns:a16="http://schemas.microsoft.com/office/drawing/2014/main" id="{A0030587-DF77-2318-FB35-7848138521C0}"/>
              </a:ext>
            </a:extLst>
          </p:cNvPr>
          <p:cNvSpPr>
            <a:spLocks noGrp="1"/>
          </p:cNvSpPr>
          <p:nvPr>
            <p:ph type="body" idx="1"/>
          </p:nvPr>
        </p:nvSpPr>
        <p:spPr>
          <a:xfrm>
            <a:off x="450569" y="1793174"/>
            <a:ext cx="8915455" cy="4716268"/>
          </a:xfrm>
        </p:spPr>
        <p:txBody>
          <a:bodyPr>
            <a:normAutofit/>
          </a:bodyPr>
          <a:lstStyle/>
          <a:p>
            <a:pPr marL="0" indent="0">
              <a:lnSpc>
                <a:spcPct val="110000"/>
              </a:lnSpc>
              <a:buNone/>
            </a:pPr>
            <a:r>
              <a:rPr lang="de-DE" b="1" dirty="0"/>
              <a:t>Das ist vielleicht neu für dich:</a:t>
            </a:r>
          </a:p>
          <a:p>
            <a:pPr>
              <a:lnSpc>
                <a:spcPct val="110000"/>
              </a:lnSpc>
            </a:pPr>
            <a:r>
              <a:rPr lang="de-DE" dirty="0"/>
              <a:t>Zur Nachhaltigkeit zählt auch soziale und ökonomische Nachhaltigkeit.</a:t>
            </a:r>
          </a:p>
          <a:p>
            <a:pPr>
              <a:lnSpc>
                <a:spcPct val="110000"/>
              </a:lnSpc>
            </a:pPr>
            <a:r>
              <a:rPr lang="de-DE" b="1" dirty="0"/>
              <a:t>Soziale Nachhaltigkeit </a:t>
            </a:r>
            <a:r>
              <a:rPr lang="de-DE" dirty="0"/>
              <a:t>bedeutet, dass alle Menschen gut miteinander leben können sollen. Dazu zählen z. B. Zugang zu Bildung, Gesundheitsversorgung, gerechte Bezahlung und Sicherheit. Niemand soll ausgeschossen oder schlecht behandelt werden.</a:t>
            </a:r>
          </a:p>
          <a:p>
            <a:pPr>
              <a:lnSpc>
                <a:spcPct val="110000"/>
              </a:lnSpc>
            </a:pPr>
            <a:r>
              <a:rPr lang="de-DE" b="1" dirty="0"/>
              <a:t>Ökonomische Nachhaltigkeit </a:t>
            </a:r>
            <a:r>
              <a:rPr lang="de-DE" dirty="0"/>
              <a:t>bedeutet, dass wir mit Geld, Arbeit und Ressourcen so umgehen, dass wir nicht nur jetzt, sondern auch zukünftig gut damit auskommen. Es geht darum, dass die Wirtschaft funktioniert und Menschen Arbeit haben – und dass nicht nur kurzfristig, sondern auf Dauer.</a:t>
            </a:r>
            <a:endParaRPr lang="de-AT" dirty="0"/>
          </a:p>
        </p:txBody>
      </p:sp>
      <p:pic>
        <p:nvPicPr>
          <p:cNvPr id="6" name="Grafik 5" descr="Ein Bild, das Clipart, Darstellung, Zeichnung, Grafikdesign enthält.&#10;&#10;KI-generierte Inhalte können fehlerhaft sein.">
            <a:extLst>
              <a:ext uri="{FF2B5EF4-FFF2-40B4-BE49-F238E27FC236}">
                <a16:creationId xmlns:a16="http://schemas.microsoft.com/office/drawing/2014/main" id="{D85B6457-C695-F998-6F06-A8E4FA060C44}"/>
              </a:ext>
            </a:extLst>
          </p:cNvPr>
          <p:cNvPicPr>
            <a:picLocks noChangeAspect="1"/>
          </p:cNvPicPr>
          <p:nvPr/>
        </p:nvPicPr>
        <p:blipFill>
          <a:blip r:embed="rId2">
            <a:extLst>
              <a:ext uri="{28A0092B-C50C-407E-A947-70E740481C1C}">
                <a14:useLocalDpi xmlns:a14="http://schemas.microsoft.com/office/drawing/2010/main" val="0"/>
              </a:ext>
            </a:extLst>
          </a:blip>
          <a:srcRect t="9652" b="18812"/>
          <a:stretch/>
        </p:blipFill>
        <p:spPr>
          <a:xfrm>
            <a:off x="9542645" y="1828926"/>
            <a:ext cx="2403189" cy="1568093"/>
          </a:xfrm>
          <a:prstGeom prst="rect">
            <a:avLst/>
          </a:prstGeom>
        </p:spPr>
      </p:pic>
      <p:pic>
        <p:nvPicPr>
          <p:cNvPr id="8" name="Grafik 7">
            <a:extLst>
              <a:ext uri="{FF2B5EF4-FFF2-40B4-BE49-F238E27FC236}">
                <a16:creationId xmlns:a16="http://schemas.microsoft.com/office/drawing/2014/main" id="{3E79E27F-9C9D-3665-514F-A1A6DFE4EE38}"/>
              </a:ext>
            </a:extLst>
          </p:cNvPr>
          <p:cNvPicPr>
            <a:picLocks noChangeAspect="1"/>
          </p:cNvPicPr>
          <p:nvPr/>
        </p:nvPicPr>
        <p:blipFill>
          <a:blip r:embed="rId3">
            <a:extLst>
              <a:ext uri="{28A0092B-C50C-407E-A947-70E740481C1C}">
                <a14:useLocalDpi xmlns:a14="http://schemas.microsoft.com/office/drawing/2010/main" val="0"/>
              </a:ext>
            </a:extLst>
          </a:blip>
          <a:srcRect t="26147" r="5456" b="25017"/>
          <a:stretch/>
        </p:blipFill>
        <p:spPr>
          <a:xfrm>
            <a:off x="9755652" y="5132373"/>
            <a:ext cx="2278493" cy="1552509"/>
          </a:xfrm>
          <a:prstGeom prst="rect">
            <a:avLst/>
          </a:prstGeom>
        </p:spPr>
      </p:pic>
      <p:pic>
        <p:nvPicPr>
          <p:cNvPr id="10" name="Grafik 9" descr="Ein Bild, das Tanz, Person, Schuhwerk, Kleidung enthält.&#10;&#10;KI-generierte Inhalte können fehlerhaft sein.">
            <a:extLst>
              <a:ext uri="{FF2B5EF4-FFF2-40B4-BE49-F238E27FC236}">
                <a16:creationId xmlns:a16="http://schemas.microsoft.com/office/drawing/2014/main" id="{73AF476F-2699-B0E8-0D28-E492F8346683}"/>
              </a:ext>
            </a:extLst>
          </p:cNvPr>
          <p:cNvPicPr>
            <a:picLocks noChangeAspect="1"/>
          </p:cNvPicPr>
          <p:nvPr/>
        </p:nvPicPr>
        <p:blipFill>
          <a:blip r:embed="rId4">
            <a:extLst>
              <a:ext uri="{28A0092B-C50C-407E-A947-70E740481C1C}">
                <a14:useLocalDpi xmlns:a14="http://schemas.microsoft.com/office/drawing/2010/main" val="0"/>
              </a:ext>
            </a:extLst>
          </a:blip>
          <a:srcRect t="15659" b="21562"/>
          <a:stretch/>
        </p:blipFill>
        <p:spPr>
          <a:xfrm>
            <a:off x="9454335" y="3460981"/>
            <a:ext cx="2579810" cy="1477281"/>
          </a:xfrm>
          <a:prstGeom prst="rect">
            <a:avLst/>
          </a:prstGeom>
        </p:spPr>
      </p:pic>
    </p:spTree>
    <p:extLst>
      <p:ext uri="{BB962C8B-B14F-4D97-AF65-F5344CB8AC3E}">
        <p14:creationId xmlns:p14="http://schemas.microsoft.com/office/powerpoint/2010/main" val="36412674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16C3C-445A-B4C2-CF06-CB1C7BA603FF}"/>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E0FB24E0-1EE1-88CA-AE24-D3D65045E1EF}"/>
              </a:ext>
            </a:extLst>
          </p:cNvPr>
          <p:cNvSpPr txBox="1">
            <a:spLocks noGrp="1"/>
          </p:cNvSpPr>
          <p:nvPr>
            <p:ph type="title"/>
          </p:nvPr>
        </p:nvSpPr>
        <p:spPr>
          <a:xfrm>
            <a:off x="369580" y="2136138"/>
            <a:ext cx="9380475" cy="1968502"/>
          </a:xfrm>
          <a:prstGeom prst="rect">
            <a:avLst/>
          </a:prstGeom>
        </p:spPr>
        <p:txBody>
          <a:bodyPr/>
          <a:lstStyle>
            <a:lvl1pPr>
              <a:defRPr b="0" cap="none"/>
            </a:lvl1pPr>
          </a:lstStyle>
          <a:p>
            <a:r>
              <a:rPr lang="de-DE" dirty="0"/>
              <a:t>Gruppendiskussion</a:t>
            </a:r>
            <a:endParaRPr dirty="0"/>
          </a:p>
        </p:txBody>
      </p:sp>
      <p:sp>
        <p:nvSpPr>
          <p:cNvPr id="363" name="Textplatzhalter 2">
            <a:extLst>
              <a:ext uri="{FF2B5EF4-FFF2-40B4-BE49-F238E27FC236}">
                <a16:creationId xmlns:a16="http://schemas.microsoft.com/office/drawing/2014/main" id="{A4734BE7-753F-D025-F392-57A4159A614E}"/>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30743367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EFBE0-91B1-9113-F53E-8F68FE2ED4B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4AF69DE-E7CC-F356-2234-1CF35FB3B2CA}"/>
              </a:ext>
            </a:extLst>
          </p:cNvPr>
          <p:cNvSpPr>
            <a:spLocks noGrp="1"/>
          </p:cNvSpPr>
          <p:nvPr>
            <p:ph type="title"/>
          </p:nvPr>
        </p:nvSpPr>
        <p:spPr/>
        <p:txBody>
          <a:bodyPr/>
          <a:lstStyle/>
          <a:p>
            <a:r>
              <a:rPr lang="de-DE" dirty="0"/>
              <a:t>Leitfragen</a:t>
            </a:r>
            <a:endParaRPr lang="de-AT" dirty="0"/>
          </a:p>
        </p:txBody>
      </p:sp>
      <p:sp>
        <p:nvSpPr>
          <p:cNvPr id="3" name="Textplatzhalter 2">
            <a:extLst>
              <a:ext uri="{FF2B5EF4-FFF2-40B4-BE49-F238E27FC236}">
                <a16:creationId xmlns:a16="http://schemas.microsoft.com/office/drawing/2014/main" id="{93B0FAFD-F12E-7A54-FFA3-8E3F6D9B12F7}"/>
              </a:ext>
            </a:extLst>
          </p:cNvPr>
          <p:cNvSpPr>
            <a:spLocks noGrp="1"/>
          </p:cNvSpPr>
          <p:nvPr>
            <p:ph type="body" idx="1"/>
          </p:nvPr>
        </p:nvSpPr>
        <p:spPr/>
        <p:txBody>
          <a:bodyPr>
            <a:normAutofit/>
          </a:bodyPr>
          <a:lstStyle/>
          <a:p>
            <a:pPr>
              <a:lnSpc>
                <a:spcPct val="100000"/>
              </a:lnSpc>
            </a:pPr>
            <a:r>
              <a:rPr lang="de-DE" sz="2600" dirty="0"/>
              <a:t>Was zeichnet ein lokales / nationales / internationales Unternehmen aus? </a:t>
            </a:r>
            <a:r>
              <a:rPr lang="de-DE" sz="2600" b="1" dirty="0"/>
              <a:t>Beschreibe</a:t>
            </a:r>
            <a:r>
              <a:rPr lang="de-DE" sz="2600" dirty="0"/>
              <a:t> „dein“ Unternehmen in ca. einer Minute.</a:t>
            </a:r>
          </a:p>
          <a:p>
            <a:pPr>
              <a:lnSpc>
                <a:spcPct val="100000"/>
              </a:lnSpc>
            </a:pPr>
            <a:r>
              <a:rPr lang="de-DE" sz="2600" dirty="0"/>
              <a:t>Wie sind diese Unternehmen von der geänderten Zollpolitik betroffen? Was ist je nach Unternehmensgröße gleich / anders? Wie würde sich eine günstige Zollpolitik auf die jeweiligen Unternehmen auswirken?  </a:t>
            </a:r>
            <a:r>
              <a:rPr lang="de-DE" sz="2600" b="1" dirty="0"/>
              <a:t>Diskutiert</a:t>
            </a:r>
            <a:r>
              <a:rPr lang="de-DE" sz="2600" dirty="0"/>
              <a:t> gemeinsam Chancen und Risiken von stärkerer / begrenzter Vernetzung.</a:t>
            </a:r>
          </a:p>
          <a:p>
            <a:pPr marL="0" indent="0">
              <a:lnSpc>
                <a:spcPct val="100000"/>
              </a:lnSpc>
              <a:buNone/>
            </a:pPr>
            <a:endParaRPr lang="de-DE" sz="2600" dirty="0"/>
          </a:p>
        </p:txBody>
      </p:sp>
      <p:pic>
        <p:nvPicPr>
          <p:cNvPr id="6" name="Grafik 5" descr="Sitzungssaal mit einfarbiger Füllung">
            <a:extLst>
              <a:ext uri="{FF2B5EF4-FFF2-40B4-BE49-F238E27FC236}">
                <a16:creationId xmlns:a16="http://schemas.microsoft.com/office/drawing/2014/main" id="{5B474105-02C3-B355-7634-F3688552019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91153" y="4481623"/>
            <a:ext cx="2144233" cy="2144233"/>
          </a:xfrm>
          <a:prstGeom prst="rect">
            <a:avLst/>
          </a:prstGeom>
        </p:spPr>
      </p:pic>
    </p:spTree>
    <p:extLst>
      <p:ext uri="{BB962C8B-B14F-4D97-AF65-F5344CB8AC3E}">
        <p14:creationId xmlns:p14="http://schemas.microsoft.com/office/powerpoint/2010/main" val="387864355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18CAE-6913-7010-11F2-7F380F58DD9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FF03B0C-6392-BE39-9484-81F001135F5C}"/>
              </a:ext>
            </a:extLst>
          </p:cNvPr>
          <p:cNvSpPr>
            <a:spLocks noGrp="1"/>
          </p:cNvSpPr>
          <p:nvPr>
            <p:ph type="title"/>
          </p:nvPr>
        </p:nvSpPr>
        <p:spPr/>
        <p:txBody>
          <a:bodyPr/>
          <a:lstStyle/>
          <a:p>
            <a:r>
              <a:rPr lang="de-DE" dirty="0"/>
              <a:t>Zusammenfassung</a:t>
            </a:r>
            <a:endParaRPr lang="de-AT" dirty="0"/>
          </a:p>
        </p:txBody>
      </p:sp>
      <p:graphicFrame>
        <p:nvGraphicFramePr>
          <p:cNvPr id="4" name="Tabelle 3">
            <a:extLst>
              <a:ext uri="{FF2B5EF4-FFF2-40B4-BE49-F238E27FC236}">
                <a16:creationId xmlns:a16="http://schemas.microsoft.com/office/drawing/2014/main" id="{46F56D21-DDA0-518C-51C5-D3136AB7ABF5}"/>
              </a:ext>
            </a:extLst>
          </p:cNvPr>
          <p:cNvGraphicFramePr>
            <a:graphicFrameLocks noGrp="1"/>
          </p:cNvGraphicFramePr>
          <p:nvPr>
            <p:extLst>
              <p:ext uri="{D42A27DB-BD31-4B8C-83A1-F6EECF244321}">
                <p14:modId xmlns:p14="http://schemas.microsoft.com/office/powerpoint/2010/main" val="681141129"/>
              </p:ext>
            </p:extLst>
          </p:nvPr>
        </p:nvGraphicFramePr>
        <p:xfrm>
          <a:off x="262550" y="1772414"/>
          <a:ext cx="11645916" cy="4394200"/>
        </p:xfrm>
        <a:graphic>
          <a:graphicData uri="http://schemas.openxmlformats.org/drawingml/2006/table">
            <a:tbl>
              <a:tblPr firstRow="1" bandRow="1">
                <a:tableStyleId>{5940675A-B579-460E-94D1-54222C63F5DA}</a:tableStyleId>
              </a:tblPr>
              <a:tblGrid>
                <a:gridCol w="1548143">
                  <a:extLst>
                    <a:ext uri="{9D8B030D-6E8A-4147-A177-3AD203B41FA5}">
                      <a16:colId xmlns:a16="http://schemas.microsoft.com/office/drawing/2014/main" val="3090443245"/>
                    </a:ext>
                  </a:extLst>
                </a:gridCol>
                <a:gridCol w="2797521">
                  <a:extLst>
                    <a:ext uri="{9D8B030D-6E8A-4147-A177-3AD203B41FA5}">
                      <a16:colId xmlns:a16="http://schemas.microsoft.com/office/drawing/2014/main" val="4122780373"/>
                    </a:ext>
                  </a:extLst>
                </a:gridCol>
                <a:gridCol w="3476531">
                  <a:extLst>
                    <a:ext uri="{9D8B030D-6E8A-4147-A177-3AD203B41FA5}">
                      <a16:colId xmlns:a16="http://schemas.microsoft.com/office/drawing/2014/main" val="323033178"/>
                    </a:ext>
                  </a:extLst>
                </a:gridCol>
                <a:gridCol w="3823721">
                  <a:extLst>
                    <a:ext uri="{9D8B030D-6E8A-4147-A177-3AD203B41FA5}">
                      <a16:colId xmlns:a16="http://schemas.microsoft.com/office/drawing/2014/main" val="1217248500"/>
                    </a:ext>
                  </a:extLst>
                </a:gridCol>
              </a:tblGrid>
              <a:tr h="370840">
                <a:tc>
                  <a:txBody>
                    <a:bodyPr/>
                    <a:lstStyle/>
                    <a:p>
                      <a:pPr algn="l"/>
                      <a:endParaRPr lang="de-AT" sz="1800" dirty="0">
                        <a:latin typeface="Lexend" pitchFamily="2" charset="0"/>
                      </a:endParaRPr>
                    </a:p>
                  </a:txBody>
                  <a:tcPr anchor="ctr"/>
                </a:tc>
                <a:tc>
                  <a:txBody>
                    <a:bodyPr/>
                    <a:lstStyle/>
                    <a:p>
                      <a:pPr algn="l"/>
                      <a:r>
                        <a:rPr lang="de-AT" sz="1800" b="1" dirty="0">
                          <a:latin typeface="Lexend" pitchFamily="2" charset="0"/>
                        </a:rPr>
                        <a:t>Lokales Unternehmen</a:t>
                      </a:r>
                    </a:p>
                  </a:txBody>
                  <a:tcPr anchor="ctr"/>
                </a:tc>
                <a:tc>
                  <a:txBody>
                    <a:bodyPr/>
                    <a:lstStyle/>
                    <a:p>
                      <a:pPr algn="l"/>
                      <a:r>
                        <a:rPr lang="de-AT" sz="1800" b="1" dirty="0">
                          <a:latin typeface="Lexend" pitchFamily="2" charset="0"/>
                        </a:rPr>
                        <a:t>Nationales Unternehmen</a:t>
                      </a:r>
                    </a:p>
                  </a:txBody>
                  <a:tcPr anchor="ctr"/>
                </a:tc>
                <a:tc>
                  <a:txBody>
                    <a:bodyPr/>
                    <a:lstStyle/>
                    <a:p>
                      <a:pPr algn="l"/>
                      <a:r>
                        <a:rPr lang="de-AT" sz="1800" b="1" dirty="0">
                          <a:latin typeface="Lexend" pitchFamily="2" charset="0"/>
                        </a:rPr>
                        <a:t>Internationales Unternehmen</a:t>
                      </a:r>
                    </a:p>
                  </a:txBody>
                  <a:tcPr anchor="ctr"/>
                </a:tc>
                <a:extLst>
                  <a:ext uri="{0D108BD9-81ED-4DB2-BD59-A6C34878D82A}">
                    <a16:rowId xmlns:a16="http://schemas.microsoft.com/office/drawing/2014/main" val="3977217038"/>
                  </a:ext>
                </a:extLst>
              </a:tr>
              <a:tr h="370840">
                <a:tc>
                  <a:txBody>
                    <a:bodyPr/>
                    <a:lstStyle/>
                    <a:p>
                      <a:pPr algn="l"/>
                      <a:r>
                        <a:rPr lang="de-AT" sz="1800" b="1">
                          <a:latin typeface="Lexend" pitchFamily="2" charset="0"/>
                        </a:rPr>
                        <a:t>Größe</a:t>
                      </a:r>
                      <a:endParaRPr lang="de-AT" sz="1800">
                        <a:latin typeface="Lexend" pitchFamily="2" charset="0"/>
                      </a:endParaRPr>
                    </a:p>
                  </a:txBody>
                  <a:tcPr anchor="ctr"/>
                </a:tc>
                <a:tc>
                  <a:txBody>
                    <a:bodyPr/>
                    <a:lstStyle/>
                    <a:p>
                      <a:pPr algn="l"/>
                      <a:r>
                        <a:rPr lang="de-DE" sz="1800" dirty="0">
                          <a:latin typeface="Lexend" pitchFamily="2" charset="0"/>
                        </a:rPr>
                        <a:t>Nur ein Standort oder wenige in der Region</a:t>
                      </a:r>
                    </a:p>
                  </a:txBody>
                  <a:tcPr anchor="ctr"/>
                </a:tc>
                <a:tc>
                  <a:txBody>
                    <a:bodyPr/>
                    <a:lstStyle/>
                    <a:p>
                      <a:pPr algn="l"/>
                      <a:r>
                        <a:rPr lang="de-DE" sz="1800" dirty="0">
                          <a:latin typeface="Lexend" pitchFamily="2" charset="0"/>
                        </a:rPr>
                        <a:t>Viele Filialen im ganzen Land</a:t>
                      </a:r>
                    </a:p>
                  </a:txBody>
                  <a:tcPr anchor="ctr"/>
                </a:tc>
                <a:tc>
                  <a:txBody>
                    <a:bodyPr/>
                    <a:lstStyle/>
                    <a:p>
                      <a:pPr algn="l"/>
                      <a:r>
                        <a:rPr lang="de-DE" sz="1800">
                          <a:latin typeface="Lexend" pitchFamily="2" charset="0"/>
                        </a:rPr>
                        <a:t>Filialen &amp; Büros in vielen Ländern</a:t>
                      </a:r>
                    </a:p>
                  </a:txBody>
                  <a:tcPr anchor="ctr"/>
                </a:tc>
                <a:extLst>
                  <a:ext uri="{0D108BD9-81ED-4DB2-BD59-A6C34878D82A}">
                    <a16:rowId xmlns:a16="http://schemas.microsoft.com/office/drawing/2014/main" val="99279319"/>
                  </a:ext>
                </a:extLst>
              </a:tr>
              <a:tr h="370840">
                <a:tc>
                  <a:txBody>
                    <a:bodyPr/>
                    <a:lstStyle/>
                    <a:p>
                      <a:pPr algn="l"/>
                      <a:r>
                        <a:rPr lang="de-AT" sz="1800" b="1">
                          <a:latin typeface="Lexend" pitchFamily="2" charset="0"/>
                        </a:rPr>
                        <a:t>Produkte</a:t>
                      </a:r>
                      <a:endParaRPr lang="de-AT" sz="1800">
                        <a:latin typeface="Lexend" pitchFamily="2" charset="0"/>
                      </a:endParaRPr>
                    </a:p>
                  </a:txBody>
                  <a:tcPr anchor="ctr"/>
                </a:tc>
                <a:tc>
                  <a:txBody>
                    <a:bodyPr/>
                    <a:lstStyle/>
                    <a:p>
                      <a:pPr algn="l"/>
                      <a:r>
                        <a:rPr lang="de-DE" sz="1800" dirty="0">
                          <a:latin typeface="Lexend" pitchFamily="2" charset="0"/>
                        </a:rPr>
                        <a:t>Teilweise regional hergestellt, manche Produkte werden aber auch global bezogen</a:t>
                      </a:r>
                    </a:p>
                  </a:txBody>
                  <a:tcPr anchor="ctr"/>
                </a:tc>
                <a:tc>
                  <a:txBody>
                    <a:bodyPr/>
                    <a:lstStyle/>
                    <a:p>
                      <a:pPr algn="l"/>
                      <a:r>
                        <a:rPr lang="de-DE" sz="1800" dirty="0">
                          <a:latin typeface="Lexend" pitchFamily="2" charset="0"/>
                        </a:rPr>
                        <a:t>Produkte kommen aus dem ganzen Land</a:t>
                      </a:r>
                    </a:p>
                  </a:txBody>
                  <a:tcPr anchor="ctr"/>
                </a:tc>
                <a:tc>
                  <a:txBody>
                    <a:bodyPr/>
                    <a:lstStyle/>
                    <a:p>
                      <a:pPr algn="l"/>
                      <a:r>
                        <a:rPr lang="de-AT" sz="1800" dirty="0">
                          <a:latin typeface="Lexend" pitchFamily="2" charset="0"/>
                        </a:rPr>
                        <a:t>Weltweit eingekauft &amp; verkauft</a:t>
                      </a:r>
                    </a:p>
                  </a:txBody>
                  <a:tcPr anchor="ctr"/>
                </a:tc>
                <a:extLst>
                  <a:ext uri="{0D108BD9-81ED-4DB2-BD59-A6C34878D82A}">
                    <a16:rowId xmlns:a16="http://schemas.microsoft.com/office/drawing/2014/main" val="975234481"/>
                  </a:ext>
                </a:extLst>
              </a:tr>
              <a:tr h="370840">
                <a:tc>
                  <a:txBody>
                    <a:bodyPr/>
                    <a:lstStyle/>
                    <a:p>
                      <a:pPr algn="l"/>
                      <a:r>
                        <a:rPr lang="de-AT" sz="1800" b="1">
                          <a:latin typeface="Lexend" pitchFamily="2" charset="0"/>
                        </a:rPr>
                        <a:t>Vernetzung</a:t>
                      </a:r>
                      <a:endParaRPr lang="de-AT" sz="1800">
                        <a:latin typeface="Lexend" pitchFamily="2" charset="0"/>
                      </a:endParaRPr>
                    </a:p>
                  </a:txBody>
                  <a:tcPr anchor="ctr"/>
                </a:tc>
                <a:tc>
                  <a:txBody>
                    <a:bodyPr/>
                    <a:lstStyle/>
                    <a:p>
                      <a:pPr algn="l"/>
                      <a:r>
                        <a:rPr lang="de-DE" sz="1800" dirty="0">
                          <a:latin typeface="Lexend" pitchFamily="2" charset="0"/>
                        </a:rPr>
                        <a:t>Wenig mit anderen Unternehmen vernetzt</a:t>
                      </a:r>
                    </a:p>
                  </a:txBody>
                  <a:tcPr anchor="ctr"/>
                </a:tc>
                <a:tc>
                  <a:txBody>
                    <a:bodyPr/>
                    <a:lstStyle/>
                    <a:p>
                      <a:pPr algn="l"/>
                      <a:r>
                        <a:rPr lang="de-AT" sz="1800" dirty="0">
                          <a:latin typeface="Lexend" pitchFamily="2" charset="0"/>
                        </a:rPr>
                        <a:t>Filialen sind miteinander verbunden</a:t>
                      </a:r>
                    </a:p>
                  </a:txBody>
                  <a:tcPr anchor="ctr"/>
                </a:tc>
                <a:tc>
                  <a:txBody>
                    <a:bodyPr/>
                    <a:lstStyle/>
                    <a:p>
                      <a:pPr algn="l"/>
                      <a:r>
                        <a:rPr lang="de-DE" sz="1800" dirty="0">
                          <a:latin typeface="Lexend" pitchFamily="2" charset="0"/>
                        </a:rPr>
                        <a:t>Weltweites Netzwerk von Filialen &amp; Kooperationen</a:t>
                      </a:r>
                    </a:p>
                  </a:txBody>
                  <a:tcPr anchor="ctr"/>
                </a:tc>
                <a:extLst>
                  <a:ext uri="{0D108BD9-81ED-4DB2-BD59-A6C34878D82A}">
                    <a16:rowId xmlns:a16="http://schemas.microsoft.com/office/drawing/2014/main" val="822544547"/>
                  </a:ext>
                </a:extLst>
              </a:tr>
              <a:tr h="370840">
                <a:tc>
                  <a:txBody>
                    <a:bodyPr/>
                    <a:lstStyle/>
                    <a:p>
                      <a:pPr algn="l"/>
                      <a:r>
                        <a:rPr lang="de-AT" sz="1800" b="1">
                          <a:latin typeface="Lexend" pitchFamily="2" charset="0"/>
                        </a:rPr>
                        <a:t>Chancen</a:t>
                      </a:r>
                      <a:endParaRPr lang="de-AT" sz="1800">
                        <a:latin typeface="Lexend" pitchFamily="2" charset="0"/>
                      </a:endParaRPr>
                    </a:p>
                  </a:txBody>
                  <a:tcPr anchor="ctr"/>
                </a:tc>
                <a:tc>
                  <a:txBody>
                    <a:bodyPr/>
                    <a:lstStyle/>
                    <a:p>
                      <a:pPr algn="l"/>
                      <a:r>
                        <a:rPr lang="de-DE" sz="1800" dirty="0">
                          <a:latin typeface="Lexend" pitchFamily="2" charset="0"/>
                        </a:rPr>
                        <a:t>Persönlicher Kontakt, flexibel, fördert Region</a:t>
                      </a:r>
                    </a:p>
                  </a:txBody>
                  <a:tcPr anchor="ctr"/>
                </a:tc>
                <a:tc>
                  <a:txBody>
                    <a:bodyPr/>
                    <a:lstStyle/>
                    <a:p>
                      <a:pPr algn="l"/>
                      <a:r>
                        <a:rPr lang="de-DE" sz="1800">
                          <a:latin typeface="Lexend" pitchFamily="2" charset="0"/>
                        </a:rPr>
                        <a:t>Bekanntheit, günstige Preise, Jobs im ganzen Land</a:t>
                      </a:r>
                    </a:p>
                  </a:txBody>
                  <a:tcPr anchor="ctr"/>
                </a:tc>
                <a:tc>
                  <a:txBody>
                    <a:bodyPr/>
                    <a:lstStyle/>
                    <a:p>
                      <a:pPr algn="l"/>
                      <a:r>
                        <a:rPr lang="de-DE" sz="1800" dirty="0">
                          <a:latin typeface="Lexend" pitchFamily="2" charset="0"/>
                        </a:rPr>
                        <a:t>Bei Erfolg weltweit Kundschaft, viele Möglichkeiten</a:t>
                      </a:r>
                    </a:p>
                  </a:txBody>
                  <a:tcPr anchor="ctr"/>
                </a:tc>
                <a:extLst>
                  <a:ext uri="{0D108BD9-81ED-4DB2-BD59-A6C34878D82A}">
                    <a16:rowId xmlns:a16="http://schemas.microsoft.com/office/drawing/2014/main" val="220336630"/>
                  </a:ext>
                </a:extLst>
              </a:tr>
              <a:tr h="370840">
                <a:tc>
                  <a:txBody>
                    <a:bodyPr/>
                    <a:lstStyle/>
                    <a:p>
                      <a:pPr algn="l"/>
                      <a:r>
                        <a:rPr lang="de-AT" sz="1800" b="1">
                          <a:latin typeface="Lexend" pitchFamily="2" charset="0"/>
                        </a:rPr>
                        <a:t>Risiken</a:t>
                      </a:r>
                      <a:endParaRPr lang="de-AT" sz="1800">
                        <a:latin typeface="Lexend" pitchFamily="2" charset="0"/>
                      </a:endParaRPr>
                    </a:p>
                  </a:txBody>
                  <a:tcPr anchor="ctr"/>
                </a:tc>
                <a:tc>
                  <a:txBody>
                    <a:bodyPr/>
                    <a:lstStyle/>
                    <a:p>
                      <a:pPr algn="l"/>
                      <a:r>
                        <a:rPr lang="de-DE" sz="1800" dirty="0">
                          <a:latin typeface="Lexend" pitchFamily="2" charset="0"/>
                        </a:rPr>
                        <a:t>Weniger Ressourcen, schnell betroffen von Krisen</a:t>
                      </a:r>
                    </a:p>
                  </a:txBody>
                  <a:tcPr anchor="ctr"/>
                </a:tc>
                <a:tc>
                  <a:txBody>
                    <a:bodyPr/>
                    <a:lstStyle/>
                    <a:p>
                      <a:pPr algn="l"/>
                      <a:r>
                        <a:rPr lang="de-DE" sz="1800" dirty="0">
                          <a:latin typeface="Lexend" pitchFamily="2" charset="0"/>
                        </a:rPr>
                        <a:t>Weniger Freiheit in Filialen, mehr Regeln / Vorgaben</a:t>
                      </a:r>
                    </a:p>
                  </a:txBody>
                  <a:tcPr anchor="ctr"/>
                </a:tc>
                <a:tc>
                  <a:txBody>
                    <a:bodyPr/>
                    <a:lstStyle/>
                    <a:p>
                      <a:pPr algn="l"/>
                      <a:r>
                        <a:rPr lang="de-DE" sz="1800" dirty="0">
                          <a:latin typeface="Lexend" pitchFamily="2" charset="0"/>
                        </a:rPr>
                        <a:t>Komplizierte Abläufe, Kritik bei Umwelt &amp; Arbeitsbedingungen</a:t>
                      </a:r>
                    </a:p>
                  </a:txBody>
                  <a:tcPr anchor="ctr"/>
                </a:tc>
                <a:extLst>
                  <a:ext uri="{0D108BD9-81ED-4DB2-BD59-A6C34878D82A}">
                    <a16:rowId xmlns:a16="http://schemas.microsoft.com/office/drawing/2014/main" val="2016008203"/>
                  </a:ext>
                </a:extLst>
              </a:tr>
            </a:tbl>
          </a:graphicData>
        </a:graphic>
      </p:graphicFrame>
    </p:spTree>
    <p:extLst>
      <p:ext uri="{BB962C8B-B14F-4D97-AF65-F5344CB8AC3E}">
        <p14:creationId xmlns:p14="http://schemas.microsoft.com/office/powerpoint/2010/main" val="342387054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5827-6AA9-A484-8BC2-CF7513F1058B}"/>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9E5DE7D4-C8C1-BD22-77F1-7D64544D7DD5}"/>
              </a:ext>
            </a:extLst>
          </p:cNvPr>
          <p:cNvSpPr txBox="1">
            <a:spLocks noGrp="1"/>
          </p:cNvSpPr>
          <p:nvPr>
            <p:ph type="title"/>
          </p:nvPr>
        </p:nvSpPr>
        <p:spPr>
          <a:xfrm>
            <a:off x="369580" y="2136138"/>
            <a:ext cx="9380475" cy="1968502"/>
          </a:xfrm>
          <a:prstGeom prst="rect">
            <a:avLst/>
          </a:prstGeom>
        </p:spPr>
        <p:txBody>
          <a:bodyPr/>
          <a:lstStyle>
            <a:lvl1pPr>
              <a:defRPr b="0" cap="none"/>
            </a:lvl1pPr>
          </a:lstStyle>
          <a:p>
            <a:r>
              <a:rPr lang="de-DE" dirty="0"/>
              <a:t>Reflexion</a:t>
            </a:r>
            <a:endParaRPr dirty="0"/>
          </a:p>
        </p:txBody>
      </p:sp>
      <p:sp>
        <p:nvSpPr>
          <p:cNvPr id="363" name="Textplatzhalter 2">
            <a:extLst>
              <a:ext uri="{FF2B5EF4-FFF2-40B4-BE49-F238E27FC236}">
                <a16:creationId xmlns:a16="http://schemas.microsoft.com/office/drawing/2014/main" id="{EA033357-F21E-0EF2-F2E7-6072955D3C40}"/>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5696520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Einstieg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F7502-40A4-15AE-3A48-A48446C5B79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039D7B-8ACB-8BD5-A7B8-6065327F7886}"/>
              </a:ext>
            </a:extLst>
          </p:cNvPr>
          <p:cNvSpPr>
            <a:spLocks noGrp="1"/>
          </p:cNvSpPr>
          <p:nvPr>
            <p:ph type="title"/>
          </p:nvPr>
        </p:nvSpPr>
        <p:spPr/>
        <p:txBody>
          <a:bodyPr/>
          <a:lstStyle/>
          <a:p>
            <a:r>
              <a:rPr lang="de-DE" dirty="0"/>
              <a:t>Bewegter Austausch</a:t>
            </a:r>
            <a:endParaRPr lang="de-AT" dirty="0"/>
          </a:p>
        </p:txBody>
      </p:sp>
      <p:sp>
        <p:nvSpPr>
          <p:cNvPr id="3" name="Textplatzhalter 2">
            <a:extLst>
              <a:ext uri="{FF2B5EF4-FFF2-40B4-BE49-F238E27FC236}">
                <a16:creationId xmlns:a16="http://schemas.microsoft.com/office/drawing/2014/main" id="{2EAAFE5E-EEDF-E42D-5DC5-DD8A0A6EC4F6}"/>
              </a:ext>
            </a:extLst>
          </p:cNvPr>
          <p:cNvSpPr>
            <a:spLocks noGrp="1"/>
          </p:cNvSpPr>
          <p:nvPr>
            <p:ph type="body" idx="1"/>
          </p:nvPr>
        </p:nvSpPr>
        <p:spPr/>
        <p:txBody>
          <a:bodyPr>
            <a:normAutofit/>
          </a:bodyPr>
          <a:lstStyle/>
          <a:p>
            <a:pPr>
              <a:lnSpc>
                <a:spcPct val="100000"/>
              </a:lnSpc>
            </a:pPr>
            <a:r>
              <a:rPr lang="de-DE" sz="2600" b="1" dirty="0"/>
              <a:t>Bewegt</a:t>
            </a:r>
            <a:r>
              <a:rPr lang="de-DE" sz="2600" dirty="0"/>
              <a:t> euch frei im Raum und </a:t>
            </a:r>
            <a:r>
              <a:rPr lang="de-DE" sz="2600" b="1" dirty="0"/>
              <a:t>teilt</a:t>
            </a:r>
            <a:r>
              <a:rPr lang="de-DE" sz="2600" dirty="0"/>
              <a:t> eurem Gegenüber eure persönlichen Top 3 der Inhalte </a:t>
            </a:r>
            <a:r>
              <a:rPr lang="de-DE" sz="2600" b="1" dirty="0"/>
              <a:t>mit</a:t>
            </a:r>
            <a:r>
              <a:rPr lang="de-DE" sz="2600" dirty="0"/>
              <a:t>, die für euch in dieser Einheit neu und interessant waren.</a:t>
            </a:r>
          </a:p>
          <a:p>
            <a:pPr>
              <a:lnSpc>
                <a:spcPct val="100000"/>
              </a:lnSpc>
            </a:pPr>
            <a:r>
              <a:rPr lang="de-DE" sz="2600" dirty="0"/>
              <a:t>Sobald der Austausch beendet ist, </a:t>
            </a:r>
            <a:r>
              <a:rPr lang="de-DE" sz="2600" b="1" dirty="0"/>
              <a:t>wechselt</a:t>
            </a:r>
            <a:r>
              <a:rPr lang="de-DE" sz="2600" dirty="0"/>
              <a:t> </a:t>
            </a:r>
            <a:r>
              <a:rPr lang="de-DE" sz="2600" dirty="0" err="1"/>
              <a:t>eure:n</a:t>
            </a:r>
            <a:r>
              <a:rPr lang="de-DE" sz="2600" dirty="0"/>
              <a:t> </a:t>
            </a:r>
            <a:r>
              <a:rPr lang="de-DE" sz="2600" dirty="0" err="1"/>
              <a:t>Gesprächspartner:in</a:t>
            </a:r>
            <a:r>
              <a:rPr lang="de-DE" sz="2600" dirty="0"/>
              <a:t>.</a:t>
            </a:r>
          </a:p>
        </p:txBody>
      </p:sp>
      <p:pic>
        <p:nvPicPr>
          <p:cNvPr id="5" name="Grafik 4" descr="Tanzschritte mit einfarbiger Füllung">
            <a:extLst>
              <a:ext uri="{FF2B5EF4-FFF2-40B4-BE49-F238E27FC236}">
                <a16:creationId xmlns:a16="http://schemas.microsoft.com/office/drawing/2014/main" id="{64DA2937-DDCE-6564-AB21-0277F52C79A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93441" y="4268972"/>
            <a:ext cx="1793358" cy="1793358"/>
          </a:xfrm>
          <a:prstGeom prst="rect">
            <a:avLst/>
          </a:prstGeom>
        </p:spPr>
      </p:pic>
    </p:spTree>
    <p:extLst>
      <p:ext uri="{BB962C8B-B14F-4D97-AF65-F5344CB8AC3E}">
        <p14:creationId xmlns:p14="http://schemas.microsoft.com/office/powerpoint/2010/main" val="142119971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lnSpc>
                <a:spcPct val="120000"/>
              </a:lnSpc>
              <a:buSzTx/>
              <a:buNone/>
            </a:pPr>
            <a:r>
              <a:rPr lang="de-DE" dirty="0"/>
              <a:t>F9, Café Hawelka, Anna Steinbauer-Holzer / Privataufnahme</a:t>
            </a:r>
            <a:br>
              <a:rPr lang="de-DE" dirty="0"/>
            </a:br>
            <a:r>
              <a:rPr lang="de-DE" dirty="0"/>
              <a:t>F9, Starbucks in der Wiener Innenstadt, Anna Steinbauer-Holzer / Privataufnahme</a:t>
            </a:r>
            <a:br>
              <a:rPr lang="de-DE" dirty="0"/>
            </a:br>
            <a:r>
              <a:rPr lang="de-DE" dirty="0"/>
              <a:t>F9, Aida-Filiale in der Wiener Innenstadt, Anna Steinbauer-Holzer / Privataufnahme</a:t>
            </a:r>
            <a:br>
              <a:rPr lang="de-DE" dirty="0"/>
            </a:br>
            <a:r>
              <a:rPr lang="de-DE" dirty="0"/>
              <a:t>F10, Screenshot Wiener Innenstadt</a:t>
            </a:r>
            <a:r>
              <a:rPr lang="de-DE"/>
              <a:t>, Google </a:t>
            </a:r>
            <a:r>
              <a:rPr lang="de-DE" dirty="0"/>
              <a:t>/ Google Earth</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22</a:t>
            </a:fld>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a:t>
            </a:r>
            <a:r>
              <a:rPr lang="de-DE" sz="1200" dirty="0">
                <a:effectLst/>
                <a:latin typeface="Arial" panose="020B0604020202020204" pitchFamily="34" charset="0"/>
                <a:ea typeface="Arial" panose="020B0604020202020204" pitchFamily="34" charset="0"/>
              </a:rPr>
              <a:t>Unternehmen im Vergleich: Lokal bis global</a:t>
            </a:r>
            <a:r>
              <a:rPr lang="de-AT" sz="1200" dirty="0">
                <a:effectLst/>
                <a:latin typeface="Arial" panose="020B0604020202020204" pitchFamily="34" charset="0"/>
                <a:ea typeface="Arial" panose="020B0604020202020204" pitchFamily="34" charset="0"/>
              </a:rPr>
              <a:t>.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7"/>
            <a:ext cx="8647049" cy="394132"/>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Leitfragen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69861" y="1716010"/>
            <a:ext cx="9240258" cy="4456190"/>
          </a:xfrm>
        </p:spPr>
        <p:txBody>
          <a:bodyPr lIns="0" tIns="0" rIns="0" bIns="0" anchor="t">
            <a:normAutofit/>
          </a:bodyPr>
          <a:lstStyle/>
          <a:p>
            <a:r>
              <a:rPr lang="de-DE" sz="2200" b="1" dirty="0"/>
              <a:t>Entscheidung</a:t>
            </a:r>
            <a:r>
              <a:rPr lang="de-DE" sz="2200" dirty="0"/>
              <a:t>:</a:t>
            </a:r>
            <a:endParaRPr lang="en-US" dirty="0"/>
          </a:p>
          <a:p>
            <a:pPr marL="0" indent="0">
              <a:buNone/>
            </a:pPr>
            <a:r>
              <a:rPr lang="de-DE" sz="2200" dirty="0"/>
              <a:t>    Welche Faktoren beeinflussen </a:t>
            </a:r>
            <a:r>
              <a:rPr lang="de-DE" sz="2200" b="1" dirty="0"/>
              <a:t>Standortentscheidungen </a:t>
            </a:r>
            <a:r>
              <a:rPr lang="de-DE" sz="2200" dirty="0"/>
              <a:t>eines Unternehmens?</a:t>
            </a:r>
            <a:endParaRPr lang="de-DE"/>
          </a:p>
          <a:p>
            <a:endParaRPr lang="de-DE" sz="2200" dirty="0"/>
          </a:p>
          <a:p>
            <a:r>
              <a:rPr lang="de-DE" sz="2200" b="1" dirty="0"/>
              <a:t>Unterscheidung</a:t>
            </a:r>
            <a:r>
              <a:rPr lang="de-DE" sz="2200" dirty="0"/>
              <a:t>:</a:t>
            </a:r>
          </a:p>
          <a:p>
            <a:pPr marL="0" indent="0">
              <a:buNone/>
            </a:pPr>
            <a:r>
              <a:rPr lang="de-DE" sz="2200" dirty="0"/>
              <a:t>   Was sind </a:t>
            </a:r>
            <a:r>
              <a:rPr lang="de-DE" sz="2200" b="1" dirty="0"/>
              <a:t>weiche </a:t>
            </a:r>
            <a:r>
              <a:rPr lang="de-DE" sz="2200" dirty="0"/>
              <a:t>Standortfaktoren? Was sind </a:t>
            </a:r>
            <a:r>
              <a:rPr lang="de-DE" sz="2200" b="1" dirty="0"/>
              <a:t>harte </a:t>
            </a:r>
            <a:r>
              <a:rPr lang="de-DE" sz="2200" dirty="0"/>
              <a:t>Standortfaktoren?</a:t>
            </a:r>
            <a:endParaRPr lang="de-DE"/>
          </a:p>
          <a:p>
            <a:endParaRPr lang="de-DE" sz="2200" dirty="0"/>
          </a:p>
          <a:p>
            <a:r>
              <a:rPr lang="de-DE" sz="2200" b="1" dirty="0"/>
              <a:t>Beispiel</a:t>
            </a:r>
            <a:r>
              <a:rPr lang="de-DE" sz="2200" dirty="0"/>
              <a:t>:</a:t>
            </a:r>
            <a:endParaRPr lang="de-AT" sz="2200" dirty="0"/>
          </a:p>
          <a:p>
            <a:pPr marL="0" indent="0">
              <a:buNone/>
            </a:pPr>
            <a:r>
              <a:rPr lang="de-DE" sz="2200" dirty="0"/>
              <a:t>   Welche Standortfaktoren sind z. B. für Cafés oder Bäckereien relevant?</a:t>
            </a:r>
            <a:endParaRPr lang="de-AT" sz="2200" dirty="0"/>
          </a:p>
          <a:p>
            <a:endParaRPr lang="de-AT" sz="2200" dirty="0"/>
          </a:p>
          <a:p>
            <a:pPr marL="0" indent="0">
              <a:buNone/>
            </a:pPr>
            <a:endParaRPr lang="de-AT" dirty="0"/>
          </a:p>
        </p:txBody>
      </p:sp>
      <p:pic>
        <p:nvPicPr>
          <p:cNvPr id="7" name="Grafik 6" descr="Ein Bild, das Kleidung, Hose, Schuhwerk, Zeichnung enthält.&#10;&#10;KI-generierte Inhalte können fehlerhaft sein.">
            <a:extLst>
              <a:ext uri="{FF2B5EF4-FFF2-40B4-BE49-F238E27FC236}">
                <a16:creationId xmlns:a16="http://schemas.microsoft.com/office/drawing/2014/main" id="{74FF0156-8B0B-5E08-723A-6FA2B6C7EAE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121739" y="2616451"/>
            <a:ext cx="2872074" cy="4060479"/>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21F82AE-C698-C1DC-47B0-EC89E81AE5DD}"/>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02FAD94E-E1D8-ADF6-B0CD-B77DC53C1C5D}"/>
              </a:ext>
            </a:extLst>
          </p:cNvPr>
          <p:cNvSpPr txBox="1">
            <a:spLocks noGrp="1"/>
          </p:cNvSpPr>
          <p:nvPr>
            <p:ph type="title"/>
          </p:nvPr>
        </p:nvSpPr>
        <p:spPr>
          <a:xfrm>
            <a:off x="369581" y="2136138"/>
            <a:ext cx="8647674" cy="1968502"/>
          </a:xfrm>
          <a:prstGeom prst="rect">
            <a:avLst/>
          </a:prstGeom>
        </p:spPr>
        <p:txBody>
          <a:bodyPr>
            <a:normAutofit fontScale="90000"/>
          </a:bodyPr>
          <a:lstStyle>
            <a:lvl1pPr>
              <a:defRPr b="0" cap="none"/>
            </a:lvl1pPr>
          </a:lstStyle>
          <a:p>
            <a:r>
              <a:rPr lang="de-DE" dirty="0"/>
              <a:t>Optional: Wiederholung von Standortfaktoren</a:t>
            </a:r>
            <a:endParaRPr dirty="0"/>
          </a:p>
        </p:txBody>
      </p:sp>
    </p:spTree>
    <p:extLst>
      <p:ext uri="{BB962C8B-B14F-4D97-AF65-F5344CB8AC3E}">
        <p14:creationId xmlns:p14="http://schemas.microsoft.com/office/powerpoint/2010/main" val="20397856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C64FE-9087-2C48-81CF-1128ECD4A029}"/>
              </a:ext>
            </a:extLst>
          </p:cNvPr>
          <p:cNvSpPr>
            <a:spLocks noGrp="1"/>
          </p:cNvSpPr>
          <p:nvPr>
            <p:ph type="title"/>
          </p:nvPr>
        </p:nvSpPr>
        <p:spPr/>
        <p:txBody>
          <a:bodyPr/>
          <a:lstStyle/>
          <a:p>
            <a:r>
              <a:rPr lang="de-AT" dirty="0"/>
              <a:t>Wahr oder Falsch?</a:t>
            </a:r>
          </a:p>
        </p:txBody>
      </p:sp>
      <p:sp>
        <p:nvSpPr>
          <p:cNvPr id="3" name="Textplatzhalter 2">
            <a:extLst>
              <a:ext uri="{FF2B5EF4-FFF2-40B4-BE49-F238E27FC236}">
                <a16:creationId xmlns:a16="http://schemas.microsoft.com/office/drawing/2014/main" id="{C5FD5014-5A27-41C3-5604-F9EC907D4F3F}"/>
              </a:ext>
            </a:extLst>
          </p:cNvPr>
          <p:cNvSpPr>
            <a:spLocks noGrp="1"/>
          </p:cNvSpPr>
          <p:nvPr>
            <p:ph type="body" idx="1"/>
          </p:nvPr>
        </p:nvSpPr>
        <p:spPr/>
        <p:txBody>
          <a:bodyPr>
            <a:normAutofit/>
          </a:bodyPr>
          <a:lstStyle/>
          <a:p>
            <a:r>
              <a:rPr lang="de-AT" sz="2400" dirty="0"/>
              <a:t>Ein Standort ist ein Ort, wo etwas Bestimmtes gemacht wird.</a:t>
            </a:r>
          </a:p>
          <a:p>
            <a:r>
              <a:rPr lang="de-AT" sz="2400" dirty="0"/>
              <a:t>Der Standort eines Unternehmens hat keinen Einfluss auf den Gewinn.</a:t>
            </a:r>
          </a:p>
          <a:p>
            <a:r>
              <a:rPr lang="de-AT" sz="2400" dirty="0"/>
              <a:t>Standortfaktoren sind bestimmte Eigenschaften eines Standorts, die Vor- oder Nachteile für Unternehmen haben können.</a:t>
            </a:r>
          </a:p>
          <a:p>
            <a:r>
              <a:rPr lang="de-AT" sz="2400" dirty="0"/>
              <a:t>Für ein Schuhgeschäft ist z. B. die Nähe zu vielen </a:t>
            </a:r>
            <a:r>
              <a:rPr lang="de-AT" sz="2400" dirty="0" err="1"/>
              <a:t>Kund:innen</a:t>
            </a:r>
            <a:r>
              <a:rPr lang="de-AT" sz="2400" dirty="0"/>
              <a:t> ein wichtiger Standortfaktor.</a:t>
            </a:r>
          </a:p>
          <a:p>
            <a:r>
              <a:rPr lang="de-AT" sz="2400" dirty="0"/>
              <a:t>Alle Unternehmen haben die gleichen Standortfaktoren.</a:t>
            </a:r>
          </a:p>
        </p:txBody>
      </p:sp>
    </p:spTree>
    <p:extLst>
      <p:ext uri="{BB962C8B-B14F-4D97-AF65-F5344CB8AC3E}">
        <p14:creationId xmlns:p14="http://schemas.microsoft.com/office/powerpoint/2010/main" val="13756069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0" end="0"/>
                                            </p:txEl>
                                          </p:spTgt>
                                        </p:tgtEl>
                                        <p:attrNameLst>
                                          <p:attrName>style.color</p:attrName>
                                        </p:attrNameLst>
                                      </p:cBhvr>
                                      <p:to>
                                        <a:srgbClr val="00B05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3">
                                            <p:txEl>
                                              <p:pRg st="1" end="1"/>
                                            </p:txEl>
                                          </p:spTgt>
                                        </p:tgtEl>
                                        <p:attrNameLst>
                                          <p:attrName>style.color</p:attrName>
                                        </p:attrNameLst>
                                      </p:cBhvr>
                                      <p:to>
                                        <a:srgbClr val="FF0000"/>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2000" fill="hold"/>
                                        <p:tgtEl>
                                          <p:spTgt spid="3">
                                            <p:txEl>
                                              <p:pRg st="2" end="2"/>
                                            </p:txEl>
                                          </p:spTgt>
                                        </p:tgtEl>
                                        <p:attrNameLst>
                                          <p:attrName>style.color</p:attrName>
                                        </p:attrNameLst>
                                      </p:cBhvr>
                                      <p:to>
                                        <a:srgbClr val="00B050"/>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2000" fill="hold"/>
                                        <p:tgtEl>
                                          <p:spTgt spid="3">
                                            <p:txEl>
                                              <p:pRg st="3" end="3"/>
                                            </p:txEl>
                                          </p:spTgt>
                                        </p:tgtEl>
                                        <p:attrNameLst>
                                          <p:attrName>style.color</p:attrName>
                                        </p:attrNameLst>
                                      </p:cBhvr>
                                      <p:to>
                                        <a:srgbClr val="00B050"/>
                                      </p:to>
                                    </p:animClr>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nodeType="clickEffect">
                                  <p:stCondLst>
                                    <p:cond delay="0"/>
                                  </p:stCondLst>
                                  <p:childTnLst>
                                    <p:animClr clrSpc="rgb" dir="cw">
                                      <p:cBhvr override="childStyle">
                                        <p:cTn id="22" dur="2000" fill="hold"/>
                                        <p:tgtEl>
                                          <p:spTgt spid="3">
                                            <p:txEl>
                                              <p:pRg st="4" end="4"/>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33173A-5A46-6BB3-1F1E-99BEF0534D62}"/>
              </a:ext>
            </a:extLst>
          </p:cNvPr>
          <p:cNvSpPr>
            <a:spLocks noGrp="1"/>
          </p:cNvSpPr>
          <p:nvPr>
            <p:ph type="title"/>
          </p:nvPr>
        </p:nvSpPr>
        <p:spPr/>
        <p:txBody>
          <a:bodyPr>
            <a:normAutofit fontScale="90000"/>
          </a:bodyPr>
          <a:lstStyle/>
          <a:p>
            <a:r>
              <a:rPr lang="de-DE" dirty="0"/>
              <a:t>Was ist für Unternehmen wie Cafés wichtig?</a:t>
            </a:r>
            <a:endParaRPr lang="de-AT" dirty="0"/>
          </a:p>
        </p:txBody>
      </p:sp>
      <p:grpSp>
        <p:nvGrpSpPr>
          <p:cNvPr id="3" name="Gruppieren 2">
            <a:extLst>
              <a:ext uri="{FF2B5EF4-FFF2-40B4-BE49-F238E27FC236}">
                <a16:creationId xmlns:a16="http://schemas.microsoft.com/office/drawing/2014/main" id="{A3DDFF4E-A8C2-6657-65A2-238AAF53ADC9}"/>
              </a:ext>
            </a:extLst>
          </p:cNvPr>
          <p:cNvGrpSpPr/>
          <p:nvPr/>
        </p:nvGrpSpPr>
        <p:grpSpPr>
          <a:xfrm>
            <a:off x="9800911" y="2696932"/>
            <a:ext cx="1750843" cy="1051609"/>
            <a:chOff x="892851" y="1252949"/>
            <a:chExt cx="1750843" cy="1051609"/>
          </a:xfrm>
        </p:grpSpPr>
        <p:pic>
          <p:nvPicPr>
            <p:cNvPr id="5" name="Grafik 4" descr="Gabelung in der Straße Silhouette">
              <a:extLst>
                <a:ext uri="{FF2B5EF4-FFF2-40B4-BE49-F238E27FC236}">
                  <a16:creationId xmlns:a16="http://schemas.microsoft.com/office/drawing/2014/main" id="{F9F04E38-7E94-5F9D-56A1-BBB40234DA7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29294" y="1390158"/>
              <a:ext cx="914400" cy="914400"/>
            </a:xfrm>
            <a:prstGeom prst="rect">
              <a:avLst/>
            </a:prstGeom>
          </p:spPr>
        </p:pic>
        <p:pic>
          <p:nvPicPr>
            <p:cNvPr id="7" name="Grafik 6" descr="Straßenbahnwagen mit einfarbiger Füllung">
              <a:extLst>
                <a:ext uri="{FF2B5EF4-FFF2-40B4-BE49-F238E27FC236}">
                  <a16:creationId xmlns:a16="http://schemas.microsoft.com/office/drawing/2014/main" id="{F4D06BA7-CF25-5D09-C352-321822EF9C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2851" y="1252949"/>
              <a:ext cx="914400" cy="914400"/>
            </a:xfrm>
            <a:prstGeom prst="rect">
              <a:avLst/>
            </a:prstGeom>
          </p:spPr>
        </p:pic>
      </p:grpSp>
      <p:sp>
        <p:nvSpPr>
          <p:cNvPr id="38" name="Textfeld 37">
            <a:extLst>
              <a:ext uri="{FF2B5EF4-FFF2-40B4-BE49-F238E27FC236}">
                <a16:creationId xmlns:a16="http://schemas.microsoft.com/office/drawing/2014/main" id="{9CB97F84-BF1F-1641-1B68-4DA74C6F7F44}"/>
              </a:ext>
            </a:extLst>
          </p:cNvPr>
          <p:cNvSpPr txBox="1"/>
          <p:nvPr/>
        </p:nvSpPr>
        <p:spPr>
          <a:xfrm>
            <a:off x="9800911" y="4517097"/>
            <a:ext cx="2045782" cy="10156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2000" b="1" i="0" u="none" strike="noStrike" cap="none" spc="0" normalizeH="0" baseline="0" dirty="0">
                <a:ln>
                  <a:noFill/>
                </a:ln>
                <a:solidFill>
                  <a:srgbClr val="7772A8"/>
                </a:solidFill>
                <a:effectLst/>
                <a:uFillTx/>
                <a:latin typeface="Lexend" pitchFamily="2" charset="0"/>
                <a:sym typeface="Calibri"/>
              </a:rPr>
              <a:t>Erreichbarkeit (auch für Lieferanten)</a:t>
            </a:r>
          </a:p>
        </p:txBody>
      </p:sp>
      <p:pic>
        <p:nvPicPr>
          <p:cNvPr id="23" name="Grafik 22" descr="Rohstoffe Silhouette">
            <a:extLst>
              <a:ext uri="{FF2B5EF4-FFF2-40B4-BE49-F238E27FC236}">
                <a16:creationId xmlns:a16="http://schemas.microsoft.com/office/drawing/2014/main" id="{B6B1F609-D20E-C109-EB5D-ECC49D23DC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803158" y="4894351"/>
            <a:ext cx="1072886" cy="1072886"/>
          </a:xfrm>
          <a:prstGeom prst="rect">
            <a:avLst/>
          </a:prstGeom>
        </p:spPr>
      </p:pic>
      <p:sp>
        <p:nvSpPr>
          <p:cNvPr id="39" name="Textfeld 38">
            <a:extLst>
              <a:ext uri="{FF2B5EF4-FFF2-40B4-BE49-F238E27FC236}">
                <a16:creationId xmlns:a16="http://schemas.microsoft.com/office/drawing/2014/main" id="{FCB2351E-B6E0-AF67-B8F4-115045CAC81B}"/>
              </a:ext>
            </a:extLst>
          </p:cNvPr>
          <p:cNvSpPr txBox="1"/>
          <p:nvPr/>
        </p:nvSpPr>
        <p:spPr>
          <a:xfrm>
            <a:off x="7353883" y="5904426"/>
            <a:ext cx="204578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2000" b="1" i="0" u="none" strike="noStrike" cap="none" spc="0" normalizeH="0" baseline="0" dirty="0">
                <a:ln>
                  <a:noFill/>
                </a:ln>
                <a:solidFill>
                  <a:srgbClr val="7772A8"/>
                </a:solidFill>
                <a:effectLst/>
                <a:uFillTx/>
                <a:latin typeface="Lexend" pitchFamily="2" charset="0"/>
                <a:sym typeface="Calibri"/>
              </a:rPr>
              <a:t>Ressourcen</a:t>
            </a:r>
          </a:p>
        </p:txBody>
      </p:sp>
      <p:grpSp>
        <p:nvGrpSpPr>
          <p:cNvPr id="6" name="Gruppieren 5">
            <a:extLst>
              <a:ext uri="{FF2B5EF4-FFF2-40B4-BE49-F238E27FC236}">
                <a16:creationId xmlns:a16="http://schemas.microsoft.com/office/drawing/2014/main" id="{561E88F8-A475-65C7-0763-1EA93A94FBB3}"/>
              </a:ext>
            </a:extLst>
          </p:cNvPr>
          <p:cNvGrpSpPr/>
          <p:nvPr/>
        </p:nvGrpSpPr>
        <p:grpSpPr>
          <a:xfrm>
            <a:off x="419928" y="4292293"/>
            <a:ext cx="2489957" cy="1371600"/>
            <a:chOff x="541682" y="4457407"/>
            <a:chExt cx="2489957" cy="1371600"/>
          </a:xfrm>
        </p:grpSpPr>
        <p:pic>
          <p:nvPicPr>
            <p:cNvPr id="17" name="Grafik 16" descr="Drahtlos mit einfarbiger Füllung">
              <a:extLst>
                <a:ext uri="{FF2B5EF4-FFF2-40B4-BE49-F238E27FC236}">
                  <a16:creationId xmlns:a16="http://schemas.microsoft.com/office/drawing/2014/main" id="{E40AD963-EEED-1D32-4780-C9F97E66F76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1682" y="4457407"/>
              <a:ext cx="914400" cy="914400"/>
            </a:xfrm>
            <a:prstGeom prst="rect">
              <a:avLst/>
            </a:prstGeom>
          </p:spPr>
        </p:pic>
        <p:pic>
          <p:nvPicPr>
            <p:cNvPr id="33" name="Grafik 32" descr="Strommast Silhouette">
              <a:extLst>
                <a:ext uri="{FF2B5EF4-FFF2-40B4-BE49-F238E27FC236}">
                  <a16:creationId xmlns:a16="http://schemas.microsoft.com/office/drawing/2014/main" id="{A5723B3A-7553-409B-EE96-6E04ADEF7C3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291039" y="4756121"/>
              <a:ext cx="1072886" cy="1072886"/>
            </a:xfrm>
            <a:prstGeom prst="rect">
              <a:avLst/>
            </a:prstGeom>
          </p:spPr>
        </p:pic>
        <p:pic>
          <p:nvPicPr>
            <p:cNvPr id="35" name="Grafik 34" descr="Glühlampe mit einfarbiger Füllung">
              <a:extLst>
                <a:ext uri="{FF2B5EF4-FFF2-40B4-BE49-F238E27FC236}">
                  <a16:creationId xmlns:a16="http://schemas.microsoft.com/office/drawing/2014/main" id="{CD885627-D1D5-9F96-510C-A7D62E46236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17239" y="4469895"/>
              <a:ext cx="914400" cy="914400"/>
            </a:xfrm>
            <a:prstGeom prst="rect">
              <a:avLst/>
            </a:prstGeom>
          </p:spPr>
        </p:pic>
      </p:grpSp>
      <p:sp>
        <p:nvSpPr>
          <p:cNvPr id="43" name="Textfeld 42">
            <a:extLst>
              <a:ext uri="{FF2B5EF4-FFF2-40B4-BE49-F238E27FC236}">
                <a16:creationId xmlns:a16="http://schemas.microsoft.com/office/drawing/2014/main" id="{0DD6A2F1-0AED-0495-E073-8C79E1464DB6}"/>
              </a:ext>
            </a:extLst>
          </p:cNvPr>
          <p:cNvSpPr txBox="1"/>
          <p:nvPr/>
        </p:nvSpPr>
        <p:spPr>
          <a:xfrm>
            <a:off x="850556" y="5730622"/>
            <a:ext cx="1730992"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2000" b="1" i="0" u="none" strike="noStrike" cap="none" spc="0" normalizeH="0" baseline="0" dirty="0">
                <a:ln>
                  <a:noFill/>
                </a:ln>
                <a:solidFill>
                  <a:srgbClr val="7772A8"/>
                </a:solidFill>
                <a:effectLst/>
                <a:uFillTx/>
                <a:latin typeface="Lexend" pitchFamily="2" charset="0"/>
                <a:sym typeface="Calibri"/>
              </a:rPr>
              <a:t>Energie</a:t>
            </a:r>
          </a:p>
        </p:txBody>
      </p:sp>
      <p:pic>
        <p:nvPicPr>
          <p:cNvPr id="48" name="Grafik 47" descr="Programmierer mit einfarbiger Füllung">
            <a:extLst>
              <a:ext uri="{FF2B5EF4-FFF2-40B4-BE49-F238E27FC236}">
                <a16:creationId xmlns:a16="http://schemas.microsoft.com/office/drawing/2014/main" id="{32DDD731-EA56-DBAD-D23B-C88243651B1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32296" y="4389150"/>
            <a:ext cx="914400" cy="914400"/>
          </a:xfrm>
          <a:prstGeom prst="rect">
            <a:avLst/>
          </a:prstGeom>
        </p:spPr>
      </p:pic>
      <p:sp>
        <p:nvSpPr>
          <p:cNvPr id="53" name="Textfeld 52">
            <a:extLst>
              <a:ext uri="{FF2B5EF4-FFF2-40B4-BE49-F238E27FC236}">
                <a16:creationId xmlns:a16="http://schemas.microsoft.com/office/drawing/2014/main" id="{FDF8AA0A-AC9B-F6FB-98BF-5030D9EA4955}"/>
              </a:ext>
            </a:extLst>
          </p:cNvPr>
          <p:cNvSpPr txBox="1"/>
          <p:nvPr/>
        </p:nvSpPr>
        <p:spPr>
          <a:xfrm>
            <a:off x="3798461" y="5373554"/>
            <a:ext cx="2982070"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2000" b="1" i="0" u="none" strike="noStrike" cap="none" spc="0" normalizeH="0" baseline="0" dirty="0">
                <a:ln>
                  <a:noFill/>
                </a:ln>
                <a:solidFill>
                  <a:srgbClr val="7772A8"/>
                </a:solidFill>
                <a:effectLst/>
                <a:uFillTx/>
                <a:latin typeface="Lexend" pitchFamily="2" charset="0"/>
                <a:sym typeface="Calibri"/>
              </a:rPr>
              <a:t>Verfügbare </a:t>
            </a:r>
            <a:r>
              <a:rPr kumimoji="0" lang="de-AT" sz="2000" b="1" i="0" u="none" strike="noStrike" cap="none" spc="0" normalizeH="0" baseline="0" dirty="0" err="1">
                <a:ln>
                  <a:noFill/>
                </a:ln>
                <a:solidFill>
                  <a:srgbClr val="7772A8"/>
                </a:solidFill>
                <a:effectLst/>
                <a:uFillTx/>
                <a:latin typeface="Lexend" pitchFamily="2" charset="0"/>
                <a:sym typeface="Calibri"/>
              </a:rPr>
              <a:t>Mitarbeiter:innen</a:t>
            </a:r>
            <a:endParaRPr kumimoji="0" lang="de-AT" sz="2000" b="1" i="0" u="none" strike="noStrike" cap="none" spc="0" normalizeH="0" baseline="0" dirty="0">
              <a:ln>
                <a:noFill/>
              </a:ln>
              <a:solidFill>
                <a:srgbClr val="7772A8"/>
              </a:solidFill>
              <a:effectLst/>
              <a:uFillTx/>
              <a:latin typeface="Lexend" pitchFamily="2" charset="0"/>
              <a:sym typeface="Calibri"/>
            </a:endParaRPr>
          </a:p>
        </p:txBody>
      </p:sp>
      <p:grpSp>
        <p:nvGrpSpPr>
          <p:cNvPr id="12" name="Gruppieren 11">
            <a:extLst>
              <a:ext uri="{FF2B5EF4-FFF2-40B4-BE49-F238E27FC236}">
                <a16:creationId xmlns:a16="http://schemas.microsoft.com/office/drawing/2014/main" id="{1D3D9D74-76F5-E05B-335D-15B896A28BCC}"/>
              </a:ext>
            </a:extLst>
          </p:cNvPr>
          <p:cNvGrpSpPr/>
          <p:nvPr/>
        </p:nvGrpSpPr>
        <p:grpSpPr>
          <a:xfrm>
            <a:off x="4241622" y="1554450"/>
            <a:ext cx="1768595" cy="1181580"/>
            <a:chOff x="7544114" y="490018"/>
            <a:chExt cx="1768595" cy="1181580"/>
          </a:xfrm>
        </p:grpSpPr>
        <p:pic>
          <p:nvPicPr>
            <p:cNvPr id="29" name="Grafik 28" descr="Registrierkasse mit einfarbiger Füllung">
              <a:extLst>
                <a:ext uri="{FF2B5EF4-FFF2-40B4-BE49-F238E27FC236}">
                  <a16:creationId xmlns:a16="http://schemas.microsoft.com/office/drawing/2014/main" id="{703081EF-4F2D-E7C5-7525-0783DF066EE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544114" y="757198"/>
              <a:ext cx="914400" cy="914400"/>
            </a:xfrm>
            <a:prstGeom prst="rect">
              <a:avLst/>
            </a:prstGeom>
          </p:spPr>
        </p:pic>
        <p:pic>
          <p:nvPicPr>
            <p:cNvPr id="61" name="Grafik 60" descr="Einkaufstasche Silhouette">
              <a:extLst>
                <a:ext uri="{FF2B5EF4-FFF2-40B4-BE49-F238E27FC236}">
                  <a16:creationId xmlns:a16="http://schemas.microsoft.com/office/drawing/2014/main" id="{D25452B8-BBF6-6C5D-F6A4-4FA86B3D57F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398309" y="490018"/>
              <a:ext cx="914400" cy="914400"/>
            </a:xfrm>
            <a:prstGeom prst="rect">
              <a:avLst/>
            </a:prstGeom>
          </p:spPr>
        </p:pic>
      </p:grpSp>
      <p:sp>
        <p:nvSpPr>
          <p:cNvPr id="62" name="Textfeld 61">
            <a:extLst>
              <a:ext uri="{FF2B5EF4-FFF2-40B4-BE49-F238E27FC236}">
                <a16:creationId xmlns:a16="http://schemas.microsoft.com/office/drawing/2014/main" id="{E6CDE889-C2AB-AEBC-9B97-04E57B40B0C2}"/>
              </a:ext>
            </a:extLst>
          </p:cNvPr>
          <p:cNvSpPr txBox="1"/>
          <p:nvPr/>
        </p:nvSpPr>
        <p:spPr>
          <a:xfrm>
            <a:off x="3762129" y="2868795"/>
            <a:ext cx="2982070"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2000" b="1" i="0" u="none" strike="noStrike" cap="none" spc="0" normalizeH="0" baseline="0" dirty="0">
                <a:ln>
                  <a:noFill/>
                </a:ln>
                <a:solidFill>
                  <a:srgbClr val="7772A8"/>
                </a:solidFill>
                <a:effectLst/>
                <a:uFillTx/>
                <a:latin typeface="Lexend" pitchFamily="2" charset="0"/>
                <a:sym typeface="Calibri"/>
              </a:rPr>
              <a:t>Guter Zugang zu </a:t>
            </a:r>
            <a:r>
              <a:rPr kumimoji="0" lang="de-AT" sz="2000" b="1" i="0" u="none" strike="noStrike" cap="none" spc="0" normalizeH="0" baseline="0" dirty="0" err="1">
                <a:ln>
                  <a:noFill/>
                </a:ln>
                <a:solidFill>
                  <a:srgbClr val="7772A8"/>
                </a:solidFill>
                <a:effectLst/>
                <a:uFillTx/>
                <a:latin typeface="Lexend" pitchFamily="2" charset="0"/>
                <a:sym typeface="Calibri"/>
              </a:rPr>
              <a:t>Kund:innen</a:t>
            </a:r>
            <a:endParaRPr kumimoji="0" lang="de-AT" sz="2000" b="1" i="0" u="none" strike="noStrike" cap="none" spc="0" normalizeH="0" baseline="0" dirty="0">
              <a:ln>
                <a:noFill/>
              </a:ln>
              <a:solidFill>
                <a:srgbClr val="7772A8"/>
              </a:solidFill>
              <a:effectLst/>
              <a:uFillTx/>
              <a:latin typeface="Lexend" pitchFamily="2" charset="0"/>
              <a:sym typeface="Calibri"/>
            </a:endParaRPr>
          </a:p>
        </p:txBody>
      </p:sp>
      <p:sp>
        <p:nvSpPr>
          <p:cNvPr id="66" name="Textfeld 65">
            <a:extLst>
              <a:ext uri="{FF2B5EF4-FFF2-40B4-BE49-F238E27FC236}">
                <a16:creationId xmlns:a16="http://schemas.microsoft.com/office/drawing/2014/main" id="{D6D70672-C61C-4A5C-0CCD-F6BC2345A47D}"/>
              </a:ext>
            </a:extLst>
          </p:cNvPr>
          <p:cNvSpPr txBox="1"/>
          <p:nvPr/>
        </p:nvSpPr>
        <p:spPr>
          <a:xfrm>
            <a:off x="307405" y="2655022"/>
            <a:ext cx="2982070"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de-AT" sz="2000" b="1" dirty="0">
                <a:solidFill>
                  <a:srgbClr val="7772A8"/>
                </a:solidFill>
                <a:latin typeface="Lexend" pitchFamily="2" charset="0"/>
              </a:rPr>
              <a:t>Passender Platz</a:t>
            </a:r>
            <a:endParaRPr kumimoji="0" lang="de-AT" sz="2000" b="1" i="0" u="none" strike="noStrike" cap="none" spc="0" normalizeH="0" baseline="0" dirty="0">
              <a:ln>
                <a:noFill/>
              </a:ln>
              <a:solidFill>
                <a:srgbClr val="7772A8"/>
              </a:solidFill>
              <a:effectLst/>
              <a:uFillTx/>
              <a:latin typeface="Lexend" pitchFamily="2" charset="0"/>
              <a:sym typeface="Calibri"/>
            </a:endParaRPr>
          </a:p>
        </p:txBody>
      </p:sp>
      <p:grpSp>
        <p:nvGrpSpPr>
          <p:cNvPr id="10" name="Gruppieren 9">
            <a:extLst>
              <a:ext uri="{FF2B5EF4-FFF2-40B4-BE49-F238E27FC236}">
                <a16:creationId xmlns:a16="http://schemas.microsoft.com/office/drawing/2014/main" id="{FB682BE3-A0FB-25F3-79E0-01E91213395E}"/>
              </a:ext>
            </a:extLst>
          </p:cNvPr>
          <p:cNvGrpSpPr/>
          <p:nvPr/>
        </p:nvGrpSpPr>
        <p:grpSpPr>
          <a:xfrm>
            <a:off x="7340767" y="2007705"/>
            <a:ext cx="1587764" cy="1161969"/>
            <a:chOff x="7312538" y="2985235"/>
            <a:chExt cx="1587764" cy="1161969"/>
          </a:xfrm>
        </p:grpSpPr>
        <p:pic>
          <p:nvPicPr>
            <p:cNvPr id="69" name="Grafik 68" descr="Geld Silhouette">
              <a:extLst>
                <a:ext uri="{FF2B5EF4-FFF2-40B4-BE49-F238E27FC236}">
                  <a16:creationId xmlns:a16="http://schemas.microsoft.com/office/drawing/2014/main" id="{921EB8FE-B9A4-0425-7056-B24495633CE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985902" y="3232804"/>
              <a:ext cx="914400" cy="914400"/>
            </a:xfrm>
            <a:prstGeom prst="rect">
              <a:avLst/>
            </a:prstGeom>
          </p:spPr>
        </p:pic>
        <p:pic>
          <p:nvPicPr>
            <p:cNvPr id="71" name="Grafik 70" descr="Dollar mit einfarbiger Füllung">
              <a:extLst>
                <a:ext uri="{FF2B5EF4-FFF2-40B4-BE49-F238E27FC236}">
                  <a16:creationId xmlns:a16="http://schemas.microsoft.com/office/drawing/2014/main" id="{4CCC1CC2-D726-6685-A9F0-77695FC9392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312538" y="2985235"/>
              <a:ext cx="914400" cy="914400"/>
            </a:xfrm>
            <a:prstGeom prst="rect">
              <a:avLst/>
            </a:prstGeom>
          </p:spPr>
        </p:pic>
      </p:grpSp>
      <p:sp>
        <p:nvSpPr>
          <p:cNvPr id="72" name="Textfeld 71">
            <a:extLst>
              <a:ext uri="{FF2B5EF4-FFF2-40B4-BE49-F238E27FC236}">
                <a16:creationId xmlns:a16="http://schemas.microsoft.com/office/drawing/2014/main" id="{147F2DD9-CC83-E05F-A9E4-E656C066B57B}"/>
              </a:ext>
            </a:extLst>
          </p:cNvPr>
          <p:cNvSpPr txBox="1"/>
          <p:nvPr/>
        </p:nvSpPr>
        <p:spPr>
          <a:xfrm>
            <a:off x="7433658" y="3228946"/>
            <a:ext cx="1643017"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AT" sz="2000" b="1" i="0" u="none" strike="noStrike" cap="none" spc="0" normalizeH="0" baseline="0" dirty="0">
                <a:ln>
                  <a:noFill/>
                </a:ln>
                <a:solidFill>
                  <a:srgbClr val="7772A8"/>
                </a:solidFill>
                <a:effectLst/>
                <a:uFillTx/>
                <a:latin typeface="Lexend" pitchFamily="2" charset="0"/>
                <a:sym typeface="Calibri"/>
              </a:rPr>
              <a:t>Kosten</a:t>
            </a:r>
          </a:p>
        </p:txBody>
      </p:sp>
      <p:pic>
        <p:nvPicPr>
          <p:cNvPr id="18" name="Grafik 17" descr="Markierung mit einfarbiger Füllung">
            <a:extLst>
              <a:ext uri="{FF2B5EF4-FFF2-40B4-BE49-F238E27FC236}">
                <a16:creationId xmlns:a16="http://schemas.microsoft.com/office/drawing/2014/main" id="{DAA98B46-1440-0315-2459-E99C99F3B73F}"/>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286382" y="1636688"/>
            <a:ext cx="914400" cy="914400"/>
          </a:xfrm>
          <a:prstGeom prst="rect">
            <a:avLst/>
          </a:prstGeom>
        </p:spPr>
      </p:pic>
      <p:pic>
        <p:nvPicPr>
          <p:cNvPr id="22" name="Grafik 21" descr="LKW mit einfarbiger Füllung">
            <a:extLst>
              <a:ext uri="{FF2B5EF4-FFF2-40B4-BE49-F238E27FC236}">
                <a16:creationId xmlns:a16="http://schemas.microsoft.com/office/drawing/2014/main" id="{27B83D60-3ECF-BAE7-32E0-07562CDCCDF9}"/>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366602" y="3642233"/>
            <a:ext cx="914400" cy="914400"/>
          </a:xfrm>
          <a:prstGeom prst="rect">
            <a:avLst/>
          </a:prstGeom>
        </p:spPr>
      </p:pic>
    </p:spTree>
    <p:extLst>
      <p:ext uri="{BB962C8B-B14F-4D97-AF65-F5344CB8AC3E}">
        <p14:creationId xmlns:p14="http://schemas.microsoft.com/office/powerpoint/2010/main" val="41040636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3" grpId="0"/>
      <p:bldP spid="53" grpId="0"/>
      <p:bldP spid="62" grpId="0"/>
      <p:bldP spid="66"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DCBA69-6D17-8C73-4E99-834C420CBB2B}"/>
              </a:ext>
            </a:extLst>
          </p:cNvPr>
          <p:cNvSpPr>
            <a:spLocks noGrp="1"/>
          </p:cNvSpPr>
          <p:nvPr>
            <p:ph type="title"/>
          </p:nvPr>
        </p:nvSpPr>
        <p:spPr/>
        <p:txBody>
          <a:bodyPr/>
          <a:lstStyle/>
          <a:p>
            <a:r>
              <a:rPr lang="de-DE" dirty="0"/>
              <a:t>Harte und weiche Standortfaktoren</a:t>
            </a:r>
          </a:p>
        </p:txBody>
      </p:sp>
      <p:sp>
        <p:nvSpPr>
          <p:cNvPr id="3" name="Textplatzhalter 2">
            <a:extLst>
              <a:ext uri="{FF2B5EF4-FFF2-40B4-BE49-F238E27FC236}">
                <a16:creationId xmlns:a16="http://schemas.microsoft.com/office/drawing/2014/main" id="{4E19B831-83B6-7BD8-3D7E-052F95F2E0FC}"/>
              </a:ext>
            </a:extLst>
          </p:cNvPr>
          <p:cNvSpPr>
            <a:spLocks noGrp="1"/>
          </p:cNvSpPr>
          <p:nvPr>
            <p:ph type="body" idx="1"/>
          </p:nvPr>
        </p:nvSpPr>
        <p:spPr>
          <a:xfrm>
            <a:off x="469790" y="1646456"/>
            <a:ext cx="5224776" cy="5005801"/>
          </a:xfrm>
        </p:spPr>
        <p:txBody>
          <a:bodyPr>
            <a:normAutofit/>
          </a:bodyPr>
          <a:lstStyle/>
          <a:p>
            <a:pPr marL="0" indent="0">
              <a:buNone/>
            </a:pPr>
            <a:r>
              <a:rPr lang="de-DE" b="1" dirty="0"/>
              <a:t>Harte Standortfaktoren </a:t>
            </a:r>
            <a:r>
              <a:rPr lang="de-DE" dirty="0"/>
              <a:t>kann man messen:</a:t>
            </a:r>
          </a:p>
          <a:p>
            <a:pPr lvl="1">
              <a:spcAft>
                <a:spcPts val="600"/>
              </a:spcAft>
            </a:pPr>
            <a:r>
              <a:rPr lang="de-DE" dirty="0"/>
              <a:t>Arbeitskräfte (Löhne und Ausbildung)</a:t>
            </a:r>
          </a:p>
          <a:p>
            <a:pPr lvl="1">
              <a:spcAft>
                <a:spcPts val="600"/>
              </a:spcAft>
            </a:pPr>
            <a:r>
              <a:rPr lang="de-DE" dirty="0"/>
              <a:t>Guter Zugang zu </a:t>
            </a:r>
            <a:r>
              <a:rPr lang="de-DE" dirty="0" err="1"/>
              <a:t>Kund:innen</a:t>
            </a:r>
            <a:endParaRPr lang="de-DE" dirty="0"/>
          </a:p>
          <a:p>
            <a:pPr lvl="1">
              <a:spcAft>
                <a:spcPts val="600"/>
              </a:spcAft>
            </a:pPr>
            <a:r>
              <a:rPr lang="de-DE" dirty="0"/>
              <a:t>Kosten (für Miete, Energie, Arbeitskräfte, Steuern)</a:t>
            </a:r>
          </a:p>
          <a:p>
            <a:pPr lvl="1">
              <a:spcAft>
                <a:spcPts val="600"/>
              </a:spcAft>
            </a:pPr>
            <a:r>
              <a:rPr lang="de-DE" dirty="0"/>
              <a:t>Verfügbarkeit von passendem Platz</a:t>
            </a:r>
          </a:p>
          <a:p>
            <a:pPr lvl="1">
              <a:spcAft>
                <a:spcPts val="600"/>
              </a:spcAft>
            </a:pPr>
            <a:r>
              <a:rPr lang="de-DE" dirty="0"/>
              <a:t>Infrastruktur und Verkehr</a:t>
            </a:r>
          </a:p>
          <a:p>
            <a:pPr lvl="1">
              <a:spcAft>
                <a:spcPts val="600"/>
              </a:spcAft>
            </a:pPr>
            <a:r>
              <a:rPr lang="de-DE" dirty="0"/>
              <a:t>Rohstoffe und andere Ressourcen</a:t>
            </a:r>
          </a:p>
          <a:p>
            <a:pPr lvl="1">
              <a:spcAft>
                <a:spcPts val="600"/>
              </a:spcAft>
            </a:pPr>
            <a:r>
              <a:rPr lang="de-DE" dirty="0"/>
              <a:t>Politische Stabilität</a:t>
            </a:r>
          </a:p>
        </p:txBody>
      </p:sp>
      <p:sp>
        <p:nvSpPr>
          <p:cNvPr id="4" name="Textplatzhalter 2">
            <a:extLst>
              <a:ext uri="{FF2B5EF4-FFF2-40B4-BE49-F238E27FC236}">
                <a16:creationId xmlns:a16="http://schemas.microsoft.com/office/drawing/2014/main" id="{F5FCED39-2CC8-5B2B-EC07-4FA10F1C7A81}"/>
              </a:ext>
            </a:extLst>
          </p:cNvPr>
          <p:cNvSpPr txBox="1">
            <a:spLocks/>
          </p:cNvSpPr>
          <p:nvPr/>
        </p:nvSpPr>
        <p:spPr>
          <a:xfrm>
            <a:off x="6403345" y="1646457"/>
            <a:ext cx="5224776" cy="5005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buNone/>
            </a:pPr>
            <a:r>
              <a:rPr lang="de-DE" b="1" dirty="0"/>
              <a:t>Weiche Standortfaktoren </a:t>
            </a:r>
            <a:r>
              <a:rPr lang="de-DE" dirty="0"/>
              <a:t>kann man eher nicht messen:</a:t>
            </a:r>
          </a:p>
          <a:p>
            <a:pPr lvl="1"/>
            <a:r>
              <a:rPr lang="de-DE" dirty="0"/>
              <a:t>Mentalität</a:t>
            </a:r>
          </a:p>
          <a:p>
            <a:pPr lvl="1"/>
            <a:r>
              <a:rPr lang="de-DE" dirty="0"/>
              <a:t>Image</a:t>
            </a:r>
          </a:p>
          <a:p>
            <a:pPr lvl="1"/>
            <a:r>
              <a:rPr lang="de-DE" dirty="0"/>
              <a:t>Wohn- und Freizeitwert</a:t>
            </a:r>
          </a:p>
          <a:p>
            <a:pPr lvl="1"/>
            <a:r>
              <a:rPr lang="de-DE" dirty="0"/>
              <a:t>Lebensqualität</a:t>
            </a:r>
          </a:p>
          <a:p>
            <a:pPr lvl="1" hangingPunct="1"/>
            <a:endParaRPr lang="de-DE" dirty="0"/>
          </a:p>
        </p:txBody>
      </p:sp>
      <p:pic>
        <p:nvPicPr>
          <p:cNvPr id="10" name="Grafik 9" descr="Straßenbahnwagen mit einfarbiger Füllung">
            <a:extLst>
              <a:ext uri="{FF2B5EF4-FFF2-40B4-BE49-F238E27FC236}">
                <a16:creationId xmlns:a16="http://schemas.microsoft.com/office/drawing/2014/main" id="{2981DFBD-AE9E-D22F-AC72-6AAB5F9279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4764" y="4414656"/>
            <a:ext cx="572311" cy="572311"/>
          </a:xfrm>
          <a:prstGeom prst="rect">
            <a:avLst/>
          </a:prstGeom>
        </p:spPr>
      </p:pic>
      <p:pic>
        <p:nvPicPr>
          <p:cNvPr id="13" name="Grafik 12" descr="Programmierer mit einfarbiger Füllung">
            <a:extLst>
              <a:ext uri="{FF2B5EF4-FFF2-40B4-BE49-F238E27FC236}">
                <a16:creationId xmlns:a16="http://schemas.microsoft.com/office/drawing/2014/main" id="{1A923D95-722A-9E7D-DA6B-7B16E1043CB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96693" y="1712705"/>
            <a:ext cx="588089" cy="588089"/>
          </a:xfrm>
          <a:prstGeom prst="rect">
            <a:avLst/>
          </a:prstGeom>
        </p:spPr>
      </p:pic>
      <p:pic>
        <p:nvPicPr>
          <p:cNvPr id="14" name="Grafik 13" descr="Rohstoffe Silhouette">
            <a:extLst>
              <a:ext uri="{FF2B5EF4-FFF2-40B4-BE49-F238E27FC236}">
                <a16:creationId xmlns:a16="http://schemas.microsoft.com/office/drawing/2014/main" id="{27C629C0-1C44-FF68-C3DE-B29337F9EDC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02512" y="4688841"/>
            <a:ext cx="634982" cy="634982"/>
          </a:xfrm>
          <a:prstGeom prst="rect">
            <a:avLst/>
          </a:prstGeom>
        </p:spPr>
      </p:pic>
      <p:pic>
        <p:nvPicPr>
          <p:cNvPr id="16" name="Grafik 15" descr="Geld Silhouette">
            <a:extLst>
              <a:ext uri="{FF2B5EF4-FFF2-40B4-BE49-F238E27FC236}">
                <a16:creationId xmlns:a16="http://schemas.microsoft.com/office/drawing/2014/main" id="{C169652F-ECF2-0F48-8A01-81F4E3ED220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671376" y="3260659"/>
            <a:ext cx="634983" cy="634983"/>
          </a:xfrm>
          <a:prstGeom prst="rect">
            <a:avLst/>
          </a:prstGeom>
        </p:spPr>
      </p:pic>
      <p:pic>
        <p:nvPicPr>
          <p:cNvPr id="17" name="Grafik 16" descr="Registrierkasse mit einfarbiger Füllung">
            <a:extLst>
              <a:ext uri="{FF2B5EF4-FFF2-40B4-BE49-F238E27FC236}">
                <a16:creationId xmlns:a16="http://schemas.microsoft.com/office/drawing/2014/main" id="{54C24155-627D-290D-ABA1-3AF7B34AAB7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04572" y="2707537"/>
            <a:ext cx="572313" cy="572313"/>
          </a:xfrm>
          <a:prstGeom prst="rect">
            <a:avLst/>
          </a:prstGeom>
        </p:spPr>
      </p:pic>
      <p:pic>
        <p:nvPicPr>
          <p:cNvPr id="21" name="Grafik 20" descr="Gedanken Silhouette">
            <a:extLst>
              <a:ext uri="{FF2B5EF4-FFF2-40B4-BE49-F238E27FC236}">
                <a16:creationId xmlns:a16="http://schemas.microsoft.com/office/drawing/2014/main" id="{FDF06737-A1FB-9ABA-47DD-6BDCBD3EE74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698241" y="1963216"/>
            <a:ext cx="634983" cy="634983"/>
          </a:xfrm>
          <a:prstGeom prst="rect">
            <a:avLst/>
          </a:prstGeom>
        </p:spPr>
      </p:pic>
      <p:pic>
        <p:nvPicPr>
          <p:cNvPr id="23" name="Grafik 22" descr="Sternaugengesichtskontur mit einfarbiger Füllung">
            <a:extLst>
              <a:ext uri="{FF2B5EF4-FFF2-40B4-BE49-F238E27FC236}">
                <a16:creationId xmlns:a16="http://schemas.microsoft.com/office/drawing/2014/main" id="{B6387954-C70F-7754-A9C7-6491C90F424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030050" y="2621193"/>
            <a:ext cx="512728" cy="512728"/>
          </a:xfrm>
          <a:prstGeom prst="rect">
            <a:avLst/>
          </a:prstGeom>
        </p:spPr>
      </p:pic>
      <p:pic>
        <p:nvPicPr>
          <p:cNvPr id="25" name="Grafik 24" descr="Bewertung 3 Sterne mit einfarbiger Füllung">
            <a:extLst>
              <a:ext uri="{FF2B5EF4-FFF2-40B4-BE49-F238E27FC236}">
                <a16:creationId xmlns:a16="http://schemas.microsoft.com/office/drawing/2014/main" id="{7A5651CA-7EF9-182B-8821-D9C4646CBD4A}"/>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076373" y="3279850"/>
            <a:ext cx="738717" cy="738717"/>
          </a:xfrm>
          <a:prstGeom prst="rect">
            <a:avLst/>
          </a:prstGeom>
        </p:spPr>
      </p:pic>
      <p:pic>
        <p:nvPicPr>
          <p:cNvPr id="27" name="Grafik 26" descr="Renoviertes Haus funkelnd mit einfarbiger Füllung">
            <a:extLst>
              <a:ext uri="{FF2B5EF4-FFF2-40B4-BE49-F238E27FC236}">
                <a16:creationId xmlns:a16="http://schemas.microsoft.com/office/drawing/2014/main" id="{53A35ADC-5294-74E2-7B76-4FA591D0DE1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169480" y="2916272"/>
            <a:ext cx="512728" cy="512728"/>
          </a:xfrm>
          <a:prstGeom prst="rect">
            <a:avLst/>
          </a:prstGeom>
        </p:spPr>
      </p:pic>
      <p:pic>
        <p:nvPicPr>
          <p:cNvPr id="6" name="Grafik 5" descr="Markierung mit einfarbiger Füllung">
            <a:extLst>
              <a:ext uri="{FF2B5EF4-FFF2-40B4-BE49-F238E27FC236}">
                <a16:creationId xmlns:a16="http://schemas.microsoft.com/office/drawing/2014/main" id="{4365219E-A7EB-6AF9-B216-467C0A711F93}"/>
              </a:ext>
            </a:extLst>
          </p:cNvPr>
          <p:cNvPicPr>
            <a:picLocks noChangeAspect="1"/>
          </p:cNvPicPr>
          <p:nvPr/>
        </p:nvPicPr>
        <p:blipFill>
          <a:blip r:embed="rId21">
            <a:extLst>
              <a:ext uri="{96DAC541-7B7A-43D3-8B79-37D633B846F1}">
                <asvg:svgBlip xmlns:asvg="http://schemas.microsoft.com/office/drawing/2016/SVG/main" r:embed="rId22"/>
              </a:ext>
            </a:extLst>
          </a:blip>
          <a:srcRect l="8782" t="7385" r="15697"/>
          <a:stretch/>
        </p:blipFill>
        <p:spPr>
          <a:xfrm>
            <a:off x="5518731" y="3916967"/>
            <a:ext cx="479543" cy="588090"/>
          </a:xfrm>
          <a:prstGeom prst="rect">
            <a:avLst/>
          </a:prstGeom>
        </p:spPr>
      </p:pic>
    </p:spTree>
    <p:extLst>
      <p:ext uri="{BB962C8B-B14F-4D97-AF65-F5344CB8AC3E}">
        <p14:creationId xmlns:p14="http://schemas.microsoft.com/office/powerpoint/2010/main" val="36134911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7D6B3-80FB-E211-3954-5883E4588B5A}"/>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BFDD2BFF-7575-6572-45E5-A374681CCB4F}"/>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Bildanalyse</a:t>
            </a:r>
            <a:endParaRPr dirty="0"/>
          </a:p>
        </p:txBody>
      </p:sp>
      <p:sp>
        <p:nvSpPr>
          <p:cNvPr id="363" name="Textplatzhalter 2">
            <a:extLst>
              <a:ext uri="{FF2B5EF4-FFF2-40B4-BE49-F238E27FC236}">
                <a16:creationId xmlns:a16="http://schemas.microsoft.com/office/drawing/2014/main" id="{92EC168A-44BB-F9BC-6E9E-0FDB84FF3B0D}"/>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35614540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36FC7-0B06-EF02-FEA4-60EF654BB037}"/>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7D9AC616-E5CB-3CB9-1ADD-9E51259447F1}"/>
              </a:ext>
            </a:extLst>
          </p:cNvPr>
          <p:cNvSpPr>
            <a:spLocks noGrp="1"/>
          </p:cNvSpPr>
          <p:nvPr>
            <p:ph type="title"/>
          </p:nvPr>
        </p:nvSpPr>
        <p:spPr/>
        <p:txBody>
          <a:bodyPr/>
          <a:lstStyle/>
          <a:p>
            <a:r>
              <a:rPr lang="de-DE" dirty="0"/>
              <a:t>Bilder analysieren</a:t>
            </a:r>
            <a:endParaRPr lang="de-AT" dirty="0"/>
          </a:p>
        </p:txBody>
      </p:sp>
      <p:sp>
        <p:nvSpPr>
          <p:cNvPr id="5" name="Textplatzhalter 4">
            <a:extLst>
              <a:ext uri="{FF2B5EF4-FFF2-40B4-BE49-F238E27FC236}">
                <a16:creationId xmlns:a16="http://schemas.microsoft.com/office/drawing/2014/main" id="{F7014BC5-B2D7-3141-5895-0032EDF6E5DB}"/>
              </a:ext>
            </a:extLst>
          </p:cNvPr>
          <p:cNvSpPr>
            <a:spLocks noGrp="1"/>
          </p:cNvSpPr>
          <p:nvPr>
            <p:ph type="body" idx="1"/>
          </p:nvPr>
        </p:nvSpPr>
        <p:spPr>
          <a:xfrm>
            <a:off x="843481" y="5531667"/>
            <a:ext cx="10505038" cy="1097761"/>
          </a:xfrm>
        </p:spPr>
        <p:txBody>
          <a:bodyPr>
            <a:normAutofit/>
          </a:bodyPr>
          <a:lstStyle/>
          <a:p>
            <a:r>
              <a:rPr lang="de-DE" dirty="0"/>
              <a:t>Was ist auf den Bildern zu sehen?</a:t>
            </a:r>
          </a:p>
          <a:p>
            <a:r>
              <a:rPr lang="de-DE" dirty="0"/>
              <a:t>Welche Art von Unternehmen seht ihr?</a:t>
            </a:r>
          </a:p>
          <a:p>
            <a:r>
              <a:rPr lang="de-DE" dirty="0"/>
              <a:t>Wie unterscheiden sich diese Unternehmen? In welchen Punkten sind sie sich ähnlich?</a:t>
            </a:r>
          </a:p>
          <a:p>
            <a:endParaRPr lang="de-AT" dirty="0">
              <a:highlight>
                <a:srgbClr val="FFFF00"/>
              </a:highlight>
            </a:endParaRPr>
          </a:p>
        </p:txBody>
      </p:sp>
      <p:pic>
        <p:nvPicPr>
          <p:cNvPr id="3" name="Grafik 2" descr="Ein Bild, das Gebäude, Markt, Kleidung, draußen enthält.&#10;&#10;KI-generierte Inhalte können fehlerhaft sein.">
            <a:extLst>
              <a:ext uri="{FF2B5EF4-FFF2-40B4-BE49-F238E27FC236}">
                <a16:creationId xmlns:a16="http://schemas.microsoft.com/office/drawing/2014/main" id="{01AFF012-FDF6-46C6-45E3-7F3028DA2CF3}"/>
              </a:ext>
            </a:extLst>
          </p:cNvPr>
          <p:cNvPicPr>
            <a:picLocks noChangeAspect="1"/>
          </p:cNvPicPr>
          <p:nvPr/>
        </p:nvPicPr>
        <p:blipFill>
          <a:blip r:embed="rId2">
            <a:extLst>
              <a:ext uri="{28A0092B-C50C-407E-A947-70E740481C1C}">
                <a14:useLocalDpi xmlns:a14="http://schemas.microsoft.com/office/drawing/2010/main" val="0"/>
              </a:ext>
            </a:extLst>
          </a:blip>
          <a:srcRect l="7241" r="1914"/>
          <a:stretch>
            <a:fillRect/>
          </a:stretch>
        </p:blipFill>
        <p:spPr>
          <a:xfrm>
            <a:off x="7512349" y="1537110"/>
            <a:ext cx="4583081" cy="3783780"/>
          </a:xfrm>
          <a:prstGeom prst="rect">
            <a:avLst/>
          </a:prstGeom>
        </p:spPr>
      </p:pic>
      <p:pic>
        <p:nvPicPr>
          <p:cNvPr id="7" name="Grafik 6" descr="Ein Bild, das Gebäude, draußen, Fenster, Straße enthält.&#10;&#10;KI-generierte Inhalte können fehlerhaft sein.">
            <a:extLst>
              <a:ext uri="{FF2B5EF4-FFF2-40B4-BE49-F238E27FC236}">
                <a16:creationId xmlns:a16="http://schemas.microsoft.com/office/drawing/2014/main" id="{9417B838-1B6B-C3C1-1CAC-1818A138B21D}"/>
              </a:ext>
            </a:extLst>
          </p:cNvPr>
          <p:cNvPicPr>
            <a:picLocks noChangeAspect="1"/>
          </p:cNvPicPr>
          <p:nvPr/>
        </p:nvPicPr>
        <p:blipFill>
          <a:blip r:embed="rId3">
            <a:extLst>
              <a:ext uri="{28A0092B-C50C-407E-A947-70E740481C1C}">
                <a14:useLocalDpi xmlns:a14="http://schemas.microsoft.com/office/drawing/2010/main" val="0"/>
              </a:ext>
            </a:extLst>
          </a:blip>
          <a:srcRect l="27855" r="568"/>
          <a:stretch>
            <a:fillRect/>
          </a:stretch>
        </p:blipFill>
        <p:spPr>
          <a:xfrm rot="5400000">
            <a:off x="3570369" y="1446634"/>
            <a:ext cx="3783780" cy="3964732"/>
          </a:xfrm>
          <a:prstGeom prst="rect">
            <a:avLst/>
          </a:prstGeom>
        </p:spPr>
      </p:pic>
      <p:pic>
        <p:nvPicPr>
          <p:cNvPr id="9" name="Grafik 8" descr="Ein Bild, das Gebäude, draußen, Blumentopf, Zimmerpflanze enthält.&#10;&#10;KI-generierte Inhalte können fehlerhaft sein.">
            <a:extLst>
              <a:ext uri="{FF2B5EF4-FFF2-40B4-BE49-F238E27FC236}">
                <a16:creationId xmlns:a16="http://schemas.microsoft.com/office/drawing/2014/main" id="{6B890F14-330A-7192-E1A6-D4D19AC2930F}"/>
              </a:ext>
            </a:extLst>
          </p:cNvPr>
          <p:cNvPicPr>
            <a:picLocks noChangeAspect="1"/>
          </p:cNvPicPr>
          <p:nvPr/>
        </p:nvPicPr>
        <p:blipFill>
          <a:blip r:embed="rId4">
            <a:extLst>
              <a:ext uri="{28A0092B-C50C-407E-A947-70E740481C1C}">
                <a14:useLocalDpi xmlns:a14="http://schemas.microsoft.com/office/drawing/2010/main" val="0"/>
              </a:ext>
            </a:extLst>
          </a:blip>
          <a:srcRect l="13411"/>
          <a:stretch>
            <a:fillRect/>
          </a:stretch>
        </p:blipFill>
        <p:spPr>
          <a:xfrm rot="5400000">
            <a:off x="-136504" y="1790322"/>
            <a:ext cx="3783779" cy="3277356"/>
          </a:xfrm>
          <a:prstGeom prst="rect">
            <a:avLst/>
          </a:prstGeom>
        </p:spPr>
      </p:pic>
    </p:spTree>
    <p:extLst>
      <p:ext uri="{BB962C8B-B14F-4D97-AF65-F5344CB8AC3E}">
        <p14:creationId xmlns:p14="http://schemas.microsoft.com/office/powerpoint/2010/main" val="3126119582"/>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SharedWithUsers xmlns="698a1803-52f3-4d4f-bff9-093c0d5dc281">
      <UserInfo>
        <DisplayName/>
        <AccountId xsi:nil="true"/>
        <AccountType/>
      </UserInfo>
    </SharedWithUsers>
    <MediaLengthInSeconds xmlns="f799415d-695a-4815-bd71-e216a568b99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12FE5342-7ABD-4F19-8BE6-8A872A8C2DE7}">
  <ds:schemaRefs>
    <ds:schemaRef ds:uri="http://schemas.openxmlformats.org/package/2006/metadata/core-properties"/>
    <ds:schemaRef ds:uri="698a1803-52f3-4d4f-bff9-093c0d5dc281"/>
    <ds:schemaRef ds:uri="http://purl.org/dc/terms/"/>
    <ds:schemaRef ds:uri="http://schemas.microsoft.com/office/2006/documentManagement/types"/>
    <ds:schemaRef ds:uri="http://schemas.microsoft.com/office/infopath/2007/PartnerControls"/>
    <ds:schemaRef ds:uri="http://purl.org/dc/elements/1.1/"/>
    <ds:schemaRef ds:uri="http://www.w3.org/XML/1998/namespace"/>
    <ds:schemaRef ds:uri="f799415d-695a-4815-bd71-e216a568b99c"/>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AE6B2B6D-54E9-442D-9617-A960F8CE8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834</Words>
  <Application>Microsoft Office PowerPoint</Application>
  <PresentationFormat>Breitbild</PresentationFormat>
  <Paragraphs>105</Paragraphs>
  <Slides>23</Slides>
  <Notes>1</Notes>
  <HiddenSlides>4</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23</vt:i4>
      </vt:variant>
    </vt:vector>
  </HeadingPairs>
  <TitlesOfParts>
    <vt:vector size="29" baseType="lpstr">
      <vt:lpstr>Arial</vt:lpstr>
      <vt:lpstr>Calibri</vt:lpstr>
      <vt:lpstr>Lexend</vt:lpstr>
      <vt:lpstr>Lexend ExtraBold</vt:lpstr>
      <vt:lpstr>Lexend SemiBold</vt:lpstr>
      <vt:lpstr>1_Office</vt:lpstr>
      <vt:lpstr>Los  Geht’s!</vt:lpstr>
      <vt:lpstr>Einstieg</vt:lpstr>
      <vt:lpstr>Leitfragen</vt:lpstr>
      <vt:lpstr>Optional: Wiederholung von Standortfaktoren</vt:lpstr>
      <vt:lpstr>Wahr oder Falsch?</vt:lpstr>
      <vt:lpstr>Was ist für Unternehmen wie Cafés wichtig?</vt:lpstr>
      <vt:lpstr>Harte und weiche Standortfaktoren</vt:lpstr>
      <vt:lpstr>Bildanalyse</vt:lpstr>
      <vt:lpstr>Bilder analysieren</vt:lpstr>
      <vt:lpstr>Kartenausschnitt</vt:lpstr>
      <vt:lpstr>Videoanalyse</vt:lpstr>
      <vt:lpstr>Arbeitsauftrag</vt:lpstr>
      <vt:lpstr>Begriff „Nachhaltigkeit“</vt:lpstr>
      <vt:lpstr>Definition Nachhaltigkeit</vt:lpstr>
      <vt:lpstr>Definition Nachhaltigkeit</vt:lpstr>
      <vt:lpstr>Gruppendiskussion</vt:lpstr>
      <vt:lpstr>Leitfragen</vt:lpstr>
      <vt:lpstr>Zusammenfassung</vt:lpstr>
      <vt:lpstr>Reflexion</vt:lpstr>
      <vt:lpstr>Bewegter Austausch</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35</cp:revision>
  <dcterms:modified xsi:type="dcterms:W3CDTF">2025-08-26T14:05:26Z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y fmtid="{D5CDD505-2E9C-101B-9397-08002B2CF9AE}" pid="4" name="Order">
    <vt:r8>18915700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