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9"/>
  </p:notesMasterIdLst>
  <p:sldIdLst>
    <p:sldId id="256" r:id="rId5"/>
    <p:sldId id="257" r:id="rId6"/>
    <p:sldId id="284" r:id="rId7"/>
    <p:sldId id="285" r:id="rId8"/>
    <p:sldId id="286" r:id="rId9"/>
    <p:sldId id="289" r:id="rId10"/>
    <p:sldId id="287" r:id="rId11"/>
    <p:sldId id="296" r:id="rId12"/>
    <p:sldId id="283" r:id="rId13"/>
    <p:sldId id="292" r:id="rId14"/>
    <p:sldId id="294" r:id="rId15"/>
    <p:sldId id="291" r:id="rId16"/>
    <p:sldId id="281" r:id="rId17"/>
    <p:sldId id="282" r:id="rId18"/>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02ACE20-A1D9-76A5-3F16-60712D1F3DE6}" name="Silvana Lobin" initials="SL" userId="S::silvana.lobin@stiftung-wirtschaftsbildung.at::a498a0ad-fda0-4616-b8e4-5cfb7a01e30b" providerId="AD"/>
  <p188:author id="{C0D49976-9C2A-FF15-93C5-845B8A930C7C}" name="Anna Steinbauer" initials="AS" userId="S::anna.steinbauer@stiftung-wirtschaftsbildung.at::aa9e69c0-640f-4dee-88df-45dd0169f62d" providerId="AD"/>
  <p188:author id="{68F372A9-4A95-0158-59C4-466BEA056984}" name="taiga.brahm@uni-tuebingen.de" initials="ta" userId="S::urn:spo:guest#taiga.brahm@uni-tuebingen.de::" providerId="AD"/>
  <p188:author id="{423E2ED7-93AB-7462-2B76-5A7BAEE3092C}" name="hartwig.hitz@ph-noe.ac.at" initials="ha" userId="S::urn:spo:guest#hartwig.hitz@ph-noe.ac.at::"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3059"/>
    <a:srgbClr val="85A6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88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lvana Lobin" userId="a498a0ad-fda0-4616-b8e4-5cfb7a01e30b" providerId="ADAL" clId="{420F480B-92DB-443F-B15B-E5A5990DC465}"/>
    <pc:docChg chg="undo custSel addSld delSld modSld">
      <pc:chgData name="Silvana Lobin" userId="a498a0ad-fda0-4616-b8e4-5cfb7a01e30b" providerId="ADAL" clId="{420F480B-92DB-443F-B15B-E5A5990DC465}" dt="2025-03-21T12:49:12.755" v="705" actId="47"/>
      <pc:docMkLst>
        <pc:docMk/>
      </pc:docMkLst>
      <pc:sldChg chg="modSp mod modCm">
        <pc:chgData name="Silvana Lobin" userId="a498a0ad-fda0-4616-b8e4-5cfb7a01e30b" providerId="ADAL" clId="{420F480B-92DB-443F-B15B-E5A5990DC465}" dt="2025-03-21T11:41:29.677" v="704" actId="20577"/>
        <pc:sldMkLst>
          <pc:docMk/>
          <pc:sldMk cId="966924521" sldId="287"/>
        </pc:sldMkLst>
        <pc:extLst>
          <p:ext xmlns:p="http://schemas.openxmlformats.org/presentationml/2006/main" uri="{D6D511B9-2390-475A-947B-AFAB55BFBCF1}">
            <pc226:cmChg xmlns:pc226="http://schemas.microsoft.com/office/powerpoint/2022/06/main/command" chg="mod">
              <pc226:chgData name="Silvana Lobin" userId="a498a0ad-fda0-4616-b8e4-5cfb7a01e30b" providerId="ADAL" clId="{420F480B-92DB-443F-B15B-E5A5990DC465}" dt="2025-03-21T11:27:45.409" v="436" actId="20577"/>
              <pc2:cmMkLst xmlns:pc2="http://schemas.microsoft.com/office/powerpoint/2019/9/main/command">
                <pc:docMk/>
                <pc:sldMk cId="966924521" sldId="287"/>
                <pc2:cmMk id="{BD8B9C66-5AFF-4C2B-B1FC-8626D27AA5D3}"/>
              </pc2:cmMkLst>
            </pc226:cmChg>
          </p:ext>
        </pc:extLst>
      </pc:sldChg>
      <pc:sldChg chg="modSp add del mod">
        <pc:chgData name="Silvana Lobin" userId="a498a0ad-fda0-4616-b8e4-5cfb7a01e30b" providerId="ADAL" clId="{420F480B-92DB-443F-B15B-E5A5990DC465}" dt="2025-03-21T11:41:20.316" v="697" actId="47"/>
        <pc:sldMkLst>
          <pc:docMk/>
          <pc:sldMk cId="2194482246" sldId="288"/>
        </pc:sldMkLst>
      </pc:sldChg>
      <pc:sldChg chg="modSp mod">
        <pc:chgData name="Silvana Lobin" userId="a498a0ad-fda0-4616-b8e4-5cfb7a01e30b" providerId="ADAL" clId="{420F480B-92DB-443F-B15B-E5A5990DC465}" dt="2025-03-21T10:20:25.535" v="4" actId="1076"/>
        <pc:sldMkLst>
          <pc:docMk/>
          <pc:sldMk cId="900564281" sldId="289"/>
        </pc:sldMkLst>
      </pc:sldChg>
      <pc:sldChg chg="modSp del mod">
        <pc:chgData name="Silvana Lobin" userId="a498a0ad-fda0-4616-b8e4-5cfb7a01e30b" providerId="ADAL" clId="{420F480B-92DB-443F-B15B-E5A5990DC465}" dt="2025-03-21T12:49:12.755" v="705" actId="47"/>
        <pc:sldMkLst>
          <pc:docMk/>
          <pc:sldMk cId="2684409746" sldId="290"/>
        </pc:sldMkLst>
      </pc:sldChg>
      <pc:sldChg chg="add del">
        <pc:chgData name="Silvana Lobin" userId="a498a0ad-fda0-4616-b8e4-5cfb7a01e30b" providerId="ADAL" clId="{420F480B-92DB-443F-B15B-E5A5990DC465}" dt="2025-03-21T11:41:23.721" v="698" actId="47"/>
        <pc:sldMkLst>
          <pc:docMk/>
          <pc:sldMk cId="2781934879" sldId="295"/>
        </pc:sldMkLst>
      </pc:sldChg>
      <pc:sldChg chg="addSp modSp new mod">
        <pc:chgData name="Silvana Lobin" userId="a498a0ad-fda0-4616-b8e4-5cfb7a01e30b" providerId="ADAL" clId="{420F480B-92DB-443F-B15B-E5A5990DC465}" dt="2025-03-21T11:30:20.042" v="685" actId="20577"/>
        <pc:sldMkLst>
          <pc:docMk/>
          <pc:sldMk cId="919129319" sldId="296"/>
        </pc:sldMkLst>
      </pc:sldChg>
    </pc:docChg>
  </pc:docChgLst>
  <pc:docChgLst>
    <pc:chgData name="Anna Steinbauer" userId="aa9e69c0-640f-4dee-88df-45dd0169f62d" providerId="ADAL" clId="{78CA1ADC-7280-4F2E-968A-43830E1C16FB}"/>
    <pc:docChg chg="modSld">
      <pc:chgData name="Anna Steinbauer" userId="aa9e69c0-640f-4dee-88df-45dd0169f62d" providerId="ADAL" clId="{78CA1ADC-7280-4F2E-968A-43830E1C16FB}" dt="2025-01-02T11:02:54.402" v="31" actId="13926"/>
      <pc:docMkLst>
        <pc:docMk/>
      </pc:docMkLst>
      <pc:sldChg chg="modSp mod">
        <pc:chgData name="Anna Steinbauer" userId="aa9e69c0-640f-4dee-88df-45dd0169f62d" providerId="ADAL" clId="{78CA1ADC-7280-4F2E-968A-43830E1C16FB}" dt="2025-01-02T10:57:39.651" v="1" actId="20577"/>
        <pc:sldMkLst>
          <pc:docMk/>
          <pc:sldMk cId="966924521" sldId="287"/>
        </pc:sldMkLst>
      </pc:sldChg>
      <pc:sldChg chg="modSp mod">
        <pc:chgData name="Anna Steinbauer" userId="aa9e69c0-640f-4dee-88df-45dd0169f62d" providerId="ADAL" clId="{78CA1ADC-7280-4F2E-968A-43830E1C16FB}" dt="2025-01-02T11:00:42.830" v="16" actId="20577"/>
        <pc:sldMkLst>
          <pc:docMk/>
          <pc:sldMk cId="2194482246" sldId="288"/>
        </pc:sldMkLst>
      </pc:sldChg>
      <pc:sldChg chg="modSp mod">
        <pc:chgData name="Anna Steinbauer" userId="aa9e69c0-640f-4dee-88df-45dd0169f62d" providerId="ADAL" clId="{78CA1ADC-7280-4F2E-968A-43830E1C16FB}" dt="2025-01-02T11:02:54.402" v="31" actId="13926"/>
        <pc:sldMkLst>
          <pc:docMk/>
          <pc:sldMk cId="2684409746" sldId="290"/>
        </pc:sldMkLst>
      </pc:sldChg>
    </pc:docChg>
  </pc:docChgLst>
  <pc:docChgLst>
    <pc:chgData name="taiga.brahm@uni-tuebingen.de" userId="S::urn:spo:guest#taiga.brahm@uni-tuebingen.de::" providerId="AD" clId="Web-{24440303-BD68-F2AC-54AF-513402B948FD}"/>
    <pc:docChg chg="mod">
      <pc:chgData name="taiga.brahm@uni-tuebingen.de" userId="S::urn:spo:guest#taiga.brahm@uni-tuebingen.de::" providerId="AD" clId="Web-{24440303-BD68-F2AC-54AF-513402B948FD}" dt="2025-02-25T10:38:21.078" v="0"/>
      <pc:docMkLst>
        <pc:docMk/>
      </pc:docMkLst>
    </pc:docChg>
  </pc:docChgLst>
  <pc:docChgLst>
    <pc:chgData name="Silvana Lobin" userId="a498a0ad-fda0-4616-b8e4-5cfb7a01e30b" providerId="ADAL" clId="{59D893B7-B252-4ADE-A590-73625AF914DA}"/>
    <pc:docChg chg="custSel addSld modSld">
      <pc:chgData name="Silvana Lobin" userId="a498a0ad-fda0-4616-b8e4-5cfb7a01e30b" providerId="ADAL" clId="{59D893B7-B252-4ADE-A590-73625AF914DA}" dt="2025-03-20T15:55:02.173" v="496" actId="20577"/>
      <pc:docMkLst>
        <pc:docMk/>
      </pc:docMkLst>
      <pc:sldChg chg="modSp mod modCm">
        <pc:chgData name="Silvana Lobin" userId="a498a0ad-fda0-4616-b8e4-5cfb7a01e30b" providerId="ADAL" clId="{59D893B7-B252-4ADE-A590-73625AF914DA}" dt="2025-03-20T15:29:46.642" v="0" actId="20577"/>
        <pc:sldMkLst>
          <pc:docMk/>
          <pc:sldMk cId="966924521" sldId="287"/>
        </pc:sldMkLst>
        <pc:extLst>
          <p:ext xmlns:p="http://schemas.openxmlformats.org/presentationml/2006/main" uri="{D6D511B9-2390-475A-947B-AFAB55BFBCF1}">
            <pc226:cmChg xmlns:pc226="http://schemas.microsoft.com/office/powerpoint/2022/06/main/command" chg="mod">
              <pc226:chgData name="Silvana Lobin" userId="a498a0ad-fda0-4616-b8e4-5cfb7a01e30b" providerId="ADAL" clId="{59D893B7-B252-4ADE-A590-73625AF914DA}" dt="2025-03-20T15:29:46.642" v="0" actId="20577"/>
              <pc2:cmMkLst xmlns:pc2="http://schemas.microsoft.com/office/powerpoint/2019/9/main/command">
                <pc:docMk/>
                <pc:sldMk cId="966924521" sldId="287"/>
                <pc2:cmMk id="{BD8B9C66-5AFF-4C2B-B1FC-8626D27AA5D3}"/>
              </pc2:cmMkLst>
            </pc226:cmChg>
          </p:ext>
        </pc:extLst>
      </pc:sldChg>
      <pc:sldChg chg="modSp new mod">
        <pc:chgData name="Silvana Lobin" userId="a498a0ad-fda0-4616-b8e4-5cfb7a01e30b" providerId="ADAL" clId="{59D893B7-B252-4ADE-A590-73625AF914DA}" dt="2025-03-20T15:55:02.173" v="496" actId="20577"/>
        <pc:sldMkLst>
          <pc:docMk/>
          <pc:sldMk cId="2781934879" sldId="295"/>
        </pc:sldMkLst>
      </pc:sldChg>
    </pc:docChg>
  </pc:docChgLst>
  <pc:docChgLst>
    <pc:chgData name="Silvana Lobin" userId="a498a0ad-fda0-4616-b8e4-5cfb7a01e30b" providerId="ADAL" clId="{B8365D38-55CE-4B01-A863-503C079EB83F}"/>
    <pc:docChg chg="undo redo custSel addSld modSld sldOrd">
      <pc:chgData name="Silvana Lobin" userId="a498a0ad-fda0-4616-b8e4-5cfb7a01e30b" providerId="ADAL" clId="{B8365D38-55CE-4B01-A863-503C079EB83F}" dt="2025-02-12T16:23:12.011" v="540" actId="20577"/>
      <pc:docMkLst>
        <pc:docMk/>
      </pc:docMkLst>
      <pc:sldChg chg="modSp mod">
        <pc:chgData name="Silvana Lobin" userId="a498a0ad-fda0-4616-b8e4-5cfb7a01e30b" providerId="ADAL" clId="{B8365D38-55CE-4B01-A863-503C079EB83F}" dt="2025-02-12T16:22:42.164" v="470" actId="20577"/>
        <pc:sldMkLst>
          <pc:docMk/>
          <pc:sldMk cId="0" sldId="256"/>
        </pc:sldMkLst>
      </pc:sldChg>
      <pc:sldChg chg="modSp mod">
        <pc:chgData name="Silvana Lobin" userId="a498a0ad-fda0-4616-b8e4-5cfb7a01e30b" providerId="ADAL" clId="{B8365D38-55CE-4B01-A863-503C079EB83F}" dt="2025-02-12T16:23:12.011" v="540" actId="20577"/>
        <pc:sldMkLst>
          <pc:docMk/>
          <pc:sldMk cId="858717602" sldId="282"/>
        </pc:sldMkLst>
      </pc:sldChg>
      <pc:sldChg chg="modSp mod">
        <pc:chgData name="Silvana Lobin" userId="a498a0ad-fda0-4616-b8e4-5cfb7a01e30b" providerId="ADAL" clId="{B8365D38-55CE-4B01-A863-503C079EB83F}" dt="2025-02-12T15:44:31.076" v="61" actId="20577"/>
        <pc:sldMkLst>
          <pc:docMk/>
          <pc:sldMk cId="3238395410" sldId="283"/>
        </pc:sldMkLst>
      </pc:sldChg>
      <pc:sldChg chg="modNotesTx">
        <pc:chgData name="Silvana Lobin" userId="a498a0ad-fda0-4616-b8e4-5cfb7a01e30b" providerId="ADAL" clId="{B8365D38-55CE-4B01-A863-503C079EB83F}" dt="2025-02-12T15:40:24.443" v="53" actId="20577"/>
        <pc:sldMkLst>
          <pc:docMk/>
          <pc:sldMk cId="2215964418" sldId="286"/>
        </pc:sldMkLst>
      </pc:sldChg>
      <pc:sldChg chg="modSp mod">
        <pc:chgData name="Silvana Lobin" userId="a498a0ad-fda0-4616-b8e4-5cfb7a01e30b" providerId="ADAL" clId="{B8365D38-55CE-4B01-A863-503C079EB83F}" dt="2025-02-12T16:17:06.366" v="408" actId="20577"/>
        <pc:sldMkLst>
          <pc:docMk/>
          <pc:sldMk cId="966924521" sldId="287"/>
        </pc:sldMkLst>
      </pc:sldChg>
      <pc:sldChg chg="modSp">
        <pc:chgData name="Silvana Lobin" userId="a498a0ad-fda0-4616-b8e4-5cfb7a01e30b" providerId="ADAL" clId="{B8365D38-55CE-4B01-A863-503C079EB83F}" dt="2025-02-12T16:17:43.995" v="409" actId="20578"/>
        <pc:sldMkLst>
          <pc:docMk/>
          <pc:sldMk cId="2194482246" sldId="288"/>
        </pc:sldMkLst>
      </pc:sldChg>
      <pc:sldChg chg="modSp mod modCm">
        <pc:chgData name="Silvana Lobin" userId="a498a0ad-fda0-4616-b8e4-5cfb7a01e30b" providerId="ADAL" clId="{B8365D38-55CE-4B01-A863-503C079EB83F}" dt="2025-02-12T16:16:45.076" v="396" actId="20577"/>
        <pc:sldMkLst>
          <pc:docMk/>
          <pc:sldMk cId="900564281" sldId="289"/>
        </pc:sldMkLst>
        <pc:extLst>
          <p:ext xmlns:p="http://schemas.openxmlformats.org/presentationml/2006/main" uri="{D6D511B9-2390-475A-947B-AFAB55BFBCF1}">
            <pc226:cmChg xmlns:pc226="http://schemas.microsoft.com/office/powerpoint/2022/06/main/command" chg="mod">
              <pc226:chgData name="Silvana Lobin" userId="a498a0ad-fda0-4616-b8e4-5cfb7a01e30b" providerId="ADAL" clId="{B8365D38-55CE-4B01-A863-503C079EB83F}" dt="2025-02-12T16:16:45.076" v="396" actId="20577"/>
              <pc2:cmMkLst xmlns:pc2="http://schemas.microsoft.com/office/powerpoint/2019/9/main/command">
                <pc:docMk/>
                <pc:sldMk cId="900564281" sldId="289"/>
                <pc2:cmMk id="{BD960477-AFD3-4997-847F-7164D8BB279D}"/>
              </pc2:cmMkLst>
            </pc226:cmChg>
          </p:ext>
        </pc:extLst>
      </pc:sldChg>
      <pc:sldChg chg="modSp mod">
        <pc:chgData name="Silvana Lobin" userId="a498a0ad-fda0-4616-b8e4-5cfb7a01e30b" providerId="ADAL" clId="{B8365D38-55CE-4B01-A863-503C079EB83F}" dt="2025-02-12T16:21:56.736" v="410" actId="13926"/>
        <pc:sldMkLst>
          <pc:docMk/>
          <pc:sldMk cId="2684409746" sldId="290"/>
        </pc:sldMkLst>
      </pc:sldChg>
      <pc:sldChg chg="add">
        <pc:chgData name="Silvana Lobin" userId="a498a0ad-fda0-4616-b8e4-5cfb7a01e30b" providerId="ADAL" clId="{B8365D38-55CE-4B01-A863-503C079EB83F}" dt="2025-02-12T15:44:26.382" v="54"/>
        <pc:sldMkLst>
          <pc:docMk/>
          <pc:sldMk cId="761853366" sldId="291"/>
        </pc:sldMkLst>
      </pc:sldChg>
      <pc:sldChg chg="addSp modSp new mod ord">
        <pc:chgData name="Silvana Lobin" userId="a498a0ad-fda0-4616-b8e4-5cfb7a01e30b" providerId="ADAL" clId="{B8365D38-55CE-4B01-A863-503C079EB83F}" dt="2025-02-12T15:46:52.206" v="388" actId="1076"/>
        <pc:sldMkLst>
          <pc:docMk/>
          <pc:sldMk cId="1994742225" sldId="292"/>
        </pc:sldMkLst>
      </pc:sldChg>
    </pc:docChg>
  </pc:docChgLst>
  <pc:docChgLst>
    <pc:chgData name="Anna Steinbauer" userId="aa9e69c0-640f-4dee-88df-45dd0169f62d" providerId="ADAL" clId="{8D4016C8-D77E-4CA2-9444-5FD7F40CA3F6}"/>
    <pc:docChg chg="modSld">
      <pc:chgData name="Anna Steinbauer" userId="aa9e69c0-640f-4dee-88df-45dd0169f62d" providerId="ADAL" clId="{8D4016C8-D77E-4CA2-9444-5FD7F40CA3F6}" dt="2025-08-28T08:52:15.202" v="3" actId="20577"/>
      <pc:docMkLst>
        <pc:docMk/>
      </pc:docMkLst>
      <pc:sldChg chg="modSp mod">
        <pc:chgData name="Anna Steinbauer" userId="aa9e69c0-640f-4dee-88df-45dd0169f62d" providerId="ADAL" clId="{8D4016C8-D77E-4CA2-9444-5FD7F40CA3F6}" dt="2025-08-28T08:52:15.202" v="3" actId="20577"/>
        <pc:sldMkLst>
          <pc:docMk/>
          <pc:sldMk cId="0" sldId="281"/>
        </pc:sldMkLst>
        <pc:spChg chg="mod">
          <ac:chgData name="Anna Steinbauer" userId="aa9e69c0-640f-4dee-88df-45dd0169f62d" providerId="ADAL" clId="{8D4016C8-D77E-4CA2-9444-5FD7F40CA3F6}" dt="2025-08-28T08:52:15.202" v="3" actId="20577"/>
          <ac:spMkLst>
            <pc:docMk/>
            <pc:sldMk cId="0" sldId="281"/>
            <ac:spMk id="487" creationId="{00000000-0000-0000-0000-000000000000}"/>
          </ac:spMkLst>
        </pc:spChg>
      </pc:sldChg>
    </pc:docChg>
  </pc:docChgLst>
  <pc:docChgLst>
    <pc:chgData name="Anna Steinbauer" userId="aa9e69c0-640f-4dee-88df-45dd0169f62d" providerId="ADAL" clId="{586A10A6-A0C9-4708-9DEB-4DD38BDF4F26}"/>
    <pc:docChg chg="custSel addSld delSld modSld">
      <pc:chgData name="Anna Steinbauer" userId="aa9e69c0-640f-4dee-88df-45dd0169f62d" providerId="ADAL" clId="{586A10A6-A0C9-4708-9DEB-4DD38BDF4F26}" dt="2025-02-12T16:37:59.263" v="38" actId="20577"/>
      <pc:docMkLst>
        <pc:docMk/>
      </pc:docMkLst>
      <pc:sldChg chg="modSp mod">
        <pc:chgData name="Anna Steinbauer" userId="aa9e69c0-640f-4dee-88df-45dd0169f62d" providerId="ADAL" clId="{586A10A6-A0C9-4708-9DEB-4DD38BDF4F26}" dt="2025-02-12T16:37:59.263" v="38" actId="20577"/>
        <pc:sldMkLst>
          <pc:docMk/>
          <pc:sldMk cId="0" sldId="256"/>
        </pc:sldMkLst>
      </pc:sldChg>
      <pc:sldChg chg="add del">
        <pc:chgData name="Anna Steinbauer" userId="aa9e69c0-640f-4dee-88df-45dd0169f62d" providerId="ADAL" clId="{586A10A6-A0C9-4708-9DEB-4DD38BDF4F26}" dt="2025-02-12T16:36:57.625" v="26" actId="2696"/>
        <pc:sldMkLst>
          <pc:docMk/>
          <pc:sldMk cId="3102903837" sldId="293"/>
        </pc:sldMkLst>
      </pc:sldChg>
      <pc:sldChg chg="addSp delSp modSp add mod">
        <pc:chgData name="Anna Steinbauer" userId="aa9e69c0-640f-4dee-88df-45dd0169f62d" providerId="ADAL" clId="{586A10A6-A0C9-4708-9DEB-4DD38BDF4F26}" dt="2025-02-12T16:37:20.395" v="37" actId="1076"/>
        <pc:sldMkLst>
          <pc:docMk/>
          <pc:sldMk cId="2161071905" sldId="294"/>
        </pc:sldMkLst>
      </pc:sldChg>
    </pc:docChg>
  </pc:docChgLst>
  <pc:docChgLst>
    <pc:chgData name="Anna Steinbauer" userId="aa9e69c0-640f-4dee-88df-45dd0169f62d" providerId="ADAL" clId="{A6A153E6-896E-446E-85B3-BB8B63C46AEF}"/>
    <pc:docChg chg="sldOrd">
      <pc:chgData name="Anna Steinbauer" userId="aa9e69c0-640f-4dee-88df-45dd0169f62d" providerId="ADAL" clId="{A6A153E6-896E-446E-85B3-BB8B63C46AEF}" dt="2025-03-21T15:27:13.485" v="0" actId="20578"/>
      <pc:docMkLst>
        <pc:docMk/>
      </pc:docMkLst>
      <pc:sldChg chg="ord">
        <pc:chgData name="Anna Steinbauer" userId="aa9e69c0-640f-4dee-88df-45dd0169f62d" providerId="ADAL" clId="{A6A153E6-896E-446E-85B3-BB8B63C46AEF}" dt="2025-03-21T15:27:13.485" v="0" actId="20578"/>
        <pc:sldMkLst>
          <pc:docMk/>
          <pc:sldMk cId="0" sldId="281"/>
        </pc:sldMkLst>
      </pc:sldChg>
    </pc:docChg>
  </pc:docChgLst>
  <pc:docChgLst>
    <pc:chgData name="hartwig.hitz@ph-noe.ac.at" userId="S::urn:spo:guest#hartwig.hitz@ph-noe.ac.at::" providerId="AD" clId="Web-{C7860E6D-742C-2217-E2DE-DCF936211F6A}"/>
    <pc:docChg chg="mod">
      <pc:chgData name="hartwig.hitz@ph-noe.ac.at" userId="S::urn:spo:guest#hartwig.hitz@ph-noe.ac.at::" providerId="AD" clId="Web-{C7860E6D-742C-2217-E2DE-DCF936211F6A}" dt="2025-02-20T08:58:45.657" v="0"/>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err="1"/>
              <a:t>Tradwife</a:t>
            </a:r>
            <a:r>
              <a:rPr lang="de-DE"/>
              <a:t>, </a:t>
            </a:r>
            <a:r>
              <a:rPr lang="de-DE" err="1"/>
              <a:t>Swifties</a:t>
            </a:r>
            <a:r>
              <a:rPr lang="de-DE"/>
              <a:t>, </a:t>
            </a:r>
            <a:r>
              <a:rPr lang="de-DE" err="1"/>
              <a:t>BlackLivesMatter</a:t>
            </a:r>
            <a:r>
              <a:rPr lang="de-DE"/>
              <a:t>, Vegane Ernährung</a:t>
            </a:r>
            <a:endParaRPr lang="de-AT"/>
          </a:p>
        </p:txBody>
      </p:sp>
    </p:spTree>
    <p:extLst>
      <p:ext uri="{BB962C8B-B14F-4D97-AF65-F5344CB8AC3E}">
        <p14:creationId xmlns:p14="http://schemas.microsoft.com/office/powerpoint/2010/main" val="37480094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www.nytimes.com/2020/06/02/arts/music/what-blackout-tuesday.html" TargetMode="External"/><Relationship Id="rId2" Type="http://schemas.openxmlformats.org/officeDocument/2006/relationships/hyperlink" Target="https://www.youtube.com/watch?v=XS6ysDFTbLU" TargetMode="Externa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www.youtube.com/watch?v=XS6ysDFTbLU" TargetMode="Externa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image" Target="../media/image33.png"/></Relationships>
</file>

<file path=ppt/slides/_rels/slide6.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6.xml"/><Relationship Id="rId5" Type="http://schemas.openxmlformats.org/officeDocument/2006/relationships/image" Target="../media/image42.png"/><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Pr/>
            </a:br>
            <a:r>
              <a:rPr err="1"/>
              <a:t>Geht’s</a:t>
            </a:r>
            <a:r>
              <a:t>!</a:t>
            </a:r>
          </a:p>
        </p:txBody>
      </p:sp>
      <p:sp>
        <p:nvSpPr>
          <p:cNvPr id="360" name="Textplatzhalter 2"/>
          <p:cNvSpPr txBox="1">
            <a:spLocks noGrp="1"/>
          </p:cNvSpPr>
          <p:nvPr>
            <p:ph type="body" sz="quarter" idx="1"/>
          </p:nvPr>
        </p:nvSpPr>
        <p:spPr>
          <a:xfrm>
            <a:off x="369582" y="4246874"/>
            <a:ext cx="3640443" cy="687076"/>
          </a:xfrm>
          <a:prstGeom prst="rect">
            <a:avLst/>
          </a:prstGeom>
        </p:spPr>
        <p:txBody>
          <a:bodyPr/>
          <a:lstStyle/>
          <a:p>
            <a:pPr>
              <a:defRPr sz="1300"/>
            </a:pPr>
            <a:r>
              <a:rPr lang="de-DE"/>
              <a:t>Globalisierung:</a:t>
            </a:r>
            <a:endParaRPr/>
          </a:p>
          <a:p>
            <a:pPr>
              <a:defRPr sz="1300"/>
            </a:pPr>
            <a:r>
              <a:rPr lang="de-DE"/>
              <a:t>Das eigene Ich in einer vernetzten Welt</a:t>
            </a: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FB1C71-81C6-6CD7-EF57-FC05CCEF3F38}"/>
              </a:ext>
            </a:extLst>
          </p:cNvPr>
          <p:cNvSpPr>
            <a:spLocks noGrp="1"/>
          </p:cNvSpPr>
          <p:nvPr>
            <p:ph type="title"/>
          </p:nvPr>
        </p:nvSpPr>
        <p:spPr/>
        <p:txBody>
          <a:bodyPr/>
          <a:lstStyle/>
          <a:p>
            <a:r>
              <a:rPr lang="de-DE"/>
              <a:t>Mystery Erklärung</a:t>
            </a:r>
            <a:endParaRPr lang="de-AT"/>
          </a:p>
        </p:txBody>
      </p:sp>
      <p:sp>
        <p:nvSpPr>
          <p:cNvPr id="3" name="Textplatzhalter 2">
            <a:extLst>
              <a:ext uri="{FF2B5EF4-FFF2-40B4-BE49-F238E27FC236}">
                <a16:creationId xmlns:a16="http://schemas.microsoft.com/office/drawing/2014/main" id="{AB09E568-6C4A-F0D7-248A-DB235A96954F}"/>
              </a:ext>
            </a:extLst>
          </p:cNvPr>
          <p:cNvSpPr>
            <a:spLocks noGrp="1"/>
          </p:cNvSpPr>
          <p:nvPr>
            <p:ph type="body" idx="1"/>
          </p:nvPr>
        </p:nvSpPr>
        <p:spPr>
          <a:xfrm>
            <a:off x="275351" y="2770154"/>
            <a:ext cx="8426730" cy="2140651"/>
          </a:xfrm>
        </p:spPr>
        <p:txBody>
          <a:bodyPr>
            <a:normAutofit/>
          </a:bodyPr>
          <a:lstStyle/>
          <a:p>
            <a:pPr marL="0" indent="0">
              <a:buNone/>
            </a:pPr>
            <a:r>
              <a:rPr lang="de-DE" sz="2400" dirty="0"/>
              <a:t>Ein Mystery ist ähnlich wie ein Kriminalfall. Im Mittelpunkt steht ein Rätsel, das ihr lösen müsst. Dazu bekommt ihr verschiedene Informationen, die ihr miteinander verknüpfen und in eine sinnvolle Reihenfolge bringen sollt. Am Ende ergibt sich daraus eine Antwort auf die Mystery-Frage.</a:t>
            </a:r>
            <a:endParaRPr lang="de-AT" sz="2400" dirty="0"/>
          </a:p>
        </p:txBody>
      </p:sp>
      <p:pic>
        <p:nvPicPr>
          <p:cNvPr id="4" name="Grafik 3" descr="Ein Bild, das Säugetier, Clipart, Hase Kaninchen, Tierfigur enthält.&#10;&#10;Automatisch generierte Beschreibung">
            <a:extLst>
              <a:ext uri="{FF2B5EF4-FFF2-40B4-BE49-F238E27FC236}">
                <a16:creationId xmlns:a16="http://schemas.microsoft.com/office/drawing/2014/main" id="{79E12CCC-9CC9-F40B-9B7B-57B926322BCA}"/>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623822" y="1783080"/>
            <a:ext cx="3292827" cy="3291840"/>
          </a:xfrm>
          <a:prstGeom prst="rect">
            <a:avLst/>
          </a:prstGeom>
        </p:spPr>
      </p:pic>
    </p:spTree>
    <p:extLst>
      <p:ext uri="{BB962C8B-B14F-4D97-AF65-F5344CB8AC3E}">
        <p14:creationId xmlns:p14="http://schemas.microsoft.com/office/powerpoint/2010/main" val="199474222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2701B-3E7E-DC1A-FCD1-DB6C08DA25B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8210017-842E-C90D-52F9-E3FC7F648242}"/>
              </a:ext>
            </a:extLst>
          </p:cNvPr>
          <p:cNvSpPr>
            <a:spLocks noGrp="1"/>
          </p:cNvSpPr>
          <p:nvPr>
            <p:ph type="title"/>
          </p:nvPr>
        </p:nvSpPr>
        <p:spPr/>
        <p:txBody>
          <a:bodyPr/>
          <a:lstStyle/>
          <a:p>
            <a:r>
              <a:rPr lang="de-AT"/>
              <a:t>Leitfragen</a:t>
            </a:r>
          </a:p>
        </p:txBody>
      </p:sp>
      <p:sp>
        <p:nvSpPr>
          <p:cNvPr id="3" name="Textplatzhalter 2">
            <a:extLst>
              <a:ext uri="{FF2B5EF4-FFF2-40B4-BE49-F238E27FC236}">
                <a16:creationId xmlns:a16="http://schemas.microsoft.com/office/drawing/2014/main" id="{D96A3E93-ED0C-06DE-F1B1-AAED65C1967B}"/>
              </a:ext>
            </a:extLst>
          </p:cNvPr>
          <p:cNvSpPr>
            <a:spLocks noGrp="1"/>
          </p:cNvSpPr>
          <p:nvPr>
            <p:ph type="body" idx="1"/>
          </p:nvPr>
        </p:nvSpPr>
        <p:spPr>
          <a:xfrm>
            <a:off x="450569" y="1793173"/>
            <a:ext cx="11280131" cy="4402901"/>
          </a:xfrm>
        </p:spPr>
        <p:txBody>
          <a:bodyPr>
            <a:normAutofit/>
          </a:bodyPr>
          <a:lstStyle/>
          <a:p>
            <a:r>
              <a:rPr lang="de-DE" sz="2400" dirty="0">
                <a:sym typeface="Wingdings" panose="05000000000000000000" pitchFamily="2" charset="2"/>
              </a:rPr>
              <a:t>Wie seid ihr zur Lösung gekommen?</a:t>
            </a:r>
          </a:p>
          <a:p>
            <a:r>
              <a:rPr lang="de-DE" sz="2400" dirty="0">
                <a:sym typeface="Wingdings" panose="05000000000000000000" pitchFamily="2" charset="2"/>
              </a:rPr>
              <a:t>Wie seid ihr vorgegangen? </a:t>
            </a:r>
          </a:p>
          <a:p>
            <a:r>
              <a:rPr lang="de-DE" sz="2400" dirty="0">
                <a:sym typeface="Wingdings" panose="05000000000000000000" pitchFamily="2" charset="2"/>
              </a:rPr>
              <a:t>Wie habt ihr entschieden, ob eine Information wichtig ist?</a:t>
            </a:r>
          </a:p>
          <a:p>
            <a:r>
              <a:rPr lang="de-DE" sz="2400" dirty="0">
                <a:sym typeface="Wingdings" panose="05000000000000000000" pitchFamily="2" charset="2"/>
              </a:rPr>
              <a:t>Was nehmt ihr euch für euren Alltag zukünftig mit?</a:t>
            </a:r>
          </a:p>
          <a:p>
            <a:endParaRPr lang="de-AT" sz="2400" dirty="0">
              <a:sym typeface="Wingdings" panose="05000000000000000000" pitchFamily="2" charset="2"/>
            </a:endParaRPr>
          </a:p>
        </p:txBody>
      </p:sp>
      <p:pic>
        <p:nvPicPr>
          <p:cNvPr id="8" name="Grafik 7" descr="Ein Bild, das Clipart, Hase Kaninchen, Cartoon, Darstellung enthält.&#10;&#10;KI-generierte Inhalte können fehlerhaft sein.">
            <a:extLst>
              <a:ext uri="{FF2B5EF4-FFF2-40B4-BE49-F238E27FC236}">
                <a16:creationId xmlns:a16="http://schemas.microsoft.com/office/drawing/2014/main" id="{15DF7704-7AB5-DD58-F953-D0E29B8B5E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2550" y="2779912"/>
            <a:ext cx="2882515" cy="3906637"/>
          </a:xfrm>
          <a:prstGeom prst="rect">
            <a:avLst/>
          </a:prstGeom>
        </p:spPr>
      </p:pic>
    </p:spTree>
    <p:extLst>
      <p:ext uri="{BB962C8B-B14F-4D97-AF65-F5344CB8AC3E}">
        <p14:creationId xmlns:p14="http://schemas.microsoft.com/office/powerpoint/2010/main" val="2161071905"/>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4840D-BF23-AD87-21ED-D4A7A8979AD1}"/>
            </a:ext>
          </a:extLst>
        </p:cNvPr>
        <p:cNvGrpSpPr/>
        <p:nvPr/>
      </p:nvGrpSpPr>
      <p:grpSpPr>
        <a:xfrm>
          <a:off x="0" y="0"/>
          <a:ext cx="0" cy="0"/>
          <a:chOff x="0" y="0"/>
          <a:chExt cx="0" cy="0"/>
        </a:xfrm>
      </p:grpSpPr>
      <p:sp>
        <p:nvSpPr>
          <p:cNvPr id="362" name="Titel 1">
            <a:extLst>
              <a:ext uri="{FF2B5EF4-FFF2-40B4-BE49-F238E27FC236}">
                <a16:creationId xmlns:a16="http://schemas.microsoft.com/office/drawing/2014/main" id="{E87C25AB-BCC5-AC32-0B98-785EBF9AF2B6}"/>
              </a:ext>
            </a:extLst>
          </p:cNvPr>
          <p:cNvSpPr txBox="1">
            <a:spLocks noGrp="1"/>
          </p:cNvSpPr>
          <p:nvPr>
            <p:ph type="title"/>
          </p:nvPr>
        </p:nvSpPr>
        <p:spPr>
          <a:xfrm>
            <a:off x="369581" y="2136138"/>
            <a:ext cx="8647674" cy="1968502"/>
          </a:xfrm>
          <a:prstGeom prst="rect">
            <a:avLst/>
          </a:prstGeom>
        </p:spPr>
        <p:txBody>
          <a:bodyPr/>
          <a:lstStyle>
            <a:lvl1pPr>
              <a:defRPr b="0" cap="none"/>
            </a:lvl1pPr>
          </a:lstStyle>
          <a:p>
            <a:r>
              <a:rPr lang="de-DE"/>
              <a:t>Anhang</a:t>
            </a:r>
            <a:endParaRPr/>
          </a:p>
        </p:txBody>
      </p:sp>
      <p:sp>
        <p:nvSpPr>
          <p:cNvPr id="363" name="Textplatzhalter 2">
            <a:extLst>
              <a:ext uri="{FF2B5EF4-FFF2-40B4-BE49-F238E27FC236}">
                <a16:creationId xmlns:a16="http://schemas.microsoft.com/office/drawing/2014/main" id="{FB9414A6-43B4-7D36-68C9-B3FC5035CAF1}"/>
              </a:ext>
            </a:extLst>
          </p:cNvPr>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761853366"/>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a:t>Bilder</a:t>
            </a:r>
            <a:endParaRPr/>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fontScale="92500" lnSpcReduction="20000"/>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a:p>
            <a:pPr marL="0" indent="0">
              <a:buSzTx/>
              <a:buNone/>
            </a:pPr>
            <a:endParaRPr lang="de-AT" dirty="0"/>
          </a:p>
          <a:p>
            <a:pPr marL="0" indent="0">
              <a:buSzTx/>
              <a:buNone/>
            </a:pPr>
            <a:r>
              <a:rPr lang="de-AT" dirty="0"/>
              <a:t>F3, youtube.com (2014) Bill Gates ALS Ice </a:t>
            </a:r>
            <a:r>
              <a:rPr lang="de-AT" dirty="0" err="1"/>
              <a:t>Bucket</a:t>
            </a:r>
            <a:r>
              <a:rPr lang="de-AT" dirty="0"/>
              <a:t> Challenge. </a:t>
            </a:r>
            <a:r>
              <a:rPr lang="de-AT" dirty="0">
                <a:hlinkClick r:id="rId2"/>
              </a:rPr>
              <a:t>https://www.youtube.com/watch?v=XS6ysDFTbLU</a:t>
            </a:r>
            <a:r>
              <a:rPr lang="de-AT" dirty="0"/>
              <a:t>. Zugegriffen am 28.12.2024</a:t>
            </a:r>
          </a:p>
          <a:p>
            <a:pPr marL="0" indent="0">
              <a:buSzTx/>
              <a:buNone/>
            </a:pPr>
            <a:r>
              <a:rPr lang="de-AT" dirty="0"/>
              <a:t>F5, </a:t>
            </a:r>
          </a:p>
          <a:p>
            <a:pPr>
              <a:buSzTx/>
            </a:pPr>
            <a:r>
              <a:rPr lang="de-AT" dirty="0" err="1"/>
              <a:t>TradWife</a:t>
            </a:r>
            <a:r>
              <a:rPr lang="de-AT" dirty="0"/>
              <a:t>, concernus.org (2023) </a:t>
            </a:r>
            <a:r>
              <a:rPr lang="de-AT" dirty="0" err="1"/>
              <a:t>How</a:t>
            </a:r>
            <a:r>
              <a:rPr lang="de-AT" dirty="0"/>
              <a:t> #tradwife </a:t>
            </a:r>
            <a:r>
              <a:rPr lang="de-AT" dirty="0" err="1"/>
              <a:t>myths</a:t>
            </a:r>
            <a:r>
              <a:rPr lang="de-AT" dirty="0"/>
              <a:t> </a:t>
            </a:r>
            <a:r>
              <a:rPr lang="de-AT" dirty="0" err="1"/>
              <a:t>impact</a:t>
            </a:r>
            <a:r>
              <a:rPr lang="de-AT" dirty="0"/>
              <a:t> </a:t>
            </a:r>
            <a:r>
              <a:rPr lang="de-AT" dirty="0" err="1"/>
              <a:t>the</a:t>
            </a:r>
            <a:r>
              <a:rPr lang="de-AT" dirty="0"/>
              <a:t> </a:t>
            </a:r>
            <a:r>
              <a:rPr lang="de-AT" dirty="0" err="1"/>
              <a:t>most</a:t>
            </a:r>
            <a:r>
              <a:rPr lang="de-AT" dirty="0"/>
              <a:t> </a:t>
            </a:r>
            <a:r>
              <a:rPr lang="de-AT" dirty="0" err="1"/>
              <a:t>vulnurable</a:t>
            </a:r>
            <a:r>
              <a:rPr lang="de-AT" dirty="0"/>
              <a:t> </a:t>
            </a:r>
            <a:r>
              <a:rPr lang="de-AT" dirty="0" err="1"/>
              <a:t>women</a:t>
            </a:r>
            <a:r>
              <a:rPr lang="de-AT" dirty="0"/>
              <a:t> </a:t>
            </a:r>
            <a:r>
              <a:rPr lang="de-AT" dirty="0" err="1"/>
              <a:t>around</a:t>
            </a:r>
            <a:r>
              <a:rPr lang="de-AT" dirty="0"/>
              <a:t> </a:t>
            </a:r>
            <a:r>
              <a:rPr lang="de-AT" dirty="0" err="1"/>
              <a:t>the</a:t>
            </a:r>
            <a:r>
              <a:rPr lang="de-AT" dirty="0"/>
              <a:t> </a:t>
            </a:r>
            <a:r>
              <a:rPr lang="de-AT" dirty="0" err="1"/>
              <a:t>world</a:t>
            </a:r>
            <a:r>
              <a:rPr lang="de-AT" dirty="0"/>
              <a:t>. https://concernusa.org/news/tradwife-myths-gender-equality/. Zugegriffen am 28.12.2024</a:t>
            </a:r>
          </a:p>
          <a:p>
            <a:pPr>
              <a:buSzTx/>
            </a:pPr>
            <a:r>
              <a:rPr lang="de-AT" dirty="0" err="1"/>
              <a:t>Swifties</a:t>
            </a:r>
            <a:r>
              <a:rPr lang="de-AT" dirty="0"/>
              <a:t>, marieclaire.com.au (2023) </a:t>
            </a:r>
            <a:r>
              <a:rPr lang="de-AT" dirty="0" err="1"/>
              <a:t>Why</a:t>
            </a:r>
            <a:r>
              <a:rPr lang="de-AT" dirty="0"/>
              <a:t> </a:t>
            </a:r>
            <a:r>
              <a:rPr lang="de-AT" dirty="0" err="1"/>
              <a:t>are</a:t>
            </a:r>
            <a:r>
              <a:rPr lang="de-AT" dirty="0"/>
              <a:t> Taylor Swift Fans </a:t>
            </a:r>
            <a:r>
              <a:rPr lang="de-AT" dirty="0" err="1"/>
              <a:t>making</a:t>
            </a:r>
            <a:r>
              <a:rPr lang="de-AT" dirty="0"/>
              <a:t> </a:t>
            </a:r>
            <a:r>
              <a:rPr lang="de-AT" dirty="0" err="1"/>
              <a:t>Eras</a:t>
            </a:r>
            <a:r>
              <a:rPr lang="de-AT" dirty="0"/>
              <a:t> </a:t>
            </a:r>
            <a:r>
              <a:rPr lang="de-AT" dirty="0" err="1"/>
              <a:t>Themed</a:t>
            </a:r>
            <a:r>
              <a:rPr lang="de-AT" dirty="0"/>
              <a:t> </a:t>
            </a:r>
            <a:r>
              <a:rPr lang="de-AT" dirty="0" err="1"/>
              <a:t>Friednship</a:t>
            </a:r>
            <a:r>
              <a:rPr lang="de-AT" dirty="0"/>
              <a:t> Bracelets? https://www.marieclaire.com.au/fashion/taylor-swift-friendship-bracelets-meaning/. Zugegriffen am 28.12.2024</a:t>
            </a:r>
          </a:p>
          <a:p>
            <a:pPr>
              <a:buSzTx/>
            </a:pPr>
            <a:r>
              <a:rPr lang="de-AT" dirty="0"/>
              <a:t>Black Squares, nytimes.com (2020) #BlackOut Tuesday: A Music Industry Protest </a:t>
            </a:r>
            <a:r>
              <a:rPr lang="de-AT" dirty="0" err="1"/>
              <a:t>Becomes</a:t>
            </a:r>
            <a:r>
              <a:rPr lang="de-AT" dirty="0"/>
              <a:t> a </a:t>
            </a:r>
            <a:r>
              <a:rPr lang="de-AT" dirty="0" err="1"/>
              <a:t>Social</a:t>
            </a:r>
            <a:r>
              <a:rPr lang="de-AT" dirty="0"/>
              <a:t> Media Movement. </a:t>
            </a:r>
            <a:r>
              <a:rPr lang="de-AT" dirty="0">
                <a:hlinkClick r:id="rId3"/>
              </a:rPr>
              <a:t>https://www.nytimes.com/2020/06/02/arts/music/what-blackout-tuesday.html</a:t>
            </a:r>
            <a:r>
              <a:rPr lang="de-AT" dirty="0"/>
              <a:t>. Zugegriffen am 28.12.2024</a:t>
            </a:r>
          </a:p>
          <a:p>
            <a:pPr>
              <a:buSzTx/>
            </a:pPr>
            <a:r>
              <a:rPr lang="de-AT" dirty="0"/>
              <a:t>Vegan Food, </a:t>
            </a:r>
            <a:r>
              <a:rPr lang="de-AT"/>
              <a:t>Anna Pelzer / </a:t>
            </a:r>
            <a:r>
              <a:rPr lang="de-AT" dirty="0" err="1"/>
              <a:t>Unsplash</a:t>
            </a:r>
            <a:endParaRPr lang="de-AT" dirty="0"/>
          </a:p>
          <a:p>
            <a:pPr marL="0" indent="0">
              <a:buSzTx/>
              <a:buNone/>
            </a:pPr>
            <a:endParaRPr lang="de-AT" dirty="0">
              <a:highlight>
                <a:srgbClr val="FFFF00"/>
              </a:highlight>
            </a:endParaRPr>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p>
            <a:fld id="{86CB4B4D-7CA3-9044-876B-883B54F8677D}" type="slidenum">
              <a:rPr/>
              <a:t>13</a:t>
            </a:fld>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a:t>Impressum</a:t>
            </a:r>
            <a:endParaRPr lang="de-AT"/>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a:effectLst/>
                <a:latin typeface="Arial" panose="020B0604020202020204" pitchFamily="34" charset="0"/>
                <a:ea typeface="Arial" panose="020B0604020202020204" pitchFamily="34" charset="0"/>
              </a:rPr>
              <a:t>Stiftung Wirtschaftsbildung (2025) Globalisierung: Das eigene Ich in einer vernetzten Welt. Power-Point-Präsentation. CC BY NC SA 4.0.</a:t>
            </a:r>
            <a:endParaRPr lang="de-AT" sz="1200">
              <a:latin typeface="Arial" panose="020B0604020202020204" pitchFamily="34" charset="0"/>
              <a:ea typeface="Arial" panose="020B0604020202020204" pitchFamily="34" charset="0"/>
              <a:cs typeface="Arial" panose="020B0604020202020204" pitchFamily="34" charset="0"/>
            </a:endParaRPr>
          </a:p>
          <a:p>
            <a:pPr marL="0" indent="0">
              <a:lnSpc>
                <a:spcPts val="1400"/>
              </a:lnSpc>
              <a:spcBef>
                <a:spcPts val="1200"/>
              </a:spcBef>
              <a:buNone/>
            </a:pPr>
            <a:endParaRPr lang="de-AT" sz="320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1" y="5666426"/>
            <a:ext cx="9389984" cy="417501"/>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Globale Trends</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AT"/>
              <a:t>Ice </a:t>
            </a:r>
            <a:r>
              <a:rPr lang="de-AT" err="1"/>
              <a:t>Bucket</a:t>
            </a:r>
            <a:r>
              <a:rPr lang="de-AT"/>
              <a:t> Challenge</a:t>
            </a:r>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11280131" cy="1189512"/>
          </a:xfrm>
        </p:spPr>
        <p:txBody>
          <a:bodyPr>
            <a:normAutofit/>
          </a:bodyPr>
          <a:lstStyle/>
          <a:p>
            <a:pPr marL="0" indent="0" algn="ctr">
              <a:buNone/>
            </a:pPr>
            <a:r>
              <a:rPr lang="de-AT" sz="2800"/>
              <a:t>Warum haben sich im Jahr 2014 Personen weltweit einen Kübel Eiswasser über den Kopf geleert?</a:t>
            </a:r>
          </a:p>
          <a:p>
            <a:pPr algn="ctr"/>
            <a:endParaRPr lang="de-AT" sz="2800"/>
          </a:p>
          <a:p>
            <a:pPr algn="ctr"/>
            <a:endParaRPr lang="de-AT" sz="2800"/>
          </a:p>
          <a:p>
            <a:pPr marL="0" indent="0" algn="ctr">
              <a:buNone/>
            </a:pPr>
            <a:endParaRPr lang="de-AT" sz="2800"/>
          </a:p>
        </p:txBody>
      </p:sp>
      <p:pic>
        <p:nvPicPr>
          <p:cNvPr id="3" name="Grafik 2">
            <a:hlinkClick r:id="rId2"/>
            <a:extLst>
              <a:ext uri="{FF2B5EF4-FFF2-40B4-BE49-F238E27FC236}">
                <a16:creationId xmlns:a16="http://schemas.microsoft.com/office/drawing/2014/main" id="{5067B975-B734-626C-6C20-7CEF97556A25}"/>
              </a:ext>
            </a:extLst>
          </p:cNvPr>
          <p:cNvPicPr>
            <a:picLocks noChangeAspect="1"/>
          </p:cNvPicPr>
          <p:nvPr/>
        </p:nvPicPr>
        <p:blipFill>
          <a:blip r:embed="rId3"/>
          <a:stretch>
            <a:fillRect/>
          </a:stretch>
        </p:blipFill>
        <p:spPr>
          <a:xfrm>
            <a:off x="3549103" y="2876127"/>
            <a:ext cx="5093793" cy="3428806"/>
          </a:xfrm>
          <a:prstGeom prst="rect">
            <a:avLst/>
          </a:prstGeom>
        </p:spPr>
      </p:pic>
    </p:spTree>
    <p:extLst>
      <p:ext uri="{BB962C8B-B14F-4D97-AF65-F5344CB8AC3E}">
        <p14:creationId xmlns:p14="http://schemas.microsoft.com/office/powerpoint/2010/main" val="366464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6DB2EF-6B8F-1D6A-788E-FA1893F611C5}"/>
              </a:ext>
            </a:extLst>
          </p:cNvPr>
          <p:cNvSpPr>
            <a:spLocks noGrp="1"/>
          </p:cNvSpPr>
          <p:nvPr>
            <p:ph type="title"/>
          </p:nvPr>
        </p:nvSpPr>
        <p:spPr/>
        <p:txBody>
          <a:bodyPr/>
          <a:lstStyle/>
          <a:p>
            <a:r>
              <a:rPr lang="de-AT"/>
              <a:t>Social Media </a:t>
            </a:r>
            <a:r>
              <a:rPr lang="de-AT" err="1"/>
              <a:t>trends</a:t>
            </a:r>
            <a:endParaRPr lang="de-AT"/>
          </a:p>
        </p:txBody>
      </p:sp>
      <p:sp>
        <p:nvSpPr>
          <p:cNvPr id="3" name="Textplatzhalter 2">
            <a:extLst>
              <a:ext uri="{FF2B5EF4-FFF2-40B4-BE49-F238E27FC236}">
                <a16:creationId xmlns:a16="http://schemas.microsoft.com/office/drawing/2014/main" id="{E96C31A2-830A-1FD6-7F8C-3527B0F1FFA6}"/>
              </a:ext>
            </a:extLst>
          </p:cNvPr>
          <p:cNvSpPr>
            <a:spLocks noGrp="1"/>
          </p:cNvSpPr>
          <p:nvPr>
            <p:ph type="body" idx="1"/>
          </p:nvPr>
        </p:nvSpPr>
        <p:spPr>
          <a:xfrm>
            <a:off x="450569" y="1793174"/>
            <a:ext cx="7789917" cy="4379026"/>
          </a:xfrm>
        </p:spPr>
        <p:txBody>
          <a:bodyPr>
            <a:normAutofit/>
          </a:bodyPr>
          <a:lstStyle/>
          <a:p>
            <a:pPr marL="0" indent="0">
              <a:buNone/>
            </a:pPr>
            <a:r>
              <a:rPr lang="de-AT" sz="2800" b="1"/>
              <a:t>Diskutiert</a:t>
            </a:r>
            <a:r>
              <a:rPr lang="de-AT" sz="2800"/>
              <a:t> in Kleingruppen folgende Fragen:</a:t>
            </a:r>
          </a:p>
          <a:p>
            <a:r>
              <a:rPr lang="de-DE" sz="2800"/>
              <a:t>Welche aktuellen oder vergangenen Trends habt ihr selbst mitbekommen?</a:t>
            </a:r>
          </a:p>
          <a:p>
            <a:r>
              <a:rPr lang="de-DE" sz="2800"/>
              <a:t>Wo/wie habt ihr von den Trends erfahren?</a:t>
            </a:r>
          </a:p>
          <a:p>
            <a:r>
              <a:rPr lang="de-DE" sz="2800"/>
              <a:t>Bei welchen Trends habt ihr selbst mitgemacht / würdet ihr mitmachen? Bei welchen nicht? Warum?</a:t>
            </a:r>
          </a:p>
          <a:p>
            <a:pPr marL="0" indent="0">
              <a:buNone/>
            </a:pPr>
            <a:endParaRPr lang="de-AT" sz="2800"/>
          </a:p>
        </p:txBody>
      </p:sp>
      <p:pic>
        <p:nvPicPr>
          <p:cNvPr id="5" name="Grafik 4" descr="Ein Bild, das Clipart, Hase Kaninchen, Cartoon, Darstellung enthält.&#10;&#10;Automatisch generierte Beschreibung">
            <a:extLst>
              <a:ext uri="{FF2B5EF4-FFF2-40B4-BE49-F238E27FC236}">
                <a16:creationId xmlns:a16="http://schemas.microsoft.com/office/drawing/2014/main" id="{1710549F-988F-2700-763D-A10FAEE12C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21771" y="1937657"/>
            <a:ext cx="3124461" cy="4234543"/>
          </a:xfrm>
          <a:prstGeom prst="rect">
            <a:avLst/>
          </a:prstGeom>
        </p:spPr>
      </p:pic>
    </p:spTree>
    <p:extLst>
      <p:ext uri="{BB962C8B-B14F-4D97-AF65-F5344CB8AC3E}">
        <p14:creationId xmlns:p14="http://schemas.microsoft.com/office/powerpoint/2010/main" val="2168797988"/>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A3910B-BD10-6F34-A25B-E64BB91EBE1A}"/>
              </a:ext>
            </a:extLst>
          </p:cNvPr>
          <p:cNvSpPr>
            <a:spLocks noGrp="1"/>
          </p:cNvSpPr>
          <p:nvPr>
            <p:ph type="title"/>
          </p:nvPr>
        </p:nvSpPr>
        <p:spPr/>
        <p:txBody>
          <a:bodyPr/>
          <a:lstStyle/>
          <a:p>
            <a:r>
              <a:rPr lang="de-AT"/>
              <a:t>Weitere bekannte Trends</a:t>
            </a:r>
          </a:p>
        </p:txBody>
      </p:sp>
      <p:pic>
        <p:nvPicPr>
          <p:cNvPr id="5" name="Grafik 4">
            <a:extLst>
              <a:ext uri="{FF2B5EF4-FFF2-40B4-BE49-F238E27FC236}">
                <a16:creationId xmlns:a16="http://schemas.microsoft.com/office/drawing/2014/main" id="{35349BFD-8D70-D780-328F-8B56545B91D9}"/>
              </a:ext>
            </a:extLst>
          </p:cNvPr>
          <p:cNvPicPr>
            <a:picLocks noChangeAspect="1"/>
          </p:cNvPicPr>
          <p:nvPr/>
        </p:nvPicPr>
        <p:blipFill>
          <a:blip r:embed="rId3"/>
          <a:stretch>
            <a:fillRect/>
          </a:stretch>
        </p:blipFill>
        <p:spPr>
          <a:xfrm>
            <a:off x="473472" y="1189836"/>
            <a:ext cx="4382710" cy="2756011"/>
          </a:xfrm>
          <a:prstGeom prst="rect">
            <a:avLst/>
          </a:prstGeom>
        </p:spPr>
      </p:pic>
      <p:pic>
        <p:nvPicPr>
          <p:cNvPr id="7" name="Grafik 6">
            <a:extLst>
              <a:ext uri="{FF2B5EF4-FFF2-40B4-BE49-F238E27FC236}">
                <a16:creationId xmlns:a16="http://schemas.microsoft.com/office/drawing/2014/main" id="{70FAE38C-F224-5AF2-D46C-A718B14373A1}"/>
              </a:ext>
            </a:extLst>
          </p:cNvPr>
          <p:cNvPicPr>
            <a:picLocks noChangeAspect="1"/>
          </p:cNvPicPr>
          <p:nvPr/>
        </p:nvPicPr>
        <p:blipFill>
          <a:blip r:embed="rId4"/>
          <a:stretch>
            <a:fillRect/>
          </a:stretch>
        </p:blipFill>
        <p:spPr>
          <a:xfrm>
            <a:off x="5670496" y="462524"/>
            <a:ext cx="4101193" cy="2966476"/>
          </a:xfrm>
          <a:prstGeom prst="rect">
            <a:avLst/>
          </a:prstGeom>
        </p:spPr>
      </p:pic>
      <p:pic>
        <p:nvPicPr>
          <p:cNvPr id="9" name="Grafik 8">
            <a:extLst>
              <a:ext uri="{FF2B5EF4-FFF2-40B4-BE49-F238E27FC236}">
                <a16:creationId xmlns:a16="http://schemas.microsoft.com/office/drawing/2014/main" id="{323591F1-CBA4-138A-1B40-7F17C7876AAA}"/>
              </a:ext>
            </a:extLst>
          </p:cNvPr>
          <p:cNvPicPr>
            <a:picLocks noChangeAspect="1"/>
          </p:cNvPicPr>
          <p:nvPr/>
        </p:nvPicPr>
        <p:blipFill>
          <a:blip r:embed="rId5"/>
          <a:stretch>
            <a:fillRect/>
          </a:stretch>
        </p:blipFill>
        <p:spPr>
          <a:xfrm>
            <a:off x="724147" y="3945847"/>
            <a:ext cx="3881359" cy="2867156"/>
          </a:xfrm>
          <a:prstGeom prst="rect">
            <a:avLst/>
          </a:prstGeom>
        </p:spPr>
      </p:pic>
      <p:pic>
        <p:nvPicPr>
          <p:cNvPr id="11" name="Grafik 10" descr="Ein Bild, das Essen, Produkt, Naturkost, Lebensmittelgruppe enthält.&#10;&#10;Automatisch generierte Beschreibung">
            <a:extLst>
              <a:ext uri="{FF2B5EF4-FFF2-40B4-BE49-F238E27FC236}">
                <a16:creationId xmlns:a16="http://schemas.microsoft.com/office/drawing/2014/main" id="{754F306F-8EB3-652F-D31A-377044744692}"/>
              </a:ext>
            </a:extLst>
          </p:cNvPr>
          <p:cNvPicPr>
            <a:picLocks noChangeAspect="1"/>
          </p:cNvPicPr>
          <p:nvPr/>
        </p:nvPicPr>
        <p:blipFill>
          <a:blip r:embed="rId6" cstate="print">
            <a:extLst>
              <a:ext uri="{28A0092B-C50C-407E-A947-70E740481C1C}">
                <a14:useLocalDpi xmlns:a14="http://schemas.microsoft.com/office/drawing/2010/main" val="0"/>
              </a:ext>
            </a:extLst>
          </a:blip>
          <a:srcRect l="16301" r="11882"/>
          <a:stretch/>
        </p:blipFill>
        <p:spPr>
          <a:xfrm>
            <a:off x="6237000" y="3721460"/>
            <a:ext cx="3330364" cy="3091543"/>
          </a:xfrm>
          <a:prstGeom prst="rect">
            <a:avLst/>
          </a:prstGeom>
        </p:spPr>
      </p:pic>
    </p:spTree>
    <p:extLst>
      <p:ext uri="{BB962C8B-B14F-4D97-AF65-F5344CB8AC3E}">
        <p14:creationId xmlns:p14="http://schemas.microsoft.com/office/powerpoint/2010/main" val="221596441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015F30-7E43-2215-C781-995571910A83}"/>
              </a:ext>
            </a:extLst>
          </p:cNvPr>
          <p:cNvSpPr>
            <a:spLocks noGrp="1"/>
          </p:cNvSpPr>
          <p:nvPr>
            <p:ph type="title"/>
          </p:nvPr>
        </p:nvSpPr>
        <p:spPr/>
        <p:txBody>
          <a:bodyPr/>
          <a:lstStyle/>
          <a:p>
            <a:r>
              <a:rPr lang="de-AT"/>
              <a:t>Globalisierung - Definition</a:t>
            </a:r>
          </a:p>
        </p:txBody>
      </p:sp>
      <p:sp>
        <p:nvSpPr>
          <p:cNvPr id="3" name="Textplatzhalter 2">
            <a:extLst>
              <a:ext uri="{FF2B5EF4-FFF2-40B4-BE49-F238E27FC236}">
                <a16:creationId xmlns:a16="http://schemas.microsoft.com/office/drawing/2014/main" id="{A47F7B31-6B0A-A992-2DAA-DF59AE75BD7B}"/>
              </a:ext>
            </a:extLst>
          </p:cNvPr>
          <p:cNvSpPr>
            <a:spLocks noGrp="1"/>
          </p:cNvSpPr>
          <p:nvPr>
            <p:ph type="body" idx="1"/>
          </p:nvPr>
        </p:nvSpPr>
        <p:spPr>
          <a:xfrm>
            <a:off x="469790" y="2250871"/>
            <a:ext cx="7816960" cy="3040380"/>
          </a:xfrm>
        </p:spPr>
        <p:txBody>
          <a:bodyPr>
            <a:normAutofit lnSpcReduction="10000"/>
          </a:bodyPr>
          <a:lstStyle/>
          <a:p>
            <a:pPr marL="0" indent="0" algn="ctr">
              <a:buNone/>
            </a:pPr>
            <a:r>
              <a:rPr lang="de-AT" sz="3200" i="1"/>
              <a:t>Unter Globalisierung versteht man den weltweiten Handel von Gütern und Dienstleistungen. Durch die Globalisierung werden Menschen, Unternehmen und Volkswirtschaften in verschiedenen Lebensbereichen weltweit immer weiter vernetzt.</a:t>
            </a:r>
          </a:p>
        </p:txBody>
      </p:sp>
      <p:pic>
        <p:nvPicPr>
          <p:cNvPr id="7" name="Grafik 6" descr="Erdkugel: Afrika und Europa mit einfarbiger Füllung">
            <a:extLst>
              <a:ext uri="{FF2B5EF4-FFF2-40B4-BE49-F238E27FC236}">
                <a16:creationId xmlns:a16="http://schemas.microsoft.com/office/drawing/2014/main" id="{1DA3746F-8AC4-891E-A1CE-84050485C3B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892540" y="2558984"/>
            <a:ext cx="2264413" cy="2264413"/>
          </a:xfrm>
          <a:prstGeom prst="rect">
            <a:avLst/>
          </a:prstGeom>
        </p:spPr>
      </p:pic>
    </p:spTree>
    <p:extLst>
      <p:ext uri="{BB962C8B-B14F-4D97-AF65-F5344CB8AC3E}">
        <p14:creationId xmlns:p14="http://schemas.microsoft.com/office/powerpoint/2010/main" val="900564281"/>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4CCF6A-9C04-C236-E448-D4E980862924}"/>
              </a:ext>
            </a:extLst>
          </p:cNvPr>
          <p:cNvSpPr>
            <a:spLocks noGrp="1"/>
          </p:cNvSpPr>
          <p:nvPr>
            <p:ph type="title"/>
          </p:nvPr>
        </p:nvSpPr>
        <p:spPr/>
        <p:txBody>
          <a:bodyPr/>
          <a:lstStyle/>
          <a:p>
            <a:r>
              <a:rPr lang="de-AT" dirty="0"/>
              <a:t>Globalisierung – </a:t>
            </a:r>
            <a:r>
              <a:rPr lang="de-AT" dirty="0" err="1"/>
              <a:t>think</a:t>
            </a:r>
            <a:r>
              <a:rPr lang="de-AT" dirty="0"/>
              <a:t>, Pair, </a:t>
            </a:r>
            <a:r>
              <a:rPr lang="de-AT" dirty="0" err="1"/>
              <a:t>share</a:t>
            </a:r>
            <a:endParaRPr lang="de-AT" dirty="0"/>
          </a:p>
        </p:txBody>
      </p:sp>
      <p:sp>
        <p:nvSpPr>
          <p:cNvPr id="3" name="Textplatzhalter 2">
            <a:extLst>
              <a:ext uri="{FF2B5EF4-FFF2-40B4-BE49-F238E27FC236}">
                <a16:creationId xmlns:a16="http://schemas.microsoft.com/office/drawing/2014/main" id="{2F4CA15E-7295-01DA-CFDD-F783953ADDEB}"/>
              </a:ext>
            </a:extLst>
          </p:cNvPr>
          <p:cNvSpPr>
            <a:spLocks noGrp="1"/>
          </p:cNvSpPr>
          <p:nvPr>
            <p:ph type="body" idx="1"/>
          </p:nvPr>
        </p:nvSpPr>
        <p:spPr>
          <a:xfrm>
            <a:off x="450569" y="1598864"/>
            <a:ext cx="8384821" cy="4710496"/>
          </a:xfrm>
        </p:spPr>
        <p:txBody>
          <a:bodyPr>
            <a:normAutofit/>
          </a:bodyPr>
          <a:lstStyle/>
          <a:p>
            <a:pPr marL="0" indent="0">
              <a:buNone/>
            </a:pPr>
            <a:r>
              <a:rPr lang="de-AT" sz="2400" b="1" dirty="0"/>
              <a:t>Mache</a:t>
            </a:r>
            <a:r>
              <a:rPr lang="de-AT" sz="2400" dirty="0"/>
              <a:t> dir Gedanken zu folgenden Fragen und </a:t>
            </a:r>
            <a:r>
              <a:rPr lang="de-AT" sz="2400" b="1" dirty="0"/>
              <a:t>halte</a:t>
            </a:r>
            <a:r>
              <a:rPr lang="de-AT" sz="2400" dirty="0"/>
              <a:t> sie in Stichworten in deiner Mitschrift </a:t>
            </a:r>
            <a:r>
              <a:rPr lang="de-AT" sz="2400" b="1" dirty="0"/>
              <a:t>fest</a:t>
            </a:r>
            <a:r>
              <a:rPr lang="de-AT" sz="2400" dirty="0"/>
              <a:t>:</a:t>
            </a:r>
          </a:p>
          <a:p>
            <a:pPr lvl="1"/>
            <a:r>
              <a:rPr lang="de-DE" sz="2400" dirty="0"/>
              <a:t>Welche Voraussetzungen braucht es, damit die Trends, die ihr genannt habt, entstehen können? </a:t>
            </a:r>
          </a:p>
          <a:p>
            <a:pPr lvl="1"/>
            <a:r>
              <a:rPr lang="de-DE" sz="2400" dirty="0"/>
              <a:t>Gibt es noch andere Bereiche in eurem Leben, in denen ihr mit Produkten aus aller Welt in Berührung kommt? Wie kommen diese Produkte zu euch? Wer stellt sie her?</a:t>
            </a:r>
          </a:p>
          <a:p>
            <a:pPr lvl="1"/>
            <a:r>
              <a:rPr lang="de-DE" sz="2400" dirty="0"/>
              <a:t>Welche Auswirkungen hat der weltweite Austausch auf Umwelt und Gesellschaft?</a:t>
            </a:r>
          </a:p>
          <a:p>
            <a:pPr marL="0" indent="0">
              <a:buNone/>
            </a:pPr>
            <a:endParaRPr lang="de-DE" sz="2400" dirty="0"/>
          </a:p>
        </p:txBody>
      </p:sp>
      <p:pic>
        <p:nvPicPr>
          <p:cNvPr id="5" name="Grafik 4" descr="Ein Bild, das Säugetier, Clipart, Hase Kaninchen, Tierfigur enthält.&#10;&#10;Automatisch generierte Beschreibung">
            <a:extLst>
              <a:ext uri="{FF2B5EF4-FFF2-40B4-BE49-F238E27FC236}">
                <a16:creationId xmlns:a16="http://schemas.microsoft.com/office/drawing/2014/main" id="{AE56D77F-FB32-735A-A421-54FCF64C424A}"/>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702081" y="2194560"/>
            <a:ext cx="3292827" cy="3291840"/>
          </a:xfrm>
          <a:prstGeom prst="rect">
            <a:avLst/>
          </a:prstGeom>
        </p:spPr>
      </p:pic>
    </p:spTree>
    <p:extLst>
      <p:ext uri="{BB962C8B-B14F-4D97-AF65-F5344CB8AC3E}">
        <p14:creationId xmlns:p14="http://schemas.microsoft.com/office/powerpoint/2010/main" val="96692452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9A5201-B6A3-1A7B-90CD-D9939FD0F6FD}"/>
              </a:ext>
            </a:extLst>
          </p:cNvPr>
          <p:cNvSpPr>
            <a:spLocks noGrp="1"/>
          </p:cNvSpPr>
          <p:nvPr>
            <p:ph type="title"/>
          </p:nvPr>
        </p:nvSpPr>
        <p:spPr/>
        <p:txBody>
          <a:bodyPr/>
          <a:lstStyle/>
          <a:p>
            <a:r>
              <a:rPr lang="de-DE" dirty="0"/>
              <a:t>Mindmap vervollständigen</a:t>
            </a:r>
            <a:endParaRPr lang="de-AT" dirty="0"/>
          </a:p>
        </p:txBody>
      </p:sp>
      <p:sp>
        <p:nvSpPr>
          <p:cNvPr id="3" name="Textplatzhalter 2">
            <a:extLst>
              <a:ext uri="{FF2B5EF4-FFF2-40B4-BE49-F238E27FC236}">
                <a16:creationId xmlns:a16="http://schemas.microsoft.com/office/drawing/2014/main" id="{597F0087-D9CA-21E2-62C3-FDDF97E9AC2E}"/>
              </a:ext>
            </a:extLst>
          </p:cNvPr>
          <p:cNvSpPr>
            <a:spLocks noGrp="1"/>
          </p:cNvSpPr>
          <p:nvPr>
            <p:ph type="body" idx="1"/>
          </p:nvPr>
        </p:nvSpPr>
        <p:spPr>
          <a:xfrm>
            <a:off x="469790" y="1375931"/>
            <a:ext cx="9889933" cy="779684"/>
          </a:xfrm>
        </p:spPr>
        <p:txBody>
          <a:bodyPr/>
          <a:lstStyle/>
          <a:p>
            <a:pPr marL="0" indent="0">
              <a:buNone/>
            </a:pPr>
            <a:r>
              <a:rPr lang="de-DE" dirty="0"/>
              <a:t>Vervollständige die Mindmap mit den Stichworten, die du dir zu den Fragen auf der vorherigen Folie notiert hast. Du kannst auch zusätzliche Bereich hinzufügen.</a:t>
            </a:r>
          </a:p>
          <a:p>
            <a:pPr marL="0" indent="0">
              <a:buNone/>
            </a:pPr>
            <a:endParaRPr lang="de-AT" dirty="0"/>
          </a:p>
        </p:txBody>
      </p:sp>
      <p:grpSp>
        <p:nvGrpSpPr>
          <p:cNvPr id="4" name="Gruppieren 3">
            <a:extLst>
              <a:ext uri="{FF2B5EF4-FFF2-40B4-BE49-F238E27FC236}">
                <a16:creationId xmlns:a16="http://schemas.microsoft.com/office/drawing/2014/main" id="{E5629366-6E7C-4BF2-523A-42D3C86CE014}"/>
              </a:ext>
            </a:extLst>
          </p:cNvPr>
          <p:cNvGrpSpPr/>
          <p:nvPr/>
        </p:nvGrpSpPr>
        <p:grpSpPr>
          <a:xfrm>
            <a:off x="1832277" y="2155615"/>
            <a:ext cx="7905750" cy="4419600"/>
            <a:chOff x="0" y="0"/>
            <a:chExt cx="7905750" cy="4419600"/>
          </a:xfrm>
        </p:grpSpPr>
        <p:sp>
          <p:nvSpPr>
            <p:cNvPr id="5" name="Ellipse 4">
              <a:extLst>
                <a:ext uri="{FF2B5EF4-FFF2-40B4-BE49-F238E27FC236}">
                  <a16:creationId xmlns:a16="http://schemas.microsoft.com/office/drawing/2014/main" id="{387EA1CD-07B6-1497-2B02-2CAB5E91868E}"/>
                </a:ext>
              </a:extLst>
            </p:cNvPr>
            <p:cNvSpPr/>
            <p:nvPr/>
          </p:nvSpPr>
          <p:spPr>
            <a:xfrm>
              <a:off x="3248025" y="2085975"/>
              <a:ext cx="1783080" cy="853440"/>
            </a:xfrm>
            <a:prstGeom prst="ellipse">
              <a:avLst/>
            </a:prstGeom>
            <a:solidFill>
              <a:srgbClr val="FFCC00"/>
            </a:solidFill>
            <a:ln>
              <a:solidFill>
                <a:schemeClr val="accent3"/>
              </a:solidFill>
            </a:ln>
          </p:spPr>
          <p:style>
            <a:lnRef idx="1">
              <a:schemeClr val="accent4"/>
            </a:lnRef>
            <a:fillRef idx="2">
              <a:schemeClr val="accent4"/>
            </a:fillRef>
            <a:effectRef idx="1">
              <a:schemeClr val="accent4"/>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ts val="1400"/>
                </a:lnSpc>
              </a:pPr>
              <a:r>
                <a:rPr lang="de-DE" sz="1400" b="1">
                  <a:effectLst/>
                  <a:ea typeface="Arial" panose="020B0604020202020204" pitchFamily="34" charset="0"/>
                  <a:cs typeface="Arial" panose="020B0604020202020204" pitchFamily="34" charset="0"/>
                </a:rPr>
                <a:t> </a:t>
              </a:r>
              <a:endParaRPr lang="de-AT" sz="1000">
                <a:effectLst/>
                <a:ea typeface="Arial" panose="020B0604020202020204" pitchFamily="34" charset="0"/>
                <a:cs typeface="Arial" panose="020B0604020202020204" pitchFamily="34" charset="0"/>
              </a:endParaRPr>
            </a:p>
          </p:txBody>
        </p:sp>
        <p:sp>
          <p:nvSpPr>
            <p:cNvPr id="6" name="Textfeld 2">
              <a:extLst>
                <a:ext uri="{FF2B5EF4-FFF2-40B4-BE49-F238E27FC236}">
                  <a16:creationId xmlns:a16="http://schemas.microsoft.com/office/drawing/2014/main" id="{3EEC5682-224C-F01B-A9B8-DA18F7EB1495}"/>
                </a:ext>
              </a:extLst>
            </p:cNvPr>
            <p:cNvSpPr txBox="1">
              <a:spLocks noChangeArrowheads="1"/>
            </p:cNvSpPr>
            <p:nvPr/>
          </p:nvSpPr>
          <p:spPr bwMode="auto">
            <a:xfrm>
              <a:off x="5743575" y="1409700"/>
              <a:ext cx="982980" cy="278130"/>
            </a:xfrm>
            <a:prstGeom prst="rect">
              <a:avLst/>
            </a:prstGeom>
            <a:noFill/>
            <a:ln w="9525">
              <a:noFill/>
              <a:miter lim="800000"/>
              <a:headEnd/>
              <a:tailEnd/>
            </a:ln>
          </p:spPr>
          <p:txBody>
            <a:bodyPr rot="0" vert="horz" wrap="square" lIns="91440" tIns="45720" rIns="91440" bIns="45720" anchor="t" anchorCtr="0">
              <a:spAutoFit/>
            </a:bodyPr>
            <a:lstStyle/>
            <a:p>
              <a:pPr algn="ctr">
                <a:lnSpc>
                  <a:spcPts val="1400"/>
                </a:lnSpc>
              </a:pPr>
              <a:r>
                <a:rPr lang="de-DE" sz="1200">
                  <a:effectLst/>
                  <a:latin typeface="Arial" panose="020B0604020202020204" pitchFamily="34" charset="0"/>
                  <a:ea typeface="Arial" panose="020B0604020202020204" pitchFamily="34" charset="0"/>
                  <a:cs typeface="Arial" panose="020B0604020202020204" pitchFamily="34" charset="0"/>
                </a:rPr>
                <a:t>Wirtschaft</a:t>
              </a:r>
              <a:endParaRPr lang="de-AT" sz="1000">
                <a:effectLst/>
                <a:latin typeface="Arial" panose="020B0604020202020204" pitchFamily="34" charset="0"/>
                <a:ea typeface="Arial" panose="020B0604020202020204" pitchFamily="34" charset="0"/>
                <a:cs typeface="Arial" panose="020B0604020202020204" pitchFamily="34" charset="0"/>
              </a:endParaRPr>
            </a:p>
          </p:txBody>
        </p:sp>
        <p:sp>
          <p:nvSpPr>
            <p:cNvPr id="7" name="Textfeld 2">
              <a:extLst>
                <a:ext uri="{FF2B5EF4-FFF2-40B4-BE49-F238E27FC236}">
                  <a16:creationId xmlns:a16="http://schemas.microsoft.com/office/drawing/2014/main" id="{694478ED-6E49-29EC-9205-3032AF0EBEEA}"/>
                </a:ext>
              </a:extLst>
            </p:cNvPr>
            <p:cNvSpPr txBox="1">
              <a:spLocks noChangeArrowheads="1"/>
            </p:cNvSpPr>
            <p:nvPr/>
          </p:nvSpPr>
          <p:spPr bwMode="auto">
            <a:xfrm>
              <a:off x="6200775" y="3657600"/>
              <a:ext cx="1257934" cy="456564"/>
            </a:xfrm>
            <a:prstGeom prst="rect">
              <a:avLst/>
            </a:prstGeom>
            <a:noFill/>
            <a:ln w="9525">
              <a:noFill/>
              <a:miter lim="800000"/>
              <a:headEnd/>
              <a:tailEnd/>
            </a:ln>
          </p:spPr>
          <p:txBody>
            <a:bodyPr rot="0" vert="horz" wrap="square" lIns="91440" tIns="45720" rIns="91440" bIns="45720" anchor="t" anchorCtr="0">
              <a:spAutoFit/>
            </a:bodyPr>
            <a:lstStyle/>
            <a:p>
              <a:pPr algn="ctr">
                <a:lnSpc>
                  <a:spcPts val="1400"/>
                </a:lnSpc>
              </a:pPr>
              <a:r>
                <a:rPr lang="de-DE" sz="1200">
                  <a:effectLst/>
                  <a:latin typeface="Arial" panose="020B0604020202020204" pitchFamily="34" charset="0"/>
                  <a:ea typeface="Arial" panose="020B0604020202020204" pitchFamily="34" charset="0"/>
                  <a:cs typeface="Arial" panose="020B0604020202020204" pitchFamily="34" charset="0"/>
                </a:rPr>
                <a:t>Gesellschaft / Kultur</a:t>
              </a:r>
              <a:endParaRPr lang="de-AT" sz="1000">
                <a:effectLst/>
                <a:latin typeface="Arial" panose="020B0604020202020204" pitchFamily="34" charset="0"/>
                <a:ea typeface="Arial" panose="020B0604020202020204" pitchFamily="34" charset="0"/>
                <a:cs typeface="Arial" panose="020B0604020202020204" pitchFamily="34" charset="0"/>
              </a:endParaRPr>
            </a:p>
          </p:txBody>
        </p:sp>
        <p:sp>
          <p:nvSpPr>
            <p:cNvPr id="8" name="Textfeld 2">
              <a:extLst>
                <a:ext uri="{FF2B5EF4-FFF2-40B4-BE49-F238E27FC236}">
                  <a16:creationId xmlns:a16="http://schemas.microsoft.com/office/drawing/2014/main" id="{FF890D22-CCEC-3AB1-A3B6-4D17C9CFE4C3}"/>
                </a:ext>
              </a:extLst>
            </p:cNvPr>
            <p:cNvSpPr txBox="1">
              <a:spLocks noChangeArrowheads="1"/>
            </p:cNvSpPr>
            <p:nvPr/>
          </p:nvSpPr>
          <p:spPr bwMode="auto">
            <a:xfrm>
              <a:off x="933450" y="3733800"/>
              <a:ext cx="982980" cy="278130"/>
            </a:xfrm>
            <a:prstGeom prst="rect">
              <a:avLst/>
            </a:prstGeom>
            <a:noFill/>
            <a:ln w="9525">
              <a:noFill/>
              <a:miter lim="800000"/>
              <a:headEnd/>
              <a:tailEnd/>
            </a:ln>
          </p:spPr>
          <p:txBody>
            <a:bodyPr rot="0" vert="horz" wrap="square" lIns="91440" tIns="45720" rIns="91440" bIns="45720" anchor="t" anchorCtr="0">
              <a:spAutoFit/>
            </a:bodyPr>
            <a:lstStyle/>
            <a:p>
              <a:pPr algn="ctr">
                <a:lnSpc>
                  <a:spcPts val="1400"/>
                </a:lnSpc>
              </a:pPr>
              <a:r>
                <a:rPr lang="de-DE" sz="1200">
                  <a:effectLst/>
                  <a:latin typeface="Arial" panose="020B0604020202020204" pitchFamily="34" charset="0"/>
                  <a:ea typeface="Arial" panose="020B0604020202020204" pitchFamily="34" charset="0"/>
                  <a:cs typeface="Arial" panose="020B0604020202020204" pitchFamily="34" charset="0"/>
                </a:rPr>
                <a:t>Umwelt</a:t>
              </a:r>
              <a:endParaRPr lang="de-AT" sz="1000">
                <a:effectLst/>
                <a:latin typeface="Arial" panose="020B0604020202020204" pitchFamily="34" charset="0"/>
                <a:ea typeface="Arial" panose="020B0604020202020204" pitchFamily="34" charset="0"/>
                <a:cs typeface="Arial" panose="020B0604020202020204" pitchFamily="34" charset="0"/>
              </a:endParaRPr>
            </a:p>
          </p:txBody>
        </p:sp>
        <p:sp>
          <p:nvSpPr>
            <p:cNvPr id="9" name="Textfeld 2">
              <a:extLst>
                <a:ext uri="{FF2B5EF4-FFF2-40B4-BE49-F238E27FC236}">
                  <a16:creationId xmlns:a16="http://schemas.microsoft.com/office/drawing/2014/main" id="{737CC9D4-BAB2-B9EF-FE90-02F2A0298F7E}"/>
                </a:ext>
              </a:extLst>
            </p:cNvPr>
            <p:cNvSpPr txBox="1">
              <a:spLocks noChangeArrowheads="1"/>
            </p:cNvSpPr>
            <p:nvPr/>
          </p:nvSpPr>
          <p:spPr bwMode="auto">
            <a:xfrm>
              <a:off x="1076325" y="847725"/>
              <a:ext cx="1457325" cy="455930"/>
            </a:xfrm>
            <a:prstGeom prst="rect">
              <a:avLst/>
            </a:prstGeom>
            <a:noFill/>
            <a:ln w="9525">
              <a:noFill/>
              <a:miter lim="800000"/>
              <a:headEnd/>
              <a:tailEnd/>
            </a:ln>
          </p:spPr>
          <p:txBody>
            <a:bodyPr rot="0" vert="horz" wrap="square" lIns="91440" tIns="45720" rIns="91440" bIns="45720" anchor="t" anchorCtr="0">
              <a:spAutoFit/>
            </a:bodyPr>
            <a:lstStyle/>
            <a:p>
              <a:pPr algn="ctr">
                <a:lnSpc>
                  <a:spcPts val="1400"/>
                </a:lnSpc>
              </a:pPr>
              <a:r>
                <a:rPr lang="de-DE" sz="1200">
                  <a:effectLst/>
                  <a:latin typeface="Arial" panose="020B0604020202020204" pitchFamily="34" charset="0"/>
                  <a:ea typeface="Arial" panose="020B0604020202020204" pitchFamily="34" charset="0"/>
                  <a:cs typeface="Arial" panose="020B0604020202020204" pitchFamily="34" charset="0"/>
                </a:rPr>
                <a:t>Kommunikation/ Technologie</a:t>
              </a:r>
              <a:endParaRPr lang="de-AT" sz="1000">
                <a:effectLst/>
                <a:latin typeface="Arial" panose="020B0604020202020204" pitchFamily="34" charset="0"/>
                <a:ea typeface="Arial" panose="020B0604020202020204" pitchFamily="34" charset="0"/>
                <a:cs typeface="Arial" panose="020B0604020202020204" pitchFamily="34" charset="0"/>
              </a:endParaRPr>
            </a:p>
          </p:txBody>
        </p:sp>
        <p:pic>
          <p:nvPicPr>
            <p:cNvPr id="10" name="Grafik 9" descr="Ein Bild, das Screenshot, Design enthält.&#10;&#10;KI-generierte Inhalte können fehlerhaft sein.">
              <a:extLst>
                <a:ext uri="{FF2B5EF4-FFF2-40B4-BE49-F238E27FC236}">
                  <a16:creationId xmlns:a16="http://schemas.microsoft.com/office/drawing/2014/main" id="{EAB0995B-74D3-D763-4D79-97B2E2D3EC4E}"/>
                </a:ext>
              </a:extLst>
            </p:cNvPr>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3172" t="22260" r="4638" b="13961"/>
            <a:stretch/>
          </p:blipFill>
          <p:spPr bwMode="auto">
            <a:xfrm>
              <a:off x="1190625" y="76200"/>
              <a:ext cx="1343025" cy="847725"/>
            </a:xfrm>
            <a:prstGeom prst="rect">
              <a:avLst/>
            </a:prstGeom>
            <a:noFill/>
            <a:ln>
              <a:noFill/>
            </a:ln>
            <a:extLst>
              <a:ext uri="{53640926-AAD7-44D8-BBD7-CCE9431645EC}">
                <a14:shadowObscured xmlns:a14="http://schemas.microsoft.com/office/drawing/2010/main"/>
              </a:ext>
            </a:extLst>
          </p:spPr>
        </p:pic>
        <p:pic>
          <p:nvPicPr>
            <p:cNvPr id="11" name="Grafik 10" descr="Ein Bild, das Rechteck, Majorelle Blue, Design, Pixel enthält.&#10;&#10;KI-generierte Inhalte können fehlerhaft sein.">
              <a:extLst>
                <a:ext uri="{FF2B5EF4-FFF2-40B4-BE49-F238E27FC236}">
                  <a16:creationId xmlns:a16="http://schemas.microsoft.com/office/drawing/2014/main" id="{083597D1-2DDC-0B2B-166A-5BF2F85C21AB}"/>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9686" t="9269" r="12393" b="12547"/>
            <a:stretch/>
          </p:blipFill>
          <p:spPr bwMode="auto">
            <a:xfrm>
              <a:off x="5610225" y="542925"/>
              <a:ext cx="1228725" cy="871220"/>
            </a:xfrm>
            <a:prstGeom prst="rect">
              <a:avLst/>
            </a:prstGeom>
            <a:noFill/>
            <a:ln>
              <a:noFill/>
            </a:ln>
            <a:extLst>
              <a:ext uri="{53640926-AAD7-44D8-BBD7-CCE9431645EC}">
                <a14:shadowObscured xmlns:a14="http://schemas.microsoft.com/office/drawing/2010/main"/>
              </a:ext>
            </a:extLst>
          </p:spPr>
        </p:pic>
        <p:pic>
          <p:nvPicPr>
            <p:cNvPr id="12" name="Grafik 11" descr="Ein Bild, das Karte, Darstellung enthält.&#10;&#10;KI-generierte Inhalte können fehlerhaft sein.">
              <a:extLst>
                <a:ext uri="{FF2B5EF4-FFF2-40B4-BE49-F238E27FC236}">
                  <a16:creationId xmlns:a16="http://schemas.microsoft.com/office/drawing/2014/main" id="{5B46E064-E119-E2AA-375F-90B249D3EF30}"/>
                </a:ext>
              </a:extLst>
            </p:cNvPr>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2475" y="2867025"/>
              <a:ext cx="1336675" cy="945515"/>
            </a:xfrm>
            <a:prstGeom prst="rect">
              <a:avLst/>
            </a:prstGeom>
            <a:noFill/>
            <a:ln>
              <a:noFill/>
            </a:ln>
          </p:spPr>
        </p:pic>
        <p:pic>
          <p:nvPicPr>
            <p:cNvPr id="13" name="Grafik 12" descr="Ein Bild, das Kleidung, Zeichnung, Mann, Schuhwerk enthält.&#10;&#10;KI-generierte Inhalte können fehlerhaft sein.">
              <a:extLst>
                <a:ext uri="{FF2B5EF4-FFF2-40B4-BE49-F238E27FC236}">
                  <a16:creationId xmlns:a16="http://schemas.microsoft.com/office/drawing/2014/main" id="{3A187BE1-DFF0-8D98-717E-D6E3729D217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4812" t="9451" r="16433" b="7372"/>
            <a:stretch/>
          </p:blipFill>
          <p:spPr bwMode="auto">
            <a:xfrm>
              <a:off x="6362700" y="2571750"/>
              <a:ext cx="927100" cy="1085850"/>
            </a:xfrm>
            <a:prstGeom prst="rect">
              <a:avLst/>
            </a:prstGeom>
            <a:noFill/>
            <a:ln>
              <a:noFill/>
            </a:ln>
            <a:extLst>
              <a:ext uri="{53640926-AAD7-44D8-BBD7-CCE9431645EC}">
                <a14:shadowObscured xmlns:a14="http://schemas.microsoft.com/office/drawing/2010/main"/>
              </a:ext>
            </a:extLst>
          </p:spPr>
        </p:pic>
        <p:sp>
          <p:nvSpPr>
            <p:cNvPr id="14" name="Textfeld 12">
              <a:extLst>
                <a:ext uri="{FF2B5EF4-FFF2-40B4-BE49-F238E27FC236}">
                  <a16:creationId xmlns:a16="http://schemas.microsoft.com/office/drawing/2014/main" id="{12BB254B-2401-8817-A225-C2CC901B1180}"/>
                </a:ext>
              </a:extLst>
            </p:cNvPr>
            <p:cNvSpPr txBox="1"/>
            <p:nvPr/>
          </p:nvSpPr>
          <p:spPr>
            <a:xfrm>
              <a:off x="3219450" y="2419350"/>
              <a:ext cx="1809750" cy="3810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ts val="1400"/>
                </a:lnSpc>
              </a:pPr>
              <a:r>
                <a:rPr lang="de-DE" sz="1600" b="1">
                  <a:effectLst/>
                  <a:latin typeface="Arial" panose="020B0604020202020204" pitchFamily="34" charset="0"/>
                  <a:ea typeface="Arial" panose="020B0604020202020204" pitchFamily="34" charset="0"/>
                  <a:cs typeface="Arial" panose="020B0604020202020204" pitchFamily="34" charset="0"/>
                </a:rPr>
                <a:t>Globalisierung</a:t>
              </a:r>
              <a:endParaRPr lang="de-AT" sz="1000">
                <a:effectLst/>
                <a:latin typeface="Arial" panose="020B0604020202020204" pitchFamily="34" charset="0"/>
                <a:ea typeface="Arial" panose="020B0604020202020204" pitchFamily="34" charset="0"/>
                <a:cs typeface="Arial" panose="020B0604020202020204" pitchFamily="34" charset="0"/>
              </a:endParaRPr>
            </a:p>
          </p:txBody>
        </p:sp>
        <p:cxnSp>
          <p:nvCxnSpPr>
            <p:cNvPr id="15" name="Verbinder: gekrümmt 14">
              <a:extLst>
                <a:ext uri="{FF2B5EF4-FFF2-40B4-BE49-F238E27FC236}">
                  <a16:creationId xmlns:a16="http://schemas.microsoft.com/office/drawing/2014/main" id="{12C511F6-28CA-4975-A9D9-0CCDFD2A5A50}"/>
                </a:ext>
              </a:extLst>
            </p:cNvPr>
            <p:cNvCxnSpPr/>
            <p:nvPr/>
          </p:nvCxnSpPr>
          <p:spPr>
            <a:xfrm flipH="1" flipV="1">
              <a:off x="2619375" y="714375"/>
              <a:ext cx="1152525" cy="1371600"/>
            </a:xfrm>
            <a:prstGeom prst="curvedConnector3">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6" name="Verbinder: gekrümmt 15">
              <a:extLst>
                <a:ext uri="{FF2B5EF4-FFF2-40B4-BE49-F238E27FC236}">
                  <a16:creationId xmlns:a16="http://schemas.microsoft.com/office/drawing/2014/main" id="{55059423-48D2-91D2-7FCE-930E764AB79B}"/>
                </a:ext>
              </a:extLst>
            </p:cNvPr>
            <p:cNvCxnSpPr/>
            <p:nvPr/>
          </p:nvCxnSpPr>
          <p:spPr>
            <a:xfrm flipV="1">
              <a:off x="4610100" y="1238250"/>
              <a:ext cx="1000125" cy="847725"/>
            </a:xfrm>
            <a:prstGeom prst="curvedConnector3">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7" name="Verbinder: gekrümmt 16">
              <a:extLst>
                <a:ext uri="{FF2B5EF4-FFF2-40B4-BE49-F238E27FC236}">
                  <a16:creationId xmlns:a16="http://schemas.microsoft.com/office/drawing/2014/main" id="{9CA98656-8AA2-891F-64BD-FE17FC717D0D}"/>
                </a:ext>
              </a:extLst>
            </p:cNvPr>
            <p:cNvCxnSpPr/>
            <p:nvPr/>
          </p:nvCxnSpPr>
          <p:spPr>
            <a:xfrm flipH="1">
              <a:off x="2085975" y="2752725"/>
              <a:ext cx="1301750" cy="781050"/>
            </a:xfrm>
            <a:prstGeom prst="curvedConnector3">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8" name="Verbinder: gekrümmt 17">
              <a:extLst>
                <a:ext uri="{FF2B5EF4-FFF2-40B4-BE49-F238E27FC236}">
                  <a16:creationId xmlns:a16="http://schemas.microsoft.com/office/drawing/2014/main" id="{2DFB6DD9-ED15-AC6B-31C8-C6EF3E2283B7}"/>
                </a:ext>
              </a:extLst>
            </p:cNvPr>
            <p:cNvCxnSpPr/>
            <p:nvPr/>
          </p:nvCxnSpPr>
          <p:spPr>
            <a:xfrm>
              <a:off x="4972050" y="2867025"/>
              <a:ext cx="1285875" cy="466725"/>
            </a:xfrm>
            <a:prstGeom prst="curvedConnector3">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9" name="Gerade Verbindung mit Pfeil 18">
              <a:extLst>
                <a:ext uri="{FF2B5EF4-FFF2-40B4-BE49-F238E27FC236}">
                  <a16:creationId xmlns:a16="http://schemas.microsoft.com/office/drawing/2014/main" id="{2F64A9C1-6E8E-A0D4-75D1-315E95926D8E}"/>
                </a:ext>
              </a:extLst>
            </p:cNvPr>
            <p:cNvCxnSpPr/>
            <p:nvPr/>
          </p:nvCxnSpPr>
          <p:spPr>
            <a:xfrm flipH="1">
              <a:off x="571500" y="1352550"/>
              <a:ext cx="866775" cy="171450"/>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20" name="Gerade Verbindung mit Pfeil 19">
              <a:extLst>
                <a:ext uri="{FF2B5EF4-FFF2-40B4-BE49-F238E27FC236}">
                  <a16:creationId xmlns:a16="http://schemas.microsoft.com/office/drawing/2014/main" id="{83CBCD3B-F3FC-BD47-9002-50380B0E8EF2}"/>
                </a:ext>
              </a:extLst>
            </p:cNvPr>
            <p:cNvCxnSpPr/>
            <p:nvPr/>
          </p:nvCxnSpPr>
          <p:spPr>
            <a:xfrm flipH="1" flipV="1">
              <a:off x="257175" y="428625"/>
              <a:ext cx="819150" cy="2857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Gerade Verbindung mit Pfeil 20">
              <a:extLst>
                <a:ext uri="{FF2B5EF4-FFF2-40B4-BE49-F238E27FC236}">
                  <a16:creationId xmlns:a16="http://schemas.microsoft.com/office/drawing/2014/main" id="{2BEDCE37-8357-38A3-B893-759B3276B40D}"/>
                </a:ext>
              </a:extLst>
            </p:cNvPr>
            <p:cNvCxnSpPr/>
            <p:nvPr/>
          </p:nvCxnSpPr>
          <p:spPr>
            <a:xfrm flipH="1">
              <a:off x="0" y="3486150"/>
              <a:ext cx="866775" cy="171450"/>
            </a:xfrm>
            <a:prstGeom prst="straightConnector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22" name="Gerade Verbindung mit Pfeil 21">
              <a:extLst>
                <a:ext uri="{FF2B5EF4-FFF2-40B4-BE49-F238E27FC236}">
                  <a16:creationId xmlns:a16="http://schemas.microsoft.com/office/drawing/2014/main" id="{33F38B0E-CC81-18C9-440C-2D08CE115A3E}"/>
                </a:ext>
              </a:extLst>
            </p:cNvPr>
            <p:cNvCxnSpPr/>
            <p:nvPr/>
          </p:nvCxnSpPr>
          <p:spPr>
            <a:xfrm flipV="1">
              <a:off x="2266950" y="0"/>
              <a:ext cx="57150" cy="1428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Gerade Verbindung mit Pfeil 22">
              <a:extLst>
                <a:ext uri="{FF2B5EF4-FFF2-40B4-BE49-F238E27FC236}">
                  <a16:creationId xmlns:a16="http://schemas.microsoft.com/office/drawing/2014/main" id="{EDF4093A-2EC5-5396-0069-5D4ACDFB96BE}"/>
                </a:ext>
              </a:extLst>
            </p:cNvPr>
            <p:cNvCxnSpPr/>
            <p:nvPr/>
          </p:nvCxnSpPr>
          <p:spPr>
            <a:xfrm flipH="1" flipV="1">
              <a:off x="752475" y="2867025"/>
              <a:ext cx="180975" cy="723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674E66E9-D746-5D85-277E-9B8A6CFF5B10}"/>
                </a:ext>
              </a:extLst>
            </p:cNvPr>
            <p:cNvCxnSpPr/>
            <p:nvPr/>
          </p:nvCxnSpPr>
          <p:spPr>
            <a:xfrm>
              <a:off x="1752600" y="3810000"/>
              <a:ext cx="333375" cy="5594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21F52BC5-F965-69E9-311D-13F8F9FE89CF}"/>
                </a:ext>
              </a:extLst>
            </p:cNvPr>
            <p:cNvCxnSpPr/>
            <p:nvPr/>
          </p:nvCxnSpPr>
          <p:spPr>
            <a:xfrm flipV="1">
              <a:off x="6838950" y="923925"/>
              <a:ext cx="450850" cy="1238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Gerade Verbindung mit Pfeil 25">
              <a:extLst>
                <a:ext uri="{FF2B5EF4-FFF2-40B4-BE49-F238E27FC236}">
                  <a16:creationId xmlns:a16="http://schemas.microsoft.com/office/drawing/2014/main" id="{A1EF50E0-4A03-9BAF-B3F8-801C4D948047}"/>
                </a:ext>
              </a:extLst>
            </p:cNvPr>
            <p:cNvCxnSpPr/>
            <p:nvPr/>
          </p:nvCxnSpPr>
          <p:spPr>
            <a:xfrm flipV="1">
              <a:off x="6200775" y="76200"/>
              <a:ext cx="0" cy="4667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F55406EF-ABF3-02CF-B3AC-F46BFF9EBA6F}"/>
                </a:ext>
              </a:extLst>
            </p:cNvPr>
            <p:cNvCxnSpPr/>
            <p:nvPr/>
          </p:nvCxnSpPr>
          <p:spPr>
            <a:xfrm flipV="1">
              <a:off x="7286625" y="2486025"/>
              <a:ext cx="482600" cy="1905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C9BA39CE-A29F-3FB7-A7FA-220B01A56130}"/>
                </a:ext>
              </a:extLst>
            </p:cNvPr>
            <p:cNvCxnSpPr/>
            <p:nvPr/>
          </p:nvCxnSpPr>
          <p:spPr>
            <a:xfrm>
              <a:off x="7286625" y="3533775"/>
              <a:ext cx="619125" cy="4781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1C1F4E29-A6DE-2B76-044E-08F49F7DC436}"/>
                </a:ext>
              </a:extLst>
            </p:cNvPr>
            <p:cNvCxnSpPr/>
            <p:nvPr/>
          </p:nvCxnSpPr>
          <p:spPr>
            <a:xfrm flipH="1">
              <a:off x="6315075" y="4114800"/>
              <a:ext cx="219075" cy="3048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Gerade Verbindung mit Pfeil 29">
              <a:extLst>
                <a:ext uri="{FF2B5EF4-FFF2-40B4-BE49-F238E27FC236}">
                  <a16:creationId xmlns:a16="http://schemas.microsoft.com/office/drawing/2014/main" id="{1A887BC3-061B-133E-C6A9-D50033CE25FB}"/>
                </a:ext>
              </a:extLst>
            </p:cNvPr>
            <p:cNvCxnSpPr/>
            <p:nvPr/>
          </p:nvCxnSpPr>
          <p:spPr>
            <a:xfrm flipH="1" flipV="1">
              <a:off x="5267325" y="304800"/>
              <a:ext cx="342900" cy="40957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1912931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Mystery</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238395410"/>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9" ma:contentTypeDescription="Ein neues Dokument erstellen." ma:contentTypeScope="" ma:versionID="0b19a1a682f2822feb727551d897a72a">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b5da3d9658db36d04995aaea354189f4"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Props1.xml><?xml version="1.0" encoding="utf-8"?>
<ds:datastoreItem xmlns:ds="http://schemas.openxmlformats.org/officeDocument/2006/customXml" ds:itemID="{00B669A1-19CC-4833-B2DA-9B5D87C7A7F7}">
  <ds:schemaRefs>
    <ds:schemaRef ds:uri="http://schemas.microsoft.com/sharepoint/v3/contenttype/forms"/>
  </ds:schemaRefs>
</ds:datastoreItem>
</file>

<file path=customXml/itemProps2.xml><?xml version="1.0" encoding="utf-8"?>
<ds:datastoreItem xmlns:ds="http://schemas.openxmlformats.org/officeDocument/2006/customXml" ds:itemID="{D4BFC255-C4EF-4863-ABA0-8E75D59AC5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9415d-695a-4815-bd71-e216a568b99c"/>
    <ds:schemaRef ds:uri="698a1803-52f3-4d4f-bff9-093c0d5dc2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2FE5342-7ABD-4F19-8BE6-8A872A8C2DE7}">
  <ds:schemaRefs>
    <ds:schemaRef ds:uri="http://purl.org/dc/elements/1.1/"/>
    <ds:schemaRef ds:uri="698a1803-52f3-4d4f-bff9-093c0d5dc281"/>
    <ds:schemaRef ds:uri="http://purl.org/dc/dcmitype/"/>
    <ds:schemaRef ds:uri="http://www.w3.org/XML/1998/namespace"/>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f799415d-695a-4815-bd71-e216a568b99c"/>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0</TotalTime>
  <Words>556</Words>
  <Application>Microsoft Office PowerPoint</Application>
  <PresentationFormat>Breitbild</PresentationFormat>
  <Paragraphs>51</Paragraphs>
  <Slides>14</Slides>
  <Notes>1</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14</vt:i4>
      </vt:variant>
    </vt:vector>
  </HeadingPairs>
  <TitlesOfParts>
    <vt:vector size="21" baseType="lpstr">
      <vt:lpstr>Arial</vt:lpstr>
      <vt:lpstr>Calibri</vt:lpstr>
      <vt:lpstr>Lexend</vt:lpstr>
      <vt:lpstr>Lexend ExtraBold</vt:lpstr>
      <vt:lpstr>Lexend SemiBold</vt:lpstr>
      <vt:lpstr>Wingdings</vt:lpstr>
      <vt:lpstr>1_Office</vt:lpstr>
      <vt:lpstr>Los  Geht’s!</vt:lpstr>
      <vt:lpstr>Globale Trends</vt:lpstr>
      <vt:lpstr>Ice Bucket Challenge</vt:lpstr>
      <vt:lpstr>Social Media trends</vt:lpstr>
      <vt:lpstr>Weitere bekannte Trends</vt:lpstr>
      <vt:lpstr>Globalisierung - Definition</vt:lpstr>
      <vt:lpstr>Globalisierung – think, Pair, share</vt:lpstr>
      <vt:lpstr>Mindmap vervollständigen</vt:lpstr>
      <vt:lpstr>Mystery</vt:lpstr>
      <vt:lpstr>Mystery Erklärung</vt:lpstr>
      <vt:lpstr>Leitfragen</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cp:lastModifiedBy>Anna Steinbauer</cp:lastModifiedBy>
  <cp:revision>1</cp:revision>
  <dcterms:modified xsi:type="dcterms:W3CDTF">2025-08-28T08:52:16Z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