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3"/>
  </p:notesMasterIdLst>
  <p:sldIdLst>
    <p:sldId id="256" r:id="rId5"/>
    <p:sldId id="283" r:id="rId6"/>
    <p:sldId id="284" r:id="rId7"/>
    <p:sldId id="286" r:id="rId8"/>
    <p:sldId id="287" r:id="rId9"/>
    <p:sldId id="285" r:id="rId10"/>
    <p:sldId id="281" r:id="rId11"/>
    <p:sldId id="282" r:id="rId12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0D49976-9C2A-FF15-93C5-845B8A930C7C}" name="Anna Steinbauer" initials="AS" userId="S::anna.steinbauer@stiftung-wirtschaftsbildung.at::aa9e69c0-640f-4dee-88df-45dd0169f62d" providerId="AD"/>
  <p188:author id="{9829DAF9-BD50-D6B4-7683-64BDA11A1C8E}" name="Philipp Ringswirth" initials="PR" userId="S::philipp.ringswirth@stiftung-wirtschaftsbildung.at::789ddbea-5776-41ae-8246-72ec835be84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esley Kirnbauer" initials="LK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66" d="100"/>
          <a:sy n="66" d="100"/>
        </p:scale>
        <p:origin x="0" y="0"/>
      </p:cViewPr>
      <p:guideLst/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Steinbauer" userId="aa9e69c0-640f-4dee-88df-45dd0169f62d" providerId="ADAL" clId="{51908EB8-E3CF-4E93-95F6-575FBB33F8E8}"/>
    <pc:docChg chg="addSld modSld">
      <pc:chgData name="Anna Steinbauer" userId="aa9e69c0-640f-4dee-88df-45dd0169f62d" providerId="ADAL" clId="{51908EB8-E3CF-4E93-95F6-575FBB33F8E8}" dt="2024-01-09T14:55:20.843" v="2" actId="20577"/>
      <pc:docMkLst>
        <pc:docMk/>
      </pc:docMkLst>
      <pc:sldChg chg="modSp mod">
        <pc:chgData name="Anna Steinbauer" userId="aa9e69c0-640f-4dee-88df-45dd0169f62d" providerId="ADAL" clId="{51908EB8-E3CF-4E93-95F6-575FBB33F8E8}" dt="2024-01-09T14:55:20.843" v="2" actId="20577"/>
        <pc:sldMkLst>
          <pc:docMk/>
          <pc:sldMk cId="0" sldId="256"/>
        </pc:sldMkLst>
      </pc:sldChg>
      <pc:sldChg chg="modSp add mod">
        <pc:chgData name="Anna Steinbauer" userId="aa9e69c0-640f-4dee-88df-45dd0169f62d" providerId="ADAL" clId="{51908EB8-E3CF-4E93-95F6-575FBB33F8E8}" dt="2024-01-09T14:54:19.539" v="1" actId="20577"/>
        <pc:sldMkLst>
          <pc:docMk/>
          <pc:sldMk cId="0" sldId="281"/>
        </pc:sldMkLst>
      </pc:sldChg>
    </pc:docChg>
  </pc:docChgLst>
  <pc:docChgLst>
    <pc:chgData name="walter.scheidl@univie.ac.at" userId="S::urn:spo:guest#walter.scheidl@univie.ac.at::" providerId="AD" clId="Web-{3158F7C4-48F3-A4D2-18C4-77F49F991C77}"/>
    <pc:docChg chg="modSld">
      <pc:chgData name="walter.scheidl@univie.ac.at" userId="S::urn:spo:guest#walter.scheidl@univie.ac.at::" providerId="AD" clId="Web-{3158F7C4-48F3-A4D2-18C4-77F49F991C77}" dt="2024-06-19T16:50:29.564" v="6" actId="20577"/>
      <pc:docMkLst>
        <pc:docMk/>
      </pc:docMkLst>
      <pc:sldChg chg="modSp">
        <pc:chgData name="walter.scheidl@univie.ac.at" userId="S::urn:spo:guest#walter.scheidl@univie.ac.at::" providerId="AD" clId="Web-{3158F7C4-48F3-A4D2-18C4-77F49F991C77}" dt="2024-06-19T16:50:29.564" v="6" actId="20577"/>
        <pc:sldMkLst>
          <pc:docMk/>
          <pc:sldMk cId="36646498" sldId="284"/>
        </pc:sldMkLst>
      </pc:sldChg>
    </pc:docChg>
  </pc:docChgLst>
  <pc:docChgLst>
    <pc:chgData name="Anna Steinbauer" userId="S::anna.steinbauer@stiftung-wirtschaftsbildung.at::aa9e69c0-640f-4dee-88df-45dd0169f62d" providerId="AD" clId="Web-{081F02C2-25EC-20F0-6746-89B3C6768B0D}"/>
    <pc:docChg chg="mod modSld">
      <pc:chgData name="Anna Steinbauer" userId="S::anna.steinbauer@stiftung-wirtschaftsbildung.at::aa9e69c0-640f-4dee-88df-45dd0169f62d" providerId="AD" clId="Web-{081F02C2-25EC-20F0-6746-89B3C6768B0D}" dt="2023-12-11T12:30:56.929" v="6" actId="20577"/>
      <pc:docMkLst>
        <pc:docMk/>
      </pc:docMkLst>
      <pc:sldChg chg="modSp">
        <pc:chgData name="Anna Steinbauer" userId="S::anna.steinbauer@stiftung-wirtschaftsbildung.at::aa9e69c0-640f-4dee-88df-45dd0169f62d" providerId="AD" clId="Web-{081F02C2-25EC-20F0-6746-89B3C6768B0D}" dt="2023-12-11T12:30:56.929" v="6" actId="20577"/>
        <pc:sldMkLst>
          <pc:docMk/>
          <pc:sldMk cId="36646498" sldId="284"/>
        </pc:sldMkLst>
      </pc:sldChg>
      <pc:sldChg chg="modSp addCm">
        <pc:chgData name="Anna Steinbauer" userId="S::anna.steinbauer@stiftung-wirtschaftsbildung.at::aa9e69c0-640f-4dee-88df-45dd0169f62d" providerId="AD" clId="Web-{081F02C2-25EC-20F0-6746-89B3C6768B0D}" dt="2023-12-11T12:30:06.457" v="3"/>
        <pc:sldMkLst>
          <pc:docMk/>
          <pc:sldMk cId="4224072314" sldId="28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nna Steinbauer" userId="S::anna.steinbauer@stiftung-wirtschaftsbildung.at::aa9e69c0-640f-4dee-88df-45dd0169f62d" providerId="AD" clId="Web-{081F02C2-25EC-20F0-6746-89B3C6768B0D}" dt="2023-12-11T12:30:06.457" v="3"/>
              <pc2:cmMkLst xmlns:pc2="http://schemas.microsoft.com/office/powerpoint/2019/9/main/command">
                <pc:docMk/>
                <pc:sldMk cId="4224072314" sldId="287"/>
                <pc2:cmMk id="{B32F0450-DDFE-46AA-97C8-FA5506AFDC63}"/>
              </pc2:cmMkLst>
            </pc226:cmChg>
          </p:ext>
        </pc:extLst>
      </pc:sldChg>
    </pc:docChg>
  </pc:docChgLst>
  <pc:docChgLst>
    <pc:chgData name="Silvana Lobin" userId="a498a0ad-fda0-4616-b8e4-5cfb7a01e30b" providerId="ADAL" clId="{3FA6D464-5555-446C-ABA3-ACF4653F185A}"/>
    <pc:docChg chg="custSel addSld modSld sldOrd">
      <pc:chgData name="Silvana Lobin" userId="a498a0ad-fda0-4616-b8e4-5cfb7a01e30b" providerId="ADAL" clId="{3FA6D464-5555-446C-ABA3-ACF4653F185A}" dt="2023-12-04T12:50:24.956" v="316" actId="478"/>
      <pc:docMkLst>
        <pc:docMk/>
      </pc:docMkLst>
      <pc:sldChg chg="modSp mod">
        <pc:chgData name="Silvana Lobin" userId="a498a0ad-fda0-4616-b8e4-5cfb7a01e30b" providerId="ADAL" clId="{3FA6D464-5555-446C-ABA3-ACF4653F185A}" dt="2023-12-04T12:44:45.510" v="13" actId="20577"/>
        <pc:sldMkLst>
          <pc:docMk/>
          <pc:sldMk cId="3238395410" sldId="283"/>
        </pc:sldMkLst>
      </pc:sldChg>
      <pc:sldChg chg="modSp mod ord">
        <pc:chgData name="Silvana Lobin" userId="a498a0ad-fda0-4616-b8e4-5cfb7a01e30b" providerId="ADAL" clId="{3FA6D464-5555-446C-ABA3-ACF4653F185A}" dt="2023-12-04T12:50:04.095" v="315" actId="122"/>
        <pc:sldMkLst>
          <pc:docMk/>
          <pc:sldMk cId="36646498" sldId="284"/>
        </pc:sldMkLst>
      </pc:sldChg>
      <pc:sldChg chg="delSp mod">
        <pc:chgData name="Silvana Lobin" userId="a498a0ad-fda0-4616-b8e4-5cfb7a01e30b" providerId="ADAL" clId="{3FA6D464-5555-446C-ABA3-ACF4653F185A}" dt="2023-12-04T12:50:24.956" v="316" actId="478"/>
        <pc:sldMkLst>
          <pc:docMk/>
          <pc:sldMk cId="2908497456" sldId="285"/>
        </pc:sldMkLst>
      </pc:sldChg>
      <pc:sldChg chg="add">
        <pc:chgData name="Silvana Lobin" userId="a498a0ad-fda0-4616-b8e4-5cfb7a01e30b" providerId="ADAL" clId="{3FA6D464-5555-446C-ABA3-ACF4653F185A}" dt="2023-12-04T12:44:29.678" v="0"/>
        <pc:sldMkLst>
          <pc:docMk/>
          <pc:sldMk cId="4167553332" sldId="286"/>
        </pc:sldMkLst>
      </pc:sldChg>
      <pc:sldChg chg="add">
        <pc:chgData name="Silvana Lobin" userId="a498a0ad-fda0-4616-b8e4-5cfb7a01e30b" providerId="ADAL" clId="{3FA6D464-5555-446C-ABA3-ACF4653F185A}" dt="2023-12-04T12:45:03.497" v="14"/>
        <pc:sldMkLst>
          <pc:docMk/>
          <pc:sldMk cId="4224072314" sldId="287"/>
        </pc:sldMkLst>
      </pc:sldChg>
    </pc:docChg>
  </pc:docChgLst>
  <pc:docChgLst>
    <pc:chgData name="Anna Steinbauer" userId="aa9e69c0-640f-4dee-88df-45dd0169f62d" providerId="ADAL" clId="{2B32C8E0-314B-45AA-91D4-7A004E5B86F0}"/>
    <pc:docChg chg="modSld">
      <pc:chgData name="Anna Steinbauer" userId="aa9e69c0-640f-4dee-88df-45dd0169f62d" providerId="ADAL" clId="{2B32C8E0-314B-45AA-91D4-7A004E5B86F0}" dt="2023-12-11T08:35:37.883" v="78" actId="20577"/>
      <pc:docMkLst>
        <pc:docMk/>
      </pc:docMkLst>
      <pc:sldChg chg="modSp mod">
        <pc:chgData name="Anna Steinbauer" userId="aa9e69c0-640f-4dee-88df-45dd0169f62d" providerId="ADAL" clId="{2B32C8E0-314B-45AA-91D4-7A004E5B86F0}" dt="2023-12-11T08:34:02.444" v="67" actId="13926"/>
        <pc:sldMkLst>
          <pc:docMk/>
          <pc:sldMk cId="858717602" sldId="282"/>
        </pc:sldMkLst>
      </pc:sldChg>
      <pc:sldChg chg="modSp mod">
        <pc:chgData name="Anna Steinbauer" userId="aa9e69c0-640f-4dee-88df-45dd0169f62d" providerId="ADAL" clId="{2B32C8E0-314B-45AA-91D4-7A004E5B86F0}" dt="2023-12-11T08:34:28.760" v="77" actId="20577"/>
        <pc:sldMkLst>
          <pc:docMk/>
          <pc:sldMk cId="36646498" sldId="284"/>
        </pc:sldMkLst>
      </pc:sldChg>
      <pc:sldChg chg="modSp mod">
        <pc:chgData name="Anna Steinbauer" userId="aa9e69c0-640f-4dee-88df-45dd0169f62d" providerId="ADAL" clId="{2B32C8E0-314B-45AA-91D4-7A004E5B86F0}" dt="2023-12-11T08:35:37.883" v="78" actId="20577"/>
        <pc:sldMkLst>
          <pc:docMk/>
          <pc:sldMk cId="4224072314" sldId="287"/>
        </pc:sldMkLst>
      </pc:sldChg>
    </pc:docChg>
  </pc:docChgLst>
  <pc:docChgLst>
    <pc:chgData name="Anna Steinbauer" userId="aa9e69c0-640f-4dee-88df-45dd0169f62d" providerId="ADAL" clId="{0C2398AC-8C29-40D0-B367-298D795955AC}"/>
    <pc:docChg chg="undo custSel modSld">
      <pc:chgData name="Anna Steinbauer" userId="aa9e69c0-640f-4dee-88df-45dd0169f62d" providerId="ADAL" clId="{0C2398AC-8C29-40D0-B367-298D795955AC}" dt="2024-05-29T15:00:57.079" v="79" actId="20577"/>
      <pc:docMkLst>
        <pc:docMk/>
      </pc:docMkLst>
      <pc:sldChg chg="modSp mod">
        <pc:chgData name="Anna Steinbauer" userId="aa9e69c0-640f-4dee-88df-45dd0169f62d" providerId="ADAL" clId="{0C2398AC-8C29-40D0-B367-298D795955AC}" dt="2024-05-29T15:00:45.199" v="49" actId="20577"/>
        <pc:sldMkLst>
          <pc:docMk/>
          <pc:sldMk cId="0" sldId="256"/>
        </pc:sldMkLst>
      </pc:sldChg>
      <pc:sldChg chg="modSp mod">
        <pc:chgData name="Anna Steinbauer" userId="aa9e69c0-640f-4dee-88df-45dd0169f62d" providerId="ADAL" clId="{0C2398AC-8C29-40D0-B367-298D795955AC}" dt="2024-05-29T15:00:57.079" v="79" actId="20577"/>
        <pc:sldMkLst>
          <pc:docMk/>
          <pc:sldMk cId="858717602" sldId="282"/>
        </pc:sldMkLst>
      </pc:sldChg>
    </pc:docChg>
  </pc:docChgLst>
  <pc:docChgLst>
    <pc:chgData name="Silvana Lobin" userId="S::silvana.lobin@stiftung-wirtschaftsbildung.at::a498a0ad-fda0-4616-b8e4-5cfb7a01e30b" providerId="AD" clId="Web-{A13F2938-9967-0068-5B9F-5EA14ACEF968}"/>
    <pc:docChg chg="modSld">
      <pc:chgData name="Silvana Lobin" userId="S::silvana.lobin@stiftung-wirtschaftsbildung.at::a498a0ad-fda0-4616-b8e4-5cfb7a01e30b" providerId="AD" clId="Web-{A13F2938-9967-0068-5B9F-5EA14ACEF968}" dt="2023-12-11T12:56:01.281" v="4"/>
      <pc:docMkLst>
        <pc:docMk/>
      </pc:docMkLst>
      <pc:sldChg chg="modSp delCm modCm">
        <pc:chgData name="Silvana Lobin" userId="S::silvana.lobin@stiftung-wirtschaftsbildung.at::a498a0ad-fda0-4616-b8e4-5cfb7a01e30b" providerId="AD" clId="Web-{A13F2938-9967-0068-5B9F-5EA14ACEF968}" dt="2023-12-11T12:56:01.281" v="4"/>
        <pc:sldMkLst>
          <pc:docMk/>
          <pc:sldMk cId="4224072314" sldId="28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Silvana Lobin" userId="S::silvana.lobin@stiftung-wirtschaftsbildung.at::a498a0ad-fda0-4616-b8e4-5cfb7a01e30b" providerId="AD" clId="Web-{A13F2938-9967-0068-5B9F-5EA14ACEF968}" dt="2023-12-11T12:56:01.281" v="4"/>
              <pc2:cmMkLst xmlns:pc2="http://schemas.microsoft.com/office/powerpoint/2019/9/main/command">
                <pc:docMk/>
                <pc:sldMk cId="4224072314" sldId="287"/>
                <pc2:cmMk id="{B32F0450-DDFE-46AA-97C8-FA5506AFDC63}"/>
              </pc2:cmMkLst>
            </pc226:cmChg>
          </p:ext>
        </pc:extLst>
      </pc:sldChg>
    </pc:docChg>
  </pc:docChgLst>
  <pc:docChgLst>
    <pc:chgData name="Anna Steinbauer" userId="aa9e69c0-640f-4dee-88df-45dd0169f62d" providerId="ADAL" clId="{4A119CEB-C630-43A3-9F05-8EF5A046C1AE}"/>
    <pc:docChg chg="modSld">
      <pc:chgData name="Anna Steinbauer" userId="aa9e69c0-640f-4dee-88df-45dd0169f62d" providerId="ADAL" clId="{4A119CEB-C630-43A3-9F05-8EF5A046C1AE}" dt="2025-03-20T08:09:44.261" v="51" actId="20577"/>
      <pc:docMkLst>
        <pc:docMk/>
      </pc:docMkLst>
      <pc:sldChg chg="modSp mod">
        <pc:chgData name="Anna Steinbauer" userId="aa9e69c0-640f-4dee-88df-45dd0169f62d" providerId="ADAL" clId="{4A119CEB-C630-43A3-9F05-8EF5A046C1AE}" dt="2025-03-20T08:09:28.055" v="28" actId="6549"/>
        <pc:sldMkLst>
          <pc:docMk/>
          <pc:sldMk cId="0" sldId="256"/>
        </pc:sldMkLst>
        <pc:spChg chg="mod">
          <ac:chgData name="Anna Steinbauer" userId="aa9e69c0-640f-4dee-88df-45dd0169f62d" providerId="ADAL" clId="{4A119CEB-C630-43A3-9F05-8EF5A046C1AE}" dt="2025-03-20T08:09:28.055" v="28" actId="6549"/>
          <ac:spMkLst>
            <pc:docMk/>
            <pc:sldMk cId="0" sldId="256"/>
            <ac:spMk id="360" creationId="{00000000-0000-0000-0000-000000000000}"/>
          </ac:spMkLst>
        </pc:spChg>
      </pc:sldChg>
      <pc:sldChg chg="modSp mod">
        <pc:chgData name="Anna Steinbauer" userId="aa9e69c0-640f-4dee-88df-45dd0169f62d" providerId="ADAL" clId="{4A119CEB-C630-43A3-9F05-8EF5A046C1AE}" dt="2025-03-20T08:09:44.261" v="51" actId="20577"/>
        <pc:sldMkLst>
          <pc:docMk/>
          <pc:sldMk cId="858717602" sldId="282"/>
        </pc:sldMkLst>
        <pc:spChg chg="mod">
          <ac:chgData name="Anna Steinbauer" userId="aa9e69c0-640f-4dee-88df-45dd0169f62d" providerId="ADAL" clId="{4A119CEB-C630-43A3-9F05-8EF5A046C1AE}" dt="2025-03-20T08:09:44.261" v="51" actId="20577"/>
          <ac:spMkLst>
            <pc:docMk/>
            <pc:sldMk cId="858717602" sldId="282"/>
            <ac:spMk id="3" creationId="{5458406A-D156-7B30-F971-7443E33ECA23}"/>
          </ac:spMkLst>
        </pc:spChg>
      </pc:sldChg>
    </pc:docChg>
  </pc:docChgLst>
  <pc:docChgLst>
    <pc:chgData name="Silvana Lobin" userId="S::silvana.lobin@stiftung-wirtschaftsbildung.at::a498a0ad-fda0-4616-b8e4-5cfb7a01e30b" providerId="AD" clId="Web-{665923D1-1106-E9B2-779D-13E61C650A70}"/>
    <pc:docChg chg="">
      <pc:chgData name="Silvana Lobin" userId="S::silvana.lobin@stiftung-wirtschaftsbildung.at::a498a0ad-fda0-4616-b8e4-5cfb7a01e30b" providerId="AD" clId="Web-{665923D1-1106-E9B2-779D-13E61C650A70}" dt="2023-12-04T08:34:40.550" v="1"/>
      <pc:docMkLst>
        <pc:docMk/>
      </pc:docMkLst>
      <pc:sldChg chg="delCm">
        <pc:chgData name="Silvana Lobin" userId="S::silvana.lobin@stiftung-wirtschaftsbildung.at::a498a0ad-fda0-4616-b8e4-5cfb7a01e30b" providerId="AD" clId="Web-{665923D1-1106-E9B2-779D-13E61C650A70}" dt="2023-12-04T08:34:40.550" v="1"/>
        <pc:sldMkLst>
          <pc:docMk/>
          <pc:sldMk cId="36646498" sldId="28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ilvana Lobin" userId="S::silvana.lobin@stiftung-wirtschaftsbildung.at::a498a0ad-fda0-4616-b8e4-5cfb7a01e30b" providerId="AD" clId="Web-{665923D1-1106-E9B2-779D-13E61C650A70}" dt="2023-12-04T08:34:35.769" v="0"/>
              <pc2:cmMkLst xmlns:pc2="http://schemas.microsoft.com/office/powerpoint/2019/9/main/command">
                <pc:docMk/>
                <pc:sldMk cId="36646498" sldId="284"/>
                <pc2:cmMk id="{B3F72EAA-5B5B-4B25-83E8-CE4D62557303}"/>
              </pc2:cmMkLst>
            </pc226:cmChg>
            <pc226:cmChg xmlns:pc226="http://schemas.microsoft.com/office/powerpoint/2022/06/main/command" chg="del">
              <pc226:chgData name="Silvana Lobin" userId="S::silvana.lobin@stiftung-wirtschaftsbildung.at::a498a0ad-fda0-4616-b8e4-5cfb7a01e30b" providerId="AD" clId="Web-{665923D1-1106-E9B2-779D-13E61C650A70}" dt="2023-12-04T08:34:40.550" v="1"/>
              <pc2:cmMkLst xmlns:pc2="http://schemas.microsoft.com/office/powerpoint/2019/9/main/command">
                <pc:docMk/>
                <pc:sldMk cId="36646498" sldId="284"/>
                <pc2:cmMk id="{1555C2F7-24E0-4843-B542-9F4AAE264CB6}"/>
              </pc2:cmMkLst>
            </pc226:cmChg>
          </p:ext>
        </pc:extLst>
      </pc:sldChg>
    </pc:docChg>
  </pc:docChgLst>
  <pc:docChgLst>
    <pc:chgData name="Anna Steinbauer" userId="aa9e69c0-640f-4dee-88df-45dd0169f62d" providerId="ADAL" clId="{B6A8BD63-A30D-4F84-87FD-76821709D83C}"/>
    <pc:docChg chg="custSel modSld">
      <pc:chgData name="Anna Steinbauer" userId="aa9e69c0-640f-4dee-88df-45dd0169f62d" providerId="ADAL" clId="{B6A8BD63-A30D-4F84-87FD-76821709D83C}" dt="2025-06-02T08:17:28.944" v="26" actId="27636"/>
      <pc:docMkLst>
        <pc:docMk/>
      </pc:docMkLst>
      <pc:sldChg chg="modSp mod">
        <pc:chgData name="Anna Steinbauer" userId="aa9e69c0-640f-4dee-88df-45dd0169f62d" providerId="ADAL" clId="{B6A8BD63-A30D-4F84-87FD-76821709D83C}" dt="2025-06-02T08:17:28.944" v="26" actId="27636"/>
        <pc:sldMkLst>
          <pc:docMk/>
          <pc:sldMk cId="36646498" sldId="284"/>
        </pc:sldMkLst>
        <pc:spChg chg="mod">
          <ac:chgData name="Anna Steinbauer" userId="aa9e69c0-640f-4dee-88df-45dd0169f62d" providerId="ADAL" clId="{B6A8BD63-A30D-4F84-87FD-76821709D83C}" dt="2025-06-02T08:17:28.944" v="26" actId="27636"/>
          <ac:spMkLst>
            <pc:docMk/>
            <pc:sldMk cId="36646498" sldId="284"/>
            <ac:spMk id="5" creationId="{5F38716A-DC90-4EE8-9F14-C2FF9BA04E69}"/>
          </ac:spMkLst>
        </pc:spChg>
      </pc:sldChg>
      <pc:sldChg chg="modSp mod">
        <pc:chgData name="Anna Steinbauer" userId="aa9e69c0-640f-4dee-88df-45dd0169f62d" providerId="ADAL" clId="{B6A8BD63-A30D-4F84-87FD-76821709D83C}" dt="2025-06-02T08:17:09.530" v="3" actId="20577"/>
        <pc:sldMkLst>
          <pc:docMk/>
          <pc:sldMk cId="4224072314" sldId="287"/>
        </pc:sldMkLst>
        <pc:spChg chg="mod">
          <ac:chgData name="Anna Steinbauer" userId="aa9e69c0-640f-4dee-88df-45dd0169f62d" providerId="ADAL" clId="{B6A8BD63-A30D-4F84-87FD-76821709D83C}" dt="2025-06-02T08:17:09.530" v="3" actId="20577"/>
          <ac:spMkLst>
            <pc:docMk/>
            <pc:sldMk cId="4224072314" sldId="287"/>
            <ac:spMk id="5" creationId="{5F38716A-DC90-4EE8-9F14-C2FF9BA04E6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7" name="Shape 35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9.png"/><Relationship Id="rId3" Type="http://schemas.openxmlformats.org/officeDocument/2006/relationships/image" Target="../media/image12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11.png"/><Relationship Id="rId10" Type="http://schemas.openxmlformats.org/officeDocument/2006/relationships/image" Target="../media/image25.png"/><Relationship Id="rId4" Type="http://schemas.openxmlformats.org/officeDocument/2006/relationships/image" Target="../media/image2.png"/><Relationship Id="rId9" Type="http://schemas.openxmlformats.org/officeDocument/2006/relationships/image" Target="../media/image2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1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42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1215" y="1686080"/>
            <a:ext cx="5654797" cy="393705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 cap="all">
                <a:solidFill>
                  <a:srgbClr val="8D82B1"/>
                </a:solidFill>
              </a:defRPr>
            </a:lvl1pPr>
            <a:lvl2pPr marL="660400" indent="-2032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44" name="Textplatzhalter 7"/>
          <p:cNvSpPr txBox="1"/>
          <p:nvPr/>
        </p:nvSpPr>
        <p:spPr>
          <a:xfrm>
            <a:off x="442852" y="2186503"/>
            <a:ext cx="5653142" cy="424409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45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6615052" y="5039357"/>
            <a:ext cx="5057565" cy="1391242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4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55" name="Grafik 20" descr="Grafik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Grafik 12" descr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278511">
            <a:off x="4388570" y="4026923"/>
            <a:ext cx="508562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Rechteck 1"/>
          <p:cNvSpPr txBox="1"/>
          <p:nvPr/>
        </p:nvSpPr>
        <p:spPr>
          <a:xfrm>
            <a:off x="4751440" y="2989758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58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sp>
        <p:nvSpPr>
          <p:cNvPr id="15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92774" y="3115131"/>
            <a:ext cx="6379852" cy="14656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60" name="Bildplatzhalter 3" descr="Bildplatzhalter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3901" y="2754729"/>
            <a:ext cx="1097399" cy="1357738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442852" y="4275916"/>
            <a:ext cx="3875037" cy="524409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orstand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rafik 21" descr="Grafik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70" name="Grafik 23" descr="Grafik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2853" y="4422064"/>
            <a:ext cx="5043547" cy="18458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1pPr>
            <a:lvl2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2pPr>
            <a:lvl3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3pPr>
            <a:lvl4pPr marL="1567542" indent="-195942">
              <a:lnSpc>
                <a:spcPts val="1400"/>
              </a:lnSpc>
              <a:spcBef>
                <a:spcPts val="0"/>
              </a:spcBef>
              <a:buFontTx/>
              <a:defRPr sz="1200"/>
            </a:lvl4pPr>
            <a:lvl5pPr marL="2057400" indent="-228600">
              <a:lnSpc>
                <a:spcPts val="1400"/>
              </a:lnSpc>
              <a:spcBef>
                <a:spcPts val="0"/>
              </a:spcBef>
              <a:buFontTx/>
              <a:defRPr sz="1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2" name="Rechteck 1"/>
          <p:cNvSpPr txBox="1"/>
          <p:nvPr/>
        </p:nvSpPr>
        <p:spPr>
          <a:xfrm>
            <a:off x="287388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7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74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476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8734" y="1859487"/>
            <a:ext cx="1899860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Textplatzhalter 7"/>
          <p:cNvSpPr txBox="1"/>
          <p:nvPr/>
        </p:nvSpPr>
        <p:spPr>
          <a:xfrm>
            <a:off x="2163030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77" name="Textplatzhalter 7"/>
          <p:cNvSpPr txBox="1"/>
          <p:nvPr/>
        </p:nvSpPr>
        <p:spPr>
          <a:xfrm>
            <a:off x="2150329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8" name="Textplatzhalter 7"/>
          <p:cNvSpPr txBox="1"/>
          <p:nvPr/>
        </p:nvSpPr>
        <p:spPr>
          <a:xfrm>
            <a:off x="2150329" y="3782981"/>
            <a:ext cx="2948045" cy="230603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9" name="Textplatzhalter 7"/>
          <p:cNvSpPr txBox="1"/>
          <p:nvPr/>
        </p:nvSpPr>
        <p:spPr>
          <a:xfrm>
            <a:off x="6876388" y="4422064"/>
            <a:ext cx="4987924" cy="184582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4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pic>
        <p:nvPicPr>
          <p:cNvPr id="18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259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3520" y="1859487"/>
            <a:ext cx="1899859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Textplatzhalter 7"/>
          <p:cNvSpPr txBox="1"/>
          <p:nvPr/>
        </p:nvSpPr>
        <p:spPr>
          <a:xfrm>
            <a:off x="8457814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83" name="Textplatzhalter 7"/>
          <p:cNvSpPr txBox="1"/>
          <p:nvPr/>
        </p:nvSpPr>
        <p:spPr>
          <a:xfrm>
            <a:off x="8445113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84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445113" y="3782981"/>
            <a:ext cx="2948045" cy="230603"/>
          </a:xfrm>
          <a:prstGeom prst="rect">
            <a:avLst/>
          </a:prstGeom>
        </p:spPr>
        <p:txBody>
          <a:bodyPr anchor="ctr"/>
          <a:lstStyle/>
          <a:p>
            <a:pPr marL="0" indent="0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ADABAB"/>
                </a:solidFill>
              </a:defRPr>
            </a:pPr>
            <a:endParaRPr/>
          </a:p>
        </p:txBody>
      </p:sp>
      <p:sp>
        <p:nvSpPr>
          <p:cNvPr id="185" name="Rechteck 25"/>
          <p:cNvSpPr txBox="1"/>
          <p:nvPr/>
        </p:nvSpPr>
        <p:spPr>
          <a:xfrm>
            <a:off x="6676310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am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rafik 19" descr="Grafik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94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96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035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2798" y="4196803"/>
            <a:ext cx="2422713" cy="332604"/>
          </a:xfrm>
          <a:prstGeom prst="rect">
            <a:avLst/>
          </a:prstGeom>
        </p:spPr>
        <p:txBody>
          <a:bodyPr/>
          <a:lstStyle>
            <a:lvl1pPr marL="0" indent="11108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98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2529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7498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9992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Textplatzhalter 7"/>
          <p:cNvSpPr txBox="1"/>
          <p:nvPr/>
        </p:nvSpPr>
        <p:spPr>
          <a:xfrm>
            <a:off x="522798" y="4657359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2" name="Textplatzhalter 7"/>
          <p:cNvSpPr txBox="1"/>
          <p:nvPr/>
        </p:nvSpPr>
        <p:spPr>
          <a:xfrm>
            <a:off x="3408233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3" name="Textplatzhalter 7"/>
          <p:cNvSpPr txBox="1"/>
          <p:nvPr/>
        </p:nvSpPr>
        <p:spPr>
          <a:xfrm>
            <a:off x="3408233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4" name="Textplatzhalter 7"/>
          <p:cNvSpPr txBox="1"/>
          <p:nvPr/>
        </p:nvSpPr>
        <p:spPr>
          <a:xfrm>
            <a:off x="6385118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5" name="Textplatzhalter 7"/>
          <p:cNvSpPr txBox="1"/>
          <p:nvPr/>
        </p:nvSpPr>
        <p:spPr>
          <a:xfrm>
            <a:off x="6385118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6" name="Textplatzhalter 7"/>
          <p:cNvSpPr txBox="1"/>
          <p:nvPr/>
        </p:nvSpPr>
        <p:spPr>
          <a:xfrm>
            <a:off x="9270551" y="4196803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7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9270551" y="4657359"/>
            <a:ext cx="2422713" cy="332604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ngeb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rafik 4" descr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240904"/>
            <a:ext cx="11231887" cy="75593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16" name="Textplatzhalter 2"/>
          <p:cNvSpPr txBox="1"/>
          <p:nvPr/>
        </p:nvSpPr>
        <p:spPr>
          <a:xfrm>
            <a:off x="441215" y="3791925"/>
            <a:ext cx="3464919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7" name="Textplatzhalter 7"/>
          <p:cNvSpPr txBox="1"/>
          <p:nvPr/>
        </p:nvSpPr>
        <p:spPr>
          <a:xfrm>
            <a:off x="442853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8" name="Textplatzhalter 2"/>
          <p:cNvSpPr txBox="1"/>
          <p:nvPr/>
        </p:nvSpPr>
        <p:spPr>
          <a:xfrm>
            <a:off x="4378211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9" name="Textplatzhalter 7"/>
          <p:cNvSpPr txBox="1"/>
          <p:nvPr/>
        </p:nvSpPr>
        <p:spPr>
          <a:xfrm>
            <a:off x="4379857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0" name="Textplatzhalter 2"/>
          <p:cNvSpPr txBox="1"/>
          <p:nvPr/>
        </p:nvSpPr>
        <p:spPr>
          <a:xfrm>
            <a:off x="8302514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304159" y="4585587"/>
            <a:ext cx="3463903" cy="663535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  <p:pic>
        <p:nvPicPr>
          <p:cNvPr id="222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2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wischen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rafik 6" descr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Titeltext"/>
          <p:cNvSpPr txBox="1">
            <a:spLocks noGrp="1"/>
          </p:cNvSpPr>
          <p:nvPr>
            <p:ph type="title"/>
          </p:nvPr>
        </p:nvSpPr>
        <p:spPr>
          <a:xfrm>
            <a:off x="1524003" y="2514600"/>
            <a:ext cx="9144001" cy="1962146"/>
          </a:xfrm>
          <a:prstGeom prst="rect">
            <a:avLst/>
          </a:prstGeom>
        </p:spPr>
        <p:txBody>
          <a:bodyPr anchor="b"/>
          <a:lstStyle>
            <a:lvl1pPr>
              <a:defRPr sz="6000"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sp>
        <p:nvSpPr>
          <p:cNvPr id="23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1524003" y="4568826"/>
            <a:ext cx="9144001" cy="1655759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200"/>
            </a:lvl1pPr>
            <a:lvl2pPr marL="736600" indent="-279400" algn="ctr">
              <a:buFontTx/>
              <a:defRPr sz="2200"/>
            </a:lvl2pPr>
            <a:lvl3pPr marL="1228725" indent="-314325" algn="ctr">
              <a:buFontTx/>
              <a:defRPr sz="2200"/>
            </a:lvl3pPr>
            <a:lvl4pPr marL="1730828" indent="-359228" algn="ctr">
              <a:buFontTx/>
              <a:defRPr sz="2200"/>
            </a:lvl4pPr>
            <a:lvl5pPr marL="2247900" indent="-419100" algn="ctr">
              <a:buFontTx/>
              <a:defRPr sz="2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233" name="Grafik 5" descr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27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43" name="Grafik 16" descr="Grafik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44" name="Textebene 1…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4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rafik 9" descr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5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5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5183184" y="1447796"/>
            <a:ext cx="6547516" cy="489237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56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69790" y="2959098"/>
            <a:ext cx="4302235" cy="338107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257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5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76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2107160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7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3293000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79" name="Textplatzhalter 7"/>
          <p:cNvSpPr txBox="1"/>
          <p:nvPr/>
        </p:nvSpPr>
        <p:spPr>
          <a:xfrm>
            <a:off x="6686850" y="2556835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80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407998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81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487386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3053683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619980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4186277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9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1793997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9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2979836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97" name="Textplatzhalter 7"/>
          <p:cNvSpPr txBox="1"/>
          <p:nvPr/>
        </p:nvSpPr>
        <p:spPr>
          <a:xfrm>
            <a:off x="6686850" y="2243671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98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094834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99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174232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0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2740519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1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306817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2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3873113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Rechteck 26"/>
          <p:cNvSpPr/>
          <p:nvPr/>
        </p:nvSpPr>
        <p:spPr>
          <a:xfrm>
            <a:off x="-1" y="5156329"/>
            <a:ext cx="12191998" cy="1698297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04" name="Grafik 2" descr="Grafik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5586" y="5858771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Grafik 5" descr="Grafik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80535" y="5858771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Grafik 7" descr="Grafik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91022" y="5870356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" name="Grafik 9" descr="Grafik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38164" y="5861953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08" name="Grafik 11" descr="Grafik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63492" y="5869451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09" name="Grafik 23" descr="Grafik 2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56525" y="583145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Grafik 25" descr="Grafik 2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777721" y="5863552"/>
            <a:ext cx="1010998" cy="235440"/>
          </a:xfrm>
          <a:prstGeom prst="rect">
            <a:avLst/>
          </a:prstGeom>
          <a:ln w="12700">
            <a:miter lim="400000"/>
          </a:ln>
        </p:spPr>
      </p:pic>
      <p:sp>
        <p:nvSpPr>
          <p:cNvPr id="31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Titeltext"/>
          <p:cNvSpPr txBox="1">
            <a:spLocks noGrp="1"/>
          </p:cNvSpPr>
          <p:nvPr>
            <p:ph type="title"/>
          </p:nvPr>
        </p:nvSpPr>
        <p:spPr>
          <a:xfrm>
            <a:off x="369581" y="1696037"/>
            <a:ext cx="7355836" cy="2697480"/>
          </a:xfrm>
          <a:prstGeom prst="rect">
            <a:avLst/>
          </a:prstGeom>
        </p:spPr>
        <p:txBody>
          <a:bodyPr/>
          <a:lstStyle>
            <a:lvl1pPr algn="l">
              <a:defRPr sz="55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2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462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8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Wichti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31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lem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Grafik 8" descr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455" y="638178"/>
            <a:ext cx="755935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27" name="Grafik 9" descr="Grafi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78511">
            <a:off x="317616" y="5308181"/>
            <a:ext cx="508563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328" name="Rechteck 10"/>
          <p:cNvSpPr txBox="1"/>
          <p:nvPr/>
        </p:nvSpPr>
        <p:spPr>
          <a:xfrm>
            <a:off x="680476" y="4271016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329" name="Rechteck 1"/>
          <p:cNvSpPr/>
          <p:nvPr/>
        </p:nvSpPr>
        <p:spPr>
          <a:xfrm>
            <a:off x="4133589" y="752816"/>
            <a:ext cx="701455" cy="701455"/>
          </a:xfrm>
          <a:prstGeom prst="rect">
            <a:avLst/>
          </a:prstGeom>
          <a:solidFill>
            <a:srgbClr val="ADABA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0" name="Rechteck 7"/>
          <p:cNvSpPr/>
          <p:nvPr/>
        </p:nvSpPr>
        <p:spPr>
          <a:xfrm>
            <a:off x="3269289" y="1592052"/>
            <a:ext cx="701455" cy="701455"/>
          </a:xfrm>
          <a:prstGeom prst="rect">
            <a:avLst/>
          </a:prstGeom>
          <a:solidFill>
            <a:srgbClr val="8D82B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1" name="Rechteck 11"/>
          <p:cNvSpPr/>
          <p:nvPr/>
        </p:nvSpPr>
        <p:spPr>
          <a:xfrm>
            <a:off x="4997880" y="752816"/>
            <a:ext cx="701455" cy="701455"/>
          </a:xfrm>
          <a:prstGeom prst="rect">
            <a:avLst/>
          </a:prstGeom>
          <a:solidFill>
            <a:srgbClr val="E7E6E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2" name="Rechteck 12"/>
          <p:cNvSpPr/>
          <p:nvPr/>
        </p:nvSpPr>
        <p:spPr>
          <a:xfrm>
            <a:off x="4133589" y="1592052"/>
            <a:ext cx="701455" cy="701455"/>
          </a:xfrm>
          <a:prstGeom prst="rect">
            <a:avLst/>
          </a:prstGeom>
          <a:solidFill>
            <a:srgbClr val="BEBFD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3" name="Rechteck 13"/>
          <p:cNvSpPr/>
          <p:nvPr/>
        </p:nvSpPr>
        <p:spPr>
          <a:xfrm>
            <a:off x="3269289" y="2406243"/>
            <a:ext cx="701455" cy="701455"/>
          </a:xfrm>
          <a:prstGeom prst="rect">
            <a:avLst/>
          </a:prstGeom>
          <a:solidFill>
            <a:srgbClr val="31315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4" name="Rechteck 14"/>
          <p:cNvSpPr/>
          <p:nvPr/>
        </p:nvSpPr>
        <p:spPr>
          <a:xfrm>
            <a:off x="4146117" y="2406243"/>
            <a:ext cx="701455" cy="701455"/>
          </a:xfrm>
          <a:prstGeom prst="rect">
            <a:avLst/>
          </a:prstGeom>
          <a:solidFill>
            <a:srgbClr val="C3CDD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5" name="Rechteck 15"/>
          <p:cNvSpPr/>
          <p:nvPr/>
        </p:nvSpPr>
        <p:spPr>
          <a:xfrm>
            <a:off x="4972835" y="1592052"/>
            <a:ext cx="701455" cy="701455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6" name="Rechteck 16"/>
          <p:cNvSpPr/>
          <p:nvPr/>
        </p:nvSpPr>
        <p:spPr>
          <a:xfrm>
            <a:off x="3281817" y="752816"/>
            <a:ext cx="701455" cy="701455"/>
          </a:xfrm>
          <a:prstGeom prst="rect">
            <a:avLst/>
          </a:prstGeom>
          <a:solidFill>
            <a:srgbClr val="484848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7" name="Rechteck 17"/>
          <p:cNvSpPr/>
          <p:nvPr/>
        </p:nvSpPr>
        <p:spPr>
          <a:xfrm>
            <a:off x="3269289" y="3232960"/>
            <a:ext cx="701455" cy="701455"/>
          </a:xfrm>
          <a:prstGeom prst="rect">
            <a:avLst/>
          </a:prstGeom>
          <a:solidFill>
            <a:srgbClr val="EA4E6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8" name="Rechteck 18"/>
          <p:cNvSpPr/>
          <p:nvPr/>
        </p:nvSpPr>
        <p:spPr>
          <a:xfrm>
            <a:off x="4972835" y="2406243"/>
            <a:ext cx="701455" cy="701455"/>
          </a:xfrm>
          <a:prstGeom prst="rect">
            <a:avLst/>
          </a:prstGeom>
          <a:solidFill>
            <a:srgbClr val="D9E3E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9" name="Rechteck 19"/>
          <p:cNvSpPr txBox="1"/>
          <p:nvPr/>
        </p:nvSpPr>
        <p:spPr>
          <a:xfrm>
            <a:off x="681403" y="3485372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pic>
        <p:nvPicPr>
          <p:cNvPr id="340" name="Grafik 20" descr="Grafik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4714" y="3934424"/>
            <a:ext cx="1354154" cy="755935"/>
          </a:xfrm>
          <a:prstGeom prst="rect">
            <a:avLst/>
          </a:prstGeom>
          <a:ln w="12700">
            <a:miter lim="400000"/>
          </a:ln>
        </p:spPr>
      </p:pic>
      <p:pic>
        <p:nvPicPr>
          <p:cNvPr id="341" name="Grafik 21" descr="Grafik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2" name="Grafik 22" descr="Grafik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586" y="6406029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3" name="Grafik 23" descr="Grafik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0535" y="6406029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4" name="Grafik 24" descr="Grafik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91022" y="6417614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45" name="Grafik 25" descr="Grafik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38164" y="6409211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46" name="Grafik 26" descr="Grafik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63492" y="6416709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7" name="Grafik 27" descr="Grafik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56525" y="637871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48" name="Grafik 28" descr="Grafik 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777721" y="6410812"/>
            <a:ext cx="1010998" cy="23544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9" name="Grafik 3" descr="Grafik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1997" cy="1219197"/>
          </a:xfrm>
          <a:prstGeom prst="rect">
            <a:avLst/>
          </a:prstGeom>
          <a:ln w="12700">
            <a:miter lim="400000"/>
          </a:ln>
        </p:spPr>
      </p:pic>
      <p:sp>
        <p:nvSpPr>
          <p:cNvPr id="3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3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Kids g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7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48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4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 Kids k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6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tart Titelfolie 2 K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9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72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oh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0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8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8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1 spaltig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15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16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469790" y="2244439"/>
            <a:ext cx="4991217" cy="4219866"/>
          </a:xfrm>
          <a:prstGeom prst="rect">
            <a:avLst/>
          </a:prstGeom>
        </p:spPr>
        <p:txBody>
          <a:bodyPr/>
          <a:lstStyle>
            <a:lvl1pPr>
              <a:lnSpc>
                <a:spcPts val="2200"/>
              </a:lnSpc>
              <a:spcBef>
                <a:spcPts val="0"/>
              </a:spcBef>
              <a:defRPr sz="1600"/>
            </a:lvl1pPr>
            <a:lvl2pPr marL="660400" indent="-203200">
              <a:lnSpc>
                <a:spcPts val="2200"/>
              </a:lnSpc>
              <a:spcBef>
                <a:spcPts val="0"/>
              </a:spcBef>
              <a:defRPr sz="1600"/>
            </a:lvl2pPr>
            <a:lvl3pPr marL="1143000" indent="-228600">
              <a:lnSpc>
                <a:spcPts val="2200"/>
              </a:lnSpc>
              <a:spcBef>
                <a:spcPts val="0"/>
              </a:spcBef>
              <a:defRPr sz="1600"/>
            </a:lvl3pPr>
            <a:lvl4pPr marL="1632857" indent="-261257">
              <a:lnSpc>
                <a:spcPts val="2200"/>
              </a:lnSpc>
              <a:spcBef>
                <a:spcPts val="0"/>
              </a:spcBef>
              <a:defRPr sz="1600"/>
            </a:lvl4pPr>
            <a:lvl5pPr marL="2133600" indent="-304800">
              <a:lnSpc>
                <a:spcPts val="2200"/>
              </a:lnSpc>
              <a:spcBef>
                <a:spcPts val="0"/>
              </a:spcBef>
              <a:defRPr sz="16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17" name="Textplatzhalter 2"/>
          <p:cNvSpPr txBox="1"/>
          <p:nvPr/>
        </p:nvSpPr>
        <p:spPr>
          <a:xfrm>
            <a:off x="6092711" y="2244439"/>
            <a:ext cx="5607312" cy="3937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2200"/>
              </a:lnSpc>
              <a:defRPr sz="1600" b="1" cap="all">
                <a:solidFill>
                  <a:srgbClr val="8D82B1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8" name="Textplatzhalter 7"/>
          <p:cNvSpPr txBox="1"/>
          <p:nvPr/>
        </p:nvSpPr>
        <p:spPr>
          <a:xfrm>
            <a:off x="6096003" y="2802581"/>
            <a:ext cx="5605675" cy="366172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9" name="Textplatzhalter 2"/>
          <p:cNvSpPr txBox="1">
            <a:spLocks noGrp="1"/>
          </p:cNvSpPr>
          <p:nvPr>
            <p:ph type="body" sz="quarter" idx="21"/>
          </p:nvPr>
        </p:nvSpPr>
        <p:spPr>
          <a:xfrm>
            <a:off x="442852" y="1686080"/>
            <a:ext cx="5018146" cy="393705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cap="all"/>
            </a:pPr>
            <a:endParaRPr/>
          </a:p>
        </p:txBody>
      </p:sp>
      <p:sp>
        <p:nvSpPr>
          <p:cNvPr id="120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Ü 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29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724640"/>
            <a:ext cx="11231887" cy="75593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31" name="Textplatzhalter 7"/>
          <p:cNvSpPr txBox="1"/>
          <p:nvPr/>
        </p:nvSpPr>
        <p:spPr>
          <a:xfrm>
            <a:off x="6096003" y="2671948"/>
            <a:ext cx="5605675" cy="379235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32" name="Textplatzhalter 7"/>
          <p:cNvSpPr txBox="1">
            <a:spLocks noGrp="1"/>
          </p:cNvSpPr>
          <p:nvPr>
            <p:ph type="body" sz="half" idx="21"/>
          </p:nvPr>
        </p:nvSpPr>
        <p:spPr>
          <a:xfrm>
            <a:off x="444497" y="2671948"/>
            <a:ext cx="5016500" cy="3792356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3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5" descr="Grafik 5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rot="10799991">
            <a:off x="-10" y="68"/>
            <a:ext cx="12191997" cy="6857864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eltext"/>
          <p:cNvSpPr txBox="1">
            <a:spLocks noGrp="1"/>
          </p:cNvSpPr>
          <p:nvPr>
            <p:ph type="title"/>
          </p:nvPr>
        </p:nvSpPr>
        <p:spPr>
          <a:xfrm>
            <a:off x="469781" y="1712779"/>
            <a:ext cx="11202836" cy="34886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Titeltext</a:t>
            </a:r>
          </a:p>
        </p:txBody>
      </p:sp>
      <p:pic>
        <p:nvPicPr>
          <p:cNvPr id="4" name="Grafik 10" descr="Grafik 10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049670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ebene 1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r"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9" r:id="rId18"/>
    <p:sldLayoutId id="2147483670" r:id="rId19"/>
    <p:sldLayoutId id="2147483671" r:id="rId20"/>
    <p:sldLayoutId id="2147483672" r:id="rId21"/>
  </p:sldLayoutIdLst>
  <p:transition spd="med"/>
  <p:txStyles>
    <p:titleStyle>
      <a:lvl1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1pPr>
      <a:lvl2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2pPr>
      <a:lvl3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3pPr>
      <a:lvl4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4pPr>
      <a:lvl5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5pPr>
      <a:lvl6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6pPr>
      <a:lvl7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7pPr>
      <a:lvl8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8pPr>
      <a:lvl9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1pPr>
      <a:lvl2pPr marL="711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2pPr>
      <a:lvl3pPr marL="1200150" marR="0" indent="-28575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3pPr>
      <a:lvl4pPr marL="1698171" marR="0" indent="-326571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4pPr>
      <a:lvl5pPr marL="2209800" marR="0" indent="-381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5pPr>
      <a:lvl6pPr marL="25400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6pPr>
      <a:lvl7pPr marL="2997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7pPr>
      <a:lvl8pPr marL="34544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8pPr>
      <a:lvl9pPr marL="39116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Titel 1"/>
          <p:cNvSpPr txBox="1">
            <a:spLocks noGrp="1"/>
          </p:cNvSpPr>
          <p:nvPr>
            <p:ph type="title"/>
          </p:nvPr>
        </p:nvSpPr>
        <p:spPr>
          <a:xfrm>
            <a:off x="369582" y="2136138"/>
            <a:ext cx="7355834" cy="1968502"/>
          </a:xfrm>
          <a:prstGeom prst="rect">
            <a:avLst/>
          </a:prstGeom>
        </p:spPr>
        <p:txBody>
          <a:bodyPr/>
          <a:lstStyle/>
          <a:p>
            <a:pPr defTabSz="877823">
              <a:defRPr sz="6719"/>
            </a:pPr>
            <a:r>
              <a:t>Los </a:t>
            </a:r>
            <a:br/>
            <a:r>
              <a:t>Geht’s!</a:t>
            </a:r>
          </a:p>
        </p:txBody>
      </p:sp>
      <p:sp>
        <p:nvSpPr>
          <p:cNvPr id="360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3640443" cy="687076"/>
          </a:xfrm>
          <a:prstGeom prst="rect">
            <a:avLst/>
          </a:prstGeom>
        </p:spPr>
        <p:txBody>
          <a:bodyPr/>
          <a:lstStyle/>
          <a:p>
            <a:pPr>
              <a:defRPr sz="1300"/>
            </a:pPr>
            <a:r>
              <a:rPr lang="de-DE"/>
              <a:t>Energie und Ressourcen:</a:t>
            </a:r>
          </a:p>
          <a:p>
            <a:pPr>
              <a:defRPr sz="1300"/>
            </a:pPr>
            <a:r>
              <a:rPr lang="de-DE"/>
              <a:t>Escape Room</a:t>
            </a:r>
            <a:endParaRPr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/>
              <a:t>Spielregeln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238395410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err="1"/>
              <a:t>spielregeln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F38716A-DC90-4EE8-9F14-C2FF9BA04E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0569" y="1793174"/>
            <a:ext cx="11280131" cy="4575728"/>
          </a:xfrm>
        </p:spPr>
        <p:txBody>
          <a:bodyPr lIns="0" tIns="0" rIns="0" bIns="0" anchor="t">
            <a:normAutofit fontScale="92500" lnSpcReduction="20000"/>
          </a:bodyPr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de-AT" sz="2800"/>
              <a:t>Vier Herausforderungen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de-AT" sz="2800"/>
              <a:t>Pro Herausforderung dürft ihr 3 Lösungen vorschlagen -&gt; </a:t>
            </a:r>
            <a:endParaRPr lang="de-AT" sz="2800">
              <a:sym typeface="Wingdings" panose="05000000000000000000" pitchFamily="2" charset="2"/>
            </a:endParaRPr>
          </a:p>
          <a:p>
            <a:pPr lvl="1">
              <a:lnSpc>
                <a:spcPct val="110000"/>
              </a:lnSpc>
              <a:buFont typeface="Courier New" panose="020B0604020202020204" pitchFamily="34" charset="0"/>
              <a:buChar char="o"/>
            </a:pPr>
            <a:r>
              <a:rPr lang="de-AT" sz="2800">
                <a:sym typeface="Wingdings" panose="05000000000000000000" pitchFamily="2" charset="2"/>
              </a:rPr>
              <a:t>kein Raten, </a:t>
            </a:r>
            <a:endParaRPr lang="de-AT">
              <a:sym typeface="Wingdings" panose="05000000000000000000" pitchFamily="2" charset="2"/>
            </a:endParaRPr>
          </a:p>
          <a:p>
            <a:pPr lvl="1">
              <a:lnSpc>
                <a:spcPct val="110000"/>
              </a:lnSpc>
              <a:buFont typeface="Courier New" panose="020B0604020202020204" pitchFamily="34" charset="0"/>
              <a:buChar char="o"/>
            </a:pPr>
            <a:r>
              <a:rPr lang="de-AT" sz="2800">
                <a:sym typeface="Wingdings" panose="05000000000000000000" pitchFamily="2" charset="2"/>
              </a:rPr>
              <a:t>sondern Lösen </a:t>
            </a:r>
            <a:endParaRPr lang="de-AT">
              <a:sym typeface="Wingdings" panose="05000000000000000000" pitchFamily="2" charset="2"/>
            </a:endParaRPr>
          </a:p>
          <a:p>
            <a:pPr lvl="1">
              <a:lnSpc>
                <a:spcPct val="110000"/>
              </a:lnSpc>
              <a:buFont typeface="Courier New" panose="020B0604020202020204" pitchFamily="34" charset="0"/>
              <a:buChar char="o"/>
            </a:pPr>
            <a:r>
              <a:rPr lang="de-AT" sz="2800">
                <a:sym typeface="Wingdings" panose="05000000000000000000" pitchFamily="2" charset="2"/>
              </a:rPr>
              <a:t>Schritt für Schritt</a:t>
            </a:r>
            <a:endParaRPr lang="de-AT"/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de-AT" sz="2800">
                <a:sym typeface="Wingdings" panose="05000000000000000000" pitchFamily="2" charset="2"/>
              </a:rPr>
              <a:t>Maximal 4 Hinweise im gesamten Spiel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de-AT" sz="2800">
                <a:sym typeface="Wingdings" panose="05000000000000000000" pitchFamily="2" charset="2"/>
              </a:rPr>
              <a:t>Arbeiten im </a:t>
            </a:r>
            <a:r>
              <a:rPr lang="de-AT" sz="2800" u="sng">
                <a:sym typeface="Wingdings" panose="05000000000000000000" pitchFamily="2" charset="2"/>
              </a:rPr>
              <a:t>Team</a:t>
            </a:r>
          </a:p>
          <a:p>
            <a:pPr marL="0" indent="0">
              <a:lnSpc>
                <a:spcPct val="110000"/>
              </a:lnSpc>
              <a:buNone/>
            </a:pPr>
            <a:endParaRPr lang="de-AT" sz="700" u="sng">
              <a:sym typeface="Wingdings" panose="05000000000000000000" pitchFamily="2" charset="2"/>
            </a:endParaRPr>
          </a:p>
          <a:p>
            <a:pPr marL="0" indent="0" algn="ctr">
              <a:lnSpc>
                <a:spcPct val="110000"/>
              </a:lnSpc>
              <a:buNone/>
            </a:pPr>
            <a:r>
              <a:rPr lang="de-DE" sz="2800" b="0" i="0">
                <a:solidFill>
                  <a:srgbClr val="484848"/>
                </a:solidFill>
                <a:effectLst/>
                <a:latin typeface="Lexend"/>
              </a:rPr>
              <a:t>Viel Erfolg!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de-DE" sz="2800">
                <a:solidFill>
                  <a:srgbClr val="484848"/>
                </a:solidFill>
              </a:rPr>
              <a:t>G</a:t>
            </a:r>
            <a:r>
              <a:rPr lang="de-DE" sz="2800" b="0" i="0">
                <a:solidFill>
                  <a:srgbClr val="484848"/>
                </a:solidFill>
                <a:effectLst/>
                <a:latin typeface="Lexend"/>
              </a:rPr>
              <a:t>emeinsam wird es euch sicher gelingen! </a:t>
            </a:r>
            <a:endParaRPr lang="de-AT" sz="4000" u="sng"/>
          </a:p>
          <a:p>
            <a:pPr marL="0" indent="0">
              <a:lnSpc>
                <a:spcPct val="110000"/>
              </a:lnSpc>
              <a:buNone/>
            </a:pPr>
            <a:endParaRPr lang="de-AT" sz="2400"/>
          </a:p>
        </p:txBody>
      </p:sp>
    </p:spTree>
    <p:extLst>
      <p:ext uri="{BB962C8B-B14F-4D97-AF65-F5344CB8AC3E}">
        <p14:creationId xmlns:p14="http://schemas.microsoft.com/office/powerpoint/2010/main" val="36646498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/>
              <a:t>Reflexionsfragen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16755333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BD6ADEF-734B-49D7-6608-7F992329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Sprecht in euren Teams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F38716A-DC90-4EE8-9F14-C2FF9BA04E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lIns="0" tIns="0" rIns="0" bIns="0" anchor="t">
            <a:normAutofit/>
          </a:bodyPr>
          <a:lstStyle/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AT" sz="2400"/>
              <a:t>Gab es einen Moment während des Spiels, in dem eure Gruppe nicht mehr weiterwusste? Wie ging es danach weiter?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AT" sz="2400"/>
              <a:t>Wie habt ihr euch gegenseitig motiviert?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AT" sz="2400"/>
              <a:t>Wo habt ihr besonderes Durchhaltevermögen gezeigt?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AT" sz="2400"/>
              <a:t>In welcher Situation habt ihr erfolgreich mit anderen zusammengearbeitet?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AT" sz="2400"/>
              <a:t>Was hätte man an der Zusammenarbeit der Gruppe verbessern können?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e-AT" sz="2400"/>
              <a:t>Was hast du während des Spiels über dich und andere in der Gruppe gelernt?</a:t>
            </a:r>
          </a:p>
        </p:txBody>
      </p:sp>
    </p:spTree>
    <p:extLst>
      <p:ext uri="{BB962C8B-B14F-4D97-AF65-F5344CB8AC3E}">
        <p14:creationId xmlns:p14="http://schemas.microsoft.com/office/powerpoint/2010/main" val="4224072314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/>
              <a:t>Anhang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08497456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Titel 2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rPr lang="de-DE"/>
              <a:t>Bilder</a:t>
            </a:r>
            <a:endParaRPr/>
          </a:p>
        </p:txBody>
      </p:sp>
      <p:sp>
        <p:nvSpPr>
          <p:cNvPr id="487" name="Inhaltsplatzhalter 4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SzTx/>
              <a:buNone/>
            </a:pPr>
            <a:r>
              <a:rPr lang="de-DE" b="1"/>
              <a:t>Alle Bilder sowie andere Medien (z. B. Videos) sind aus der Lizenz ausgenommen</a:t>
            </a:r>
            <a:r>
              <a:rPr lang="de-DE"/>
              <a:t>. </a:t>
            </a:r>
            <a:br>
              <a:rPr lang="de-DE"/>
            </a:br>
            <a:r>
              <a:rPr lang="de-DE"/>
              <a:t>Wenn nicht anders angegeben, handelt es sich um eigene Darstellungen.</a:t>
            </a:r>
          </a:p>
        </p:txBody>
      </p:sp>
      <p:sp>
        <p:nvSpPr>
          <p:cNvPr id="488" name="Foliennummernplatzhalter 1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7</a:t>
            </a:fld>
            <a:endParaRPr/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559A9A-6020-027C-F0D8-12AA02DD6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Impressum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458406A-D156-7B30-F971-7443E33EC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1271" y="5423636"/>
            <a:ext cx="11280131" cy="903083"/>
          </a:xfrm>
        </p:spPr>
        <p:txBody>
          <a:bodyPr/>
          <a:lstStyle/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Bei einer Weiterverwendung sollen folgende Angaben gemacht werden:</a:t>
            </a: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Stiftung Wirtschaftsbildung (2025) Energie und Ressourcen: Escape Room. Power-Point-Präsentation. CC BY NC SA 4.0.</a:t>
            </a:r>
            <a:endParaRPr lang="de-AT" sz="120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endParaRPr lang="de-AT" sz="320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de-AT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B62C0277-D86A-A322-C8FE-0CEBDB8F2B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35457" b="64620"/>
          <a:stretch/>
        </p:blipFill>
        <p:spPr>
          <a:xfrm>
            <a:off x="450569" y="1600199"/>
            <a:ext cx="6703163" cy="3657601"/>
          </a:xfrm>
          <a:prstGeom prst="rect">
            <a:avLst/>
          </a:prstGeom>
        </p:spPr>
      </p:pic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C6EA999D-D688-BF3B-925A-B85B728A5D23}"/>
              </a:ext>
            </a:extLst>
          </p:cNvPr>
          <p:cNvSpPr/>
          <p:nvPr/>
        </p:nvSpPr>
        <p:spPr>
          <a:xfrm>
            <a:off x="469791" y="5666426"/>
            <a:ext cx="9389984" cy="417501"/>
          </a:xfrm>
          <a:prstGeom prst="roundRect">
            <a:avLst>
              <a:gd name="adj" fmla="val 5914"/>
            </a:avLst>
          </a:prstGeom>
          <a:noFill/>
          <a:ln w="19050" cap="flat" cmpd="sng" algn="ctr">
            <a:solidFill>
              <a:srgbClr val="8D82B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5871760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95324AF558A4644A44B7A3BBA3F768F" ma:contentTypeVersion="19" ma:contentTypeDescription="Ein neues Dokument erstellen." ma:contentTypeScope="" ma:versionID="0b19a1a682f2822feb727551d897a72a">
  <xsd:schema xmlns:xsd="http://www.w3.org/2001/XMLSchema" xmlns:xs="http://www.w3.org/2001/XMLSchema" xmlns:p="http://schemas.microsoft.com/office/2006/metadata/properties" xmlns:ns2="f799415d-695a-4815-bd71-e216a568b99c" xmlns:ns3="698a1803-52f3-4d4f-bff9-093c0d5dc281" targetNamespace="http://schemas.microsoft.com/office/2006/metadata/properties" ma:root="true" ma:fieldsID="b5da3d9658db36d04995aaea354189f4" ns2:_="" ns3:_="">
    <xsd:import namespace="f799415d-695a-4815-bd71-e216a568b99c"/>
    <xsd:import namespace="698a1803-52f3-4d4f-bff9-093c0d5dc2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9415d-695a-4815-bd71-e216a568b9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20fdfe7a-b997-4e3a-99a3-6274e57800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1803-52f3-4d4f-bff9-093c0d5dc28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0198f83-c038-448f-a28e-b8faf4838776}" ma:internalName="TaxCatchAll" ma:showField="CatchAllData" ma:web="698a1803-52f3-4d4f-bff9-093c0d5dc2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99415d-695a-4815-bd71-e216a568b99c">
      <Terms xmlns="http://schemas.microsoft.com/office/infopath/2007/PartnerControls"/>
    </lcf76f155ced4ddcb4097134ff3c332f>
    <TaxCatchAll xmlns="698a1803-52f3-4d4f-bff9-093c0d5dc281" xsi:nil="true"/>
  </documentManagement>
</p:properties>
</file>

<file path=customXml/itemProps1.xml><?xml version="1.0" encoding="utf-8"?>
<ds:datastoreItem xmlns:ds="http://schemas.openxmlformats.org/officeDocument/2006/customXml" ds:itemID="{00B669A1-19CC-4833-B2DA-9B5D87C7A7F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F914FB3-F39F-4B52-90B3-F2B52B45E1F8}">
  <ds:schemaRefs>
    <ds:schemaRef ds:uri="698a1803-52f3-4d4f-bff9-093c0d5dc281"/>
    <ds:schemaRef ds:uri="f799415d-695a-4815-bd71-e216a568b99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23C03FCA-2B40-482D-A636-CEE232122B24}">
  <ds:schemaRefs>
    <ds:schemaRef ds:uri="698a1803-52f3-4d4f-bff9-093c0d5dc281"/>
    <ds:schemaRef ds:uri="f799415d-695a-4815-bd71-e216a568b99c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</Words>
  <Application>Microsoft Office PowerPoint</Application>
  <PresentationFormat>Breitbild</PresentationFormat>
  <Paragraphs>30</Paragraphs>
  <Slides>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6" baseType="lpstr">
      <vt:lpstr>Arial</vt:lpstr>
      <vt:lpstr>Calibri</vt:lpstr>
      <vt:lpstr>Courier New</vt:lpstr>
      <vt:lpstr>Lexend</vt:lpstr>
      <vt:lpstr>Lexend ExtraBold</vt:lpstr>
      <vt:lpstr>Lexend SemiBold</vt:lpstr>
      <vt:lpstr>Wingdings</vt:lpstr>
      <vt:lpstr>1_Office</vt:lpstr>
      <vt:lpstr>Los  Geht’s!</vt:lpstr>
      <vt:lpstr>Spielregeln</vt:lpstr>
      <vt:lpstr>spielregeln</vt:lpstr>
      <vt:lpstr>Reflexionsfragen</vt:lpstr>
      <vt:lpstr>Sprecht in euren Teams</vt:lpstr>
      <vt:lpstr>Anhang</vt:lpstr>
      <vt:lpstr>Bilder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 Geht’s!</dc:title>
  <dc:creator>Silvana Lobin</dc:creator>
  <cp:lastModifiedBy>Anna Steinbauer</cp:lastModifiedBy>
  <cp:revision>1</cp:revision>
  <dcterms:modified xsi:type="dcterms:W3CDTF">2025-06-03T10:14:56Z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0x010100595324AF558A4644A44B7A3BBA3F768F</vt:lpwstr>
  </property>
  <property fmtid="{D5CDD505-2E9C-101B-9397-08002B2CF9AE}" pid="3" name="MediaServiceImageTags">
    <vt:lpwstr/>
  </property>
</Properties>
</file>