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29"/>
  </p:notesMasterIdLst>
  <p:sldIdLst>
    <p:sldId id="256" r:id="rId5"/>
    <p:sldId id="257" r:id="rId6"/>
    <p:sldId id="310" r:id="rId7"/>
    <p:sldId id="309" r:id="rId8"/>
    <p:sldId id="315" r:id="rId9"/>
    <p:sldId id="316" r:id="rId10"/>
    <p:sldId id="317" r:id="rId11"/>
    <p:sldId id="311" r:id="rId12"/>
    <p:sldId id="312" r:id="rId13"/>
    <p:sldId id="313" r:id="rId14"/>
    <p:sldId id="314" r:id="rId15"/>
    <p:sldId id="306" r:id="rId16"/>
    <p:sldId id="285" r:id="rId17"/>
    <p:sldId id="289" r:id="rId18"/>
    <p:sldId id="308" r:id="rId19"/>
    <p:sldId id="307" r:id="rId20"/>
    <p:sldId id="288" r:id="rId21"/>
    <p:sldId id="300" r:id="rId22"/>
    <p:sldId id="298" r:id="rId23"/>
    <p:sldId id="296" r:id="rId24"/>
    <p:sldId id="295" r:id="rId25"/>
    <p:sldId id="283" r:id="rId26"/>
    <p:sldId id="281" r:id="rId27"/>
    <p:sldId id="282" r:id="rId28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02ACE20-A1D9-76A5-3F16-60712D1F3DE6}" name="Silvana Lobin" initials="SL" userId="S::silvana.lobin@stiftung-wirtschaftsbildung.at::a498a0ad-fda0-4616-b8e4-5cfb7a01e30b" providerId="AD"/>
  <p188:author id="{F19F6750-6B2F-E3E6-CF6C-2B9421CCA239}" name="Gastbenutzer" initials="Ga" userId="S::urn:spo:anon#1cca4e35070aac9aed4039264b539b4eeea0419f56b66d479964cfd19577ea8f::" providerId="AD"/>
  <p188:author id="{C0D49976-9C2A-FF15-93C5-845B8A930C7C}" name="Anna Steinbauer" initials="AS" userId="S::anna.steinbauer@stiftung-wirtschaftsbildung.at::aa9e69c0-640f-4dee-88df-45dd0169f62d" providerId="AD"/>
  <p188:author id="{9829DAF9-BD50-D6B4-7683-64BDA11A1C8E}" name="Philipp Ringswirth" initials="PR" userId="S::philipp.ringswirth@stiftung-wirtschaftsbildung.at::789ddbea-5776-41ae-8246-72ec835be84b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esley Kirnbauer" initials="LK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94848"/>
    <a:srgbClr val="303059"/>
    <a:srgbClr val="7772A8"/>
    <a:srgbClr val="A396BC"/>
    <a:srgbClr val="CF7C73"/>
    <a:srgbClr val="7D7AAE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380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commentAuthors" Target="commentAuthors.xml"/><Relationship Id="rId35" Type="http://schemas.microsoft.com/office/2016/11/relationships/changesInfo" Target="changesInfos/changesInfo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a Steinbauer" userId="aa9e69c0-640f-4dee-88df-45dd0169f62d" providerId="ADAL" clId="{D46EEEA2-321B-410D-A78F-0E05D3400988}"/>
    <pc:docChg chg="undo custSel addSld delSld modSld sldOrd">
      <pc:chgData name="Anna Steinbauer" userId="aa9e69c0-640f-4dee-88df-45dd0169f62d" providerId="ADAL" clId="{D46EEEA2-321B-410D-A78F-0E05D3400988}" dt="2024-07-15T14:59:55.874" v="1939" actId="20577"/>
      <pc:docMkLst>
        <pc:docMk/>
      </pc:docMkLst>
      <pc:sldChg chg="modSp mod">
        <pc:chgData name="Anna Steinbauer" userId="aa9e69c0-640f-4dee-88df-45dd0169f62d" providerId="ADAL" clId="{D46EEEA2-321B-410D-A78F-0E05D3400988}" dt="2024-07-13T13:56:43.278" v="156" actId="20577"/>
        <pc:sldMkLst>
          <pc:docMk/>
          <pc:sldMk cId="0" sldId="256"/>
        </pc:sldMkLst>
        <pc:spChg chg="mod">
          <ac:chgData name="Anna Steinbauer" userId="aa9e69c0-640f-4dee-88df-45dd0169f62d" providerId="ADAL" clId="{D46EEEA2-321B-410D-A78F-0E05D3400988}" dt="2024-07-13T13:56:43.278" v="156" actId="20577"/>
          <ac:spMkLst>
            <pc:docMk/>
            <pc:sldMk cId="0" sldId="256"/>
            <ac:spMk id="360" creationId="{00000000-0000-0000-0000-000000000000}"/>
          </ac:spMkLst>
        </pc:spChg>
      </pc:sldChg>
      <pc:sldChg chg="modSp mod">
        <pc:chgData name="Anna Steinbauer" userId="aa9e69c0-640f-4dee-88df-45dd0169f62d" providerId="ADAL" clId="{D46EEEA2-321B-410D-A78F-0E05D3400988}" dt="2024-07-08T11:14:56.633" v="9" actId="27636"/>
        <pc:sldMkLst>
          <pc:docMk/>
          <pc:sldMk cId="0" sldId="257"/>
        </pc:sldMkLst>
        <pc:spChg chg="mod">
          <ac:chgData name="Anna Steinbauer" userId="aa9e69c0-640f-4dee-88df-45dd0169f62d" providerId="ADAL" clId="{D46EEEA2-321B-410D-A78F-0E05D3400988}" dt="2024-07-08T11:14:56.633" v="9" actId="27636"/>
          <ac:spMkLst>
            <pc:docMk/>
            <pc:sldMk cId="0" sldId="257"/>
            <ac:spMk id="362" creationId="{00000000-0000-0000-0000-000000000000}"/>
          </ac:spMkLst>
        </pc:spChg>
      </pc:sldChg>
      <pc:sldChg chg="modSp mod">
        <pc:chgData name="Anna Steinbauer" userId="aa9e69c0-640f-4dee-88df-45dd0169f62d" providerId="ADAL" clId="{D46EEEA2-321B-410D-A78F-0E05D3400988}" dt="2024-07-15T14:59:55.874" v="1939" actId="20577"/>
        <pc:sldMkLst>
          <pc:docMk/>
          <pc:sldMk cId="0" sldId="281"/>
        </pc:sldMkLst>
        <pc:spChg chg="mod">
          <ac:chgData name="Anna Steinbauer" userId="aa9e69c0-640f-4dee-88df-45dd0169f62d" providerId="ADAL" clId="{D46EEEA2-321B-410D-A78F-0E05D3400988}" dt="2024-07-15T14:59:55.874" v="1939" actId="20577"/>
          <ac:spMkLst>
            <pc:docMk/>
            <pc:sldMk cId="0" sldId="281"/>
            <ac:spMk id="487" creationId="{00000000-0000-0000-0000-000000000000}"/>
          </ac:spMkLst>
        </pc:spChg>
      </pc:sldChg>
      <pc:sldChg chg="modSp mod">
        <pc:chgData name="Anna Steinbauer" userId="aa9e69c0-640f-4dee-88df-45dd0169f62d" providerId="ADAL" clId="{D46EEEA2-321B-410D-A78F-0E05D3400988}" dt="2024-07-09T09:50:06.617" v="155" actId="20577"/>
        <pc:sldMkLst>
          <pc:docMk/>
          <pc:sldMk cId="858717602" sldId="282"/>
        </pc:sldMkLst>
        <pc:spChg chg="mod">
          <ac:chgData name="Anna Steinbauer" userId="aa9e69c0-640f-4dee-88df-45dd0169f62d" providerId="ADAL" clId="{D46EEEA2-321B-410D-A78F-0E05D3400988}" dt="2024-07-09T09:50:06.617" v="155" actId="20577"/>
          <ac:spMkLst>
            <pc:docMk/>
            <pc:sldMk cId="858717602" sldId="282"/>
            <ac:spMk id="3" creationId="{5458406A-D156-7B30-F971-7443E33ECA23}"/>
          </ac:spMkLst>
        </pc:spChg>
        <pc:spChg chg="mod">
          <ac:chgData name="Anna Steinbauer" userId="aa9e69c0-640f-4dee-88df-45dd0169f62d" providerId="ADAL" clId="{D46EEEA2-321B-410D-A78F-0E05D3400988}" dt="2024-07-09T09:50:02.435" v="153" actId="14100"/>
          <ac:spMkLst>
            <pc:docMk/>
            <pc:sldMk cId="858717602" sldId="282"/>
            <ac:spMk id="20" creationId="{C6EA999D-D688-BF3B-925A-B85B728A5D23}"/>
          </ac:spMkLst>
        </pc:spChg>
      </pc:sldChg>
      <pc:sldChg chg="modSp del">
        <pc:chgData name="Anna Steinbauer" userId="aa9e69c0-640f-4dee-88df-45dd0169f62d" providerId="ADAL" clId="{D46EEEA2-321B-410D-A78F-0E05D3400988}" dt="2024-07-15T14:18:35.150" v="1902" actId="2696"/>
        <pc:sldMkLst>
          <pc:docMk/>
          <pc:sldMk cId="36646498" sldId="284"/>
        </pc:sldMkLst>
        <pc:spChg chg="mod">
          <ac:chgData name="Anna Steinbauer" userId="aa9e69c0-640f-4dee-88df-45dd0169f62d" providerId="ADAL" clId="{D46EEEA2-321B-410D-A78F-0E05D3400988}" dt="2024-07-08T11:15:02.980" v="16" actId="20577"/>
          <ac:spMkLst>
            <pc:docMk/>
            <pc:sldMk cId="36646498" sldId="284"/>
            <ac:spMk id="5" creationId="{5F38716A-DC90-4EE8-9F14-C2FF9BA04E69}"/>
          </ac:spMkLst>
        </pc:spChg>
      </pc:sldChg>
      <pc:sldChg chg="modSp mod">
        <pc:chgData name="Anna Steinbauer" userId="aa9e69c0-640f-4dee-88df-45dd0169f62d" providerId="ADAL" clId="{D46EEEA2-321B-410D-A78F-0E05D3400988}" dt="2024-07-09T09:33:42.551" v="48" actId="20577"/>
        <pc:sldMkLst>
          <pc:docMk/>
          <pc:sldMk cId="4217175218" sldId="285"/>
        </pc:sldMkLst>
        <pc:spChg chg="mod">
          <ac:chgData name="Anna Steinbauer" userId="aa9e69c0-640f-4dee-88df-45dd0169f62d" providerId="ADAL" clId="{D46EEEA2-321B-410D-A78F-0E05D3400988}" dt="2024-07-09T09:33:42.551" v="48" actId="20577"/>
          <ac:spMkLst>
            <pc:docMk/>
            <pc:sldMk cId="4217175218" sldId="285"/>
            <ac:spMk id="362" creationId="{00000000-0000-0000-0000-000000000000}"/>
          </ac:spMkLst>
        </pc:spChg>
      </pc:sldChg>
      <pc:sldChg chg="addCm">
        <pc:chgData name="Anna Steinbauer" userId="aa9e69c0-640f-4dee-88df-45dd0169f62d" providerId="ADAL" clId="{D46EEEA2-321B-410D-A78F-0E05D3400988}" dt="2024-07-09T07:58:32.528" v="17"/>
        <pc:sldMkLst>
          <pc:docMk/>
          <pc:sldMk cId="3613491191" sldId="28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Anna Steinbauer" userId="aa9e69c0-640f-4dee-88df-45dd0169f62d" providerId="ADAL" clId="{D46EEEA2-321B-410D-A78F-0E05D3400988}" dt="2024-07-09T07:58:32.528" v="17"/>
              <pc2:cmMkLst xmlns:pc2="http://schemas.microsoft.com/office/powerpoint/2019/9/main/command">
                <pc:docMk/>
                <pc:sldMk cId="3613491191" sldId="288"/>
                <pc2:cmMk id="{AA88E03D-9E90-4F77-B96F-E1C0063F3EEF}"/>
              </pc2:cmMkLst>
            </pc226:cmChg>
          </p:ext>
        </pc:extLst>
      </pc:sldChg>
      <pc:sldChg chg="modSp del mod">
        <pc:chgData name="Anna Steinbauer" userId="aa9e69c0-640f-4dee-88df-45dd0169f62d" providerId="ADAL" clId="{D46EEEA2-321B-410D-A78F-0E05D3400988}" dt="2024-07-15T13:54:46.342" v="1622" actId="2696"/>
        <pc:sldMkLst>
          <pc:docMk/>
          <pc:sldMk cId="3630555603" sldId="293"/>
        </pc:sldMkLst>
        <pc:spChg chg="mod">
          <ac:chgData name="Anna Steinbauer" userId="aa9e69c0-640f-4dee-88df-45dd0169f62d" providerId="ADAL" clId="{D46EEEA2-321B-410D-A78F-0E05D3400988}" dt="2024-07-08T11:14:56.455" v="7" actId="27636"/>
          <ac:spMkLst>
            <pc:docMk/>
            <pc:sldMk cId="3630555603" sldId="293"/>
            <ac:spMk id="2" creationId="{11712A4B-A103-A6B7-B5F0-A463A68F3B75}"/>
          </ac:spMkLst>
        </pc:spChg>
      </pc:sldChg>
      <pc:sldChg chg="del">
        <pc:chgData name="Anna Steinbauer" userId="aa9e69c0-640f-4dee-88df-45dd0169f62d" providerId="ADAL" clId="{D46EEEA2-321B-410D-A78F-0E05D3400988}" dt="2024-07-15T13:55:19.406" v="1625" actId="2696"/>
        <pc:sldMkLst>
          <pc:docMk/>
          <pc:sldMk cId="2977203976" sldId="299"/>
        </pc:sldMkLst>
      </pc:sldChg>
      <pc:sldChg chg="add del">
        <pc:chgData name="Anna Steinbauer" userId="aa9e69c0-640f-4dee-88df-45dd0169f62d" providerId="ADAL" clId="{D46EEEA2-321B-410D-A78F-0E05D3400988}" dt="2024-07-15T13:55:22.536" v="1626" actId="2696"/>
        <pc:sldMkLst>
          <pc:docMk/>
          <pc:sldMk cId="77891334" sldId="302"/>
        </pc:sldMkLst>
      </pc:sldChg>
      <pc:sldChg chg="modSp">
        <pc:chgData name="Anna Steinbauer" userId="aa9e69c0-640f-4dee-88df-45dd0169f62d" providerId="ADAL" clId="{D46EEEA2-321B-410D-A78F-0E05D3400988}" dt="2024-07-09T08:37:27.855" v="47" actId="20577"/>
        <pc:sldMkLst>
          <pc:docMk/>
          <pc:sldMk cId="2978520227" sldId="303"/>
        </pc:sldMkLst>
        <pc:spChg chg="mod">
          <ac:chgData name="Anna Steinbauer" userId="aa9e69c0-640f-4dee-88df-45dd0169f62d" providerId="ADAL" clId="{D46EEEA2-321B-410D-A78F-0E05D3400988}" dt="2024-07-09T08:37:27.855" v="47" actId="20577"/>
          <ac:spMkLst>
            <pc:docMk/>
            <pc:sldMk cId="2978520227" sldId="303"/>
            <ac:spMk id="3" creationId="{27055B37-74EA-4204-DBBB-1CD03427213D}"/>
          </ac:spMkLst>
        </pc:spChg>
      </pc:sldChg>
      <pc:sldChg chg="delSp del mod">
        <pc:chgData name="Anna Steinbauer" userId="aa9e69c0-640f-4dee-88df-45dd0169f62d" providerId="ADAL" clId="{D46EEEA2-321B-410D-A78F-0E05D3400988}" dt="2024-07-15T13:54:33.469" v="1621" actId="2696"/>
        <pc:sldMkLst>
          <pc:docMk/>
          <pc:sldMk cId="1957177793" sldId="304"/>
        </pc:sldMkLst>
        <pc:picChg chg="del">
          <ac:chgData name="Anna Steinbauer" userId="aa9e69c0-640f-4dee-88df-45dd0169f62d" providerId="ADAL" clId="{D46EEEA2-321B-410D-A78F-0E05D3400988}" dt="2024-07-15T13:54:16.018" v="1620" actId="478"/>
          <ac:picMkLst>
            <pc:docMk/>
            <pc:sldMk cId="1957177793" sldId="304"/>
            <ac:picMk id="5" creationId="{19E6C6B4-7B19-4275-B762-826F05EF34B1}"/>
          </ac:picMkLst>
        </pc:picChg>
      </pc:sldChg>
      <pc:sldChg chg="del">
        <pc:chgData name="Anna Steinbauer" userId="aa9e69c0-640f-4dee-88df-45dd0169f62d" providerId="ADAL" clId="{D46EEEA2-321B-410D-A78F-0E05D3400988}" dt="2024-07-15T13:54:33.469" v="1621" actId="2696"/>
        <pc:sldMkLst>
          <pc:docMk/>
          <pc:sldMk cId="2277210299" sldId="305"/>
        </pc:sldMkLst>
      </pc:sldChg>
      <pc:sldChg chg="modSp mod">
        <pc:chgData name="Anna Steinbauer" userId="aa9e69c0-640f-4dee-88df-45dd0169f62d" providerId="ADAL" clId="{D46EEEA2-321B-410D-A78F-0E05D3400988}" dt="2024-07-15T14:13:52.272" v="1900" actId="1076"/>
        <pc:sldMkLst>
          <pc:docMk/>
          <pc:sldMk cId="3724107167" sldId="306"/>
        </pc:sldMkLst>
        <pc:picChg chg="mod">
          <ac:chgData name="Anna Steinbauer" userId="aa9e69c0-640f-4dee-88df-45dd0169f62d" providerId="ADAL" clId="{D46EEEA2-321B-410D-A78F-0E05D3400988}" dt="2024-07-15T14:13:52.272" v="1900" actId="1076"/>
          <ac:picMkLst>
            <pc:docMk/>
            <pc:sldMk cId="3724107167" sldId="306"/>
            <ac:picMk id="5" creationId="{EDCBBDE5-BF31-60CD-680E-D9404BA2FA3A}"/>
          </ac:picMkLst>
        </pc:picChg>
      </pc:sldChg>
      <pc:sldChg chg="new del">
        <pc:chgData name="Anna Steinbauer" userId="aa9e69c0-640f-4dee-88df-45dd0169f62d" providerId="ADAL" clId="{D46EEEA2-321B-410D-A78F-0E05D3400988}" dt="2024-07-09T07:58:47.164" v="19" actId="2696"/>
        <pc:sldMkLst>
          <pc:docMk/>
          <pc:sldMk cId="2345195306" sldId="307"/>
        </pc:sldMkLst>
      </pc:sldChg>
      <pc:sldChg chg="modSp new mod">
        <pc:chgData name="Anna Steinbauer" userId="aa9e69c0-640f-4dee-88df-45dd0169f62d" providerId="ADAL" clId="{D46EEEA2-321B-410D-A78F-0E05D3400988}" dt="2024-07-09T07:59:00.619" v="42" actId="13926"/>
        <pc:sldMkLst>
          <pc:docMk/>
          <pc:sldMk cId="4104063641" sldId="307"/>
        </pc:sldMkLst>
        <pc:spChg chg="mod">
          <ac:chgData name="Anna Steinbauer" userId="aa9e69c0-640f-4dee-88df-45dd0169f62d" providerId="ADAL" clId="{D46EEEA2-321B-410D-A78F-0E05D3400988}" dt="2024-07-09T07:59:00.619" v="42" actId="13926"/>
          <ac:spMkLst>
            <pc:docMk/>
            <pc:sldMk cId="4104063641" sldId="307"/>
            <ac:spMk id="2" creationId="{AC33173A-5A46-6BB3-1F1E-99BEF0534D62}"/>
          </ac:spMkLst>
        </pc:spChg>
      </pc:sldChg>
      <pc:sldChg chg="add del">
        <pc:chgData name="Anna Steinbauer" userId="aa9e69c0-640f-4dee-88df-45dd0169f62d" providerId="ADAL" clId="{D46EEEA2-321B-410D-A78F-0E05D3400988}" dt="2024-07-13T15:46:44.394" v="158" actId="2696"/>
        <pc:sldMkLst>
          <pc:docMk/>
          <pc:sldMk cId="54769135" sldId="309"/>
        </pc:sldMkLst>
      </pc:sldChg>
      <pc:sldChg chg="addSp delSp modSp add mod ord modAnim">
        <pc:chgData name="Anna Steinbauer" userId="aa9e69c0-640f-4dee-88df-45dd0169f62d" providerId="ADAL" clId="{D46EEEA2-321B-410D-A78F-0E05D3400988}" dt="2024-07-15T14:06:18.831" v="1898" actId="27636"/>
        <pc:sldMkLst>
          <pc:docMk/>
          <pc:sldMk cId="3021553787" sldId="309"/>
        </pc:sldMkLst>
        <pc:spChg chg="mod">
          <ac:chgData name="Anna Steinbauer" userId="aa9e69c0-640f-4dee-88df-45dd0169f62d" providerId="ADAL" clId="{D46EEEA2-321B-410D-A78F-0E05D3400988}" dt="2024-07-13T16:05:22.814" v="730" actId="20577"/>
          <ac:spMkLst>
            <pc:docMk/>
            <pc:sldMk cId="3021553787" sldId="309"/>
            <ac:spMk id="4" creationId="{6BD6ADEF-734B-49D7-6608-7F992329F951}"/>
          </ac:spMkLst>
        </pc:spChg>
        <pc:spChg chg="mod">
          <ac:chgData name="Anna Steinbauer" userId="aa9e69c0-640f-4dee-88df-45dd0169f62d" providerId="ADAL" clId="{D46EEEA2-321B-410D-A78F-0E05D3400988}" dt="2024-07-15T14:06:18.831" v="1898" actId="27636"/>
          <ac:spMkLst>
            <pc:docMk/>
            <pc:sldMk cId="3021553787" sldId="309"/>
            <ac:spMk id="5" creationId="{5F38716A-DC90-4EE8-9F14-C2FF9BA04E69}"/>
          </ac:spMkLst>
        </pc:spChg>
        <pc:picChg chg="add del mod modCrop">
          <ac:chgData name="Anna Steinbauer" userId="aa9e69c0-640f-4dee-88df-45dd0169f62d" providerId="ADAL" clId="{D46EEEA2-321B-410D-A78F-0E05D3400988}" dt="2024-07-13T16:10:22.922" v="1125" actId="478"/>
          <ac:picMkLst>
            <pc:docMk/>
            <pc:sldMk cId="3021553787" sldId="309"/>
            <ac:picMk id="3" creationId="{E5BD59CC-5AF6-DDB1-B608-740DEEDC56BA}"/>
          </ac:picMkLst>
        </pc:picChg>
        <pc:picChg chg="add del mod">
          <ac:chgData name="Anna Steinbauer" userId="aa9e69c0-640f-4dee-88df-45dd0169f62d" providerId="ADAL" clId="{D46EEEA2-321B-410D-A78F-0E05D3400988}" dt="2024-07-13T16:10:20.636" v="1124" actId="478"/>
          <ac:picMkLst>
            <pc:docMk/>
            <pc:sldMk cId="3021553787" sldId="309"/>
            <ac:picMk id="7" creationId="{92EB2166-39F5-9E16-6171-5F9A69E6F9B0}"/>
          </ac:picMkLst>
        </pc:picChg>
        <pc:picChg chg="add mod">
          <ac:chgData name="Anna Steinbauer" userId="aa9e69c0-640f-4dee-88df-45dd0169f62d" providerId="ADAL" clId="{D46EEEA2-321B-410D-A78F-0E05D3400988}" dt="2024-07-13T16:10:39.919" v="1132" actId="1076"/>
          <ac:picMkLst>
            <pc:docMk/>
            <pc:sldMk cId="3021553787" sldId="309"/>
            <ac:picMk id="9" creationId="{FE162FB0-9576-C59D-6C95-CEC77C189F53}"/>
          </ac:picMkLst>
        </pc:picChg>
      </pc:sldChg>
      <pc:sldChg chg="modSp add mod ord">
        <pc:chgData name="Anna Steinbauer" userId="aa9e69c0-640f-4dee-88df-45dd0169f62d" providerId="ADAL" clId="{D46EEEA2-321B-410D-A78F-0E05D3400988}" dt="2024-07-13T17:32:53.341" v="1494" actId="20577"/>
        <pc:sldMkLst>
          <pc:docMk/>
          <pc:sldMk cId="2152102392" sldId="310"/>
        </pc:sldMkLst>
        <pc:spChg chg="mod">
          <ac:chgData name="Anna Steinbauer" userId="aa9e69c0-640f-4dee-88df-45dd0169f62d" providerId="ADAL" clId="{D46EEEA2-321B-410D-A78F-0E05D3400988}" dt="2024-07-13T17:32:53.341" v="1494" actId="20577"/>
          <ac:spMkLst>
            <pc:docMk/>
            <pc:sldMk cId="2152102392" sldId="310"/>
            <ac:spMk id="5" creationId="{5F38716A-DC90-4EE8-9F14-C2FF9BA04E69}"/>
          </ac:spMkLst>
        </pc:spChg>
      </pc:sldChg>
      <pc:sldChg chg="addSp delSp modSp add mod">
        <pc:chgData name="Anna Steinbauer" userId="aa9e69c0-640f-4dee-88df-45dd0169f62d" providerId="ADAL" clId="{D46EEEA2-321B-410D-A78F-0E05D3400988}" dt="2024-07-13T16:14:48.898" v="1248" actId="20577"/>
        <pc:sldMkLst>
          <pc:docMk/>
          <pc:sldMk cId="4186929584" sldId="311"/>
        </pc:sldMkLst>
        <pc:spChg chg="mod">
          <ac:chgData name="Anna Steinbauer" userId="aa9e69c0-640f-4dee-88df-45dd0169f62d" providerId="ADAL" clId="{D46EEEA2-321B-410D-A78F-0E05D3400988}" dt="2024-07-13T16:14:48.898" v="1248" actId="20577"/>
          <ac:spMkLst>
            <pc:docMk/>
            <pc:sldMk cId="4186929584" sldId="311"/>
            <ac:spMk id="4" creationId="{6BD6ADEF-734B-49D7-6608-7F992329F951}"/>
          </ac:spMkLst>
        </pc:spChg>
        <pc:spChg chg="mod">
          <ac:chgData name="Anna Steinbauer" userId="aa9e69c0-640f-4dee-88df-45dd0169f62d" providerId="ADAL" clId="{D46EEEA2-321B-410D-A78F-0E05D3400988}" dt="2024-07-13T16:11:02.513" v="1156" actId="20577"/>
          <ac:spMkLst>
            <pc:docMk/>
            <pc:sldMk cId="4186929584" sldId="311"/>
            <ac:spMk id="5" creationId="{5F38716A-DC90-4EE8-9F14-C2FF9BA04E69}"/>
          </ac:spMkLst>
        </pc:spChg>
        <pc:graphicFrameChg chg="add del mod">
          <ac:chgData name="Anna Steinbauer" userId="aa9e69c0-640f-4dee-88df-45dd0169f62d" providerId="ADAL" clId="{D46EEEA2-321B-410D-A78F-0E05D3400988}" dt="2024-07-13T16:14:36.843" v="1209" actId="478"/>
          <ac:graphicFrameMkLst>
            <pc:docMk/>
            <pc:sldMk cId="4186929584" sldId="311"/>
            <ac:graphicFrameMk id="8" creationId="{FCE54CE2-FED1-C9C9-0625-7D8715C98ECE}"/>
          </ac:graphicFrameMkLst>
        </pc:graphicFrameChg>
        <pc:picChg chg="mod">
          <ac:chgData name="Anna Steinbauer" userId="aa9e69c0-640f-4dee-88df-45dd0169f62d" providerId="ADAL" clId="{D46EEEA2-321B-410D-A78F-0E05D3400988}" dt="2024-07-13T16:14:04.889" v="1201" actId="1076"/>
          <ac:picMkLst>
            <pc:docMk/>
            <pc:sldMk cId="4186929584" sldId="311"/>
            <ac:picMk id="3" creationId="{E5BD59CC-5AF6-DDB1-B608-740DEEDC56BA}"/>
          </ac:picMkLst>
        </pc:picChg>
        <pc:picChg chg="del mod">
          <ac:chgData name="Anna Steinbauer" userId="aa9e69c0-640f-4dee-88df-45dd0169f62d" providerId="ADAL" clId="{D46EEEA2-321B-410D-A78F-0E05D3400988}" dt="2024-07-13T16:13:46.538" v="1193" actId="478"/>
          <ac:picMkLst>
            <pc:docMk/>
            <pc:sldMk cId="4186929584" sldId="311"/>
            <ac:picMk id="7" creationId="{92EB2166-39F5-9E16-6171-5F9A69E6F9B0}"/>
          </ac:picMkLst>
        </pc:picChg>
      </pc:sldChg>
      <pc:sldChg chg="addSp delSp modSp add mod">
        <pc:chgData name="Anna Steinbauer" userId="aa9e69c0-640f-4dee-88df-45dd0169f62d" providerId="ADAL" clId="{D46EEEA2-321B-410D-A78F-0E05D3400988}" dt="2024-07-15T13:53:42.089" v="1619" actId="20577"/>
        <pc:sldMkLst>
          <pc:docMk/>
          <pc:sldMk cId="502423973" sldId="312"/>
        </pc:sldMkLst>
        <pc:spChg chg="mod">
          <ac:chgData name="Anna Steinbauer" userId="aa9e69c0-640f-4dee-88df-45dd0169f62d" providerId="ADAL" clId="{D46EEEA2-321B-410D-A78F-0E05D3400988}" dt="2024-07-15T13:53:42.089" v="1619" actId="20577"/>
          <ac:spMkLst>
            <pc:docMk/>
            <pc:sldMk cId="502423973" sldId="312"/>
            <ac:spMk id="4" creationId="{6BD6ADEF-734B-49D7-6608-7F992329F951}"/>
          </ac:spMkLst>
        </pc:spChg>
        <pc:spChg chg="del">
          <ac:chgData name="Anna Steinbauer" userId="aa9e69c0-640f-4dee-88df-45dd0169f62d" providerId="ADAL" clId="{D46EEEA2-321B-410D-A78F-0E05D3400988}" dt="2024-07-13T16:14:55.322" v="1250" actId="478"/>
          <ac:spMkLst>
            <pc:docMk/>
            <pc:sldMk cId="502423973" sldId="312"/>
            <ac:spMk id="5" creationId="{5F38716A-DC90-4EE8-9F14-C2FF9BA04E69}"/>
          </ac:spMkLst>
        </pc:spChg>
        <pc:spChg chg="add del mod">
          <ac:chgData name="Anna Steinbauer" userId="aa9e69c0-640f-4dee-88df-45dd0169f62d" providerId="ADAL" clId="{D46EEEA2-321B-410D-A78F-0E05D3400988}" dt="2024-07-13T16:15:01.633" v="1252" actId="478"/>
          <ac:spMkLst>
            <pc:docMk/>
            <pc:sldMk cId="502423973" sldId="312"/>
            <ac:spMk id="6" creationId="{9AB4FC37-D6DC-3295-2CDA-A811CF41DDAA}"/>
          </ac:spMkLst>
        </pc:spChg>
        <pc:spChg chg="add mod">
          <ac:chgData name="Anna Steinbauer" userId="aa9e69c0-640f-4dee-88df-45dd0169f62d" providerId="ADAL" clId="{D46EEEA2-321B-410D-A78F-0E05D3400988}" dt="2024-07-13T16:17:02.721" v="1364" actId="1076"/>
          <ac:spMkLst>
            <pc:docMk/>
            <pc:sldMk cId="502423973" sldId="312"/>
            <ac:spMk id="9" creationId="{6E3FD6FE-A49C-CDCE-72A5-ACAE03E50133}"/>
          </ac:spMkLst>
        </pc:spChg>
        <pc:spChg chg="add del mod">
          <ac:chgData name="Anna Steinbauer" userId="aa9e69c0-640f-4dee-88df-45dd0169f62d" providerId="ADAL" clId="{D46EEEA2-321B-410D-A78F-0E05D3400988}" dt="2024-07-13T17:37:23.873" v="1604" actId="20577"/>
          <ac:spMkLst>
            <pc:docMk/>
            <pc:sldMk cId="502423973" sldId="312"/>
            <ac:spMk id="10" creationId="{A25AF573-296E-BEDC-0DA3-4B82FA16C3CE}"/>
          </ac:spMkLst>
        </pc:spChg>
        <pc:graphicFrameChg chg="mod">
          <ac:chgData name="Anna Steinbauer" userId="aa9e69c0-640f-4dee-88df-45dd0169f62d" providerId="ADAL" clId="{D46EEEA2-321B-410D-A78F-0E05D3400988}" dt="2024-07-13T17:37:24.812" v="1605" actId="1076"/>
          <ac:graphicFrameMkLst>
            <pc:docMk/>
            <pc:sldMk cId="502423973" sldId="312"/>
            <ac:graphicFrameMk id="8" creationId="{FCE54CE2-FED1-C9C9-0625-7D8715C98ECE}"/>
          </ac:graphicFrameMkLst>
        </pc:graphicFrameChg>
        <pc:picChg chg="del">
          <ac:chgData name="Anna Steinbauer" userId="aa9e69c0-640f-4dee-88df-45dd0169f62d" providerId="ADAL" clId="{D46EEEA2-321B-410D-A78F-0E05D3400988}" dt="2024-07-13T16:14:59.030" v="1251" actId="478"/>
          <ac:picMkLst>
            <pc:docMk/>
            <pc:sldMk cId="502423973" sldId="312"/>
            <ac:picMk id="3" creationId="{E5BD59CC-5AF6-DDB1-B608-740DEEDC56BA}"/>
          </ac:picMkLst>
        </pc:picChg>
      </pc:sldChg>
      <pc:sldChg chg="modSp add mod">
        <pc:chgData name="Anna Steinbauer" userId="aa9e69c0-640f-4dee-88df-45dd0169f62d" providerId="ADAL" clId="{D46EEEA2-321B-410D-A78F-0E05D3400988}" dt="2024-07-15T14:02:34.066" v="1887" actId="1076"/>
        <pc:sldMkLst>
          <pc:docMk/>
          <pc:sldMk cId="3128774676" sldId="313"/>
        </pc:sldMkLst>
        <pc:spChg chg="mod">
          <ac:chgData name="Anna Steinbauer" userId="aa9e69c0-640f-4dee-88df-45dd0169f62d" providerId="ADAL" clId="{D46EEEA2-321B-410D-A78F-0E05D3400988}" dt="2024-07-15T14:02:31.297" v="1886" actId="404"/>
          <ac:spMkLst>
            <pc:docMk/>
            <pc:sldMk cId="3128774676" sldId="313"/>
            <ac:spMk id="5" creationId="{5F38716A-DC90-4EE8-9F14-C2FF9BA04E69}"/>
          </ac:spMkLst>
        </pc:spChg>
        <pc:picChg chg="mod">
          <ac:chgData name="Anna Steinbauer" userId="aa9e69c0-640f-4dee-88df-45dd0169f62d" providerId="ADAL" clId="{D46EEEA2-321B-410D-A78F-0E05D3400988}" dt="2024-07-15T14:02:34.066" v="1887" actId="1076"/>
          <ac:picMkLst>
            <pc:docMk/>
            <pc:sldMk cId="3128774676" sldId="313"/>
            <ac:picMk id="3" creationId="{E5BD59CC-5AF6-DDB1-B608-740DEEDC56BA}"/>
          </ac:picMkLst>
        </pc:picChg>
      </pc:sldChg>
      <pc:sldChg chg="add del">
        <pc:chgData name="Anna Steinbauer" userId="aa9e69c0-640f-4dee-88df-45dd0169f62d" providerId="ADAL" clId="{D46EEEA2-321B-410D-A78F-0E05D3400988}" dt="2024-07-13T17:36:17.280" v="1499" actId="2696"/>
        <pc:sldMkLst>
          <pc:docMk/>
          <pc:sldMk cId="2403530834" sldId="314"/>
        </pc:sldMkLst>
      </pc:sldChg>
      <pc:sldChg chg="modSp add mod">
        <pc:chgData name="Anna Steinbauer" userId="aa9e69c0-640f-4dee-88df-45dd0169f62d" providerId="ADAL" clId="{D46EEEA2-321B-410D-A78F-0E05D3400988}" dt="2024-07-15T14:19:07.146" v="1926" actId="6549"/>
        <pc:sldMkLst>
          <pc:docMk/>
          <pc:sldMk cId="4138376496" sldId="314"/>
        </pc:sldMkLst>
        <pc:spChg chg="mod">
          <ac:chgData name="Anna Steinbauer" userId="aa9e69c0-640f-4dee-88df-45dd0169f62d" providerId="ADAL" clId="{D46EEEA2-321B-410D-A78F-0E05D3400988}" dt="2024-07-15T14:19:07.146" v="1926" actId="6549"/>
          <ac:spMkLst>
            <pc:docMk/>
            <pc:sldMk cId="4138376496" sldId="314"/>
            <ac:spMk id="4" creationId="{6BD6ADEF-734B-49D7-6608-7F992329F951}"/>
          </ac:spMkLst>
        </pc:spChg>
        <pc:spChg chg="mod">
          <ac:chgData name="Anna Steinbauer" userId="aa9e69c0-640f-4dee-88df-45dd0169f62d" providerId="ADAL" clId="{D46EEEA2-321B-410D-A78F-0E05D3400988}" dt="2024-07-15T14:19:00.375" v="1925" actId="20577"/>
          <ac:spMkLst>
            <pc:docMk/>
            <pc:sldMk cId="4138376496" sldId="314"/>
            <ac:spMk id="5" creationId="{5F38716A-DC90-4EE8-9F14-C2FF9BA04E69}"/>
          </ac:spMkLst>
        </pc:spChg>
      </pc:sldChg>
      <pc:sldChg chg="add del ord">
        <pc:chgData name="Anna Steinbauer" userId="aa9e69c0-640f-4dee-88df-45dd0169f62d" providerId="ADAL" clId="{D46EEEA2-321B-410D-A78F-0E05D3400988}" dt="2024-07-13T17:39:38.860" v="1606" actId="2696"/>
        <pc:sldMkLst>
          <pc:docMk/>
          <pc:sldMk cId="4193214616" sldId="315"/>
        </pc:sldMkLst>
      </pc:sldChg>
      <pc:sldChg chg="new del">
        <pc:chgData name="Anna Steinbauer" userId="aa9e69c0-640f-4dee-88df-45dd0169f62d" providerId="ADAL" clId="{D46EEEA2-321B-410D-A78F-0E05D3400988}" dt="2024-07-13T17:36:37.522" v="1502" actId="680"/>
        <pc:sldMkLst>
          <pc:docMk/>
          <pc:sldMk cId="3940705333" sldId="316"/>
        </pc:sldMkLst>
      </pc:sldChg>
    </pc:docChg>
  </pc:docChgLst>
  <pc:docChgLst>
    <pc:chgData name="Anna Steinbauer" userId="aa9e69c0-640f-4dee-88df-45dd0169f62d" providerId="ADAL" clId="{5505CD4F-6C62-42E7-BD35-974AC0F2BB89}"/>
    <pc:docChg chg="undo custSel addSld delSld modSld">
      <pc:chgData name="Anna Steinbauer" userId="aa9e69c0-640f-4dee-88df-45dd0169f62d" providerId="ADAL" clId="{5505CD4F-6C62-42E7-BD35-974AC0F2BB89}" dt="2024-08-19T07:22:23.643" v="1203" actId="20577"/>
      <pc:docMkLst>
        <pc:docMk/>
      </pc:docMkLst>
      <pc:sldChg chg="addCm delCm">
        <pc:chgData name="Anna Steinbauer" userId="aa9e69c0-640f-4dee-88df-45dd0169f62d" providerId="ADAL" clId="{5505CD4F-6C62-42E7-BD35-974AC0F2BB89}" dt="2024-08-13T09:40:40.494" v="38"/>
        <pc:sldMkLst>
          <pc:docMk/>
          <pc:sldMk cId="0" sldId="25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Anna Steinbauer" userId="aa9e69c0-640f-4dee-88df-45dd0169f62d" providerId="ADAL" clId="{5505CD4F-6C62-42E7-BD35-974AC0F2BB89}" dt="2024-08-13T09:40:40.494" v="38"/>
              <pc2:cmMkLst xmlns:pc2="http://schemas.microsoft.com/office/powerpoint/2019/9/main/command">
                <pc:docMk/>
                <pc:sldMk cId="0" sldId="256"/>
                <pc2:cmMk id="{19C6BEDC-3679-4786-80D3-3801283444C5}"/>
              </pc2:cmMkLst>
            </pc226:cmChg>
          </p:ext>
        </pc:extLst>
      </pc:sldChg>
      <pc:sldChg chg="addSp modSp mod">
        <pc:chgData name="Anna Steinbauer" userId="aa9e69c0-640f-4dee-88df-45dd0169f62d" providerId="ADAL" clId="{5505CD4F-6C62-42E7-BD35-974AC0F2BB89}" dt="2024-08-17T09:12:32.450" v="1159" actId="1076"/>
        <pc:sldMkLst>
          <pc:docMk/>
          <pc:sldMk cId="0" sldId="281"/>
        </pc:sldMkLst>
        <pc:spChg chg="add mod">
          <ac:chgData name="Anna Steinbauer" userId="aa9e69c0-640f-4dee-88df-45dd0169f62d" providerId="ADAL" clId="{5505CD4F-6C62-42E7-BD35-974AC0F2BB89}" dt="2024-08-17T09:12:32.450" v="1159" actId="1076"/>
          <ac:spMkLst>
            <pc:docMk/>
            <pc:sldMk cId="0" sldId="281"/>
            <ac:spMk id="2" creationId="{FF888E3E-1757-535F-6FD2-B8913F5538B0}"/>
          </ac:spMkLst>
        </pc:spChg>
        <pc:spChg chg="mod">
          <ac:chgData name="Anna Steinbauer" userId="aa9e69c0-640f-4dee-88df-45dd0169f62d" providerId="ADAL" clId="{5505CD4F-6C62-42E7-BD35-974AC0F2BB89}" dt="2024-08-17T08:42:13.667" v="901" actId="20577"/>
          <ac:spMkLst>
            <pc:docMk/>
            <pc:sldMk cId="0" sldId="281"/>
            <ac:spMk id="487" creationId="{00000000-0000-0000-0000-000000000000}"/>
          </ac:spMkLst>
        </pc:spChg>
      </pc:sldChg>
      <pc:sldChg chg="del">
        <pc:chgData name="Anna Steinbauer" userId="aa9e69c0-640f-4dee-88df-45dd0169f62d" providerId="ADAL" clId="{5505CD4F-6C62-42E7-BD35-974AC0F2BB89}" dt="2024-08-06T09:18:15.400" v="0" actId="2696"/>
        <pc:sldMkLst>
          <pc:docMk/>
          <pc:sldMk cId="2470612452" sldId="286"/>
        </pc:sldMkLst>
      </pc:sldChg>
      <pc:sldChg chg="addCm">
        <pc:chgData name="Anna Steinbauer" userId="aa9e69c0-640f-4dee-88df-45dd0169f62d" providerId="ADAL" clId="{5505CD4F-6C62-42E7-BD35-974AC0F2BB89}" dt="2024-08-07T10:45:17.366" v="30"/>
        <pc:sldMkLst>
          <pc:docMk/>
          <pc:sldMk cId="3613491191" sldId="28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Anna Steinbauer" userId="aa9e69c0-640f-4dee-88df-45dd0169f62d" providerId="ADAL" clId="{5505CD4F-6C62-42E7-BD35-974AC0F2BB89}" dt="2024-08-07T10:45:17.366" v="30"/>
              <pc2:cmMkLst xmlns:pc2="http://schemas.microsoft.com/office/powerpoint/2019/9/main/command">
                <pc:docMk/>
                <pc:sldMk cId="3613491191" sldId="288"/>
                <pc2:cmMk id="{10A1F5F8-3936-455F-B56B-9191D14158E4}"/>
              </pc2:cmMkLst>
            </pc226:cmChg>
          </p:ext>
        </pc:extLst>
      </pc:sldChg>
      <pc:sldChg chg="del">
        <pc:chgData name="Anna Steinbauer" userId="aa9e69c0-640f-4dee-88df-45dd0169f62d" providerId="ADAL" clId="{5505CD4F-6C62-42E7-BD35-974AC0F2BB89}" dt="2024-08-06T09:18:15.400" v="0" actId="2696"/>
        <pc:sldMkLst>
          <pc:docMk/>
          <pc:sldMk cId="3722413411" sldId="294"/>
        </pc:sldMkLst>
      </pc:sldChg>
      <pc:sldChg chg="modSp mod">
        <pc:chgData name="Anna Steinbauer" userId="aa9e69c0-640f-4dee-88df-45dd0169f62d" providerId="ADAL" clId="{5505CD4F-6C62-42E7-BD35-974AC0F2BB89}" dt="2024-08-07T10:46:05.588" v="36" actId="20577"/>
        <pc:sldMkLst>
          <pc:docMk/>
          <pc:sldMk cId="2681321585" sldId="296"/>
        </pc:sldMkLst>
        <pc:spChg chg="mod">
          <ac:chgData name="Anna Steinbauer" userId="aa9e69c0-640f-4dee-88df-45dd0169f62d" providerId="ADAL" clId="{5505CD4F-6C62-42E7-BD35-974AC0F2BB89}" dt="2024-08-07T10:46:05.588" v="36" actId="20577"/>
          <ac:spMkLst>
            <pc:docMk/>
            <pc:sldMk cId="2681321585" sldId="296"/>
            <ac:spMk id="3" creationId="{4E19B831-83B6-7BD8-3D7E-052F95F2E0FC}"/>
          </ac:spMkLst>
        </pc:spChg>
      </pc:sldChg>
      <pc:sldChg chg="del">
        <pc:chgData name="Anna Steinbauer" userId="aa9e69c0-640f-4dee-88df-45dd0169f62d" providerId="ADAL" clId="{5505CD4F-6C62-42E7-BD35-974AC0F2BB89}" dt="2024-08-06T09:18:15.400" v="0" actId="2696"/>
        <pc:sldMkLst>
          <pc:docMk/>
          <pc:sldMk cId="651181059" sldId="297"/>
        </pc:sldMkLst>
      </pc:sldChg>
      <pc:sldChg chg="modSp mod">
        <pc:chgData name="Anna Steinbauer" userId="aa9e69c0-640f-4dee-88df-45dd0169f62d" providerId="ADAL" clId="{5505CD4F-6C62-42E7-BD35-974AC0F2BB89}" dt="2024-08-07T10:45:53.004" v="34" actId="20577"/>
        <pc:sldMkLst>
          <pc:docMk/>
          <pc:sldMk cId="3504954528" sldId="298"/>
        </pc:sldMkLst>
        <pc:spChg chg="mod">
          <ac:chgData name="Anna Steinbauer" userId="aa9e69c0-640f-4dee-88df-45dd0169f62d" providerId="ADAL" clId="{5505CD4F-6C62-42E7-BD35-974AC0F2BB89}" dt="2024-08-07T10:45:53.004" v="34" actId="20577"/>
          <ac:spMkLst>
            <pc:docMk/>
            <pc:sldMk cId="3504954528" sldId="298"/>
            <ac:spMk id="2" creationId="{EA27EE36-40FF-5735-99BE-6CCA6C391A8C}"/>
          </ac:spMkLst>
        </pc:spChg>
      </pc:sldChg>
      <pc:sldChg chg="modSp mod">
        <pc:chgData name="Anna Steinbauer" userId="aa9e69c0-640f-4dee-88df-45dd0169f62d" providerId="ADAL" clId="{5505CD4F-6C62-42E7-BD35-974AC0F2BB89}" dt="2024-08-07T10:45:36.957" v="33" actId="113"/>
        <pc:sldMkLst>
          <pc:docMk/>
          <pc:sldMk cId="1286787010" sldId="300"/>
        </pc:sldMkLst>
        <pc:spChg chg="mod">
          <ac:chgData name="Anna Steinbauer" userId="aa9e69c0-640f-4dee-88df-45dd0169f62d" providerId="ADAL" clId="{5505CD4F-6C62-42E7-BD35-974AC0F2BB89}" dt="2024-08-07T10:45:36.957" v="33" actId="113"/>
          <ac:spMkLst>
            <pc:docMk/>
            <pc:sldMk cId="1286787010" sldId="300"/>
            <ac:spMk id="3" creationId="{ACBC956F-37E5-8C01-31EF-D13A629E85CF}"/>
          </ac:spMkLst>
        </pc:spChg>
      </pc:sldChg>
      <pc:sldChg chg="del">
        <pc:chgData name="Anna Steinbauer" userId="aa9e69c0-640f-4dee-88df-45dd0169f62d" providerId="ADAL" clId="{5505CD4F-6C62-42E7-BD35-974AC0F2BB89}" dt="2024-08-06T09:18:15.400" v="0" actId="2696"/>
        <pc:sldMkLst>
          <pc:docMk/>
          <pc:sldMk cId="2978520227" sldId="303"/>
        </pc:sldMkLst>
      </pc:sldChg>
      <pc:sldChg chg="modSp">
        <pc:chgData name="Anna Steinbauer" userId="aa9e69c0-640f-4dee-88df-45dd0169f62d" providerId="ADAL" clId="{5505CD4F-6C62-42E7-BD35-974AC0F2BB89}" dt="2024-08-07T10:43:25.409" v="29" actId="20577"/>
        <pc:sldMkLst>
          <pc:docMk/>
          <pc:sldMk cId="1375606919" sldId="308"/>
        </pc:sldMkLst>
        <pc:spChg chg="mod">
          <ac:chgData name="Anna Steinbauer" userId="aa9e69c0-640f-4dee-88df-45dd0169f62d" providerId="ADAL" clId="{5505CD4F-6C62-42E7-BD35-974AC0F2BB89}" dt="2024-08-07T10:43:25.409" v="29" actId="20577"/>
          <ac:spMkLst>
            <pc:docMk/>
            <pc:sldMk cId="1375606919" sldId="308"/>
            <ac:spMk id="3" creationId="{C5FD5014-5A27-41C3-5604-F9EC907D4F3F}"/>
          </ac:spMkLst>
        </pc:spChg>
      </pc:sldChg>
      <pc:sldChg chg="modSp mod delCm modCm">
        <pc:chgData name="Anna Steinbauer" userId="aa9e69c0-640f-4dee-88df-45dd0169f62d" providerId="ADAL" clId="{5505CD4F-6C62-42E7-BD35-974AC0F2BB89}" dt="2024-08-16T22:28:51.099" v="598" actId="13926"/>
        <pc:sldMkLst>
          <pc:docMk/>
          <pc:sldMk cId="3021553787" sldId="309"/>
        </pc:sldMkLst>
        <pc:spChg chg="mod">
          <ac:chgData name="Anna Steinbauer" userId="aa9e69c0-640f-4dee-88df-45dd0169f62d" providerId="ADAL" clId="{5505CD4F-6C62-42E7-BD35-974AC0F2BB89}" dt="2024-08-16T22:28:51.099" v="598" actId="13926"/>
          <ac:spMkLst>
            <pc:docMk/>
            <pc:sldMk cId="3021553787" sldId="309"/>
            <ac:spMk id="5" creationId="{5F38716A-DC90-4EE8-9F14-C2FF9BA04E69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Anna Steinbauer" userId="aa9e69c0-640f-4dee-88df-45dd0169f62d" providerId="ADAL" clId="{5505CD4F-6C62-42E7-BD35-974AC0F2BB89}" dt="2024-08-16T22:22:58.108" v="354"/>
              <pc2:cmMkLst xmlns:pc2="http://schemas.microsoft.com/office/powerpoint/2019/9/main/command">
                <pc:docMk/>
                <pc:sldMk cId="3021553787" sldId="309"/>
                <pc2:cmMk id="{06684BFC-C4B6-4691-8C09-74C93285E4AA}"/>
              </pc2:cmMkLst>
            </pc226:cmChg>
          </p:ext>
        </pc:extLst>
      </pc:sldChg>
      <pc:sldChg chg="modSp mod">
        <pc:chgData name="Anna Steinbauer" userId="aa9e69c0-640f-4dee-88df-45dd0169f62d" providerId="ADAL" clId="{5505CD4F-6C62-42E7-BD35-974AC0F2BB89}" dt="2024-08-19T07:22:23.643" v="1203" actId="20577"/>
        <pc:sldMkLst>
          <pc:docMk/>
          <pc:sldMk cId="3128774676" sldId="313"/>
        </pc:sldMkLst>
        <pc:spChg chg="mod">
          <ac:chgData name="Anna Steinbauer" userId="aa9e69c0-640f-4dee-88df-45dd0169f62d" providerId="ADAL" clId="{5505CD4F-6C62-42E7-BD35-974AC0F2BB89}" dt="2024-08-19T07:22:23.643" v="1203" actId="20577"/>
          <ac:spMkLst>
            <pc:docMk/>
            <pc:sldMk cId="3128774676" sldId="313"/>
            <ac:spMk id="5" creationId="{5F38716A-DC90-4EE8-9F14-C2FF9BA04E69}"/>
          </ac:spMkLst>
        </pc:spChg>
      </pc:sldChg>
      <pc:sldChg chg="modSp mod">
        <pc:chgData name="Anna Steinbauer" userId="aa9e69c0-640f-4dee-88df-45dd0169f62d" providerId="ADAL" clId="{5505CD4F-6C62-42E7-BD35-974AC0F2BB89}" dt="2024-08-19T07:10:13.610" v="1199" actId="2711"/>
        <pc:sldMkLst>
          <pc:docMk/>
          <pc:sldMk cId="4138376496" sldId="314"/>
        </pc:sldMkLst>
        <pc:spChg chg="mod">
          <ac:chgData name="Anna Steinbauer" userId="aa9e69c0-640f-4dee-88df-45dd0169f62d" providerId="ADAL" clId="{5505CD4F-6C62-42E7-BD35-974AC0F2BB89}" dt="2024-08-19T07:10:13.610" v="1199" actId="2711"/>
          <ac:spMkLst>
            <pc:docMk/>
            <pc:sldMk cId="4138376496" sldId="314"/>
            <ac:spMk id="5" creationId="{5F38716A-DC90-4EE8-9F14-C2FF9BA04E69}"/>
          </ac:spMkLst>
        </pc:spChg>
      </pc:sldChg>
      <pc:sldChg chg="addSp delSp modSp new mod">
        <pc:chgData name="Anna Steinbauer" userId="aa9e69c0-640f-4dee-88df-45dd0169f62d" providerId="ADAL" clId="{5505CD4F-6C62-42E7-BD35-974AC0F2BB89}" dt="2024-08-16T22:21:36.557" v="212" actId="1076"/>
        <pc:sldMkLst>
          <pc:docMk/>
          <pc:sldMk cId="2888940495" sldId="315"/>
        </pc:sldMkLst>
        <pc:spChg chg="mod">
          <ac:chgData name="Anna Steinbauer" userId="aa9e69c0-640f-4dee-88df-45dd0169f62d" providerId="ADAL" clId="{5505CD4F-6C62-42E7-BD35-974AC0F2BB89}" dt="2024-08-16T22:05:14.625" v="54" actId="20577"/>
          <ac:spMkLst>
            <pc:docMk/>
            <pc:sldMk cId="2888940495" sldId="315"/>
            <ac:spMk id="2" creationId="{C750A121-A83F-103E-897E-D22B6773FFD8}"/>
          </ac:spMkLst>
        </pc:spChg>
        <pc:spChg chg="mod">
          <ac:chgData name="Anna Steinbauer" userId="aa9e69c0-640f-4dee-88df-45dd0169f62d" providerId="ADAL" clId="{5505CD4F-6C62-42E7-BD35-974AC0F2BB89}" dt="2024-08-16T22:05:36.091" v="80" actId="20577"/>
          <ac:spMkLst>
            <pc:docMk/>
            <pc:sldMk cId="2888940495" sldId="315"/>
            <ac:spMk id="3" creationId="{2FA54317-C26F-2AD9-A2A2-FD6ECA786B86}"/>
          </ac:spMkLst>
        </pc:spChg>
        <pc:picChg chg="add mod">
          <ac:chgData name="Anna Steinbauer" userId="aa9e69c0-640f-4dee-88df-45dd0169f62d" providerId="ADAL" clId="{5505CD4F-6C62-42E7-BD35-974AC0F2BB89}" dt="2024-08-16T22:21:36.557" v="212" actId="1076"/>
          <ac:picMkLst>
            <pc:docMk/>
            <pc:sldMk cId="2888940495" sldId="315"/>
            <ac:picMk id="5" creationId="{B3BE89FE-AAD3-FDF7-6164-A6EBF91D5B50}"/>
          </ac:picMkLst>
        </pc:picChg>
        <pc:picChg chg="add mod">
          <ac:chgData name="Anna Steinbauer" userId="aa9e69c0-640f-4dee-88df-45dd0169f62d" providerId="ADAL" clId="{5505CD4F-6C62-42E7-BD35-974AC0F2BB89}" dt="2024-08-16T22:21:10.493" v="207" actId="1076"/>
          <ac:picMkLst>
            <pc:docMk/>
            <pc:sldMk cId="2888940495" sldId="315"/>
            <ac:picMk id="7" creationId="{CB557576-8FB1-62AB-C481-7941EC753FA8}"/>
          </ac:picMkLst>
        </pc:picChg>
        <pc:picChg chg="add del mod">
          <ac:chgData name="Anna Steinbauer" userId="aa9e69c0-640f-4dee-88df-45dd0169f62d" providerId="ADAL" clId="{5505CD4F-6C62-42E7-BD35-974AC0F2BB89}" dt="2024-08-16T22:20:09.561" v="191" actId="478"/>
          <ac:picMkLst>
            <pc:docMk/>
            <pc:sldMk cId="2888940495" sldId="315"/>
            <ac:picMk id="9" creationId="{30E0E2EB-CE35-2FF7-03B7-C4A33122341E}"/>
          </ac:picMkLst>
        </pc:picChg>
        <pc:picChg chg="add mod">
          <ac:chgData name="Anna Steinbauer" userId="aa9e69c0-640f-4dee-88df-45dd0169f62d" providerId="ADAL" clId="{5505CD4F-6C62-42E7-BD35-974AC0F2BB89}" dt="2024-08-16T22:20:47.288" v="203" actId="1076"/>
          <ac:picMkLst>
            <pc:docMk/>
            <pc:sldMk cId="2888940495" sldId="315"/>
            <ac:picMk id="11" creationId="{6C27019F-C5F9-2E21-F9E0-34BF8039390E}"/>
          </ac:picMkLst>
        </pc:picChg>
        <pc:picChg chg="add mod modCrop">
          <ac:chgData name="Anna Steinbauer" userId="aa9e69c0-640f-4dee-88df-45dd0169f62d" providerId="ADAL" clId="{5505CD4F-6C62-42E7-BD35-974AC0F2BB89}" dt="2024-08-16T22:21:28.611" v="211" actId="14100"/>
          <ac:picMkLst>
            <pc:docMk/>
            <pc:sldMk cId="2888940495" sldId="315"/>
            <ac:picMk id="13" creationId="{024F2ED8-78BB-1992-DB29-95D918C4EE98}"/>
          </ac:picMkLst>
        </pc:picChg>
      </pc:sldChg>
      <pc:sldChg chg="addSp delSp modSp new mod">
        <pc:chgData name="Anna Steinbauer" userId="aa9e69c0-640f-4dee-88df-45dd0169f62d" providerId="ADAL" clId="{5505CD4F-6C62-42E7-BD35-974AC0F2BB89}" dt="2024-08-16T22:35:59.204" v="708" actId="14100"/>
        <pc:sldMkLst>
          <pc:docMk/>
          <pc:sldMk cId="3869437730" sldId="316"/>
        </pc:sldMkLst>
        <pc:spChg chg="mod">
          <ac:chgData name="Anna Steinbauer" userId="aa9e69c0-640f-4dee-88df-45dd0169f62d" providerId="ADAL" clId="{5505CD4F-6C62-42E7-BD35-974AC0F2BB89}" dt="2024-08-16T22:08:16.694" v="118" actId="20577"/>
          <ac:spMkLst>
            <pc:docMk/>
            <pc:sldMk cId="3869437730" sldId="316"/>
            <ac:spMk id="2" creationId="{51A19684-0826-0699-BE79-69E97D77D174}"/>
          </ac:spMkLst>
        </pc:spChg>
        <pc:spChg chg="mod">
          <ac:chgData name="Anna Steinbauer" userId="aa9e69c0-640f-4dee-88df-45dd0169f62d" providerId="ADAL" clId="{5505CD4F-6C62-42E7-BD35-974AC0F2BB89}" dt="2024-08-16T22:33:44.489" v="693" actId="20577"/>
          <ac:spMkLst>
            <pc:docMk/>
            <pc:sldMk cId="3869437730" sldId="316"/>
            <ac:spMk id="3" creationId="{11212F3D-A627-7F80-786E-B32CA477B248}"/>
          </ac:spMkLst>
        </pc:spChg>
        <pc:picChg chg="add mod">
          <ac:chgData name="Anna Steinbauer" userId="aa9e69c0-640f-4dee-88df-45dd0169f62d" providerId="ADAL" clId="{5505CD4F-6C62-42E7-BD35-974AC0F2BB89}" dt="2024-08-16T22:34:04.183" v="697" actId="1076"/>
          <ac:picMkLst>
            <pc:docMk/>
            <pc:sldMk cId="3869437730" sldId="316"/>
            <ac:picMk id="5" creationId="{C09FA8CA-1774-D1D8-4A34-799A51D72BD3}"/>
          </ac:picMkLst>
        </pc:picChg>
        <pc:picChg chg="add del mod">
          <ac:chgData name="Anna Steinbauer" userId="aa9e69c0-640f-4dee-88df-45dd0169f62d" providerId="ADAL" clId="{5505CD4F-6C62-42E7-BD35-974AC0F2BB89}" dt="2024-08-16T22:35:52.245" v="706" actId="478"/>
          <ac:picMkLst>
            <pc:docMk/>
            <pc:sldMk cId="3869437730" sldId="316"/>
            <ac:picMk id="7" creationId="{3534F28C-B1FD-50AA-33B7-5BE4714CE390}"/>
          </ac:picMkLst>
        </pc:picChg>
        <pc:picChg chg="add mod">
          <ac:chgData name="Anna Steinbauer" userId="aa9e69c0-640f-4dee-88df-45dd0169f62d" providerId="ADAL" clId="{5505CD4F-6C62-42E7-BD35-974AC0F2BB89}" dt="2024-08-16T22:34:08.607" v="698" actId="1076"/>
          <ac:picMkLst>
            <pc:docMk/>
            <pc:sldMk cId="3869437730" sldId="316"/>
            <ac:picMk id="9" creationId="{F34572E3-C772-F928-3C66-40A42C04D912}"/>
          </ac:picMkLst>
        </pc:picChg>
        <pc:picChg chg="add del mod">
          <ac:chgData name="Anna Steinbauer" userId="aa9e69c0-640f-4dee-88df-45dd0169f62d" providerId="ADAL" clId="{5505CD4F-6C62-42E7-BD35-974AC0F2BB89}" dt="2024-08-16T22:33:36.038" v="671" actId="478"/>
          <ac:picMkLst>
            <pc:docMk/>
            <pc:sldMk cId="3869437730" sldId="316"/>
            <ac:picMk id="11" creationId="{E48EF934-3D9E-FBBD-A135-79424AD9C6F3}"/>
          </ac:picMkLst>
        </pc:picChg>
        <pc:picChg chg="add del mod">
          <ac:chgData name="Anna Steinbauer" userId="aa9e69c0-640f-4dee-88df-45dd0169f62d" providerId="ADAL" clId="{5505CD4F-6C62-42E7-BD35-974AC0F2BB89}" dt="2024-08-16T22:32:40.735" v="657" actId="478"/>
          <ac:picMkLst>
            <pc:docMk/>
            <pc:sldMk cId="3869437730" sldId="316"/>
            <ac:picMk id="13" creationId="{F2C07DB8-3A39-56BA-7208-D3EBC30ACE39}"/>
          </ac:picMkLst>
        </pc:picChg>
        <pc:picChg chg="add mod">
          <ac:chgData name="Anna Steinbauer" userId="aa9e69c0-640f-4dee-88df-45dd0169f62d" providerId="ADAL" clId="{5505CD4F-6C62-42E7-BD35-974AC0F2BB89}" dt="2024-08-16T22:32:13.243" v="647" actId="1076"/>
          <ac:picMkLst>
            <pc:docMk/>
            <pc:sldMk cId="3869437730" sldId="316"/>
            <ac:picMk id="15" creationId="{49BAEBE5-2FC9-1AF0-F6A8-13EAE3A3913C}"/>
          </ac:picMkLst>
        </pc:picChg>
        <pc:picChg chg="add mod">
          <ac:chgData name="Anna Steinbauer" userId="aa9e69c0-640f-4dee-88df-45dd0169f62d" providerId="ADAL" clId="{5505CD4F-6C62-42E7-BD35-974AC0F2BB89}" dt="2024-08-16T22:35:59.204" v="708" actId="14100"/>
          <ac:picMkLst>
            <pc:docMk/>
            <pc:sldMk cId="3869437730" sldId="316"/>
            <ac:picMk id="17" creationId="{BF28971B-8B78-5A9E-BD6D-4F73AF918498}"/>
          </ac:picMkLst>
        </pc:picChg>
      </pc:sldChg>
      <pc:sldChg chg="addSp delSp modSp new mod">
        <pc:chgData name="Anna Steinbauer" userId="aa9e69c0-640f-4dee-88df-45dd0169f62d" providerId="ADAL" clId="{5505CD4F-6C62-42E7-BD35-974AC0F2BB89}" dt="2024-08-19T07:22:18.258" v="1201" actId="20577"/>
        <pc:sldMkLst>
          <pc:docMk/>
          <pc:sldMk cId="3412046215" sldId="317"/>
        </pc:sldMkLst>
        <pc:spChg chg="mod">
          <ac:chgData name="Anna Steinbauer" userId="aa9e69c0-640f-4dee-88df-45dd0169f62d" providerId="ADAL" clId="{5505CD4F-6C62-42E7-BD35-974AC0F2BB89}" dt="2024-08-16T22:09:12.165" v="157" actId="20577"/>
          <ac:spMkLst>
            <pc:docMk/>
            <pc:sldMk cId="3412046215" sldId="317"/>
            <ac:spMk id="2" creationId="{23D90541-F7DB-1A58-ADAD-E0933EFDE415}"/>
          </ac:spMkLst>
        </pc:spChg>
        <pc:spChg chg="mod">
          <ac:chgData name="Anna Steinbauer" userId="aa9e69c0-640f-4dee-88df-45dd0169f62d" providerId="ADAL" clId="{5505CD4F-6C62-42E7-BD35-974AC0F2BB89}" dt="2024-08-19T07:22:18.258" v="1201" actId="20577"/>
          <ac:spMkLst>
            <pc:docMk/>
            <pc:sldMk cId="3412046215" sldId="317"/>
            <ac:spMk id="3" creationId="{59471BF2-37CB-FAF6-3A86-68DEC73E66EC}"/>
          </ac:spMkLst>
        </pc:spChg>
        <pc:picChg chg="add mod modCrop">
          <ac:chgData name="Anna Steinbauer" userId="aa9e69c0-640f-4dee-88df-45dd0169f62d" providerId="ADAL" clId="{5505CD4F-6C62-42E7-BD35-974AC0F2BB89}" dt="2024-08-17T09:09:07.022" v="971" actId="1076"/>
          <ac:picMkLst>
            <pc:docMk/>
            <pc:sldMk cId="3412046215" sldId="317"/>
            <ac:picMk id="5" creationId="{1DF2664F-BC68-A1CA-C101-3DCC1BA50E1E}"/>
          </ac:picMkLst>
        </pc:picChg>
        <pc:picChg chg="add mod modCrop">
          <ac:chgData name="Anna Steinbauer" userId="aa9e69c0-640f-4dee-88df-45dd0169f62d" providerId="ADAL" clId="{5505CD4F-6C62-42E7-BD35-974AC0F2BB89}" dt="2024-08-17T09:08:59.422" v="968" actId="1076"/>
          <ac:picMkLst>
            <pc:docMk/>
            <pc:sldMk cId="3412046215" sldId="317"/>
            <ac:picMk id="7" creationId="{36F40CA8-941C-3890-EF0A-40D2F199EAF2}"/>
          </ac:picMkLst>
        </pc:picChg>
        <pc:picChg chg="add del mod">
          <ac:chgData name="Anna Steinbauer" userId="aa9e69c0-640f-4dee-88df-45dd0169f62d" providerId="ADAL" clId="{5505CD4F-6C62-42E7-BD35-974AC0F2BB89}" dt="2024-08-17T08:58:24.960" v="921" actId="478"/>
          <ac:picMkLst>
            <pc:docMk/>
            <pc:sldMk cId="3412046215" sldId="317"/>
            <ac:picMk id="9" creationId="{733D43E9-78D8-9EB4-D92D-11734C5C9045}"/>
          </ac:picMkLst>
        </pc:picChg>
        <pc:picChg chg="add del mod modCrop">
          <ac:chgData name="Anna Steinbauer" userId="aa9e69c0-640f-4dee-88df-45dd0169f62d" providerId="ADAL" clId="{5505CD4F-6C62-42E7-BD35-974AC0F2BB89}" dt="2024-08-17T09:08:22.110" v="960" actId="478"/>
          <ac:picMkLst>
            <pc:docMk/>
            <pc:sldMk cId="3412046215" sldId="317"/>
            <ac:picMk id="11" creationId="{54E66D49-1569-ACBC-EE27-1AFD5701A64D}"/>
          </ac:picMkLst>
        </pc:picChg>
        <pc:picChg chg="add del mod">
          <ac:chgData name="Anna Steinbauer" userId="aa9e69c0-640f-4dee-88df-45dd0169f62d" providerId="ADAL" clId="{5505CD4F-6C62-42E7-BD35-974AC0F2BB89}" dt="2024-08-17T09:01:55.036" v="934" actId="478"/>
          <ac:picMkLst>
            <pc:docMk/>
            <pc:sldMk cId="3412046215" sldId="317"/>
            <ac:picMk id="13" creationId="{CA783E4A-DBFA-753E-4D49-8C9F0FBBEB0C}"/>
          </ac:picMkLst>
        </pc:picChg>
        <pc:picChg chg="add mod modCrop">
          <ac:chgData name="Anna Steinbauer" userId="aa9e69c0-640f-4dee-88df-45dd0169f62d" providerId="ADAL" clId="{5505CD4F-6C62-42E7-BD35-974AC0F2BB89}" dt="2024-08-17T09:09:01.171" v="969" actId="1076"/>
          <ac:picMkLst>
            <pc:docMk/>
            <pc:sldMk cId="3412046215" sldId="317"/>
            <ac:picMk id="15" creationId="{F05DA859-F4BC-510A-4020-EFD7569ADBF4}"/>
          </ac:picMkLst>
        </pc:picChg>
        <pc:picChg chg="add del mod">
          <ac:chgData name="Anna Steinbauer" userId="aa9e69c0-640f-4dee-88df-45dd0169f62d" providerId="ADAL" clId="{5505CD4F-6C62-42E7-BD35-974AC0F2BB89}" dt="2024-08-17T08:56:04.350" v="912" actId="478"/>
          <ac:picMkLst>
            <pc:docMk/>
            <pc:sldMk cId="3412046215" sldId="317"/>
            <ac:picMk id="17" creationId="{DE936B1C-27E2-0B60-27B6-A90FE863AB33}"/>
          </ac:picMkLst>
        </pc:picChg>
        <pc:picChg chg="add del mod">
          <ac:chgData name="Anna Steinbauer" userId="aa9e69c0-640f-4dee-88df-45dd0169f62d" providerId="ADAL" clId="{5505CD4F-6C62-42E7-BD35-974AC0F2BB89}" dt="2024-08-17T08:57:53.666" v="914" actId="478"/>
          <ac:picMkLst>
            <pc:docMk/>
            <pc:sldMk cId="3412046215" sldId="317"/>
            <ac:picMk id="19" creationId="{951DB843-DEBE-8632-0DB3-244F53DEB134}"/>
          </ac:picMkLst>
        </pc:picChg>
        <pc:picChg chg="add mod">
          <ac:chgData name="Anna Steinbauer" userId="aa9e69c0-640f-4dee-88df-45dd0169f62d" providerId="ADAL" clId="{5505CD4F-6C62-42E7-BD35-974AC0F2BB89}" dt="2024-08-17T09:09:02.865" v="970" actId="1076"/>
          <ac:picMkLst>
            <pc:docMk/>
            <pc:sldMk cId="3412046215" sldId="317"/>
            <ac:picMk id="21" creationId="{659D2C1A-41A2-F016-0F3E-C27E3F749F05}"/>
          </ac:picMkLst>
        </pc:picChg>
      </pc:sldChg>
    </pc:docChg>
  </pc:docChgLst>
  <pc:docChgLst>
    <pc:chgData name="Philipp Ringswirth" userId="789ddbea-5776-41ae-8246-72ec835be84b" providerId="ADAL" clId="{CC755D6A-20AB-4516-9D00-35595C636AD7}"/>
    <pc:docChg chg="undo custSel addSld modSld sldOrd">
      <pc:chgData name="Philipp Ringswirth" userId="789ddbea-5776-41ae-8246-72ec835be84b" providerId="ADAL" clId="{CC755D6A-20AB-4516-9D00-35595C636AD7}" dt="2023-08-29T09:42:12.466" v="276" actId="20577"/>
      <pc:docMkLst>
        <pc:docMk/>
      </pc:docMkLst>
      <pc:sldChg chg="delCm">
        <pc:chgData name="Philipp Ringswirth" userId="789ddbea-5776-41ae-8246-72ec835be84b" providerId="ADAL" clId="{CC755D6A-20AB-4516-9D00-35595C636AD7}" dt="2023-08-29T09:31:49.437" v="245" actId="1592"/>
        <pc:sldMkLst>
          <pc:docMk/>
          <pc:sldMk cId="0" sldId="263"/>
        </pc:sldMkLst>
      </pc:sldChg>
      <pc:sldChg chg="delCm modNotes">
        <pc:chgData name="Philipp Ringswirth" userId="789ddbea-5776-41ae-8246-72ec835be84b" providerId="ADAL" clId="{CC755D6A-20AB-4516-9D00-35595C636AD7}" dt="2023-08-29T09:32:10.007" v="247"/>
        <pc:sldMkLst>
          <pc:docMk/>
          <pc:sldMk cId="0" sldId="266"/>
        </pc:sldMkLst>
      </pc:sldChg>
      <pc:sldChg chg="modSp mod">
        <pc:chgData name="Philipp Ringswirth" userId="789ddbea-5776-41ae-8246-72ec835be84b" providerId="ADAL" clId="{CC755D6A-20AB-4516-9D00-35595C636AD7}" dt="2023-08-29T09:18:10.548" v="129" actId="27636"/>
        <pc:sldMkLst>
          <pc:docMk/>
          <pc:sldMk cId="0" sldId="271"/>
        </pc:sldMkLst>
        <pc:spChg chg="mod">
          <ac:chgData name="Philipp Ringswirth" userId="789ddbea-5776-41ae-8246-72ec835be84b" providerId="ADAL" clId="{CC755D6A-20AB-4516-9D00-35595C636AD7}" dt="2023-08-29T09:18:10.548" v="129" actId="27636"/>
          <ac:spMkLst>
            <pc:docMk/>
            <pc:sldMk cId="0" sldId="271"/>
            <ac:spMk id="429" creationId="{00000000-0000-0000-0000-000000000000}"/>
          </ac:spMkLst>
        </pc:spChg>
      </pc:sldChg>
      <pc:sldChg chg="addSp delSp modSp mod modClrScheme delCm chgLayout">
        <pc:chgData name="Philipp Ringswirth" userId="789ddbea-5776-41ae-8246-72ec835be84b" providerId="ADAL" clId="{CC755D6A-20AB-4516-9D00-35595C636AD7}" dt="2023-08-29T09:40:40.282" v="269" actId="1076"/>
        <pc:sldMkLst>
          <pc:docMk/>
          <pc:sldMk cId="0" sldId="279"/>
        </pc:sldMkLst>
        <pc:spChg chg="add mod ord">
          <ac:chgData name="Philipp Ringswirth" userId="789ddbea-5776-41ae-8246-72ec835be84b" providerId="ADAL" clId="{CC755D6A-20AB-4516-9D00-35595C636AD7}" dt="2023-08-29T09:39:29.875" v="263"/>
          <ac:spMkLst>
            <pc:docMk/>
            <pc:sldMk cId="0" sldId="279"/>
            <ac:spMk id="3" creationId="{FFA7A0A3-59AB-2979-0E97-1132DC5192F0}"/>
          </ac:spMkLst>
        </pc:spChg>
        <pc:spChg chg="add mod ord">
          <ac:chgData name="Philipp Ringswirth" userId="789ddbea-5776-41ae-8246-72ec835be84b" providerId="ADAL" clId="{CC755D6A-20AB-4516-9D00-35595C636AD7}" dt="2023-08-29T09:38:49.046" v="253" actId="5793"/>
          <ac:spMkLst>
            <pc:docMk/>
            <pc:sldMk cId="0" sldId="279"/>
            <ac:spMk id="4" creationId="{59F7DAA0-3B55-ADB2-C864-409897907876}"/>
          </ac:spMkLst>
        </pc:spChg>
        <pc:spChg chg="mod">
          <ac:chgData name="Philipp Ringswirth" userId="789ddbea-5776-41ae-8246-72ec835be84b" providerId="ADAL" clId="{CC755D6A-20AB-4516-9D00-35595C636AD7}" dt="2023-08-29T09:39:30.541" v="264" actId="21"/>
          <ac:spMkLst>
            <pc:docMk/>
            <pc:sldMk cId="0" sldId="279"/>
            <ac:spMk id="478" creationId="{00000000-0000-0000-0000-000000000000}"/>
          </ac:spMkLst>
        </pc:spChg>
        <pc:spChg chg="mod ord">
          <ac:chgData name="Philipp Ringswirth" userId="789ddbea-5776-41ae-8246-72ec835be84b" providerId="ADAL" clId="{CC755D6A-20AB-4516-9D00-35595C636AD7}" dt="2023-08-29T09:38:41.916" v="252" actId="700"/>
          <ac:spMkLst>
            <pc:docMk/>
            <pc:sldMk cId="0" sldId="279"/>
            <ac:spMk id="480" creationId="{00000000-0000-0000-0000-000000000000}"/>
          </ac:spMkLst>
        </pc:spChg>
        <pc:graphicFrameChg chg="add del mod">
          <ac:chgData name="Philipp Ringswirth" userId="789ddbea-5776-41ae-8246-72ec835be84b" providerId="ADAL" clId="{CC755D6A-20AB-4516-9D00-35595C636AD7}" dt="2023-08-29T09:38:16.354" v="251"/>
          <ac:graphicFrameMkLst>
            <pc:docMk/>
            <pc:sldMk cId="0" sldId="279"/>
            <ac:graphicFrameMk id="2" creationId="{B6CED383-B251-9EA8-2ABE-8870B299388B}"/>
          </ac:graphicFrameMkLst>
        </pc:graphicFrameChg>
        <pc:graphicFrameChg chg="add mod modGraphic">
          <ac:chgData name="Philipp Ringswirth" userId="789ddbea-5776-41ae-8246-72ec835be84b" providerId="ADAL" clId="{CC755D6A-20AB-4516-9D00-35595C636AD7}" dt="2023-08-29T09:40:40.282" v="269" actId="1076"/>
          <ac:graphicFrameMkLst>
            <pc:docMk/>
            <pc:sldMk cId="0" sldId="279"/>
            <ac:graphicFrameMk id="6" creationId="{13CDA07B-D18B-6ACE-CEFD-A4B668AE05AC}"/>
          </ac:graphicFrameMkLst>
        </pc:graphicFrameChg>
        <pc:picChg chg="add del mod">
          <ac:chgData name="Philipp Ringswirth" userId="789ddbea-5776-41ae-8246-72ec835be84b" providerId="ADAL" clId="{CC755D6A-20AB-4516-9D00-35595C636AD7}" dt="2023-08-29T09:39:07.979" v="256" actId="478"/>
          <ac:picMkLst>
            <pc:docMk/>
            <pc:sldMk cId="0" sldId="279"/>
            <ac:picMk id="5" creationId="{B3D64898-0DB1-2415-643D-A08CC73A2E22}"/>
          </ac:picMkLst>
        </pc:picChg>
        <pc:picChg chg="del">
          <ac:chgData name="Philipp Ringswirth" userId="789ddbea-5776-41ae-8246-72ec835be84b" providerId="ADAL" clId="{CC755D6A-20AB-4516-9D00-35595C636AD7}" dt="2023-08-29T09:38:09.454" v="249" actId="478"/>
          <ac:picMkLst>
            <pc:docMk/>
            <pc:sldMk cId="0" sldId="279"/>
            <ac:picMk id="479" creationId="{00000000-0000-0000-0000-000000000000}"/>
          </ac:picMkLst>
        </pc:picChg>
      </pc:sldChg>
      <pc:sldChg chg="modSp mod">
        <pc:chgData name="Philipp Ringswirth" userId="789ddbea-5776-41ae-8246-72ec835be84b" providerId="ADAL" clId="{CC755D6A-20AB-4516-9D00-35595C636AD7}" dt="2023-08-29T09:29:02.206" v="243" actId="20577"/>
        <pc:sldMkLst>
          <pc:docMk/>
          <pc:sldMk cId="0" sldId="281"/>
        </pc:sldMkLst>
        <pc:spChg chg="mod">
          <ac:chgData name="Philipp Ringswirth" userId="789ddbea-5776-41ae-8246-72ec835be84b" providerId="ADAL" clId="{CC755D6A-20AB-4516-9D00-35595C636AD7}" dt="2023-08-29T09:16:15.309" v="115" actId="20577"/>
          <ac:spMkLst>
            <pc:docMk/>
            <pc:sldMk cId="0" sldId="281"/>
            <ac:spMk id="486" creationId="{00000000-0000-0000-0000-000000000000}"/>
          </ac:spMkLst>
        </pc:spChg>
        <pc:spChg chg="mod">
          <ac:chgData name="Philipp Ringswirth" userId="789ddbea-5776-41ae-8246-72ec835be84b" providerId="ADAL" clId="{CC755D6A-20AB-4516-9D00-35595C636AD7}" dt="2023-08-29T09:29:02.206" v="243" actId="20577"/>
          <ac:spMkLst>
            <pc:docMk/>
            <pc:sldMk cId="0" sldId="281"/>
            <ac:spMk id="487" creationId="{00000000-0000-0000-0000-000000000000}"/>
          </ac:spMkLst>
        </pc:spChg>
      </pc:sldChg>
      <pc:sldChg chg="addSp delSp modSp new mod ord chgLayout">
        <pc:chgData name="Philipp Ringswirth" userId="789ddbea-5776-41ae-8246-72ec835be84b" providerId="ADAL" clId="{CC755D6A-20AB-4516-9D00-35595C636AD7}" dt="2023-08-29T09:27:40.402" v="240" actId="14100"/>
        <pc:sldMkLst>
          <pc:docMk/>
          <pc:sldMk cId="858717602" sldId="282"/>
        </pc:sldMkLst>
        <pc:spChg chg="mod ord">
          <ac:chgData name="Philipp Ringswirth" userId="789ddbea-5776-41ae-8246-72ec835be84b" providerId="ADAL" clId="{CC755D6A-20AB-4516-9D00-35595C636AD7}" dt="2023-08-29T09:20:41.044" v="157" actId="700"/>
          <ac:spMkLst>
            <pc:docMk/>
            <pc:sldMk cId="858717602" sldId="282"/>
            <ac:spMk id="2" creationId="{E8559A9A-6020-027C-F0D8-12AA02DD69BC}"/>
          </ac:spMkLst>
        </pc:spChg>
        <pc:spChg chg="mod ord">
          <ac:chgData name="Philipp Ringswirth" userId="789ddbea-5776-41ae-8246-72ec835be84b" providerId="ADAL" clId="{CC755D6A-20AB-4516-9D00-35595C636AD7}" dt="2023-08-29T09:27:32.480" v="238" actId="1076"/>
          <ac:spMkLst>
            <pc:docMk/>
            <pc:sldMk cId="858717602" sldId="282"/>
            <ac:spMk id="3" creationId="{5458406A-D156-7B30-F971-7443E33ECA23}"/>
          </ac:spMkLst>
        </pc:spChg>
        <pc:spChg chg="add del mod">
          <ac:chgData name="Philipp Ringswirth" userId="789ddbea-5776-41ae-8246-72ec835be84b" providerId="ADAL" clId="{CC755D6A-20AB-4516-9D00-35595C636AD7}" dt="2023-08-29T09:18:10.516" v="128"/>
          <ac:spMkLst>
            <pc:docMk/>
            <pc:sldMk cId="858717602" sldId="282"/>
            <ac:spMk id="4" creationId="{580231CE-5035-60DD-94D2-25A92BBF52CB}"/>
          </ac:spMkLst>
        </pc:spChg>
        <pc:spChg chg="add del mod">
          <ac:chgData name="Philipp Ringswirth" userId="789ddbea-5776-41ae-8246-72ec835be84b" providerId="ADAL" clId="{CC755D6A-20AB-4516-9D00-35595C636AD7}" dt="2023-08-29T09:18:10.516" v="128"/>
          <ac:spMkLst>
            <pc:docMk/>
            <pc:sldMk cId="858717602" sldId="282"/>
            <ac:spMk id="5" creationId="{96EAF2B9-5410-337A-DE91-E83C738D9B87}"/>
          </ac:spMkLst>
        </pc:spChg>
        <pc:spChg chg="add del mod">
          <ac:chgData name="Philipp Ringswirth" userId="789ddbea-5776-41ae-8246-72ec835be84b" providerId="ADAL" clId="{CC755D6A-20AB-4516-9D00-35595C636AD7}" dt="2023-08-29T09:18:10.516" v="128"/>
          <ac:spMkLst>
            <pc:docMk/>
            <pc:sldMk cId="858717602" sldId="282"/>
            <ac:spMk id="6" creationId="{B218BEB0-8DE5-5DA4-499D-7CCEF54BC758}"/>
          </ac:spMkLst>
        </pc:spChg>
        <pc:spChg chg="add del mod">
          <ac:chgData name="Philipp Ringswirth" userId="789ddbea-5776-41ae-8246-72ec835be84b" providerId="ADAL" clId="{CC755D6A-20AB-4516-9D00-35595C636AD7}" dt="2023-08-29T09:18:10.516" v="128"/>
          <ac:spMkLst>
            <pc:docMk/>
            <pc:sldMk cId="858717602" sldId="282"/>
            <ac:spMk id="7" creationId="{F3D46978-1CB6-7CCC-FF18-653219EE2777}"/>
          </ac:spMkLst>
        </pc:spChg>
        <pc:spChg chg="add del">
          <ac:chgData name="Philipp Ringswirth" userId="789ddbea-5776-41ae-8246-72ec835be84b" providerId="ADAL" clId="{CC755D6A-20AB-4516-9D00-35595C636AD7}" dt="2023-08-29T09:19:24.164" v="148"/>
          <ac:spMkLst>
            <pc:docMk/>
            <pc:sldMk cId="858717602" sldId="282"/>
            <ac:spMk id="9" creationId="{74E75DD3-0BCB-901C-174A-3EEF2FC29B73}"/>
          </ac:spMkLst>
        </pc:spChg>
        <pc:spChg chg="add del">
          <ac:chgData name="Philipp Ringswirth" userId="789ddbea-5776-41ae-8246-72ec835be84b" providerId="ADAL" clId="{CC755D6A-20AB-4516-9D00-35595C636AD7}" dt="2023-08-29T09:19:24.164" v="148"/>
          <ac:spMkLst>
            <pc:docMk/>
            <pc:sldMk cId="858717602" sldId="282"/>
            <ac:spMk id="10" creationId="{9FA48543-E1E5-3BB2-379F-0F4D15BC0163}"/>
          </ac:spMkLst>
        </pc:spChg>
        <pc:spChg chg="add del">
          <ac:chgData name="Philipp Ringswirth" userId="789ddbea-5776-41ae-8246-72ec835be84b" providerId="ADAL" clId="{CC755D6A-20AB-4516-9D00-35595C636AD7}" dt="2023-08-29T09:19:24.164" v="148"/>
          <ac:spMkLst>
            <pc:docMk/>
            <pc:sldMk cId="858717602" sldId="282"/>
            <ac:spMk id="11" creationId="{2A66380B-FC9F-008A-CC36-FAFD9C9658F8}"/>
          </ac:spMkLst>
        </pc:spChg>
        <pc:spChg chg="add del">
          <ac:chgData name="Philipp Ringswirth" userId="789ddbea-5776-41ae-8246-72ec835be84b" providerId="ADAL" clId="{CC755D6A-20AB-4516-9D00-35595C636AD7}" dt="2023-08-29T09:19:58" v="153"/>
          <ac:spMkLst>
            <pc:docMk/>
            <pc:sldMk cId="858717602" sldId="282"/>
            <ac:spMk id="12" creationId="{8B974E8E-ED50-3BF4-1443-1C1BF99AECBE}"/>
          </ac:spMkLst>
        </pc:spChg>
        <pc:spChg chg="add del">
          <ac:chgData name="Philipp Ringswirth" userId="789ddbea-5776-41ae-8246-72ec835be84b" providerId="ADAL" clId="{CC755D6A-20AB-4516-9D00-35595C636AD7}" dt="2023-08-29T09:19:58" v="153"/>
          <ac:spMkLst>
            <pc:docMk/>
            <pc:sldMk cId="858717602" sldId="282"/>
            <ac:spMk id="13" creationId="{3724F9C8-61A0-12F6-D93F-CF0781F3E33B}"/>
          </ac:spMkLst>
        </pc:spChg>
        <pc:spChg chg="add del">
          <ac:chgData name="Philipp Ringswirth" userId="789ddbea-5776-41ae-8246-72ec835be84b" providerId="ADAL" clId="{CC755D6A-20AB-4516-9D00-35595C636AD7}" dt="2023-08-29T09:19:58" v="153"/>
          <ac:spMkLst>
            <pc:docMk/>
            <pc:sldMk cId="858717602" sldId="282"/>
            <ac:spMk id="14" creationId="{933A4901-2863-76F0-87F8-A8931DE59097}"/>
          </ac:spMkLst>
        </pc:spChg>
        <pc:spChg chg="add mod">
          <ac:chgData name="Philipp Ringswirth" userId="789ddbea-5776-41ae-8246-72ec835be84b" providerId="ADAL" clId="{CC755D6A-20AB-4516-9D00-35595C636AD7}" dt="2023-08-29T09:21:47.855" v="179"/>
          <ac:spMkLst>
            <pc:docMk/>
            <pc:sldMk cId="858717602" sldId="282"/>
            <ac:spMk id="16" creationId="{827BF20C-4E31-21AB-D8C1-86ED3506ADF2}"/>
          </ac:spMkLst>
        </pc:spChg>
        <pc:spChg chg="add del">
          <ac:chgData name="Philipp Ringswirth" userId="789ddbea-5776-41ae-8246-72ec835be84b" providerId="ADAL" clId="{CC755D6A-20AB-4516-9D00-35595C636AD7}" dt="2023-08-29T09:22:05.735" v="181"/>
          <ac:spMkLst>
            <pc:docMk/>
            <pc:sldMk cId="858717602" sldId="282"/>
            <ac:spMk id="17" creationId="{4929FC13-6C5E-9305-37A7-96941547822D}"/>
          </ac:spMkLst>
        </pc:spChg>
        <pc:spChg chg="add del">
          <ac:chgData name="Philipp Ringswirth" userId="789ddbea-5776-41ae-8246-72ec835be84b" providerId="ADAL" clId="{CC755D6A-20AB-4516-9D00-35595C636AD7}" dt="2023-08-29T09:22:05.735" v="181"/>
          <ac:spMkLst>
            <pc:docMk/>
            <pc:sldMk cId="858717602" sldId="282"/>
            <ac:spMk id="18" creationId="{5F3C5D5E-E2ED-AD95-0DE4-506725C79EFE}"/>
          </ac:spMkLst>
        </pc:spChg>
        <pc:spChg chg="add del">
          <ac:chgData name="Philipp Ringswirth" userId="789ddbea-5776-41ae-8246-72ec835be84b" providerId="ADAL" clId="{CC755D6A-20AB-4516-9D00-35595C636AD7}" dt="2023-08-29T09:22:05.735" v="181"/>
          <ac:spMkLst>
            <pc:docMk/>
            <pc:sldMk cId="858717602" sldId="282"/>
            <ac:spMk id="19" creationId="{9A93A9B0-4796-0DEF-D591-54CBC3A0EC32}"/>
          </ac:spMkLst>
        </pc:spChg>
        <pc:spChg chg="add mod">
          <ac:chgData name="Philipp Ringswirth" userId="789ddbea-5776-41ae-8246-72ec835be84b" providerId="ADAL" clId="{CC755D6A-20AB-4516-9D00-35595C636AD7}" dt="2023-08-29T09:27:40.402" v="240" actId="14100"/>
          <ac:spMkLst>
            <pc:docMk/>
            <pc:sldMk cId="858717602" sldId="282"/>
            <ac:spMk id="20" creationId="{C6EA999D-D688-BF3B-925A-B85B728A5D23}"/>
          </ac:spMkLst>
        </pc:spChg>
        <pc:picChg chg="add del mod modCrop">
          <ac:chgData name="Philipp Ringswirth" userId="789ddbea-5776-41ae-8246-72ec835be84b" providerId="ADAL" clId="{CC755D6A-20AB-4516-9D00-35595C636AD7}" dt="2023-08-29T09:20:48.842" v="163" actId="478"/>
          <ac:picMkLst>
            <pc:docMk/>
            <pc:sldMk cId="858717602" sldId="282"/>
            <ac:picMk id="8" creationId="{70B53412-004A-E53B-9641-CDFC3E6225A8}"/>
          </ac:picMkLst>
        </pc:picChg>
        <pc:picChg chg="add mod">
          <ac:chgData name="Philipp Ringswirth" userId="789ddbea-5776-41ae-8246-72ec835be84b" providerId="ADAL" clId="{CC755D6A-20AB-4516-9D00-35595C636AD7}" dt="2023-08-29T09:27:14.449" v="237" actId="1076"/>
          <ac:picMkLst>
            <pc:docMk/>
            <pc:sldMk cId="858717602" sldId="282"/>
            <ac:picMk id="15" creationId="{B62C0277-D86A-A322-C8FE-0CEBDB8F2BEA}"/>
          </ac:picMkLst>
        </pc:picChg>
        <pc:picChg chg="add del mod">
          <ac:chgData name="Philipp Ringswirth" userId="789ddbea-5776-41ae-8246-72ec835be84b" providerId="ADAL" clId="{CC755D6A-20AB-4516-9D00-35595C636AD7}" dt="2023-08-29T09:18:10.516" v="128"/>
          <ac:picMkLst>
            <pc:docMk/>
            <pc:sldMk cId="858717602" sldId="282"/>
            <ac:picMk id="3074" creationId="{CF93DE00-DD15-08A1-0ECC-686D7D21A00E}"/>
          </ac:picMkLst>
        </pc:picChg>
      </pc:sldChg>
      <pc:sldChg chg="modSp add mod">
        <pc:chgData name="Philipp Ringswirth" userId="789ddbea-5776-41ae-8246-72ec835be84b" providerId="ADAL" clId="{CC755D6A-20AB-4516-9D00-35595C636AD7}" dt="2023-08-29T09:42:12.466" v="276" actId="20577"/>
        <pc:sldMkLst>
          <pc:docMk/>
          <pc:sldMk cId="3238395410" sldId="283"/>
        </pc:sldMkLst>
        <pc:spChg chg="mod">
          <ac:chgData name="Philipp Ringswirth" userId="789ddbea-5776-41ae-8246-72ec835be84b" providerId="ADAL" clId="{CC755D6A-20AB-4516-9D00-35595C636AD7}" dt="2023-08-29T09:42:12.466" v="276" actId="20577"/>
          <ac:spMkLst>
            <pc:docMk/>
            <pc:sldMk cId="3238395410" sldId="283"/>
            <ac:spMk id="362" creationId="{00000000-0000-0000-0000-000000000000}"/>
          </ac:spMkLst>
        </pc:spChg>
      </pc:sldChg>
    </pc:docChg>
  </pc:docChgLst>
  <pc:docChgLst>
    <pc:chgData name="Silvana Lobin" userId="a498a0ad-fda0-4616-b8e4-5cfb7a01e30b" providerId="ADAL" clId="{F367E00F-1CCF-4375-8455-15E029730705}"/>
    <pc:docChg chg="sldOrd">
      <pc:chgData name="Silvana Lobin" userId="a498a0ad-fda0-4616-b8e4-5cfb7a01e30b" providerId="ADAL" clId="{F367E00F-1CCF-4375-8455-15E029730705}" dt="2024-08-19T13:33:05.923" v="0" actId="20578"/>
      <pc:docMkLst>
        <pc:docMk/>
      </pc:docMkLst>
      <pc:sldChg chg="ord">
        <pc:chgData name="Silvana Lobin" userId="a498a0ad-fda0-4616-b8e4-5cfb7a01e30b" providerId="ADAL" clId="{F367E00F-1CCF-4375-8455-15E029730705}" dt="2024-08-19T13:33:05.923" v="0" actId="20578"/>
        <pc:sldMkLst>
          <pc:docMk/>
          <pc:sldMk cId="3869437730" sldId="316"/>
        </pc:sldMkLst>
      </pc:sldChg>
    </pc:docChg>
  </pc:docChgLst>
  <pc:docChgLst>
    <pc:chgData name="Silvana Lobin" userId="a498a0ad-fda0-4616-b8e4-5cfb7a01e30b" providerId="ADAL" clId="{9CCC77F3-3B8E-448E-BFCC-09C0E40BB3A0}"/>
    <pc:docChg chg="undo custSel modSld">
      <pc:chgData name="Silvana Lobin" userId="a498a0ad-fda0-4616-b8e4-5cfb7a01e30b" providerId="ADAL" clId="{9CCC77F3-3B8E-448E-BFCC-09C0E40BB3A0}" dt="2024-08-13T13:44:29.413" v="171"/>
      <pc:docMkLst>
        <pc:docMk/>
      </pc:docMkLst>
      <pc:sldChg chg="addSp delSp modSp mod delAnim modAnim modCm">
        <pc:chgData name="Silvana Lobin" userId="a498a0ad-fda0-4616-b8e4-5cfb7a01e30b" providerId="ADAL" clId="{9CCC77F3-3B8E-448E-BFCC-09C0E40BB3A0}" dt="2024-08-13T13:44:29.413" v="171"/>
        <pc:sldMkLst>
          <pc:docMk/>
          <pc:sldMk cId="3613491191" sldId="288"/>
        </pc:sldMkLst>
        <pc:spChg chg="mod">
          <ac:chgData name="Silvana Lobin" userId="a498a0ad-fda0-4616-b8e4-5cfb7a01e30b" providerId="ADAL" clId="{9CCC77F3-3B8E-448E-BFCC-09C0E40BB3A0}" dt="2024-08-13T13:23:44.577" v="80" actId="5793"/>
          <ac:spMkLst>
            <pc:docMk/>
            <pc:sldMk cId="3613491191" sldId="288"/>
            <ac:spMk id="3" creationId="{4E19B831-83B6-7BD8-3D7E-052F95F2E0FC}"/>
          </ac:spMkLst>
        </pc:spChg>
        <pc:grpChg chg="add del mod">
          <ac:chgData name="Silvana Lobin" userId="a498a0ad-fda0-4616-b8e4-5cfb7a01e30b" providerId="ADAL" clId="{9CCC77F3-3B8E-448E-BFCC-09C0E40BB3A0}" dt="2024-08-13T13:19:14.535" v="33" actId="478"/>
          <ac:grpSpMkLst>
            <pc:docMk/>
            <pc:sldMk cId="3613491191" sldId="288"/>
            <ac:grpSpMk id="5" creationId="{34C91DB0-994E-C189-603A-63A45448E5BB}"/>
          </ac:grpSpMkLst>
        </pc:grpChg>
        <pc:picChg chg="mod">
          <ac:chgData name="Silvana Lobin" userId="a498a0ad-fda0-4616-b8e4-5cfb7a01e30b" providerId="ADAL" clId="{9CCC77F3-3B8E-448E-BFCC-09C0E40BB3A0}" dt="2024-08-13T13:18:31.948" v="30"/>
          <ac:picMkLst>
            <pc:docMk/>
            <pc:sldMk cId="3613491191" sldId="288"/>
            <ac:picMk id="6" creationId="{DD42208F-B327-8998-CC3D-906CA10336D6}"/>
          </ac:picMkLst>
        </pc:picChg>
        <pc:picChg chg="mod">
          <ac:chgData name="Silvana Lobin" userId="a498a0ad-fda0-4616-b8e4-5cfb7a01e30b" providerId="ADAL" clId="{9CCC77F3-3B8E-448E-BFCC-09C0E40BB3A0}" dt="2024-08-13T13:18:31.948" v="30"/>
          <ac:picMkLst>
            <pc:docMk/>
            <pc:sldMk cId="3613491191" sldId="288"/>
            <ac:picMk id="7" creationId="{D8D6AE82-647B-30DB-91B3-A989F28813A4}"/>
          </ac:picMkLst>
        </pc:picChg>
        <pc:picChg chg="mod">
          <ac:chgData name="Silvana Lobin" userId="a498a0ad-fda0-4616-b8e4-5cfb7a01e30b" providerId="ADAL" clId="{9CCC77F3-3B8E-448E-BFCC-09C0E40BB3A0}" dt="2024-08-13T13:18:31.948" v="30"/>
          <ac:picMkLst>
            <pc:docMk/>
            <pc:sldMk cId="3613491191" sldId="288"/>
            <ac:picMk id="8" creationId="{315D82FE-1D29-4573-5B34-CDD52AD65B50}"/>
          </ac:picMkLst>
        </pc:picChg>
        <pc:picChg chg="mod">
          <ac:chgData name="Silvana Lobin" userId="a498a0ad-fda0-4616-b8e4-5cfb7a01e30b" providerId="ADAL" clId="{9CCC77F3-3B8E-448E-BFCC-09C0E40BB3A0}" dt="2024-08-13T13:18:31.948" v="30"/>
          <ac:picMkLst>
            <pc:docMk/>
            <pc:sldMk cId="3613491191" sldId="288"/>
            <ac:picMk id="9" creationId="{1DEA48DA-A703-400A-7737-D5015584042F}"/>
          </ac:picMkLst>
        </pc:picChg>
        <pc:picChg chg="add mod">
          <ac:chgData name="Silvana Lobin" userId="a498a0ad-fda0-4616-b8e4-5cfb7a01e30b" providerId="ADAL" clId="{9CCC77F3-3B8E-448E-BFCC-09C0E40BB3A0}" dt="2024-08-13T13:21:35.746" v="51" actId="1076"/>
          <ac:picMkLst>
            <pc:docMk/>
            <pc:sldMk cId="3613491191" sldId="288"/>
            <ac:picMk id="10" creationId="{2981DFBD-AE9E-D22F-AC72-6AAB5F927910}"/>
          </ac:picMkLst>
        </pc:picChg>
        <pc:picChg chg="add mod">
          <ac:chgData name="Silvana Lobin" userId="a498a0ad-fda0-4616-b8e4-5cfb7a01e30b" providerId="ADAL" clId="{9CCC77F3-3B8E-448E-BFCC-09C0E40BB3A0}" dt="2024-08-13T13:21:42.707" v="52" actId="1076"/>
          <ac:picMkLst>
            <pc:docMk/>
            <pc:sldMk cId="3613491191" sldId="288"/>
            <ac:picMk id="11" creationId="{0768316B-17D0-E5D0-1EC5-74FBD6A6950F}"/>
          </ac:picMkLst>
        </pc:picChg>
        <pc:picChg chg="add mod">
          <ac:chgData name="Silvana Lobin" userId="a498a0ad-fda0-4616-b8e4-5cfb7a01e30b" providerId="ADAL" clId="{9CCC77F3-3B8E-448E-BFCC-09C0E40BB3A0}" dt="2024-08-13T13:21:48.235" v="53" actId="1076"/>
          <ac:picMkLst>
            <pc:docMk/>
            <pc:sldMk cId="3613491191" sldId="288"/>
            <ac:picMk id="12" creationId="{D5BCFC9F-F27E-69E0-38D4-406E8A3013E4}"/>
          </ac:picMkLst>
        </pc:picChg>
        <pc:picChg chg="add mod">
          <ac:chgData name="Silvana Lobin" userId="a498a0ad-fda0-4616-b8e4-5cfb7a01e30b" providerId="ADAL" clId="{9CCC77F3-3B8E-448E-BFCC-09C0E40BB3A0}" dt="2024-08-13T13:22:08.154" v="54" actId="1076"/>
          <ac:picMkLst>
            <pc:docMk/>
            <pc:sldMk cId="3613491191" sldId="288"/>
            <ac:picMk id="13" creationId="{1A923D95-722A-9E7D-DA6B-7B16E1043CB4}"/>
          </ac:picMkLst>
        </pc:picChg>
        <pc:picChg chg="add mod">
          <ac:chgData name="Silvana Lobin" userId="a498a0ad-fda0-4616-b8e4-5cfb7a01e30b" providerId="ADAL" clId="{9CCC77F3-3B8E-448E-BFCC-09C0E40BB3A0}" dt="2024-08-13T13:22:36.747" v="60" actId="1076"/>
          <ac:picMkLst>
            <pc:docMk/>
            <pc:sldMk cId="3613491191" sldId="288"/>
            <ac:picMk id="14" creationId="{27C629C0-1C44-FF68-C3DE-B29337F9EDC6}"/>
          </ac:picMkLst>
        </pc:picChg>
        <pc:picChg chg="add del mod">
          <ac:chgData name="Silvana Lobin" userId="a498a0ad-fda0-4616-b8e4-5cfb7a01e30b" providerId="ADAL" clId="{9CCC77F3-3B8E-448E-BFCC-09C0E40BB3A0}" dt="2024-08-13T13:25:57.654" v="108" actId="478"/>
          <ac:picMkLst>
            <pc:docMk/>
            <pc:sldMk cId="3613491191" sldId="288"/>
            <ac:picMk id="15" creationId="{7DD726D1-0B8B-7CD7-A73A-D69E03DD67BB}"/>
          </ac:picMkLst>
        </pc:picChg>
        <pc:picChg chg="add mod">
          <ac:chgData name="Silvana Lobin" userId="a498a0ad-fda0-4616-b8e4-5cfb7a01e30b" providerId="ADAL" clId="{9CCC77F3-3B8E-448E-BFCC-09C0E40BB3A0}" dt="2024-08-13T13:23:26.741" v="73" actId="1076"/>
          <ac:picMkLst>
            <pc:docMk/>
            <pc:sldMk cId="3613491191" sldId="288"/>
            <ac:picMk id="16" creationId="{C169652F-ECF2-0F48-8A01-81F4E3ED2203}"/>
          </ac:picMkLst>
        </pc:picChg>
        <pc:picChg chg="add mod">
          <ac:chgData name="Silvana Lobin" userId="a498a0ad-fda0-4616-b8e4-5cfb7a01e30b" providerId="ADAL" clId="{9CCC77F3-3B8E-448E-BFCC-09C0E40BB3A0}" dt="2024-08-13T13:26:20.438" v="113" actId="1076"/>
          <ac:picMkLst>
            <pc:docMk/>
            <pc:sldMk cId="3613491191" sldId="288"/>
            <ac:picMk id="17" creationId="{54C24155-627D-290D-ABA1-3AF7B34AAB71}"/>
          </ac:picMkLst>
        </pc:picChg>
        <pc:picChg chg="add del mod">
          <ac:chgData name="Silvana Lobin" userId="a498a0ad-fda0-4616-b8e4-5cfb7a01e30b" providerId="ADAL" clId="{9CCC77F3-3B8E-448E-BFCC-09C0E40BB3A0}" dt="2024-08-13T13:28:22.617" v="118" actId="478"/>
          <ac:picMkLst>
            <pc:docMk/>
            <pc:sldMk cId="3613491191" sldId="288"/>
            <ac:picMk id="19" creationId="{75C0F7B6-D4A6-285A-C6B1-C2C1DD7F44C1}"/>
          </ac:picMkLst>
        </pc:picChg>
        <pc:picChg chg="add mod">
          <ac:chgData name="Silvana Lobin" userId="a498a0ad-fda0-4616-b8e4-5cfb7a01e30b" providerId="ADAL" clId="{9CCC77F3-3B8E-448E-BFCC-09C0E40BB3A0}" dt="2024-08-13T13:28:58.388" v="123" actId="207"/>
          <ac:picMkLst>
            <pc:docMk/>
            <pc:sldMk cId="3613491191" sldId="288"/>
            <ac:picMk id="21" creationId="{FDF06737-A1FB-9ABA-47DD-6BDCBD3EE741}"/>
          </ac:picMkLst>
        </pc:picChg>
        <pc:picChg chg="add mod">
          <ac:chgData name="Silvana Lobin" userId="a498a0ad-fda0-4616-b8e4-5cfb7a01e30b" providerId="ADAL" clId="{9CCC77F3-3B8E-448E-BFCC-09C0E40BB3A0}" dt="2024-08-13T13:31:47.169" v="135" actId="1037"/>
          <ac:picMkLst>
            <pc:docMk/>
            <pc:sldMk cId="3613491191" sldId="288"/>
            <ac:picMk id="23" creationId="{B6387954-C70F-7754-A9C7-6491C90F4247}"/>
          </ac:picMkLst>
        </pc:picChg>
        <pc:picChg chg="add mod">
          <ac:chgData name="Silvana Lobin" userId="a498a0ad-fda0-4616-b8e4-5cfb7a01e30b" providerId="ADAL" clId="{9CCC77F3-3B8E-448E-BFCC-09C0E40BB3A0}" dt="2024-08-13T13:34:59.053" v="154" actId="1035"/>
          <ac:picMkLst>
            <pc:docMk/>
            <pc:sldMk cId="3613491191" sldId="288"/>
            <ac:picMk id="25" creationId="{7A5651CA-7EF9-182B-8821-D9C4646CBD4A}"/>
          </ac:picMkLst>
        </pc:picChg>
        <pc:picChg chg="add mod">
          <ac:chgData name="Silvana Lobin" userId="a498a0ad-fda0-4616-b8e4-5cfb7a01e30b" providerId="ADAL" clId="{9CCC77F3-3B8E-448E-BFCC-09C0E40BB3A0}" dt="2024-08-13T13:43:33.382" v="169" actId="1038"/>
          <ac:picMkLst>
            <pc:docMk/>
            <pc:sldMk cId="3613491191" sldId="288"/>
            <ac:picMk id="27" creationId="{53A35ADC-5294-74E2-7B76-4FA591D0DE11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ilvana Lobin" userId="a498a0ad-fda0-4616-b8e4-5cfb7a01e30b" providerId="ADAL" clId="{9CCC77F3-3B8E-448E-BFCC-09C0E40BB3A0}" dt="2024-08-13T13:44:29.413" v="171"/>
              <pc2:cmMkLst xmlns:pc2="http://schemas.microsoft.com/office/powerpoint/2019/9/main/command">
                <pc:docMk/>
                <pc:sldMk cId="3613491191" sldId="288"/>
                <pc2:cmMk id="{1E71EAB1-D339-4096-B701-C8BD42AFC145}"/>
              </pc2:cmMkLst>
              <pc226:cmRplyChg chg="add">
                <pc226:chgData name="Silvana Lobin" userId="a498a0ad-fda0-4616-b8e4-5cfb7a01e30b" providerId="ADAL" clId="{9CCC77F3-3B8E-448E-BFCC-09C0E40BB3A0}" dt="2024-08-13T13:44:26.557" v="170"/>
                <pc2:cmRplyMkLst xmlns:pc2="http://schemas.microsoft.com/office/powerpoint/2019/9/main/command">
                  <pc:docMk/>
                  <pc:sldMk cId="3613491191" sldId="288"/>
                  <pc2:cmMk id="{1E71EAB1-D339-4096-B701-C8BD42AFC145}"/>
                  <pc2:cmRplyMk id="{CD982C9F-7D06-4DB3-8D3C-052C9C9BA809}"/>
                </pc2:cmRplyMkLst>
              </pc226:cmRplyChg>
            </pc226:cmChg>
            <pc226:cmChg xmlns:pc226="http://schemas.microsoft.com/office/powerpoint/2022/06/main/command" chg="mod">
              <pc226:chgData name="Silvana Lobin" userId="a498a0ad-fda0-4616-b8e4-5cfb7a01e30b" providerId="ADAL" clId="{9CCC77F3-3B8E-448E-BFCC-09C0E40BB3A0}" dt="2024-08-13T12:47:17.958" v="9"/>
              <pc2:cmMkLst xmlns:pc2="http://schemas.microsoft.com/office/powerpoint/2019/9/main/command">
                <pc:docMk/>
                <pc:sldMk cId="3613491191" sldId="288"/>
                <pc2:cmMk id="{10A1F5F8-3936-455F-B56B-9191D14158E4}"/>
              </pc2:cmMkLst>
              <pc226:cmRplyChg chg="add">
                <pc226:chgData name="Silvana Lobin" userId="a498a0ad-fda0-4616-b8e4-5cfb7a01e30b" providerId="ADAL" clId="{9CCC77F3-3B8E-448E-BFCC-09C0E40BB3A0}" dt="2024-08-13T12:02:27.397" v="0"/>
                <pc2:cmRplyMkLst xmlns:pc2="http://schemas.microsoft.com/office/powerpoint/2019/9/main/command">
                  <pc:docMk/>
                  <pc:sldMk cId="3613491191" sldId="288"/>
                  <pc2:cmMk id="{10A1F5F8-3936-455F-B56B-9191D14158E4}"/>
                  <pc2:cmRplyMk id="{0FDDF468-FDA9-4DE2-87D8-42FCFEC9C33E}"/>
                </pc2:cmRplyMkLst>
              </pc226:cmRplyChg>
              <pc226:cmRplyChg chg="add">
                <pc226:chgData name="Silvana Lobin" userId="a498a0ad-fda0-4616-b8e4-5cfb7a01e30b" providerId="ADAL" clId="{9CCC77F3-3B8E-448E-BFCC-09C0E40BB3A0}" dt="2024-08-13T12:47:14.616" v="8"/>
                <pc2:cmRplyMkLst xmlns:pc2="http://schemas.microsoft.com/office/powerpoint/2019/9/main/command">
                  <pc:docMk/>
                  <pc:sldMk cId="3613491191" sldId="288"/>
                  <pc2:cmMk id="{10A1F5F8-3936-455F-B56B-9191D14158E4}"/>
                  <pc2:cmRplyMk id="{5474E8E8-07F9-4B42-A52A-D78014C89F0F}"/>
                </pc2:cmRplyMkLst>
              </pc226:cmRplyChg>
            </pc226:cmChg>
          </p:ext>
        </pc:extLst>
      </pc:sldChg>
      <pc:sldChg chg="modSp mod">
        <pc:chgData name="Silvana Lobin" userId="a498a0ad-fda0-4616-b8e4-5cfb7a01e30b" providerId="ADAL" clId="{9CCC77F3-3B8E-448E-BFCC-09C0E40BB3A0}" dt="2024-08-13T13:17:14.521" v="27" actId="13926"/>
        <pc:sldMkLst>
          <pc:docMk/>
          <pc:sldMk cId="1286787010" sldId="300"/>
        </pc:sldMkLst>
        <pc:spChg chg="mod">
          <ac:chgData name="Silvana Lobin" userId="a498a0ad-fda0-4616-b8e4-5cfb7a01e30b" providerId="ADAL" clId="{9CCC77F3-3B8E-448E-BFCC-09C0E40BB3A0}" dt="2024-08-13T13:17:14.521" v="27" actId="13926"/>
          <ac:spMkLst>
            <pc:docMk/>
            <pc:sldMk cId="1286787010" sldId="300"/>
            <ac:spMk id="3" creationId="{ACBC956F-37E5-8C01-31EF-D13A629E85CF}"/>
          </ac:spMkLst>
        </pc:spChg>
      </pc:sldChg>
      <pc:sldChg chg="addSp delSp mod addAnim delAnim">
        <pc:chgData name="Silvana Lobin" userId="a498a0ad-fda0-4616-b8e4-5cfb7a01e30b" providerId="ADAL" clId="{9CCC77F3-3B8E-448E-BFCC-09C0E40BB3A0}" dt="2024-08-13T13:22:16.983" v="56" actId="21"/>
        <pc:sldMkLst>
          <pc:docMk/>
          <pc:sldMk cId="4104063641" sldId="307"/>
        </pc:sldMkLst>
        <pc:picChg chg="add del">
          <ac:chgData name="Silvana Lobin" userId="a498a0ad-fda0-4616-b8e4-5cfb7a01e30b" providerId="ADAL" clId="{9CCC77F3-3B8E-448E-BFCC-09C0E40BB3A0}" dt="2024-08-13T13:22:16.983" v="56" actId="21"/>
          <ac:picMkLst>
            <pc:docMk/>
            <pc:sldMk cId="4104063641" sldId="307"/>
            <ac:picMk id="23" creationId="{B6B1F609-D20E-C109-EB5D-ECC49D23DCE4}"/>
          </ac:picMkLst>
        </pc:picChg>
      </pc:sldChg>
    </pc:docChg>
  </pc:docChgLst>
  <pc:docChgLst>
    <pc:chgData name="Anna Steinbauer" userId="aa9e69c0-640f-4dee-88df-45dd0169f62d" providerId="ADAL" clId="{A3346628-E392-489E-BF8B-9A16F7B3625D}"/>
    <pc:docChg chg="modSld">
      <pc:chgData name="Anna Steinbauer" userId="aa9e69c0-640f-4dee-88df-45dd0169f62d" providerId="ADAL" clId="{A3346628-E392-489E-BF8B-9A16F7B3625D}" dt="2024-01-18T12:49:46.926" v="1" actId="6549"/>
      <pc:docMkLst>
        <pc:docMk/>
      </pc:docMkLst>
      <pc:sldChg chg="modSp mod">
        <pc:chgData name="Anna Steinbauer" userId="aa9e69c0-640f-4dee-88df-45dd0169f62d" providerId="ADAL" clId="{A3346628-E392-489E-BF8B-9A16F7B3625D}" dt="2024-01-18T12:49:46.926" v="1" actId="6549"/>
        <pc:sldMkLst>
          <pc:docMk/>
          <pc:sldMk cId="858717602" sldId="282"/>
        </pc:sldMkLst>
        <pc:spChg chg="mod">
          <ac:chgData name="Anna Steinbauer" userId="aa9e69c0-640f-4dee-88df-45dd0169f62d" providerId="ADAL" clId="{A3346628-E392-489E-BF8B-9A16F7B3625D}" dt="2024-01-18T12:49:46.926" v="1" actId="6549"/>
          <ac:spMkLst>
            <pc:docMk/>
            <pc:sldMk cId="858717602" sldId="282"/>
            <ac:spMk id="3" creationId="{5458406A-D156-7B30-F971-7443E33ECA23}"/>
          </ac:spMkLst>
        </pc:spChg>
      </pc:sldChg>
    </pc:docChg>
  </pc:docChgLst>
  <pc:docChgLst>
    <pc:chgData name="Silvana Lobin" userId="a498a0ad-fda0-4616-b8e4-5cfb7a01e30b" providerId="ADAL" clId="{6881595E-94CD-49C2-A4EC-B08B7938B6BB}"/>
    <pc:docChg chg="undo custSel addSld delSld modSld sldOrd">
      <pc:chgData name="Silvana Lobin" userId="a498a0ad-fda0-4616-b8e4-5cfb7a01e30b" providerId="ADAL" clId="{6881595E-94CD-49C2-A4EC-B08B7938B6BB}" dt="2024-07-12T09:13:56.416" v="1879" actId="20577"/>
      <pc:docMkLst>
        <pc:docMk/>
      </pc:docMkLst>
      <pc:sldChg chg="del">
        <pc:chgData name="Silvana Lobin" userId="a498a0ad-fda0-4616-b8e4-5cfb7a01e30b" providerId="ADAL" clId="{6881595E-94CD-49C2-A4EC-B08B7938B6BB}" dt="2024-07-10T10:26:33.476" v="672" actId="47"/>
        <pc:sldMkLst>
          <pc:docMk/>
          <pc:sldMk cId="2288426400" sldId="287"/>
        </pc:sldMkLst>
      </pc:sldChg>
      <pc:sldChg chg="addSp delSp modSp mod modAnim modCm">
        <pc:chgData name="Silvana Lobin" userId="a498a0ad-fda0-4616-b8e4-5cfb7a01e30b" providerId="ADAL" clId="{6881595E-94CD-49C2-A4EC-B08B7938B6BB}" dt="2024-07-12T07:14:05.947" v="1757"/>
        <pc:sldMkLst>
          <pc:docMk/>
          <pc:sldMk cId="3613491191" sldId="288"/>
        </pc:sldMkLst>
        <pc:spChg chg="mod">
          <ac:chgData name="Silvana Lobin" userId="a498a0ad-fda0-4616-b8e4-5cfb7a01e30b" providerId="ADAL" clId="{6881595E-94CD-49C2-A4EC-B08B7938B6BB}" dt="2024-07-10T10:50:00.806" v="1355" actId="20577"/>
          <ac:spMkLst>
            <pc:docMk/>
            <pc:sldMk cId="3613491191" sldId="288"/>
            <ac:spMk id="2" creationId="{0ADCBA69-6D17-8C73-4E99-834C420CBB2B}"/>
          </ac:spMkLst>
        </pc:spChg>
        <pc:spChg chg="mod">
          <ac:chgData name="Silvana Lobin" userId="a498a0ad-fda0-4616-b8e4-5cfb7a01e30b" providerId="ADAL" clId="{6881595E-94CD-49C2-A4EC-B08B7938B6BB}" dt="2024-07-10T11:00:58.609" v="1695" actId="1076"/>
          <ac:spMkLst>
            <pc:docMk/>
            <pc:sldMk cId="3613491191" sldId="288"/>
            <ac:spMk id="3" creationId="{4E19B831-83B6-7BD8-3D7E-052F95F2E0FC}"/>
          </ac:spMkLst>
        </pc:spChg>
        <pc:spChg chg="add mod">
          <ac:chgData name="Silvana Lobin" userId="a498a0ad-fda0-4616-b8e4-5cfb7a01e30b" providerId="ADAL" clId="{6881595E-94CD-49C2-A4EC-B08B7938B6BB}" dt="2024-07-10T11:01:04.999" v="1696" actId="1076"/>
          <ac:spMkLst>
            <pc:docMk/>
            <pc:sldMk cId="3613491191" sldId="288"/>
            <ac:spMk id="4" creationId="{F5FCED39-2CC8-5B2B-EC07-4FA10F1C7A81}"/>
          </ac:spMkLst>
        </pc:spChg>
        <pc:picChg chg="add del mod">
          <ac:chgData name="Silvana Lobin" userId="a498a0ad-fda0-4616-b8e4-5cfb7a01e30b" providerId="ADAL" clId="{6881595E-94CD-49C2-A4EC-B08B7938B6BB}" dt="2024-07-10T11:03:04.855" v="1701" actId="478"/>
          <ac:picMkLst>
            <pc:docMk/>
            <pc:sldMk cId="3613491191" sldId="288"/>
            <ac:picMk id="6" creationId="{83ED8A5C-697B-C191-5097-28053B4BCADF}"/>
          </ac:picMkLst>
        </pc:picChg>
        <pc:picChg chg="add del mod">
          <ac:chgData name="Silvana Lobin" userId="a498a0ad-fda0-4616-b8e4-5cfb7a01e30b" providerId="ADAL" clId="{6881595E-94CD-49C2-A4EC-B08B7938B6BB}" dt="2024-07-10T11:03:06.903" v="1702" actId="478"/>
          <ac:picMkLst>
            <pc:docMk/>
            <pc:sldMk cId="3613491191" sldId="288"/>
            <ac:picMk id="8" creationId="{2D4D776B-1B0F-AFD7-1AB3-665E37ECAF6F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ilvana Lobin" userId="a498a0ad-fda0-4616-b8e4-5cfb7a01e30b" providerId="ADAL" clId="{6881595E-94CD-49C2-A4EC-B08B7938B6BB}" dt="2024-07-12T07:14:05.947" v="1757"/>
              <pc2:cmMkLst xmlns:pc2="http://schemas.microsoft.com/office/powerpoint/2019/9/main/command">
                <pc:docMk/>
                <pc:sldMk cId="3613491191" sldId="288"/>
                <pc2:cmMk id="{AA88E03D-9E90-4F77-B96F-E1C0063F3EEF}"/>
              </pc2:cmMkLst>
              <pc226:cmRplyChg chg="add">
                <pc226:chgData name="Silvana Lobin" userId="a498a0ad-fda0-4616-b8e4-5cfb7a01e30b" providerId="ADAL" clId="{6881595E-94CD-49C2-A4EC-B08B7938B6BB}" dt="2024-07-12T07:14:02.550" v="1756"/>
                <pc2:cmRplyMkLst xmlns:pc2="http://schemas.microsoft.com/office/powerpoint/2019/9/main/command">
                  <pc:docMk/>
                  <pc:sldMk cId="3613491191" sldId="288"/>
                  <pc2:cmMk id="{AA88E03D-9E90-4F77-B96F-E1C0063F3EEF}"/>
                  <pc2:cmRplyMk id="{C8E8F703-F99E-4C7C-894D-136C1CA13BAC}"/>
                </pc2:cmRplyMkLst>
              </pc226:cmRplyChg>
            </pc226:cmChg>
          </p:ext>
        </pc:extLst>
      </pc:sldChg>
      <pc:sldChg chg="addSp delSp mod ord">
        <pc:chgData name="Silvana Lobin" userId="a498a0ad-fda0-4616-b8e4-5cfb7a01e30b" providerId="ADAL" clId="{6881595E-94CD-49C2-A4EC-B08B7938B6BB}" dt="2024-07-10T10:17:13.283" v="130"/>
        <pc:sldMkLst>
          <pc:docMk/>
          <pc:sldMk cId="3466879851" sldId="289"/>
        </pc:sldMkLst>
        <pc:spChg chg="add del">
          <ac:chgData name="Silvana Lobin" userId="a498a0ad-fda0-4616-b8e4-5cfb7a01e30b" providerId="ADAL" clId="{6881595E-94CD-49C2-A4EC-B08B7938B6BB}" dt="2024-07-10T08:52:32.611" v="61" actId="478"/>
          <ac:spMkLst>
            <pc:docMk/>
            <pc:sldMk cId="3466879851" sldId="289"/>
            <ac:spMk id="5" creationId="{D205A1D6-B2AF-E415-945C-9584990BA3B2}"/>
          </ac:spMkLst>
        </pc:spChg>
      </pc:sldChg>
      <pc:sldChg chg="modSp mod">
        <pc:chgData name="Silvana Lobin" userId="a498a0ad-fda0-4616-b8e4-5cfb7a01e30b" providerId="ADAL" clId="{6881595E-94CD-49C2-A4EC-B08B7938B6BB}" dt="2024-07-12T07:34:11.432" v="1877" actId="20577"/>
        <pc:sldMkLst>
          <pc:docMk/>
          <pc:sldMk cId="2681321585" sldId="296"/>
        </pc:sldMkLst>
        <pc:spChg chg="mod">
          <ac:chgData name="Silvana Lobin" userId="a498a0ad-fda0-4616-b8e4-5cfb7a01e30b" providerId="ADAL" clId="{6881595E-94CD-49C2-A4EC-B08B7938B6BB}" dt="2024-07-12T07:34:11.432" v="1877" actId="20577"/>
          <ac:spMkLst>
            <pc:docMk/>
            <pc:sldMk cId="2681321585" sldId="296"/>
            <ac:spMk id="2" creationId="{0ADCBA69-6D17-8C73-4E99-834C420CBB2B}"/>
          </ac:spMkLst>
        </pc:spChg>
        <pc:spChg chg="mod">
          <ac:chgData name="Silvana Lobin" userId="a498a0ad-fda0-4616-b8e4-5cfb7a01e30b" providerId="ADAL" clId="{6881595E-94CD-49C2-A4EC-B08B7938B6BB}" dt="2024-07-12T07:34:05.674" v="1866" actId="5793"/>
          <ac:spMkLst>
            <pc:docMk/>
            <pc:sldMk cId="2681321585" sldId="296"/>
            <ac:spMk id="3" creationId="{4E19B831-83B6-7BD8-3D7E-052F95F2E0FC}"/>
          </ac:spMkLst>
        </pc:spChg>
      </pc:sldChg>
      <pc:sldChg chg="addSp modSp mod modAnim">
        <pc:chgData name="Silvana Lobin" userId="a498a0ad-fda0-4616-b8e4-5cfb7a01e30b" providerId="ADAL" clId="{6881595E-94CD-49C2-A4EC-B08B7938B6BB}" dt="2024-07-12T07:18:50.586" v="1861" actId="962"/>
        <pc:sldMkLst>
          <pc:docMk/>
          <pc:sldMk cId="1286787010" sldId="300"/>
        </pc:sldMkLst>
        <pc:spChg chg="mod">
          <ac:chgData name="Silvana Lobin" userId="a498a0ad-fda0-4616-b8e4-5cfb7a01e30b" providerId="ADAL" clId="{6881595E-94CD-49C2-A4EC-B08B7938B6BB}" dt="2024-07-12T07:18:50.586" v="1861" actId="962"/>
          <ac:spMkLst>
            <pc:docMk/>
            <pc:sldMk cId="1286787010" sldId="300"/>
            <ac:spMk id="3" creationId="{ACBC956F-37E5-8C01-31EF-D13A629E85CF}"/>
          </ac:spMkLst>
        </pc:spChg>
        <pc:picChg chg="add mod">
          <ac:chgData name="Silvana Lobin" userId="a498a0ad-fda0-4616-b8e4-5cfb7a01e30b" providerId="ADAL" clId="{6881595E-94CD-49C2-A4EC-B08B7938B6BB}" dt="2024-07-12T07:18:50.586" v="1860" actId="27614"/>
          <ac:picMkLst>
            <pc:docMk/>
            <pc:sldMk cId="1286787010" sldId="300"/>
            <ac:picMk id="5" creationId="{05035D48-AD89-FB53-FD16-D3B862A18F62}"/>
          </ac:picMkLst>
        </pc:picChg>
      </pc:sldChg>
      <pc:sldChg chg="del">
        <pc:chgData name="Silvana Lobin" userId="a498a0ad-fda0-4616-b8e4-5cfb7a01e30b" providerId="ADAL" clId="{6881595E-94CD-49C2-A4EC-B08B7938B6BB}" dt="2024-07-12T07:15:24.582" v="1758" actId="47"/>
        <pc:sldMkLst>
          <pc:docMk/>
          <pc:sldMk cId="1615909734" sldId="301"/>
        </pc:sldMkLst>
      </pc:sldChg>
      <pc:sldChg chg="addSp delSp modSp mod modAnim">
        <pc:chgData name="Silvana Lobin" userId="a498a0ad-fda0-4616-b8e4-5cfb7a01e30b" providerId="ADAL" clId="{6881595E-94CD-49C2-A4EC-B08B7938B6BB}" dt="2024-07-12T07:13:44.971" v="1755" actId="20577"/>
        <pc:sldMkLst>
          <pc:docMk/>
          <pc:sldMk cId="4104063641" sldId="307"/>
        </pc:sldMkLst>
        <pc:spChg chg="mod">
          <ac:chgData name="Silvana Lobin" userId="a498a0ad-fda0-4616-b8e4-5cfb7a01e30b" providerId="ADAL" clId="{6881595E-94CD-49C2-A4EC-B08B7938B6BB}" dt="2024-07-12T07:13:44.971" v="1755" actId="20577"/>
          <ac:spMkLst>
            <pc:docMk/>
            <pc:sldMk cId="4104063641" sldId="307"/>
            <ac:spMk id="2" creationId="{AC33173A-5A46-6BB3-1F1E-99BEF0534D62}"/>
          </ac:spMkLst>
        </pc:spChg>
        <pc:spChg chg="del">
          <ac:chgData name="Silvana Lobin" userId="a498a0ad-fda0-4616-b8e4-5cfb7a01e30b" providerId="ADAL" clId="{6881595E-94CD-49C2-A4EC-B08B7938B6BB}" dt="2024-07-10T08:39:49.737" v="27" actId="478"/>
          <ac:spMkLst>
            <pc:docMk/>
            <pc:sldMk cId="4104063641" sldId="307"/>
            <ac:spMk id="3" creationId="{64949B2E-3ACC-B8A8-EBC8-51937FFE4BDB}"/>
          </ac:spMkLst>
        </pc:spChg>
        <pc:spChg chg="add mod topLvl">
          <ac:chgData name="Silvana Lobin" userId="a498a0ad-fda0-4616-b8e4-5cfb7a01e30b" providerId="ADAL" clId="{6881595E-94CD-49C2-A4EC-B08B7938B6BB}" dt="2024-07-12T07:10:22.994" v="1714" actId="164"/>
          <ac:spMkLst>
            <pc:docMk/>
            <pc:sldMk cId="4104063641" sldId="307"/>
            <ac:spMk id="38" creationId="{9CB97F84-BF1F-1641-1B68-4DA74C6F7F44}"/>
          </ac:spMkLst>
        </pc:spChg>
        <pc:spChg chg="add mod topLvl">
          <ac:chgData name="Silvana Lobin" userId="a498a0ad-fda0-4616-b8e4-5cfb7a01e30b" providerId="ADAL" clId="{6881595E-94CD-49C2-A4EC-B08B7938B6BB}" dt="2024-07-12T07:09:40.732" v="1710" actId="165"/>
          <ac:spMkLst>
            <pc:docMk/>
            <pc:sldMk cId="4104063641" sldId="307"/>
            <ac:spMk id="39" creationId="{FCB2351E-B6E0-AF67-B8F4-115045CAC81B}"/>
          </ac:spMkLst>
        </pc:spChg>
        <pc:spChg chg="add mod topLvl">
          <ac:chgData name="Silvana Lobin" userId="a498a0ad-fda0-4616-b8e4-5cfb7a01e30b" providerId="ADAL" clId="{6881595E-94CD-49C2-A4EC-B08B7938B6BB}" dt="2024-07-12T07:09:00.660" v="1705" actId="165"/>
          <ac:spMkLst>
            <pc:docMk/>
            <pc:sldMk cId="4104063641" sldId="307"/>
            <ac:spMk id="41" creationId="{CACCCC54-30C6-FDFF-12DC-B0376CEA37B7}"/>
          </ac:spMkLst>
        </pc:spChg>
        <pc:spChg chg="add mod">
          <ac:chgData name="Silvana Lobin" userId="a498a0ad-fda0-4616-b8e4-5cfb7a01e30b" providerId="ADAL" clId="{6881595E-94CD-49C2-A4EC-B08B7938B6BB}" dt="2024-07-10T10:40:19.040" v="1083" actId="164"/>
          <ac:spMkLst>
            <pc:docMk/>
            <pc:sldMk cId="4104063641" sldId="307"/>
            <ac:spMk id="42" creationId="{CD0FD941-625D-5B8A-59A0-92958CCB7FC9}"/>
          </ac:spMkLst>
        </pc:spChg>
        <pc:spChg chg="add mod topLvl">
          <ac:chgData name="Silvana Lobin" userId="a498a0ad-fda0-4616-b8e4-5cfb7a01e30b" providerId="ADAL" clId="{6881595E-94CD-49C2-A4EC-B08B7938B6BB}" dt="2024-07-12T07:07:21.861" v="1703" actId="165"/>
          <ac:spMkLst>
            <pc:docMk/>
            <pc:sldMk cId="4104063641" sldId="307"/>
            <ac:spMk id="43" creationId="{0DD6A2F1-0AED-0495-E073-8C79E1464DB6}"/>
          </ac:spMkLst>
        </pc:spChg>
        <pc:spChg chg="add mod topLvl">
          <ac:chgData name="Silvana Lobin" userId="a498a0ad-fda0-4616-b8e4-5cfb7a01e30b" providerId="ADAL" clId="{6881595E-94CD-49C2-A4EC-B08B7938B6BB}" dt="2024-07-12T07:09:15.290" v="1707" actId="165"/>
          <ac:spMkLst>
            <pc:docMk/>
            <pc:sldMk cId="4104063641" sldId="307"/>
            <ac:spMk id="53" creationId="{FDF8AA0A-AC9B-F6FB-98BF-5030D9EA4955}"/>
          </ac:spMkLst>
        </pc:spChg>
        <pc:spChg chg="add mod topLvl">
          <ac:chgData name="Silvana Lobin" userId="a498a0ad-fda0-4616-b8e4-5cfb7a01e30b" providerId="ADAL" clId="{6881595E-94CD-49C2-A4EC-B08B7938B6BB}" dt="2024-07-12T07:09:32.611" v="1709" actId="165"/>
          <ac:spMkLst>
            <pc:docMk/>
            <pc:sldMk cId="4104063641" sldId="307"/>
            <ac:spMk id="57" creationId="{C1E0E19B-8F68-1AB1-6093-26D831D665B1}"/>
          </ac:spMkLst>
        </pc:spChg>
        <pc:spChg chg="add mod topLvl">
          <ac:chgData name="Silvana Lobin" userId="a498a0ad-fda0-4616-b8e4-5cfb7a01e30b" providerId="ADAL" clId="{6881595E-94CD-49C2-A4EC-B08B7938B6BB}" dt="2024-07-12T07:09:07.183" v="1706" actId="165"/>
          <ac:spMkLst>
            <pc:docMk/>
            <pc:sldMk cId="4104063641" sldId="307"/>
            <ac:spMk id="62" creationId="{E6CDE889-C2AB-AEBC-9B97-04E57B40B0C2}"/>
          </ac:spMkLst>
        </pc:spChg>
        <pc:spChg chg="add mod topLvl">
          <ac:chgData name="Silvana Lobin" userId="a498a0ad-fda0-4616-b8e4-5cfb7a01e30b" providerId="ADAL" clId="{6881595E-94CD-49C2-A4EC-B08B7938B6BB}" dt="2024-07-12T07:09:48.406" v="1711" actId="165"/>
          <ac:spMkLst>
            <pc:docMk/>
            <pc:sldMk cId="4104063641" sldId="307"/>
            <ac:spMk id="66" creationId="{D6D70672-C61C-4A5C-0CCD-F6BC2345A47D}"/>
          </ac:spMkLst>
        </pc:spChg>
        <pc:spChg chg="add mod topLvl">
          <ac:chgData name="Silvana Lobin" userId="a498a0ad-fda0-4616-b8e4-5cfb7a01e30b" providerId="ADAL" clId="{6881595E-94CD-49C2-A4EC-B08B7938B6BB}" dt="2024-07-12T07:09:24.593" v="1708" actId="165"/>
          <ac:spMkLst>
            <pc:docMk/>
            <pc:sldMk cId="4104063641" sldId="307"/>
            <ac:spMk id="72" creationId="{147F2DD9-CC83-E05F-A9E4-E656C066B57B}"/>
          </ac:spMkLst>
        </pc:spChg>
        <pc:grpChg chg="add mod">
          <ac:chgData name="Silvana Lobin" userId="a498a0ad-fda0-4616-b8e4-5cfb7a01e30b" providerId="ADAL" clId="{6881595E-94CD-49C2-A4EC-B08B7938B6BB}" dt="2024-07-12T07:10:22.994" v="1714" actId="164"/>
          <ac:grpSpMkLst>
            <pc:docMk/>
            <pc:sldMk cId="4104063641" sldId="307"/>
            <ac:grpSpMk id="3" creationId="{A3DDFF4E-A8C2-6657-65A2-238AAF53ADC9}"/>
          </ac:grpSpMkLst>
        </pc:grpChg>
        <pc:grpChg chg="add mod">
          <ac:chgData name="Silvana Lobin" userId="a498a0ad-fda0-4616-b8e4-5cfb7a01e30b" providerId="ADAL" clId="{6881595E-94CD-49C2-A4EC-B08B7938B6BB}" dt="2024-07-12T07:10:22.994" v="1714" actId="164"/>
          <ac:grpSpMkLst>
            <pc:docMk/>
            <pc:sldMk cId="4104063641" sldId="307"/>
            <ac:grpSpMk id="4" creationId="{E7F3348D-7857-2C9D-C0B3-962294D4367E}"/>
          </ac:grpSpMkLst>
        </pc:grpChg>
        <pc:grpChg chg="add mod">
          <ac:chgData name="Silvana Lobin" userId="a498a0ad-fda0-4616-b8e4-5cfb7a01e30b" providerId="ADAL" clId="{6881595E-94CD-49C2-A4EC-B08B7938B6BB}" dt="2024-07-12T07:10:37.040" v="1715" actId="164"/>
          <ac:grpSpMkLst>
            <pc:docMk/>
            <pc:sldMk cId="4104063641" sldId="307"/>
            <ac:grpSpMk id="6" creationId="{561E88F8-A475-65C7-0763-1EA93A94FBB3}"/>
          </ac:grpSpMkLst>
        </pc:grpChg>
        <pc:grpChg chg="add mod">
          <ac:chgData name="Silvana Lobin" userId="a498a0ad-fda0-4616-b8e4-5cfb7a01e30b" providerId="ADAL" clId="{6881595E-94CD-49C2-A4EC-B08B7938B6BB}" dt="2024-07-12T07:10:44.768" v="1716" actId="164"/>
          <ac:grpSpMkLst>
            <pc:docMk/>
            <pc:sldMk cId="4104063641" sldId="307"/>
            <ac:grpSpMk id="8" creationId="{A33971E8-D3D1-4546-DB43-BE1703F82D4F}"/>
          </ac:grpSpMkLst>
        </pc:grpChg>
        <pc:grpChg chg="add mod">
          <ac:chgData name="Silvana Lobin" userId="a498a0ad-fda0-4616-b8e4-5cfb7a01e30b" providerId="ADAL" clId="{6881595E-94CD-49C2-A4EC-B08B7938B6BB}" dt="2024-07-12T07:10:53.621" v="1717" actId="164"/>
          <ac:grpSpMkLst>
            <pc:docMk/>
            <pc:sldMk cId="4104063641" sldId="307"/>
            <ac:grpSpMk id="9" creationId="{5D3ECB4F-E222-0325-458C-52A71CB0D176}"/>
          </ac:grpSpMkLst>
        </pc:grpChg>
        <pc:grpChg chg="add mod">
          <ac:chgData name="Silvana Lobin" userId="a498a0ad-fda0-4616-b8e4-5cfb7a01e30b" providerId="ADAL" clId="{6881595E-94CD-49C2-A4EC-B08B7938B6BB}" dt="2024-07-12T07:11:02.215" v="1718" actId="164"/>
          <ac:grpSpMkLst>
            <pc:docMk/>
            <pc:sldMk cId="4104063641" sldId="307"/>
            <ac:grpSpMk id="10" creationId="{FB682BE3-A0FB-25F3-79E0-01E91213395E}"/>
          </ac:grpSpMkLst>
        </pc:grpChg>
        <pc:grpChg chg="add mod">
          <ac:chgData name="Silvana Lobin" userId="a498a0ad-fda0-4616-b8e4-5cfb7a01e30b" providerId="ADAL" clId="{6881595E-94CD-49C2-A4EC-B08B7938B6BB}" dt="2024-07-12T07:11:10.735" v="1719" actId="164"/>
          <ac:grpSpMkLst>
            <pc:docMk/>
            <pc:sldMk cId="4104063641" sldId="307"/>
            <ac:grpSpMk id="12" creationId="{1D3D9D74-76F5-E05B-335D-15B896A28BCC}"/>
          </ac:grpSpMkLst>
        </pc:grpChg>
        <pc:grpChg chg="add mod">
          <ac:chgData name="Silvana Lobin" userId="a498a0ad-fda0-4616-b8e4-5cfb7a01e30b" providerId="ADAL" clId="{6881595E-94CD-49C2-A4EC-B08B7938B6BB}" dt="2024-07-12T07:11:21.346" v="1720" actId="164"/>
          <ac:grpSpMkLst>
            <pc:docMk/>
            <pc:sldMk cId="4104063641" sldId="307"/>
            <ac:grpSpMk id="14" creationId="{3AA59816-B4EF-59D0-2CCD-BF9519772426}"/>
          </ac:grpSpMkLst>
        </pc:grpChg>
        <pc:grpChg chg="add del mod">
          <ac:chgData name="Silvana Lobin" userId="a498a0ad-fda0-4616-b8e4-5cfb7a01e30b" providerId="ADAL" clId="{6881595E-94CD-49C2-A4EC-B08B7938B6BB}" dt="2024-07-12T07:08:53.621" v="1704" actId="165"/>
          <ac:grpSpMkLst>
            <pc:docMk/>
            <pc:sldMk cId="4104063641" sldId="307"/>
            <ac:grpSpMk id="40" creationId="{7D20175E-824C-9894-D787-0FEB7A0CB8A6}"/>
          </ac:grpSpMkLst>
        </pc:grpChg>
        <pc:grpChg chg="add del mod">
          <ac:chgData name="Silvana Lobin" userId="a498a0ad-fda0-4616-b8e4-5cfb7a01e30b" providerId="ADAL" clId="{6881595E-94CD-49C2-A4EC-B08B7938B6BB}" dt="2024-07-12T07:07:21.861" v="1703" actId="165"/>
          <ac:grpSpMkLst>
            <pc:docMk/>
            <pc:sldMk cId="4104063641" sldId="307"/>
            <ac:grpSpMk id="44" creationId="{1FA5463D-D1CB-48A6-8194-19E257CC6F2D}"/>
          </ac:grpSpMkLst>
        </pc:grpChg>
        <pc:grpChg chg="add del mod">
          <ac:chgData name="Silvana Lobin" userId="a498a0ad-fda0-4616-b8e4-5cfb7a01e30b" providerId="ADAL" clId="{6881595E-94CD-49C2-A4EC-B08B7938B6BB}" dt="2024-07-12T07:09:15.290" v="1707" actId="165"/>
          <ac:grpSpMkLst>
            <pc:docMk/>
            <pc:sldMk cId="4104063641" sldId="307"/>
            <ac:grpSpMk id="54" creationId="{68CC7C4B-5DFC-601B-0052-77C1507BB9E0}"/>
          </ac:grpSpMkLst>
        </pc:grpChg>
        <pc:grpChg chg="add del mod">
          <ac:chgData name="Silvana Lobin" userId="a498a0ad-fda0-4616-b8e4-5cfb7a01e30b" providerId="ADAL" clId="{6881595E-94CD-49C2-A4EC-B08B7938B6BB}" dt="2024-07-12T07:09:00.660" v="1705" actId="165"/>
          <ac:grpSpMkLst>
            <pc:docMk/>
            <pc:sldMk cId="4104063641" sldId="307"/>
            <ac:grpSpMk id="55" creationId="{B8B9ACE9-FECC-6BDA-6A95-080D99D5FDD5}"/>
          </ac:grpSpMkLst>
        </pc:grpChg>
        <pc:grpChg chg="add del mod">
          <ac:chgData name="Silvana Lobin" userId="a498a0ad-fda0-4616-b8e4-5cfb7a01e30b" providerId="ADAL" clId="{6881595E-94CD-49C2-A4EC-B08B7938B6BB}" dt="2024-07-10T10:46:56.723" v="1269" actId="478"/>
          <ac:grpSpMkLst>
            <pc:docMk/>
            <pc:sldMk cId="4104063641" sldId="307"/>
            <ac:grpSpMk id="56" creationId="{D24FDB56-0E53-09A4-009F-223931736D18}"/>
          </ac:grpSpMkLst>
        </pc:grpChg>
        <pc:grpChg chg="add del mod">
          <ac:chgData name="Silvana Lobin" userId="a498a0ad-fda0-4616-b8e4-5cfb7a01e30b" providerId="ADAL" clId="{6881595E-94CD-49C2-A4EC-B08B7938B6BB}" dt="2024-07-12T07:09:32.611" v="1709" actId="165"/>
          <ac:grpSpMkLst>
            <pc:docMk/>
            <pc:sldMk cId="4104063641" sldId="307"/>
            <ac:grpSpMk id="58" creationId="{B4CDD096-2B20-7304-017E-E463B7DBC738}"/>
          </ac:grpSpMkLst>
        </pc:grpChg>
        <pc:grpChg chg="add del mod">
          <ac:chgData name="Silvana Lobin" userId="a498a0ad-fda0-4616-b8e4-5cfb7a01e30b" providerId="ADAL" clId="{6881595E-94CD-49C2-A4EC-B08B7938B6BB}" dt="2024-07-12T07:09:40.732" v="1710" actId="165"/>
          <ac:grpSpMkLst>
            <pc:docMk/>
            <pc:sldMk cId="4104063641" sldId="307"/>
            <ac:grpSpMk id="59" creationId="{86F21C4E-9052-B723-3763-201FDCAA6C7C}"/>
          </ac:grpSpMkLst>
        </pc:grpChg>
        <pc:grpChg chg="add del mod">
          <ac:chgData name="Silvana Lobin" userId="a498a0ad-fda0-4616-b8e4-5cfb7a01e30b" providerId="ADAL" clId="{6881595E-94CD-49C2-A4EC-B08B7938B6BB}" dt="2024-07-12T07:09:07.183" v="1706" actId="165"/>
          <ac:grpSpMkLst>
            <pc:docMk/>
            <pc:sldMk cId="4104063641" sldId="307"/>
            <ac:grpSpMk id="65" creationId="{FC357027-9B3C-C6CB-A926-DDD52A673A38}"/>
          </ac:grpSpMkLst>
        </pc:grpChg>
        <pc:grpChg chg="add del mod">
          <ac:chgData name="Silvana Lobin" userId="a498a0ad-fda0-4616-b8e4-5cfb7a01e30b" providerId="ADAL" clId="{6881595E-94CD-49C2-A4EC-B08B7938B6BB}" dt="2024-07-12T07:09:48.406" v="1711" actId="165"/>
          <ac:grpSpMkLst>
            <pc:docMk/>
            <pc:sldMk cId="4104063641" sldId="307"/>
            <ac:grpSpMk id="67" creationId="{5ADD3A14-86A7-999D-188C-7905DE5DF59D}"/>
          </ac:grpSpMkLst>
        </pc:grpChg>
        <pc:grpChg chg="add del mod">
          <ac:chgData name="Silvana Lobin" userId="a498a0ad-fda0-4616-b8e4-5cfb7a01e30b" providerId="ADAL" clId="{6881595E-94CD-49C2-A4EC-B08B7938B6BB}" dt="2024-07-12T07:09:24.593" v="1708" actId="165"/>
          <ac:grpSpMkLst>
            <pc:docMk/>
            <pc:sldMk cId="4104063641" sldId="307"/>
            <ac:grpSpMk id="73" creationId="{88CAB4FC-B2A3-E95D-7E2F-9DBBF5FCFE4C}"/>
          </ac:grpSpMkLst>
        </pc:grpChg>
        <pc:picChg chg="add mod topLvl">
          <ac:chgData name="Silvana Lobin" userId="a498a0ad-fda0-4616-b8e4-5cfb7a01e30b" providerId="ADAL" clId="{6881595E-94CD-49C2-A4EC-B08B7938B6BB}" dt="2024-07-12T07:10:22.994" v="1714" actId="164"/>
          <ac:picMkLst>
            <pc:docMk/>
            <pc:sldMk cId="4104063641" sldId="307"/>
            <ac:picMk id="5" creationId="{F9F04E38-7E94-5F9D-56A1-BBB40234DA75}"/>
          </ac:picMkLst>
        </pc:picChg>
        <pc:picChg chg="add mod topLvl">
          <ac:chgData name="Silvana Lobin" userId="a498a0ad-fda0-4616-b8e4-5cfb7a01e30b" providerId="ADAL" clId="{6881595E-94CD-49C2-A4EC-B08B7938B6BB}" dt="2024-07-12T07:10:22.994" v="1714" actId="164"/>
          <ac:picMkLst>
            <pc:docMk/>
            <pc:sldMk cId="4104063641" sldId="307"/>
            <ac:picMk id="7" creationId="{F4D06BA7-CF25-5D09-C352-321822EF9C6D}"/>
          </ac:picMkLst>
        </pc:picChg>
        <pc:picChg chg="add mod">
          <ac:chgData name="Silvana Lobin" userId="a498a0ad-fda0-4616-b8e4-5cfb7a01e30b" providerId="ADAL" clId="{6881595E-94CD-49C2-A4EC-B08B7938B6BB}" dt="2024-07-10T10:40:19.040" v="1083" actId="164"/>
          <ac:picMkLst>
            <pc:docMk/>
            <pc:sldMk cId="4104063641" sldId="307"/>
            <ac:picMk id="9" creationId="{82F5F5E7-2BB7-DEA0-D5D7-0DC8CBFDF24A}"/>
          </ac:picMkLst>
        </pc:picChg>
        <pc:picChg chg="add mod topLvl">
          <ac:chgData name="Silvana Lobin" userId="a498a0ad-fda0-4616-b8e4-5cfb7a01e30b" providerId="ADAL" clId="{6881595E-94CD-49C2-A4EC-B08B7938B6BB}" dt="2024-07-12T07:09:32.611" v="1709" actId="165"/>
          <ac:picMkLst>
            <pc:docMk/>
            <pc:sldMk cId="4104063641" sldId="307"/>
            <ac:picMk id="11" creationId="{DECCA7D4-E2AB-F8E8-C104-17D3783A6A82}"/>
          </ac:picMkLst>
        </pc:picChg>
        <pc:picChg chg="add mod topLvl">
          <ac:chgData name="Silvana Lobin" userId="a498a0ad-fda0-4616-b8e4-5cfb7a01e30b" providerId="ADAL" clId="{6881595E-94CD-49C2-A4EC-B08B7938B6BB}" dt="2024-07-12T07:11:21.346" v="1720" actId="164"/>
          <ac:picMkLst>
            <pc:docMk/>
            <pc:sldMk cId="4104063641" sldId="307"/>
            <ac:picMk id="13" creationId="{7738B72D-E6EB-2103-84B0-20793445A4CF}"/>
          </ac:picMkLst>
        </pc:picChg>
        <pc:picChg chg="add del mod">
          <ac:chgData name="Silvana Lobin" userId="a498a0ad-fda0-4616-b8e4-5cfb7a01e30b" providerId="ADAL" clId="{6881595E-94CD-49C2-A4EC-B08B7938B6BB}" dt="2024-07-10T10:27:40.142" v="678" actId="478"/>
          <ac:picMkLst>
            <pc:docMk/>
            <pc:sldMk cId="4104063641" sldId="307"/>
            <ac:picMk id="15" creationId="{2C011B1D-C416-589B-7A48-601716CEF571}"/>
          </ac:picMkLst>
        </pc:picChg>
        <pc:picChg chg="add mod topLvl">
          <ac:chgData name="Silvana Lobin" userId="a498a0ad-fda0-4616-b8e4-5cfb7a01e30b" providerId="ADAL" clId="{6881595E-94CD-49C2-A4EC-B08B7938B6BB}" dt="2024-07-12T07:10:37.040" v="1715" actId="164"/>
          <ac:picMkLst>
            <pc:docMk/>
            <pc:sldMk cId="4104063641" sldId="307"/>
            <ac:picMk id="17" creationId="{E40AD963-EEED-1D32-4780-C9F97E66F766}"/>
          </ac:picMkLst>
        </pc:picChg>
        <pc:picChg chg="add mod topLvl">
          <ac:chgData name="Silvana Lobin" userId="a498a0ad-fda0-4616-b8e4-5cfb7a01e30b" providerId="ADAL" clId="{6881595E-94CD-49C2-A4EC-B08B7938B6BB}" dt="2024-07-12T07:10:53.621" v="1717" actId="164"/>
          <ac:picMkLst>
            <pc:docMk/>
            <pc:sldMk cId="4104063641" sldId="307"/>
            <ac:picMk id="19" creationId="{24E40EAF-BBF6-C407-FE8D-F3683FF0521C}"/>
          </ac:picMkLst>
        </pc:picChg>
        <pc:picChg chg="add mod topLvl">
          <ac:chgData name="Silvana Lobin" userId="a498a0ad-fda0-4616-b8e4-5cfb7a01e30b" providerId="ADAL" clId="{6881595E-94CD-49C2-A4EC-B08B7938B6BB}" dt="2024-07-12T07:10:22.994" v="1714" actId="164"/>
          <ac:picMkLst>
            <pc:docMk/>
            <pc:sldMk cId="4104063641" sldId="307"/>
            <ac:picMk id="21" creationId="{C4CA9678-98A1-8298-A17D-662DCD901100}"/>
          </ac:picMkLst>
        </pc:picChg>
        <pc:picChg chg="add mod topLvl">
          <ac:chgData name="Silvana Lobin" userId="a498a0ad-fda0-4616-b8e4-5cfb7a01e30b" providerId="ADAL" clId="{6881595E-94CD-49C2-A4EC-B08B7938B6BB}" dt="2024-07-12T07:09:40.732" v="1710" actId="165"/>
          <ac:picMkLst>
            <pc:docMk/>
            <pc:sldMk cId="4104063641" sldId="307"/>
            <ac:picMk id="23" creationId="{B6B1F609-D20E-C109-EB5D-ECC49D23DCE4}"/>
          </ac:picMkLst>
        </pc:picChg>
        <pc:picChg chg="add mod topLvl">
          <ac:chgData name="Silvana Lobin" userId="a498a0ad-fda0-4616-b8e4-5cfb7a01e30b" providerId="ADAL" clId="{6881595E-94CD-49C2-A4EC-B08B7938B6BB}" dt="2024-07-12T07:10:44.768" v="1716" actId="164"/>
          <ac:picMkLst>
            <pc:docMk/>
            <pc:sldMk cId="4104063641" sldId="307"/>
            <ac:picMk id="25" creationId="{2044A79C-4124-EE85-EF26-5A46BF93DC7C}"/>
          </ac:picMkLst>
        </pc:picChg>
        <pc:picChg chg="add mod topLvl">
          <ac:chgData name="Silvana Lobin" userId="a498a0ad-fda0-4616-b8e4-5cfb7a01e30b" providerId="ADAL" clId="{6881595E-94CD-49C2-A4EC-B08B7938B6BB}" dt="2024-07-12T07:10:44.768" v="1716" actId="164"/>
          <ac:picMkLst>
            <pc:docMk/>
            <pc:sldMk cId="4104063641" sldId="307"/>
            <ac:picMk id="27" creationId="{93AE873B-A013-2EFB-AE39-C8A2FFDEB710}"/>
          </ac:picMkLst>
        </pc:picChg>
        <pc:picChg chg="add mod topLvl">
          <ac:chgData name="Silvana Lobin" userId="a498a0ad-fda0-4616-b8e4-5cfb7a01e30b" providerId="ADAL" clId="{6881595E-94CD-49C2-A4EC-B08B7938B6BB}" dt="2024-07-12T07:11:10.735" v="1719" actId="164"/>
          <ac:picMkLst>
            <pc:docMk/>
            <pc:sldMk cId="4104063641" sldId="307"/>
            <ac:picMk id="29" creationId="{703081EF-4F2D-E7C5-7525-0783DF066EEF}"/>
          </ac:picMkLst>
        </pc:picChg>
        <pc:picChg chg="add del mod">
          <ac:chgData name="Silvana Lobin" userId="a498a0ad-fda0-4616-b8e4-5cfb7a01e30b" providerId="ADAL" clId="{6881595E-94CD-49C2-A4EC-B08B7938B6BB}" dt="2024-07-10T08:48:58.137" v="53" actId="478"/>
          <ac:picMkLst>
            <pc:docMk/>
            <pc:sldMk cId="4104063641" sldId="307"/>
            <ac:picMk id="31" creationId="{7BE1EE7F-4226-7E25-0EF3-6288FCE90185}"/>
          </ac:picMkLst>
        </pc:picChg>
        <pc:picChg chg="add mod topLvl">
          <ac:chgData name="Silvana Lobin" userId="a498a0ad-fda0-4616-b8e4-5cfb7a01e30b" providerId="ADAL" clId="{6881595E-94CD-49C2-A4EC-B08B7938B6BB}" dt="2024-07-12T07:10:37.040" v="1715" actId="164"/>
          <ac:picMkLst>
            <pc:docMk/>
            <pc:sldMk cId="4104063641" sldId="307"/>
            <ac:picMk id="33" creationId="{A5723B3A-7553-409B-EE96-6E04ADEF7C3B}"/>
          </ac:picMkLst>
        </pc:picChg>
        <pc:picChg chg="add mod topLvl">
          <ac:chgData name="Silvana Lobin" userId="a498a0ad-fda0-4616-b8e4-5cfb7a01e30b" providerId="ADAL" clId="{6881595E-94CD-49C2-A4EC-B08B7938B6BB}" dt="2024-07-12T07:10:37.040" v="1715" actId="164"/>
          <ac:picMkLst>
            <pc:docMk/>
            <pc:sldMk cId="4104063641" sldId="307"/>
            <ac:picMk id="35" creationId="{CD885627-D1D5-9F96-510C-A7D62E46236C}"/>
          </ac:picMkLst>
        </pc:picChg>
        <pc:picChg chg="add mod topLvl">
          <ac:chgData name="Silvana Lobin" userId="a498a0ad-fda0-4616-b8e4-5cfb7a01e30b" providerId="ADAL" clId="{6881595E-94CD-49C2-A4EC-B08B7938B6BB}" dt="2024-07-12T07:10:22.994" v="1714" actId="164"/>
          <ac:picMkLst>
            <pc:docMk/>
            <pc:sldMk cId="4104063641" sldId="307"/>
            <ac:picMk id="37" creationId="{2227791C-0441-00E5-55CB-03442AE1A1D4}"/>
          </ac:picMkLst>
        </pc:picChg>
        <pc:picChg chg="add del mod">
          <ac:chgData name="Silvana Lobin" userId="a498a0ad-fda0-4616-b8e4-5cfb7a01e30b" providerId="ADAL" clId="{6881595E-94CD-49C2-A4EC-B08B7938B6BB}" dt="2024-07-10T10:36:04.981" v="967" actId="478"/>
          <ac:picMkLst>
            <pc:docMk/>
            <pc:sldMk cId="4104063641" sldId="307"/>
            <ac:picMk id="46" creationId="{8E45B8C3-AE0B-7063-6C34-116D1F3211A1}"/>
          </ac:picMkLst>
        </pc:picChg>
        <pc:picChg chg="add mod topLvl">
          <ac:chgData name="Silvana Lobin" userId="a498a0ad-fda0-4616-b8e4-5cfb7a01e30b" providerId="ADAL" clId="{6881595E-94CD-49C2-A4EC-B08B7938B6BB}" dt="2024-07-12T07:10:53.621" v="1717" actId="164"/>
          <ac:picMkLst>
            <pc:docMk/>
            <pc:sldMk cId="4104063641" sldId="307"/>
            <ac:picMk id="48" creationId="{32DDD731-EA56-DBAD-D23B-C88243651B15}"/>
          </ac:picMkLst>
        </pc:picChg>
        <pc:picChg chg="add mod topLvl">
          <ac:chgData name="Silvana Lobin" userId="a498a0ad-fda0-4616-b8e4-5cfb7a01e30b" providerId="ADAL" clId="{6881595E-94CD-49C2-A4EC-B08B7938B6BB}" dt="2024-07-12T07:10:53.621" v="1717" actId="164"/>
          <ac:picMkLst>
            <pc:docMk/>
            <pc:sldMk cId="4104063641" sldId="307"/>
            <ac:picMk id="50" creationId="{82372F8D-2C47-3553-8965-B5DCD8181148}"/>
          </ac:picMkLst>
        </pc:picChg>
        <pc:picChg chg="add del mod">
          <ac:chgData name="Silvana Lobin" userId="a498a0ad-fda0-4616-b8e4-5cfb7a01e30b" providerId="ADAL" clId="{6881595E-94CD-49C2-A4EC-B08B7938B6BB}" dt="2024-07-10T10:39:28.641" v="1078" actId="478"/>
          <ac:picMkLst>
            <pc:docMk/>
            <pc:sldMk cId="4104063641" sldId="307"/>
            <ac:picMk id="52" creationId="{8734A093-15E4-8B13-BF9F-4FEFB5241FE7}"/>
          </ac:picMkLst>
        </pc:picChg>
        <pc:picChg chg="add mod topLvl">
          <ac:chgData name="Silvana Lobin" userId="a498a0ad-fda0-4616-b8e4-5cfb7a01e30b" providerId="ADAL" clId="{6881595E-94CD-49C2-A4EC-B08B7938B6BB}" dt="2024-07-12T07:11:10.735" v="1719" actId="164"/>
          <ac:picMkLst>
            <pc:docMk/>
            <pc:sldMk cId="4104063641" sldId="307"/>
            <ac:picMk id="61" creationId="{D25452B8-BBF6-6C5D-F6A4-4FA86B3D57F5}"/>
          </ac:picMkLst>
        </pc:picChg>
        <pc:picChg chg="add mod topLvl">
          <ac:chgData name="Silvana Lobin" userId="a498a0ad-fda0-4616-b8e4-5cfb7a01e30b" providerId="ADAL" clId="{6881595E-94CD-49C2-A4EC-B08B7938B6BB}" dt="2024-07-12T07:11:21.346" v="1720" actId="164"/>
          <ac:picMkLst>
            <pc:docMk/>
            <pc:sldMk cId="4104063641" sldId="307"/>
            <ac:picMk id="64" creationId="{CAE20FAB-F969-D0E9-2442-0952055BF750}"/>
          </ac:picMkLst>
        </pc:picChg>
        <pc:picChg chg="add mod topLvl">
          <ac:chgData name="Silvana Lobin" userId="a498a0ad-fda0-4616-b8e4-5cfb7a01e30b" providerId="ADAL" clId="{6881595E-94CD-49C2-A4EC-B08B7938B6BB}" dt="2024-07-12T07:11:02.215" v="1718" actId="164"/>
          <ac:picMkLst>
            <pc:docMk/>
            <pc:sldMk cId="4104063641" sldId="307"/>
            <ac:picMk id="69" creationId="{921EB8FE-B9A4-0425-7056-B24495633CE8}"/>
          </ac:picMkLst>
        </pc:picChg>
        <pc:picChg chg="add mod topLvl">
          <ac:chgData name="Silvana Lobin" userId="a498a0ad-fda0-4616-b8e4-5cfb7a01e30b" providerId="ADAL" clId="{6881595E-94CD-49C2-A4EC-B08B7938B6BB}" dt="2024-07-12T07:11:02.215" v="1718" actId="164"/>
          <ac:picMkLst>
            <pc:docMk/>
            <pc:sldMk cId="4104063641" sldId="307"/>
            <ac:picMk id="71" creationId="{4CCC1CC2-D726-6685-A9F0-77695FC93921}"/>
          </ac:picMkLst>
        </pc:picChg>
      </pc:sldChg>
      <pc:sldChg chg="modSp new mod modAnim">
        <pc:chgData name="Silvana Lobin" userId="a498a0ad-fda0-4616-b8e4-5cfb7a01e30b" providerId="ADAL" clId="{6881595E-94CD-49C2-A4EC-B08B7938B6BB}" dt="2024-07-12T09:13:56.416" v="1879" actId="20577"/>
        <pc:sldMkLst>
          <pc:docMk/>
          <pc:sldMk cId="1375606919" sldId="308"/>
        </pc:sldMkLst>
        <pc:spChg chg="mod">
          <ac:chgData name="Silvana Lobin" userId="a498a0ad-fda0-4616-b8e4-5cfb7a01e30b" providerId="ADAL" clId="{6881595E-94CD-49C2-A4EC-B08B7938B6BB}" dt="2024-07-10T10:20:04.365" v="148" actId="20577"/>
          <ac:spMkLst>
            <pc:docMk/>
            <pc:sldMk cId="1375606919" sldId="308"/>
            <ac:spMk id="2" creationId="{C8AC64FE-9087-2C48-81CF-1128ECD4A029}"/>
          </ac:spMkLst>
        </pc:spChg>
        <pc:spChg chg="mod">
          <ac:chgData name="Silvana Lobin" userId="a498a0ad-fda0-4616-b8e4-5cfb7a01e30b" providerId="ADAL" clId="{6881595E-94CD-49C2-A4EC-B08B7938B6BB}" dt="2024-07-12T09:13:56.416" v="1879" actId="20577"/>
          <ac:spMkLst>
            <pc:docMk/>
            <pc:sldMk cId="1375606919" sldId="308"/>
            <ac:spMk id="3" creationId="{C5FD5014-5A27-41C3-5604-F9EC907D4F3F}"/>
          </ac:spMkLst>
        </pc:spChg>
      </pc:sldChg>
    </pc:docChg>
  </pc:docChgLst>
  <pc:docChgLst>
    <pc:chgData name="Philipp Ringswirth" userId="789ddbea-5776-41ae-8246-72ec835be84b" providerId="ADAL" clId="{F6E12962-8D7F-400A-969A-9DBB6711211B}"/>
    <pc:docChg chg="custSel addSld delSld modSld">
      <pc:chgData name="Philipp Ringswirth" userId="789ddbea-5776-41ae-8246-72ec835be84b" providerId="ADAL" clId="{F6E12962-8D7F-400A-969A-9DBB6711211B}" dt="2023-09-28T08:58:45.711" v="97"/>
      <pc:docMkLst>
        <pc:docMk/>
      </pc:docMkLst>
      <pc:sldChg chg="modSp mod">
        <pc:chgData name="Philipp Ringswirth" userId="789ddbea-5776-41ae-8246-72ec835be84b" providerId="ADAL" clId="{F6E12962-8D7F-400A-969A-9DBB6711211B}" dt="2023-09-22T08:55:58.669" v="14" actId="20577"/>
        <pc:sldMkLst>
          <pc:docMk/>
          <pc:sldMk cId="0" sldId="256"/>
        </pc:sldMkLst>
        <pc:spChg chg="mod">
          <ac:chgData name="Philipp Ringswirth" userId="789ddbea-5776-41ae-8246-72ec835be84b" providerId="ADAL" clId="{F6E12962-8D7F-400A-969A-9DBB6711211B}" dt="2023-09-22T08:55:58.669" v="14" actId="20577"/>
          <ac:spMkLst>
            <pc:docMk/>
            <pc:sldMk cId="0" sldId="256"/>
            <ac:spMk id="360" creationId="{00000000-0000-0000-0000-000000000000}"/>
          </ac:spMkLst>
        </pc:spChg>
      </pc:sldChg>
      <pc:sldChg chg="modSp mod">
        <pc:chgData name="Philipp Ringswirth" userId="789ddbea-5776-41ae-8246-72ec835be84b" providerId="ADAL" clId="{F6E12962-8D7F-400A-969A-9DBB6711211B}" dt="2023-09-22T08:56:10.256" v="31" actId="20577"/>
        <pc:sldMkLst>
          <pc:docMk/>
          <pc:sldMk cId="0" sldId="257"/>
        </pc:sldMkLst>
        <pc:spChg chg="mod">
          <ac:chgData name="Philipp Ringswirth" userId="789ddbea-5776-41ae-8246-72ec835be84b" providerId="ADAL" clId="{F6E12962-8D7F-400A-969A-9DBB6711211B}" dt="2023-09-22T08:56:10.256" v="31" actId="20577"/>
          <ac:spMkLst>
            <pc:docMk/>
            <pc:sldMk cId="0" sldId="257"/>
            <ac:spMk id="362" creationId="{00000000-0000-0000-0000-000000000000}"/>
          </ac:spMkLst>
        </pc:spChg>
      </pc:sldChg>
      <pc:sldChg chg="del">
        <pc:chgData name="Philipp Ringswirth" userId="789ddbea-5776-41ae-8246-72ec835be84b" providerId="ADAL" clId="{F6E12962-8D7F-400A-969A-9DBB6711211B}" dt="2023-09-22T08:56:23.557" v="32" actId="47"/>
        <pc:sldMkLst>
          <pc:docMk/>
          <pc:sldMk cId="0" sldId="258"/>
        </pc:sldMkLst>
      </pc:sldChg>
      <pc:sldChg chg="del">
        <pc:chgData name="Philipp Ringswirth" userId="789ddbea-5776-41ae-8246-72ec835be84b" providerId="ADAL" clId="{F6E12962-8D7F-400A-969A-9DBB6711211B}" dt="2023-09-22T08:56:23.557" v="32" actId="47"/>
        <pc:sldMkLst>
          <pc:docMk/>
          <pc:sldMk cId="0" sldId="259"/>
        </pc:sldMkLst>
      </pc:sldChg>
      <pc:sldChg chg="del">
        <pc:chgData name="Philipp Ringswirth" userId="789ddbea-5776-41ae-8246-72ec835be84b" providerId="ADAL" clId="{F6E12962-8D7F-400A-969A-9DBB6711211B}" dt="2023-09-22T08:56:23.557" v="32" actId="47"/>
        <pc:sldMkLst>
          <pc:docMk/>
          <pc:sldMk cId="0" sldId="260"/>
        </pc:sldMkLst>
      </pc:sldChg>
      <pc:sldChg chg="del">
        <pc:chgData name="Philipp Ringswirth" userId="789ddbea-5776-41ae-8246-72ec835be84b" providerId="ADAL" clId="{F6E12962-8D7F-400A-969A-9DBB6711211B}" dt="2023-09-22T08:56:23.557" v="32" actId="47"/>
        <pc:sldMkLst>
          <pc:docMk/>
          <pc:sldMk cId="0" sldId="261"/>
        </pc:sldMkLst>
      </pc:sldChg>
      <pc:sldChg chg="del">
        <pc:chgData name="Philipp Ringswirth" userId="789ddbea-5776-41ae-8246-72ec835be84b" providerId="ADAL" clId="{F6E12962-8D7F-400A-969A-9DBB6711211B}" dt="2023-09-22T08:56:23.557" v="32" actId="47"/>
        <pc:sldMkLst>
          <pc:docMk/>
          <pc:sldMk cId="0" sldId="262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63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64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65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66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67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68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69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0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1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2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3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4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5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6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7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8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9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80"/>
        </pc:sldMkLst>
      </pc:sldChg>
      <pc:sldChg chg="modSp mod">
        <pc:chgData name="Philipp Ringswirth" userId="789ddbea-5776-41ae-8246-72ec835be84b" providerId="ADAL" clId="{F6E12962-8D7F-400A-969A-9DBB6711211B}" dt="2023-09-22T08:58:43.141" v="58" actId="13926"/>
        <pc:sldMkLst>
          <pc:docMk/>
          <pc:sldMk cId="0" sldId="281"/>
        </pc:sldMkLst>
        <pc:spChg chg="mod">
          <ac:chgData name="Philipp Ringswirth" userId="789ddbea-5776-41ae-8246-72ec835be84b" providerId="ADAL" clId="{F6E12962-8D7F-400A-969A-9DBB6711211B}" dt="2023-09-22T08:58:43.141" v="58" actId="13926"/>
          <ac:spMkLst>
            <pc:docMk/>
            <pc:sldMk cId="0" sldId="281"/>
            <ac:spMk id="487" creationId="{00000000-0000-0000-0000-000000000000}"/>
          </ac:spMkLst>
        </pc:spChg>
      </pc:sldChg>
      <pc:sldChg chg="modSp mod">
        <pc:chgData name="Philipp Ringswirth" userId="789ddbea-5776-41ae-8246-72ec835be84b" providerId="ADAL" clId="{F6E12962-8D7F-400A-969A-9DBB6711211B}" dt="2023-09-22T08:59:05.960" v="83" actId="13926"/>
        <pc:sldMkLst>
          <pc:docMk/>
          <pc:sldMk cId="858717602" sldId="282"/>
        </pc:sldMkLst>
        <pc:spChg chg="mod">
          <ac:chgData name="Philipp Ringswirth" userId="789ddbea-5776-41ae-8246-72ec835be84b" providerId="ADAL" clId="{F6E12962-8D7F-400A-969A-9DBB6711211B}" dt="2023-09-22T08:59:05.960" v="83" actId="13926"/>
          <ac:spMkLst>
            <pc:docMk/>
            <pc:sldMk cId="858717602" sldId="282"/>
            <ac:spMk id="3" creationId="{5458406A-D156-7B30-F971-7443E33ECA23}"/>
          </ac:spMkLst>
        </pc:spChg>
      </pc:sldChg>
      <pc:sldChg chg="addSp delSp modSp new mod modClrScheme addCm chgLayout">
        <pc:chgData name="Philipp Ringswirth" userId="789ddbea-5776-41ae-8246-72ec835be84b" providerId="ADAL" clId="{F6E12962-8D7F-400A-969A-9DBB6711211B}" dt="2023-09-28T08:58:45.711" v="97"/>
        <pc:sldMkLst>
          <pc:docMk/>
          <pc:sldMk cId="36646498" sldId="284"/>
        </pc:sldMkLst>
        <pc:spChg chg="del mod ord">
          <ac:chgData name="Philipp Ringswirth" userId="789ddbea-5776-41ae-8246-72ec835be84b" providerId="ADAL" clId="{F6E12962-8D7F-400A-969A-9DBB6711211B}" dt="2023-09-22T08:57:15.651" v="37" actId="700"/>
          <ac:spMkLst>
            <pc:docMk/>
            <pc:sldMk cId="36646498" sldId="284"/>
            <ac:spMk id="2" creationId="{65620B8F-BD00-6B2E-8DB0-DF6F391212E8}"/>
          </ac:spMkLst>
        </pc:spChg>
        <pc:spChg chg="del mod ord">
          <ac:chgData name="Philipp Ringswirth" userId="789ddbea-5776-41ae-8246-72ec835be84b" providerId="ADAL" clId="{F6E12962-8D7F-400A-969A-9DBB6711211B}" dt="2023-09-22T08:57:15.651" v="37" actId="700"/>
          <ac:spMkLst>
            <pc:docMk/>
            <pc:sldMk cId="36646498" sldId="284"/>
            <ac:spMk id="3" creationId="{3FC1E9B3-43B6-A3AD-9EF5-A9FA162CAC2D}"/>
          </ac:spMkLst>
        </pc:spChg>
        <pc:spChg chg="add mod ord">
          <ac:chgData name="Philipp Ringswirth" userId="789ddbea-5776-41ae-8246-72ec835be84b" providerId="ADAL" clId="{F6E12962-8D7F-400A-969A-9DBB6711211B}" dt="2023-09-22T08:57:15.651" v="37" actId="700"/>
          <ac:spMkLst>
            <pc:docMk/>
            <pc:sldMk cId="36646498" sldId="284"/>
            <ac:spMk id="4" creationId="{6BD6ADEF-734B-49D7-6608-7F992329F951}"/>
          </ac:spMkLst>
        </pc:spChg>
        <pc:spChg chg="add mod ord">
          <ac:chgData name="Philipp Ringswirth" userId="789ddbea-5776-41ae-8246-72ec835be84b" providerId="ADAL" clId="{F6E12962-8D7F-400A-969A-9DBB6711211B}" dt="2023-09-28T08:54:28.860" v="95" actId="5793"/>
          <ac:spMkLst>
            <pc:docMk/>
            <pc:sldMk cId="36646498" sldId="284"/>
            <ac:spMk id="5" creationId="{5F38716A-DC90-4EE8-9F14-C2FF9BA04E69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Philipp Ringswirth" userId="789ddbea-5776-41ae-8246-72ec835be84b" providerId="ADAL" clId="{F6E12962-8D7F-400A-969A-9DBB6711211B}" dt="2023-09-28T08:58:11.305" v="96"/>
              <pc2:cmMkLst xmlns:pc2="http://schemas.microsoft.com/office/powerpoint/2019/9/main/command">
                <pc:docMk/>
                <pc:sldMk cId="36646498" sldId="284"/>
                <pc2:cmMk id="{B3F72EAA-5B5B-4B25-83E8-CE4D62557303}"/>
              </pc2:cmMkLst>
            </pc226:cmChg>
            <pc226:cmChg xmlns:pc226="http://schemas.microsoft.com/office/powerpoint/2022/06/main/command" chg="add">
              <pc226:chgData name="Philipp Ringswirth" userId="789ddbea-5776-41ae-8246-72ec835be84b" providerId="ADAL" clId="{F6E12962-8D7F-400A-969A-9DBB6711211B}" dt="2023-09-28T08:58:45.711" v="97"/>
              <pc2:cmMkLst xmlns:pc2="http://schemas.microsoft.com/office/powerpoint/2019/9/main/command">
                <pc:docMk/>
                <pc:sldMk cId="36646498" sldId="284"/>
                <pc2:cmMk id="{1555C2F7-24E0-4843-B542-9F4AAE264CB6}"/>
              </pc2:cmMkLst>
            </pc226:cmChg>
          </p:ext>
        </pc:extLst>
      </pc:sldChg>
      <pc:sldChg chg="new del">
        <pc:chgData name="Philipp Ringswirth" userId="789ddbea-5776-41ae-8246-72ec835be84b" providerId="ADAL" clId="{F6E12962-8D7F-400A-969A-9DBB6711211B}" dt="2023-09-22T08:56:59.231" v="35" actId="47"/>
        <pc:sldMkLst>
          <pc:docMk/>
          <pc:sldMk cId="65863576" sldId="284"/>
        </pc:sldMkLst>
      </pc:sldChg>
      <pc:sldMasterChg chg="delSldLayout">
        <pc:chgData name="Philipp Ringswirth" userId="789ddbea-5776-41ae-8246-72ec835be84b" providerId="ADAL" clId="{F6E12962-8D7F-400A-969A-9DBB6711211B}" dt="2023-09-22T08:56:52.267" v="33" actId="47"/>
        <pc:sldMasterMkLst>
          <pc:docMk/>
          <pc:sldMasterMk cId="0" sldId="2147483673"/>
        </pc:sldMasterMkLst>
        <pc:sldLayoutChg chg="del">
          <pc:chgData name="Philipp Ringswirth" userId="789ddbea-5776-41ae-8246-72ec835be84b" providerId="ADAL" clId="{F6E12962-8D7F-400A-969A-9DBB6711211B}" dt="2023-09-22T08:56:52.267" v="33" actId="47"/>
          <pc:sldLayoutMkLst>
            <pc:docMk/>
            <pc:sldMasterMk cId="0" sldId="2147483673"/>
            <pc:sldLayoutMk cId="0" sldId="2147483656"/>
          </pc:sldLayoutMkLst>
        </pc:sldLayoutChg>
        <pc:sldLayoutChg chg="del">
          <pc:chgData name="Philipp Ringswirth" userId="789ddbea-5776-41ae-8246-72ec835be84b" providerId="ADAL" clId="{F6E12962-8D7F-400A-969A-9DBB6711211B}" dt="2023-09-22T08:56:52.267" v="33" actId="47"/>
          <pc:sldLayoutMkLst>
            <pc:docMk/>
            <pc:sldMasterMk cId="0" sldId="2147483673"/>
            <pc:sldLayoutMk cId="0" sldId="2147483657"/>
          </pc:sldLayoutMkLst>
        </pc:sldLayoutChg>
        <pc:sldLayoutChg chg="del">
          <pc:chgData name="Philipp Ringswirth" userId="789ddbea-5776-41ae-8246-72ec835be84b" providerId="ADAL" clId="{F6E12962-8D7F-400A-969A-9DBB6711211B}" dt="2023-09-22T08:56:52.267" v="33" actId="47"/>
          <pc:sldLayoutMkLst>
            <pc:docMk/>
            <pc:sldMasterMk cId="0" sldId="2147483673"/>
            <pc:sldLayoutMk cId="0" sldId="2147483668"/>
          </pc:sldLayoutMkLst>
        </pc:sldLayoutChg>
      </pc:sldMasterChg>
    </pc:docChg>
  </pc:docChgLst>
  <pc:docChgLst>
    <pc:chgData name="Gastbenutzer" userId="S::urn:spo:anon#1cca4e35070aac9aed4039264b539b4eeea0419f56b66d479964cfd19577ea8f::" providerId="AD" clId="Web-{CC670DCA-8301-7625-BB42-EA25A06BA361}"/>
    <pc:docChg chg="mod">
      <pc:chgData name="Gastbenutzer" userId="S::urn:spo:anon#1cca4e35070aac9aed4039264b539b4eeea0419f56b66d479964cfd19577ea8f::" providerId="AD" clId="Web-{CC670DCA-8301-7625-BB42-EA25A06BA361}" dt="2024-07-29T11:25:12.500" v="1"/>
      <pc:docMkLst>
        <pc:docMk/>
      </pc:docMkLst>
      <pc:sldChg chg="addCm">
        <pc:chgData name="Gastbenutzer" userId="S::urn:spo:anon#1cca4e35070aac9aed4039264b539b4eeea0419f56b66d479964cfd19577ea8f::" providerId="AD" clId="Web-{CC670DCA-8301-7625-BB42-EA25A06BA361}" dt="2024-07-29T11:25:12.500" v="1"/>
        <pc:sldMkLst>
          <pc:docMk/>
          <pc:sldMk cId="3613491191" sldId="28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Gastbenutzer" userId="S::urn:spo:anon#1cca4e35070aac9aed4039264b539b4eeea0419f56b66d479964cfd19577ea8f::" providerId="AD" clId="Web-{CC670DCA-8301-7625-BB42-EA25A06BA361}" dt="2024-07-29T11:25:12.500" v="1"/>
              <pc2:cmMkLst xmlns:pc2="http://schemas.microsoft.com/office/powerpoint/2019/9/main/command">
                <pc:docMk/>
                <pc:sldMk cId="3613491191" sldId="288"/>
                <pc2:cmMk id="{1E71EAB1-D339-4096-B701-C8BD42AFC145}"/>
              </pc2:cmMkLst>
            </pc226:cmChg>
          </p:ext>
        </pc:extLst>
      </pc:sldChg>
    </pc:docChg>
  </pc:docChgLst>
  <pc:docChgLst>
    <pc:chgData name="Silvana Lobin" userId="a498a0ad-fda0-4616-b8e4-5cfb7a01e30b" providerId="ADAL" clId="{C6E3C21F-7406-4B60-A6C1-EDE2F780628B}"/>
    <pc:docChg chg="custSel addSld delSld modSld">
      <pc:chgData name="Silvana Lobin" userId="a498a0ad-fda0-4616-b8e4-5cfb7a01e30b" providerId="ADAL" clId="{C6E3C21F-7406-4B60-A6C1-EDE2F780628B}" dt="2024-08-17T13:05:06.259" v="11" actId="47"/>
      <pc:docMkLst>
        <pc:docMk/>
      </pc:docMkLst>
      <pc:sldChg chg="addSp delSp modSp new del mod">
        <pc:chgData name="Silvana Lobin" userId="a498a0ad-fda0-4616-b8e4-5cfb7a01e30b" providerId="ADAL" clId="{C6E3C21F-7406-4B60-A6C1-EDE2F780628B}" dt="2024-08-17T13:05:06.259" v="11" actId="47"/>
        <pc:sldMkLst>
          <pc:docMk/>
          <pc:sldMk cId="134104294" sldId="318"/>
        </pc:sldMkLst>
        <pc:spChg chg="add del mod">
          <ac:chgData name="Silvana Lobin" userId="a498a0ad-fda0-4616-b8e4-5cfb7a01e30b" providerId="ADAL" clId="{C6E3C21F-7406-4B60-A6C1-EDE2F780628B}" dt="2024-08-17T13:05:00.054" v="10" actId="478"/>
          <ac:spMkLst>
            <pc:docMk/>
            <pc:sldMk cId="134104294" sldId="318"/>
            <ac:spMk id="4" creationId="{3FC63D13-68BD-5D87-D3F7-A26DFEDF69D5}"/>
          </ac:spMkLst>
        </pc:spChg>
        <pc:spChg chg="add mod">
          <ac:chgData name="Silvana Lobin" userId="a498a0ad-fda0-4616-b8e4-5cfb7a01e30b" providerId="ADAL" clId="{C6E3C21F-7406-4B60-A6C1-EDE2F780628B}" dt="2024-08-17T12:55:06.197" v="5"/>
          <ac:spMkLst>
            <pc:docMk/>
            <pc:sldMk cId="134104294" sldId="318"/>
            <ac:spMk id="6" creationId="{2ECF9349-9EA8-BD40-8036-9A2664A8D275}"/>
          </ac:spMkLst>
        </pc:spChg>
        <pc:spChg chg="add mod">
          <ac:chgData name="Silvana Lobin" userId="a498a0ad-fda0-4616-b8e4-5cfb7a01e30b" providerId="ADAL" clId="{C6E3C21F-7406-4B60-A6C1-EDE2F780628B}" dt="2024-08-17T12:55:06.197" v="5"/>
          <ac:spMkLst>
            <pc:docMk/>
            <pc:sldMk cId="134104294" sldId="318"/>
            <ac:spMk id="7" creationId="{A9ABE4F4-ACF4-7000-DD7A-970C54EC4571}"/>
          </ac:spMkLst>
        </pc:spChg>
        <pc:graphicFrameChg chg="add mod">
          <ac:chgData name="Silvana Lobin" userId="a498a0ad-fda0-4616-b8e4-5cfb7a01e30b" providerId="ADAL" clId="{C6E3C21F-7406-4B60-A6C1-EDE2F780628B}" dt="2024-08-17T12:54:58.482" v="2"/>
          <ac:graphicFrameMkLst>
            <pc:docMk/>
            <pc:sldMk cId="134104294" sldId="318"/>
            <ac:graphicFrameMk id="5" creationId="{65EF538D-B141-78F0-7260-81A659240293}"/>
          </ac:graphicFrameMkLst>
        </pc:graphicFrameChg>
      </pc:sldChg>
    </pc:docChg>
  </pc:docChgLst>
  <pc:docChgLst>
    <pc:chgData name="Anna Steinbauer" userId="aa9e69c0-640f-4dee-88df-45dd0169f62d" providerId="ADAL" clId="{3415B7AD-B3FB-4236-A171-CA1491682468}"/>
    <pc:docChg chg="">
      <pc:chgData name="Anna Steinbauer" userId="aa9e69c0-640f-4dee-88df-45dd0169f62d" providerId="ADAL" clId="{3415B7AD-B3FB-4236-A171-CA1491682468}" dt="2024-07-15T15:01:39.987" v="0"/>
      <pc:docMkLst>
        <pc:docMk/>
      </pc:docMkLst>
      <pc:sldChg chg="delCm">
        <pc:chgData name="Anna Steinbauer" userId="aa9e69c0-640f-4dee-88df-45dd0169f62d" providerId="ADAL" clId="{3415B7AD-B3FB-4236-A171-CA1491682468}" dt="2024-07-15T15:01:39.987" v="0"/>
        <pc:sldMkLst>
          <pc:docMk/>
          <pc:sldMk cId="3613491191" sldId="28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nna Steinbauer" userId="aa9e69c0-640f-4dee-88df-45dd0169f62d" providerId="ADAL" clId="{3415B7AD-B3FB-4236-A171-CA1491682468}" dt="2024-07-15T15:01:39.987" v="0"/>
              <pc2:cmMkLst xmlns:pc2="http://schemas.microsoft.com/office/powerpoint/2019/9/main/command">
                <pc:docMk/>
                <pc:sldMk cId="3613491191" sldId="288"/>
                <pc2:cmMk id="{AA88E03D-9E90-4F77-B96F-E1C0063F3EEF}"/>
              </pc2:cmMkLst>
            </pc226:cmChg>
          </p:ext>
        </pc:ext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Verteilung von Erwerbstätigen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C3A-4A05-B5AA-DF15BE709EB4}"/>
              </c:ext>
            </c:extLst>
          </c:dPt>
          <c:dPt>
            <c:idx val="1"/>
            <c:bubble3D val="0"/>
            <c:spPr>
              <a:solidFill>
                <a:srgbClr val="303059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7C3A-4A05-B5AA-DF15BE709EB4}"/>
              </c:ext>
            </c:extLst>
          </c:dPt>
          <c:dPt>
            <c:idx val="2"/>
            <c:bubble3D val="0"/>
            <c:spPr>
              <a:solidFill>
                <a:srgbClr val="7772A8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C3A-4A05-B5AA-DF15BE709EB4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9F1ED93C-BD21-4B7E-8446-C7701DBA9ECE}" type="VALUE">
                      <a:rPr lang="en-US" sz="1800">
                        <a:solidFill>
                          <a:schemeClr val="tx1"/>
                        </a:solidFill>
                      </a:rPr>
                      <a:pPr/>
                      <a:t>[WERT]</a:t>
                    </a:fld>
                    <a:endParaRPr lang="de-AT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7C3A-4A05-B5AA-DF15BE709EB4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270F437F-DD27-45A2-A0E0-0366E4266468}" type="VALUE">
                      <a:rPr lang="en-US" sz="1800">
                        <a:solidFill>
                          <a:schemeClr val="bg1"/>
                        </a:solidFill>
                      </a:rPr>
                      <a:pPr/>
                      <a:t>[WERT]</a:t>
                    </a:fld>
                    <a:endParaRPr lang="de-AT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7C3A-4A05-B5AA-DF15BE709EB4}"/>
                </c:ext>
              </c:extLst>
            </c:dLbl>
            <c:dLbl>
              <c:idx val="2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D6DFCFA9-2497-4DBA-A5F8-BA162AB4AB14}" type="VALUE">
                      <a:rPr lang="en-US" sz="1800">
                        <a:solidFill>
                          <a:schemeClr val="tx1"/>
                        </a:solidFill>
                      </a:rPr>
                      <a:pPr>
                        <a:defRPr>
                          <a:solidFill>
                            <a:schemeClr val="tx1"/>
                          </a:solidFill>
                        </a:defRPr>
                      </a:pPr>
                      <a:t>[WERT]</a:t>
                    </a:fld>
                    <a:endParaRPr lang="de-AT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de-DE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7C3A-4A05-B5AA-DF15BE709EB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Tabelle1!$A$2:$A$4</c:f>
              <c:strCache>
                <c:ptCount val="3"/>
                <c:pt idx="0">
                  <c:v>Landwirtschaft</c:v>
                </c:pt>
                <c:pt idx="1">
                  <c:v>Industrie</c:v>
                </c:pt>
                <c:pt idx="2">
                  <c:v>Dienstleistungen</c:v>
                </c:pt>
              </c:strCache>
            </c:strRef>
          </c:cat>
          <c:val>
            <c:numRef>
              <c:f>Tabelle1!$B$2:$B$4</c:f>
              <c:numCache>
                <c:formatCode>General</c:formatCode>
                <c:ptCount val="3"/>
                <c:pt idx="0">
                  <c:v>3.1</c:v>
                </c:pt>
                <c:pt idx="1">
                  <c:v>25.7</c:v>
                </c:pt>
                <c:pt idx="2">
                  <c:v>71.2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C3A-4A05-B5AA-DF15BE709E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Shape 35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57" name="Shape 35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5ynoVvdPjUQ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FPk_vQbutZY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sz="1800">
                <a:effectLst/>
              </a:rPr>
              <a:t>Link zum </a:t>
            </a:r>
            <a:r>
              <a:rPr lang="de-AT" sz="1800" err="1">
                <a:effectLst/>
              </a:rPr>
              <a:t>Youtube</a:t>
            </a:r>
            <a:r>
              <a:rPr lang="de-AT" sz="1800">
                <a:effectLst/>
              </a:rPr>
              <a:t>-Video: </a:t>
            </a:r>
            <a:r>
              <a:rPr lang="de-AT" sz="1800" u="sng">
                <a:solidFill>
                  <a:srgbClr val="EA4F6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hlinkClick r:id="rId3"/>
              </a:rPr>
              <a:t>https://www.youtube.com/watch?v=5ynoVvdPjUQ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072673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7213477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52515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817834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/>
              <a:t>Hinweis: Video bei Minute 1:45 stoppen: </a:t>
            </a:r>
            <a:r>
              <a:rPr lang="de-AT" b="0" i="0" u="none" strike="noStrike">
                <a:solidFill>
                  <a:srgbClr val="FFFFFF"/>
                </a:solidFill>
                <a:effectLst/>
                <a:latin typeface="YouTube Noto"/>
                <a:hlinkClick r:id="rId3"/>
              </a:rPr>
              <a:t>https://youtu.be/FPk_vQbutZY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867195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9.png"/><Relationship Id="rId3" Type="http://schemas.openxmlformats.org/officeDocument/2006/relationships/image" Target="../media/image12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11.png"/><Relationship Id="rId10" Type="http://schemas.openxmlformats.org/officeDocument/2006/relationships/image" Target="../media/image25.png"/><Relationship Id="rId4" Type="http://schemas.openxmlformats.org/officeDocument/2006/relationships/image" Target="../media/image2.png"/><Relationship Id="rId9" Type="http://schemas.openxmlformats.org/officeDocument/2006/relationships/image" Target="../media/image2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1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42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1215" y="1686080"/>
            <a:ext cx="5654797" cy="393705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 cap="all">
                <a:solidFill>
                  <a:srgbClr val="8D82B1"/>
                </a:solidFill>
              </a:defRPr>
            </a:lvl1pPr>
            <a:lvl2pPr marL="660400" indent="-2032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44" name="Textplatzhalter 7"/>
          <p:cNvSpPr txBox="1"/>
          <p:nvPr/>
        </p:nvSpPr>
        <p:spPr>
          <a:xfrm>
            <a:off x="442852" y="2186503"/>
            <a:ext cx="5653142" cy="424409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45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6615052" y="5039357"/>
            <a:ext cx="5057565" cy="1391242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4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55" name="Grafik 20" descr="Grafik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Grafik 12" descr="Grafi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278511">
            <a:off x="4388570" y="4026923"/>
            <a:ext cx="508562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Rechteck 1"/>
          <p:cNvSpPr txBox="1"/>
          <p:nvPr/>
        </p:nvSpPr>
        <p:spPr>
          <a:xfrm>
            <a:off x="4751440" y="2989758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58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sp>
        <p:nvSpPr>
          <p:cNvPr id="15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92774" y="3115131"/>
            <a:ext cx="6379852" cy="14656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60" name="Bildplatzhalter 3" descr="Bildplatzhalter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3901" y="2754729"/>
            <a:ext cx="1097399" cy="1357738"/>
          </a:xfrm>
          <a:prstGeom prst="rect">
            <a:avLst/>
          </a:prstGeom>
          <a:ln w="12700">
            <a:miter lim="400000"/>
          </a:ln>
        </p:spPr>
      </p:pic>
      <p:sp>
        <p:nvSpPr>
          <p:cNvPr id="16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442852" y="4275916"/>
            <a:ext cx="3875037" cy="524409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orstand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rafik 21" descr="Grafik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70" name="Grafik 23" descr="Grafik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2853" y="4422064"/>
            <a:ext cx="5043547" cy="184582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1pPr>
            <a:lvl2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2pPr>
            <a:lvl3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3pPr>
            <a:lvl4pPr marL="1567542" indent="-195942">
              <a:lnSpc>
                <a:spcPts val="1400"/>
              </a:lnSpc>
              <a:spcBef>
                <a:spcPts val="0"/>
              </a:spcBef>
              <a:buFontTx/>
              <a:defRPr sz="1200"/>
            </a:lvl4pPr>
            <a:lvl5pPr marL="2057400" indent="-228600">
              <a:lnSpc>
                <a:spcPts val="1400"/>
              </a:lnSpc>
              <a:spcBef>
                <a:spcPts val="0"/>
              </a:spcBef>
              <a:buFontTx/>
              <a:defRPr sz="1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2" name="Rechteck 1"/>
          <p:cNvSpPr txBox="1"/>
          <p:nvPr/>
        </p:nvSpPr>
        <p:spPr>
          <a:xfrm>
            <a:off x="287388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7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74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476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75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8734" y="1859487"/>
            <a:ext cx="1899860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76" name="Textplatzhalter 7"/>
          <p:cNvSpPr txBox="1"/>
          <p:nvPr/>
        </p:nvSpPr>
        <p:spPr>
          <a:xfrm>
            <a:off x="2163030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77" name="Textplatzhalter 7"/>
          <p:cNvSpPr txBox="1"/>
          <p:nvPr/>
        </p:nvSpPr>
        <p:spPr>
          <a:xfrm>
            <a:off x="2150329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8" name="Textplatzhalter 7"/>
          <p:cNvSpPr txBox="1"/>
          <p:nvPr/>
        </p:nvSpPr>
        <p:spPr>
          <a:xfrm>
            <a:off x="2150329" y="3782981"/>
            <a:ext cx="2948045" cy="230603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9" name="Textplatzhalter 7"/>
          <p:cNvSpPr txBox="1"/>
          <p:nvPr/>
        </p:nvSpPr>
        <p:spPr>
          <a:xfrm>
            <a:off x="6876388" y="4422064"/>
            <a:ext cx="4987924" cy="1845828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4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pic>
        <p:nvPicPr>
          <p:cNvPr id="18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259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1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3520" y="1859487"/>
            <a:ext cx="1899859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82" name="Textplatzhalter 7"/>
          <p:cNvSpPr txBox="1"/>
          <p:nvPr/>
        </p:nvSpPr>
        <p:spPr>
          <a:xfrm>
            <a:off x="8457814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83" name="Textplatzhalter 7"/>
          <p:cNvSpPr txBox="1"/>
          <p:nvPr/>
        </p:nvSpPr>
        <p:spPr>
          <a:xfrm>
            <a:off x="8445113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84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445113" y="3782981"/>
            <a:ext cx="2948045" cy="230603"/>
          </a:xfrm>
          <a:prstGeom prst="rect">
            <a:avLst/>
          </a:prstGeom>
        </p:spPr>
        <p:txBody>
          <a:bodyPr anchor="ctr"/>
          <a:lstStyle/>
          <a:p>
            <a:pPr marL="0" indent="0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ADABAB"/>
                </a:solidFill>
              </a:defRPr>
            </a:pPr>
            <a:endParaRPr/>
          </a:p>
        </p:txBody>
      </p:sp>
      <p:sp>
        <p:nvSpPr>
          <p:cNvPr id="185" name="Rechteck 25"/>
          <p:cNvSpPr txBox="1"/>
          <p:nvPr/>
        </p:nvSpPr>
        <p:spPr>
          <a:xfrm>
            <a:off x="6676310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am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rafik 19" descr="Grafik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94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9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96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035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2798" y="4196803"/>
            <a:ext cx="2422713" cy="332604"/>
          </a:xfrm>
          <a:prstGeom prst="rect">
            <a:avLst/>
          </a:prstGeom>
        </p:spPr>
        <p:txBody>
          <a:bodyPr/>
          <a:lstStyle>
            <a:lvl1pPr marL="0" indent="11108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98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2529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99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7498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0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29992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201" name="Textplatzhalter 7"/>
          <p:cNvSpPr txBox="1"/>
          <p:nvPr/>
        </p:nvSpPr>
        <p:spPr>
          <a:xfrm>
            <a:off x="522798" y="4657359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2" name="Textplatzhalter 7"/>
          <p:cNvSpPr txBox="1"/>
          <p:nvPr/>
        </p:nvSpPr>
        <p:spPr>
          <a:xfrm>
            <a:off x="3408233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3" name="Textplatzhalter 7"/>
          <p:cNvSpPr txBox="1"/>
          <p:nvPr/>
        </p:nvSpPr>
        <p:spPr>
          <a:xfrm>
            <a:off x="3408233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4" name="Textplatzhalter 7"/>
          <p:cNvSpPr txBox="1"/>
          <p:nvPr/>
        </p:nvSpPr>
        <p:spPr>
          <a:xfrm>
            <a:off x="6385118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5" name="Textplatzhalter 7"/>
          <p:cNvSpPr txBox="1"/>
          <p:nvPr/>
        </p:nvSpPr>
        <p:spPr>
          <a:xfrm>
            <a:off x="6385118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6" name="Textplatzhalter 7"/>
          <p:cNvSpPr txBox="1"/>
          <p:nvPr/>
        </p:nvSpPr>
        <p:spPr>
          <a:xfrm>
            <a:off x="9270551" y="4196803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7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9270551" y="4657359"/>
            <a:ext cx="2422713" cy="332604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ngeb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Grafik 4" descr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240904"/>
            <a:ext cx="11231887" cy="75593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16" name="Textplatzhalter 2"/>
          <p:cNvSpPr txBox="1"/>
          <p:nvPr/>
        </p:nvSpPr>
        <p:spPr>
          <a:xfrm>
            <a:off x="441215" y="3791925"/>
            <a:ext cx="3464919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7" name="Textplatzhalter 7"/>
          <p:cNvSpPr txBox="1"/>
          <p:nvPr/>
        </p:nvSpPr>
        <p:spPr>
          <a:xfrm>
            <a:off x="442853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8" name="Textplatzhalter 2"/>
          <p:cNvSpPr txBox="1"/>
          <p:nvPr/>
        </p:nvSpPr>
        <p:spPr>
          <a:xfrm>
            <a:off x="4378211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9" name="Textplatzhalter 7"/>
          <p:cNvSpPr txBox="1"/>
          <p:nvPr/>
        </p:nvSpPr>
        <p:spPr>
          <a:xfrm>
            <a:off x="4379857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0" name="Textplatzhalter 2"/>
          <p:cNvSpPr txBox="1"/>
          <p:nvPr/>
        </p:nvSpPr>
        <p:spPr>
          <a:xfrm>
            <a:off x="8302514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304159" y="4585587"/>
            <a:ext cx="3463903" cy="663535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  <p:pic>
        <p:nvPicPr>
          <p:cNvPr id="222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2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wischen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Grafik 6" descr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31" name="Titeltext"/>
          <p:cNvSpPr txBox="1">
            <a:spLocks noGrp="1"/>
          </p:cNvSpPr>
          <p:nvPr>
            <p:ph type="title"/>
          </p:nvPr>
        </p:nvSpPr>
        <p:spPr>
          <a:xfrm>
            <a:off x="1524003" y="2514600"/>
            <a:ext cx="9144001" cy="1962146"/>
          </a:xfrm>
          <a:prstGeom prst="rect">
            <a:avLst/>
          </a:prstGeom>
        </p:spPr>
        <p:txBody>
          <a:bodyPr anchor="b"/>
          <a:lstStyle>
            <a:lvl1pPr>
              <a:defRPr sz="6000"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sp>
        <p:nvSpPr>
          <p:cNvPr id="23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1524003" y="4568826"/>
            <a:ext cx="9144001" cy="1655759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200"/>
            </a:lvl1pPr>
            <a:lvl2pPr marL="736600" indent="-279400" algn="ctr">
              <a:buFontTx/>
              <a:defRPr sz="2200"/>
            </a:lvl2pPr>
            <a:lvl3pPr marL="1228725" indent="-314325" algn="ctr">
              <a:buFontTx/>
              <a:defRPr sz="2200"/>
            </a:lvl3pPr>
            <a:lvl4pPr marL="1730828" indent="-359228" algn="ctr">
              <a:buFontTx/>
              <a:defRPr sz="2200"/>
            </a:lvl4pPr>
            <a:lvl5pPr marL="2247900" indent="-419100" algn="ctr">
              <a:buFontTx/>
              <a:defRPr sz="2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233" name="Grafik 5" descr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727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34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42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43" name="Grafik 16" descr="Grafik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44" name="Textebene 1…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/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4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Grafik 9" descr="Grafik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5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5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55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5183184" y="1447796"/>
            <a:ext cx="6547516" cy="489237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56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69790" y="2959098"/>
            <a:ext cx="4302235" cy="338107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257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75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76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77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2107160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7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3293000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79" name="Textplatzhalter 7"/>
          <p:cNvSpPr txBox="1"/>
          <p:nvPr/>
        </p:nvSpPr>
        <p:spPr>
          <a:xfrm>
            <a:off x="6686850" y="2556835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80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407998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81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487386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2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3053683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3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619980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4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4186277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9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95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1793997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9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2979836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97" name="Textplatzhalter 7"/>
          <p:cNvSpPr txBox="1"/>
          <p:nvPr/>
        </p:nvSpPr>
        <p:spPr>
          <a:xfrm>
            <a:off x="6686850" y="2243671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98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094834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99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174232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0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2740519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1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306817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2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3873113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303" name="Rechteck 26"/>
          <p:cNvSpPr/>
          <p:nvPr/>
        </p:nvSpPr>
        <p:spPr>
          <a:xfrm>
            <a:off x="-1" y="5156329"/>
            <a:ext cx="12191998" cy="1698297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04" name="Grafik 2" descr="Grafik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5586" y="5858771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5" name="Grafik 5" descr="Grafik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80535" y="5858771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6" name="Grafik 7" descr="Grafik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91022" y="5870356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7" name="Grafik 9" descr="Grafik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38164" y="5861953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08" name="Grafik 11" descr="Grafik 1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63492" y="5869451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09" name="Grafik 23" descr="Grafik 2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556525" y="583145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10" name="Grafik 25" descr="Grafik 2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777721" y="5863552"/>
            <a:ext cx="1010998" cy="235440"/>
          </a:xfrm>
          <a:prstGeom prst="rect">
            <a:avLst/>
          </a:prstGeom>
          <a:ln w="12700">
            <a:miter lim="400000"/>
          </a:ln>
        </p:spPr>
      </p:pic>
      <p:sp>
        <p:nvSpPr>
          <p:cNvPr id="31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Titeltext"/>
          <p:cNvSpPr txBox="1">
            <a:spLocks noGrp="1"/>
          </p:cNvSpPr>
          <p:nvPr>
            <p:ph type="title"/>
          </p:nvPr>
        </p:nvSpPr>
        <p:spPr>
          <a:xfrm>
            <a:off x="369581" y="1696037"/>
            <a:ext cx="7355836" cy="2697480"/>
          </a:xfrm>
          <a:prstGeom prst="rect">
            <a:avLst/>
          </a:prstGeom>
        </p:spPr>
        <p:txBody>
          <a:bodyPr/>
          <a:lstStyle>
            <a:lvl1pPr algn="l">
              <a:defRPr sz="55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2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462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8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Wichti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Titel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31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lem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6" name="Grafik 8" descr="Grafik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7455" y="638178"/>
            <a:ext cx="755935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27" name="Grafik 9" descr="Grafik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278511">
            <a:off x="317616" y="5308181"/>
            <a:ext cx="508563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328" name="Rechteck 10"/>
          <p:cNvSpPr txBox="1"/>
          <p:nvPr/>
        </p:nvSpPr>
        <p:spPr>
          <a:xfrm>
            <a:off x="680476" y="4271016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329" name="Rechteck 1"/>
          <p:cNvSpPr/>
          <p:nvPr/>
        </p:nvSpPr>
        <p:spPr>
          <a:xfrm>
            <a:off x="4133589" y="752816"/>
            <a:ext cx="701455" cy="701455"/>
          </a:xfrm>
          <a:prstGeom prst="rect">
            <a:avLst/>
          </a:prstGeom>
          <a:solidFill>
            <a:srgbClr val="ADABA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0" name="Rechteck 7"/>
          <p:cNvSpPr/>
          <p:nvPr/>
        </p:nvSpPr>
        <p:spPr>
          <a:xfrm>
            <a:off x="3269289" y="1592052"/>
            <a:ext cx="701455" cy="701455"/>
          </a:xfrm>
          <a:prstGeom prst="rect">
            <a:avLst/>
          </a:prstGeom>
          <a:solidFill>
            <a:srgbClr val="8D82B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1" name="Rechteck 11"/>
          <p:cNvSpPr/>
          <p:nvPr/>
        </p:nvSpPr>
        <p:spPr>
          <a:xfrm>
            <a:off x="4997880" y="752816"/>
            <a:ext cx="701455" cy="701455"/>
          </a:xfrm>
          <a:prstGeom prst="rect">
            <a:avLst/>
          </a:prstGeom>
          <a:solidFill>
            <a:srgbClr val="E7E6E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2" name="Rechteck 12"/>
          <p:cNvSpPr/>
          <p:nvPr/>
        </p:nvSpPr>
        <p:spPr>
          <a:xfrm>
            <a:off x="4133589" y="1592052"/>
            <a:ext cx="701455" cy="701455"/>
          </a:xfrm>
          <a:prstGeom prst="rect">
            <a:avLst/>
          </a:prstGeom>
          <a:solidFill>
            <a:srgbClr val="BEBFD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3" name="Rechteck 13"/>
          <p:cNvSpPr/>
          <p:nvPr/>
        </p:nvSpPr>
        <p:spPr>
          <a:xfrm>
            <a:off x="3269289" y="2406243"/>
            <a:ext cx="701455" cy="701455"/>
          </a:xfrm>
          <a:prstGeom prst="rect">
            <a:avLst/>
          </a:prstGeom>
          <a:solidFill>
            <a:srgbClr val="31315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4" name="Rechteck 14"/>
          <p:cNvSpPr/>
          <p:nvPr/>
        </p:nvSpPr>
        <p:spPr>
          <a:xfrm>
            <a:off x="4146117" y="2406243"/>
            <a:ext cx="701455" cy="701455"/>
          </a:xfrm>
          <a:prstGeom prst="rect">
            <a:avLst/>
          </a:prstGeom>
          <a:solidFill>
            <a:srgbClr val="C3CDD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5" name="Rechteck 15"/>
          <p:cNvSpPr/>
          <p:nvPr/>
        </p:nvSpPr>
        <p:spPr>
          <a:xfrm>
            <a:off x="4972835" y="1592052"/>
            <a:ext cx="701455" cy="701455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6" name="Rechteck 16"/>
          <p:cNvSpPr/>
          <p:nvPr/>
        </p:nvSpPr>
        <p:spPr>
          <a:xfrm>
            <a:off x="3281817" y="752816"/>
            <a:ext cx="701455" cy="701455"/>
          </a:xfrm>
          <a:prstGeom prst="rect">
            <a:avLst/>
          </a:prstGeom>
          <a:solidFill>
            <a:srgbClr val="484848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7" name="Rechteck 17"/>
          <p:cNvSpPr/>
          <p:nvPr/>
        </p:nvSpPr>
        <p:spPr>
          <a:xfrm>
            <a:off x="3269289" y="3232960"/>
            <a:ext cx="701455" cy="701455"/>
          </a:xfrm>
          <a:prstGeom prst="rect">
            <a:avLst/>
          </a:prstGeom>
          <a:solidFill>
            <a:srgbClr val="EA4E6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8" name="Rechteck 18"/>
          <p:cNvSpPr/>
          <p:nvPr/>
        </p:nvSpPr>
        <p:spPr>
          <a:xfrm>
            <a:off x="4972835" y="2406243"/>
            <a:ext cx="701455" cy="701455"/>
          </a:xfrm>
          <a:prstGeom prst="rect">
            <a:avLst/>
          </a:prstGeom>
          <a:solidFill>
            <a:srgbClr val="D9E3E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9" name="Rechteck 19"/>
          <p:cNvSpPr txBox="1"/>
          <p:nvPr/>
        </p:nvSpPr>
        <p:spPr>
          <a:xfrm>
            <a:off x="681403" y="3485372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pic>
        <p:nvPicPr>
          <p:cNvPr id="340" name="Grafik 20" descr="Grafik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4714" y="3934424"/>
            <a:ext cx="1354154" cy="755935"/>
          </a:xfrm>
          <a:prstGeom prst="rect">
            <a:avLst/>
          </a:prstGeom>
          <a:ln w="12700">
            <a:miter lim="400000"/>
          </a:ln>
        </p:spPr>
      </p:pic>
      <p:pic>
        <p:nvPicPr>
          <p:cNvPr id="341" name="Grafik 21" descr="Grafik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2" name="Grafik 22" descr="Grafik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5586" y="6406029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3" name="Grafik 23" descr="Grafik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80535" y="6406029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4" name="Grafik 24" descr="Grafik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91022" y="6417614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45" name="Grafik 25" descr="Grafik 2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38164" y="6409211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46" name="Grafik 26" descr="Grafik 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63492" y="6416709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7" name="Grafik 27" descr="Grafik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56525" y="637871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48" name="Grafik 28" descr="Grafik 2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777721" y="6410812"/>
            <a:ext cx="1010998" cy="235440"/>
          </a:xfrm>
          <a:prstGeom prst="rect">
            <a:avLst/>
          </a:prstGeom>
          <a:ln w="12700">
            <a:miter lim="400000"/>
          </a:ln>
        </p:spPr>
      </p:pic>
      <p:pic>
        <p:nvPicPr>
          <p:cNvPr id="349" name="Grafik 3" descr="Grafik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1997" cy="1219197"/>
          </a:xfrm>
          <a:prstGeom prst="rect">
            <a:avLst/>
          </a:prstGeom>
          <a:ln w="12700">
            <a:miter lim="400000"/>
          </a:ln>
        </p:spPr>
      </p:pic>
      <p:sp>
        <p:nvSpPr>
          <p:cNvPr id="3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6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37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3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3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Kids g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7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48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4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 Kids k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8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6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Start Titelfolie 2 Ki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9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72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oh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0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81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8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8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1 spaltig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15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16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469790" y="2244439"/>
            <a:ext cx="4991217" cy="4219866"/>
          </a:xfrm>
          <a:prstGeom prst="rect">
            <a:avLst/>
          </a:prstGeom>
        </p:spPr>
        <p:txBody>
          <a:bodyPr/>
          <a:lstStyle>
            <a:lvl1pPr>
              <a:lnSpc>
                <a:spcPts val="2200"/>
              </a:lnSpc>
              <a:spcBef>
                <a:spcPts val="0"/>
              </a:spcBef>
              <a:defRPr sz="1600"/>
            </a:lvl1pPr>
            <a:lvl2pPr marL="660400" indent="-203200">
              <a:lnSpc>
                <a:spcPts val="2200"/>
              </a:lnSpc>
              <a:spcBef>
                <a:spcPts val="0"/>
              </a:spcBef>
              <a:defRPr sz="1600"/>
            </a:lvl2pPr>
            <a:lvl3pPr marL="1143000" indent="-228600">
              <a:lnSpc>
                <a:spcPts val="2200"/>
              </a:lnSpc>
              <a:spcBef>
                <a:spcPts val="0"/>
              </a:spcBef>
              <a:defRPr sz="1600"/>
            </a:lvl3pPr>
            <a:lvl4pPr marL="1632857" indent="-261257">
              <a:lnSpc>
                <a:spcPts val="2200"/>
              </a:lnSpc>
              <a:spcBef>
                <a:spcPts val="0"/>
              </a:spcBef>
              <a:defRPr sz="1600"/>
            </a:lvl4pPr>
            <a:lvl5pPr marL="2133600" indent="-304800">
              <a:lnSpc>
                <a:spcPts val="2200"/>
              </a:lnSpc>
              <a:spcBef>
                <a:spcPts val="0"/>
              </a:spcBef>
              <a:defRPr sz="16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17" name="Textplatzhalter 2"/>
          <p:cNvSpPr txBox="1"/>
          <p:nvPr/>
        </p:nvSpPr>
        <p:spPr>
          <a:xfrm>
            <a:off x="6092711" y="2244439"/>
            <a:ext cx="5607312" cy="39370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2200"/>
              </a:lnSpc>
              <a:defRPr sz="1600" b="1" cap="all">
                <a:solidFill>
                  <a:srgbClr val="8D82B1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8" name="Textplatzhalter 7"/>
          <p:cNvSpPr txBox="1"/>
          <p:nvPr/>
        </p:nvSpPr>
        <p:spPr>
          <a:xfrm>
            <a:off x="6096003" y="2802581"/>
            <a:ext cx="5605675" cy="366172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9" name="Textplatzhalter 2"/>
          <p:cNvSpPr txBox="1">
            <a:spLocks noGrp="1"/>
          </p:cNvSpPr>
          <p:nvPr>
            <p:ph type="body" sz="quarter" idx="21"/>
          </p:nvPr>
        </p:nvSpPr>
        <p:spPr>
          <a:xfrm>
            <a:off x="442852" y="1686080"/>
            <a:ext cx="5018146" cy="393705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cap="all"/>
            </a:pPr>
            <a:endParaRPr/>
          </a:p>
        </p:txBody>
      </p:sp>
      <p:sp>
        <p:nvSpPr>
          <p:cNvPr id="120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Ü 2 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28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29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3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724640"/>
            <a:ext cx="11231887" cy="75593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31" name="Textplatzhalter 7"/>
          <p:cNvSpPr txBox="1"/>
          <p:nvPr/>
        </p:nvSpPr>
        <p:spPr>
          <a:xfrm>
            <a:off x="6096003" y="2671948"/>
            <a:ext cx="5605675" cy="379235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32" name="Textplatzhalter 7"/>
          <p:cNvSpPr txBox="1">
            <a:spLocks noGrp="1"/>
          </p:cNvSpPr>
          <p:nvPr>
            <p:ph type="body" sz="half" idx="21"/>
          </p:nvPr>
        </p:nvSpPr>
        <p:spPr>
          <a:xfrm>
            <a:off x="444497" y="2671948"/>
            <a:ext cx="5016500" cy="3792356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3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5" descr="Grafik 5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 rot="10799991">
            <a:off x="-10" y="68"/>
            <a:ext cx="12191997" cy="6857864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eltext"/>
          <p:cNvSpPr txBox="1">
            <a:spLocks noGrp="1"/>
          </p:cNvSpPr>
          <p:nvPr>
            <p:ph type="title"/>
          </p:nvPr>
        </p:nvSpPr>
        <p:spPr>
          <a:xfrm>
            <a:off x="469781" y="1712779"/>
            <a:ext cx="11202836" cy="34886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ctr">
            <a:normAutofit/>
          </a:bodyPr>
          <a:lstStyle/>
          <a:p>
            <a:r>
              <a:t>Titeltext</a:t>
            </a:r>
          </a:p>
        </p:txBody>
      </p:sp>
      <p:pic>
        <p:nvPicPr>
          <p:cNvPr id="4" name="Grafik 10" descr="Grafik 10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049670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ebene 1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algn="r"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9" r:id="rId18"/>
    <p:sldLayoutId id="2147483670" r:id="rId19"/>
    <p:sldLayoutId id="2147483671" r:id="rId20"/>
    <p:sldLayoutId id="2147483672" r:id="rId21"/>
  </p:sldLayoutIdLst>
  <p:transition spd="med"/>
  <p:txStyles>
    <p:titleStyle>
      <a:lvl1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1pPr>
      <a:lvl2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2pPr>
      <a:lvl3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3pPr>
      <a:lvl4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4pPr>
      <a:lvl5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5pPr>
      <a:lvl6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6pPr>
      <a:lvl7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7pPr>
      <a:lvl8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8pPr>
      <a:lvl9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1pPr>
      <a:lvl2pPr marL="711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2pPr>
      <a:lvl3pPr marL="1200150" marR="0" indent="-28575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3pPr>
      <a:lvl4pPr marL="1698171" marR="0" indent="-326571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4pPr>
      <a:lvl5pPr marL="2209800" marR="0" indent="-381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5pPr>
      <a:lvl6pPr marL="25400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6pPr>
      <a:lvl7pPr marL="2997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7pPr>
      <a:lvl8pPr marL="34544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8pPr>
      <a:lvl9pPr marL="39116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6.xml"/><Relationship Id="rId1" Type="http://schemas.openxmlformats.org/officeDocument/2006/relationships/video" Target="https://www.youtube.com/embed/5ynoVvdPjUQ?feature=oembed" TargetMode="External"/><Relationship Id="rId4" Type="http://schemas.openxmlformats.org/officeDocument/2006/relationships/image" Target="../media/image4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7.svg"/><Relationship Id="rId18" Type="http://schemas.openxmlformats.org/officeDocument/2006/relationships/image" Target="../media/image62.png"/><Relationship Id="rId26" Type="http://schemas.openxmlformats.org/officeDocument/2006/relationships/image" Target="../media/image70.png"/><Relationship Id="rId39" Type="http://schemas.openxmlformats.org/officeDocument/2006/relationships/image" Target="../media/image83.svg"/><Relationship Id="rId21" Type="http://schemas.openxmlformats.org/officeDocument/2006/relationships/image" Target="../media/image65.svg"/><Relationship Id="rId34" Type="http://schemas.openxmlformats.org/officeDocument/2006/relationships/image" Target="../media/image78.png"/><Relationship Id="rId7" Type="http://schemas.openxmlformats.org/officeDocument/2006/relationships/image" Target="../media/image51.svg"/><Relationship Id="rId2" Type="http://schemas.openxmlformats.org/officeDocument/2006/relationships/image" Target="../media/image46.png"/><Relationship Id="rId16" Type="http://schemas.openxmlformats.org/officeDocument/2006/relationships/image" Target="../media/image60.png"/><Relationship Id="rId20" Type="http://schemas.openxmlformats.org/officeDocument/2006/relationships/image" Target="../media/image64.png"/><Relationship Id="rId29" Type="http://schemas.openxmlformats.org/officeDocument/2006/relationships/image" Target="../media/image73.svg"/><Relationship Id="rId41" Type="http://schemas.openxmlformats.org/officeDocument/2006/relationships/image" Target="../media/image85.sv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50.png"/><Relationship Id="rId11" Type="http://schemas.openxmlformats.org/officeDocument/2006/relationships/image" Target="../media/image55.svg"/><Relationship Id="rId24" Type="http://schemas.openxmlformats.org/officeDocument/2006/relationships/image" Target="../media/image68.png"/><Relationship Id="rId32" Type="http://schemas.openxmlformats.org/officeDocument/2006/relationships/image" Target="../media/image76.png"/><Relationship Id="rId37" Type="http://schemas.openxmlformats.org/officeDocument/2006/relationships/image" Target="../media/image81.svg"/><Relationship Id="rId40" Type="http://schemas.openxmlformats.org/officeDocument/2006/relationships/image" Target="../media/image84.png"/><Relationship Id="rId5" Type="http://schemas.openxmlformats.org/officeDocument/2006/relationships/image" Target="../media/image49.svg"/><Relationship Id="rId15" Type="http://schemas.openxmlformats.org/officeDocument/2006/relationships/image" Target="../media/image59.svg"/><Relationship Id="rId23" Type="http://schemas.openxmlformats.org/officeDocument/2006/relationships/image" Target="../media/image67.svg"/><Relationship Id="rId28" Type="http://schemas.openxmlformats.org/officeDocument/2006/relationships/image" Target="../media/image72.png"/><Relationship Id="rId36" Type="http://schemas.openxmlformats.org/officeDocument/2006/relationships/image" Target="../media/image80.png"/><Relationship Id="rId10" Type="http://schemas.openxmlformats.org/officeDocument/2006/relationships/image" Target="../media/image54.png"/><Relationship Id="rId19" Type="http://schemas.openxmlformats.org/officeDocument/2006/relationships/image" Target="../media/image63.svg"/><Relationship Id="rId31" Type="http://schemas.openxmlformats.org/officeDocument/2006/relationships/image" Target="../media/image75.svg"/><Relationship Id="rId4" Type="http://schemas.openxmlformats.org/officeDocument/2006/relationships/image" Target="../media/image48.png"/><Relationship Id="rId9" Type="http://schemas.openxmlformats.org/officeDocument/2006/relationships/image" Target="../media/image53.svg"/><Relationship Id="rId14" Type="http://schemas.openxmlformats.org/officeDocument/2006/relationships/image" Target="../media/image58.png"/><Relationship Id="rId22" Type="http://schemas.openxmlformats.org/officeDocument/2006/relationships/image" Target="../media/image66.png"/><Relationship Id="rId27" Type="http://schemas.openxmlformats.org/officeDocument/2006/relationships/image" Target="../media/image71.svg"/><Relationship Id="rId30" Type="http://schemas.openxmlformats.org/officeDocument/2006/relationships/image" Target="../media/image74.png"/><Relationship Id="rId35" Type="http://schemas.openxmlformats.org/officeDocument/2006/relationships/image" Target="../media/image79.svg"/><Relationship Id="rId8" Type="http://schemas.openxmlformats.org/officeDocument/2006/relationships/image" Target="../media/image52.png"/><Relationship Id="rId3" Type="http://schemas.openxmlformats.org/officeDocument/2006/relationships/image" Target="../media/image47.svg"/><Relationship Id="rId12" Type="http://schemas.openxmlformats.org/officeDocument/2006/relationships/image" Target="../media/image56.png"/><Relationship Id="rId17" Type="http://schemas.openxmlformats.org/officeDocument/2006/relationships/image" Target="../media/image61.svg"/><Relationship Id="rId25" Type="http://schemas.openxmlformats.org/officeDocument/2006/relationships/image" Target="../media/image69.svg"/><Relationship Id="rId33" Type="http://schemas.openxmlformats.org/officeDocument/2006/relationships/image" Target="../media/image77.svg"/><Relationship Id="rId38" Type="http://schemas.openxmlformats.org/officeDocument/2006/relationships/image" Target="../media/image8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svg"/><Relationship Id="rId13" Type="http://schemas.openxmlformats.org/officeDocument/2006/relationships/image" Target="../media/image82.png"/><Relationship Id="rId18" Type="http://schemas.openxmlformats.org/officeDocument/2006/relationships/image" Target="../media/image87.svg"/><Relationship Id="rId3" Type="http://schemas.openxmlformats.org/officeDocument/2006/relationships/image" Target="../media/image48.png"/><Relationship Id="rId21" Type="http://schemas.openxmlformats.org/officeDocument/2006/relationships/image" Target="../media/image90.png"/><Relationship Id="rId7" Type="http://schemas.openxmlformats.org/officeDocument/2006/relationships/image" Target="../media/image78.png"/><Relationship Id="rId12" Type="http://schemas.openxmlformats.org/officeDocument/2006/relationships/image" Target="../media/image55.svg"/><Relationship Id="rId17" Type="http://schemas.openxmlformats.org/officeDocument/2006/relationships/image" Target="../media/image86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75.svg"/><Relationship Id="rId20" Type="http://schemas.openxmlformats.org/officeDocument/2006/relationships/image" Target="../media/image89.sv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57.svg"/><Relationship Id="rId11" Type="http://schemas.openxmlformats.org/officeDocument/2006/relationships/image" Target="../media/image54.png"/><Relationship Id="rId24" Type="http://schemas.openxmlformats.org/officeDocument/2006/relationships/image" Target="../media/image93.svg"/><Relationship Id="rId5" Type="http://schemas.openxmlformats.org/officeDocument/2006/relationships/image" Target="../media/image56.png"/><Relationship Id="rId15" Type="http://schemas.openxmlformats.org/officeDocument/2006/relationships/image" Target="../media/image74.png"/><Relationship Id="rId23" Type="http://schemas.openxmlformats.org/officeDocument/2006/relationships/image" Target="../media/image92.png"/><Relationship Id="rId10" Type="http://schemas.openxmlformats.org/officeDocument/2006/relationships/image" Target="../media/image69.svg"/><Relationship Id="rId19" Type="http://schemas.openxmlformats.org/officeDocument/2006/relationships/image" Target="../media/image88.png"/><Relationship Id="rId4" Type="http://schemas.openxmlformats.org/officeDocument/2006/relationships/image" Target="../media/image49.svg"/><Relationship Id="rId9" Type="http://schemas.openxmlformats.org/officeDocument/2006/relationships/image" Target="../media/image68.png"/><Relationship Id="rId14" Type="http://schemas.openxmlformats.org/officeDocument/2006/relationships/image" Target="../media/image83.svg"/><Relationship Id="rId22" Type="http://schemas.openxmlformats.org/officeDocument/2006/relationships/image" Target="../media/image91.sv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6.xml"/><Relationship Id="rId1" Type="http://schemas.openxmlformats.org/officeDocument/2006/relationships/video" Target="https://www.youtube.com/embed/FPk_vQbutZY?feature=oembed" TargetMode="External"/><Relationship Id="rId4" Type="http://schemas.openxmlformats.org/officeDocument/2006/relationships/image" Target="../media/image96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FPk_vQbutZY" TargetMode="External"/><Relationship Id="rId2" Type="http://schemas.openxmlformats.org/officeDocument/2006/relationships/hyperlink" Target="https://www.youtube.com/watch?v=5ynoVvdPjUQ" TargetMode="External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emf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43.jpeg"/><Relationship Id="rId4" Type="http://schemas.openxmlformats.org/officeDocument/2006/relationships/image" Target="../media/image42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de.statista.com/statistik/daten/studie/217608/umfrage/erwerbstaetige-nach-wirtschaftssektoren-in-oesterreich/" TargetMode="Externa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Titel 1"/>
          <p:cNvSpPr txBox="1">
            <a:spLocks noGrp="1"/>
          </p:cNvSpPr>
          <p:nvPr>
            <p:ph type="title"/>
          </p:nvPr>
        </p:nvSpPr>
        <p:spPr>
          <a:xfrm>
            <a:off x="369582" y="2136138"/>
            <a:ext cx="7355834" cy="1968502"/>
          </a:xfrm>
          <a:prstGeom prst="rect">
            <a:avLst/>
          </a:prstGeom>
        </p:spPr>
        <p:txBody>
          <a:bodyPr/>
          <a:lstStyle/>
          <a:p>
            <a:pPr defTabSz="877823">
              <a:defRPr sz="6719"/>
            </a:pPr>
            <a:r>
              <a:t>Los </a:t>
            </a:r>
            <a:br/>
            <a:r>
              <a:t>Geht’s!</a:t>
            </a:r>
          </a:p>
        </p:txBody>
      </p:sp>
      <p:sp>
        <p:nvSpPr>
          <p:cNvPr id="360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3640443" cy="687076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 sz="1300"/>
            </a:pPr>
            <a:r>
              <a:rPr lang="de-DE"/>
              <a:t>Standortfaktoren: </a:t>
            </a:r>
          </a:p>
          <a:p>
            <a:pPr>
              <a:defRPr sz="1300"/>
            </a:pPr>
            <a:r>
              <a:rPr lang="de-DE"/>
              <a:t>An- und Absiedelung von Unternehmen</a:t>
            </a:r>
          </a:p>
          <a:p>
            <a:pPr>
              <a:defRPr sz="1300"/>
            </a:pPr>
            <a:endParaRPr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W</a:t>
            </a:r>
            <a:r>
              <a:rPr lang="de-AT" err="1"/>
              <a:t>irtschaftssektoren</a:t>
            </a:r>
            <a:r>
              <a:rPr lang="de-AT"/>
              <a:t> in Österreich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F38716A-DC90-4EE8-9F14-C2FF9BA04E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69" y="1793173"/>
            <a:ext cx="9901745" cy="4640283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</a:pPr>
            <a:r>
              <a:rPr lang="de-DE" sz="2800" dirty="0"/>
              <a:t>Welche Tätigkeiten auf eurem Wimmelbild sind welcher Branche zuzuordnen?</a:t>
            </a:r>
          </a:p>
          <a:p>
            <a:pPr marL="0" indent="0">
              <a:lnSpc>
                <a:spcPct val="100000"/>
              </a:lnSpc>
              <a:buNone/>
            </a:pPr>
            <a:endParaRPr lang="de-DE" sz="400" dirty="0"/>
          </a:p>
          <a:p>
            <a:pPr marL="0" indent="0">
              <a:lnSpc>
                <a:spcPct val="100000"/>
              </a:lnSpc>
              <a:buNone/>
            </a:pPr>
            <a:r>
              <a:rPr lang="de-DE" sz="2800" b="1" dirty="0"/>
              <a:t>Beispiele für Branchen:</a:t>
            </a:r>
          </a:p>
          <a:p>
            <a:pPr>
              <a:lnSpc>
                <a:spcPct val="100000"/>
              </a:lnSpc>
            </a:pPr>
            <a:r>
              <a:rPr lang="de-DE" sz="2800" dirty="0"/>
              <a:t>Landwirtschaft: Forstwirtschaft, Viehwirtschaft, Milchwirtschaft, Fischerei</a:t>
            </a:r>
          </a:p>
          <a:p>
            <a:pPr>
              <a:lnSpc>
                <a:spcPct val="100000"/>
              </a:lnSpc>
            </a:pPr>
            <a:r>
              <a:rPr lang="de-DE" sz="2800" dirty="0"/>
              <a:t>Industrie: Baugewerbe, Handwerk, Energie- und Wasserversorgung, Produktion usw.</a:t>
            </a:r>
          </a:p>
          <a:p>
            <a:pPr>
              <a:lnSpc>
                <a:spcPct val="100000"/>
              </a:lnSpc>
            </a:pPr>
            <a:r>
              <a:rPr lang="de-DE" sz="2800" dirty="0"/>
              <a:t>Dienstleistungen: Handel, Tourismus, Gastronomie, Transport und Verkehr, Bildung, Gesundheitswesen, Kunst</a:t>
            </a:r>
            <a:r>
              <a:rPr lang="de-DE" sz="2800"/>
              <a:t>, Banken </a:t>
            </a:r>
            <a:r>
              <a:rPr lang="de-DE" sz="2800" dirty="0"/>
              <a:t>und Versicherung usw.</a:t>
            </a:r>
          </a:p>
        </p:txBody>
      </p:sp>
      <p:pic>
        <p:nvPicPr>
          <p:cNvPr id="3" name="Grafik 2" descr="Ein Bild, das Hut, Kleidung, Menschliches Gesicht, Cartoon enthält.&#10;&#10;Automatisch generierte Beschreibung">
            <a:extLst>
              <a:ext uri="{FF2B5EF4-FFF2-40B4-BE49-F238E27FC236}">
                <a16:creationId xmlns:a16="http://schemas.microsoft.com/office/drawing/2014/main" id="{E5BD59CC-5AF6-DDB1-B608-740DEEDC56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70" t="8024" r="32987"/>
          <a:stretch/>
        </p:blipFill>
        <p:spPr>
          <a:xfrm>
            <a:off x="10352314" y="2624819"/>
            <a:ext cx="1473196" cy="3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774676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Leitfragen</a:t>
            </a:r>
            <a:endParaRPr lang="de-AT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F38716A-DC90-4EE8-9F14-C2FF9BA04E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69" y="1793173"/>
            <a:ext cx="9901745" cy="4640283"/>
          </a:xfrm>
        </p:spPr>
        <p:txBody>
          <a:bodyPr>
            <a:normAutofit/>
          </a:bodyPr>
          <a:lstStyle/>
          <a:p>
            <a:pPr lvl="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effectLst/>
                <a:ea typeface="Arial" panose="020B0604020202020204" pitchFamily="34" charset="0"/>
                <a:cs typeface="Arial" panose="020B0604020202020204" pitchFamily="34" charset="0"/>
              </a:rPr>
              <a:t>Was braucht es für die verschiedenen Tätigkeiten bzw. Branchen? Was gibt es rundherum?</a:t>
            </a:r>
          </a:p>
          <a:p>
            <a:pPr lvl="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effectLst/>
                <a:ea typeface="Arial" panose="020B0604020202020204" pitchFamily="34" charset="0"/>
                <a:cs typeface="Arial" panose="020B0604020202020204" pitchFamily="34" charset="0"/>
              </a:rPr>
              <a:t>Könnte man die Tätigkeit auch woanders abbilden? Wo macht sie keinen Sinn?</a:t>
            </a:r>
          </a:p>
          <a:p>
            <a:pPr lvl="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effectLst/>
                <a:ea typeface="Arial" panose="020B0604020202020204" pitchFamily="34" charset="0"/>
                <a:cs typeface="Arial" panose="020B0604020202020204" pitchFamily="34" charset="0"/>
              </a:rPr>
              <a:t>Findet sich in den Regionen immer nur eine Branche oder kann es mehrere wirtschaftliche Tätigkeiten geben?</a:t>
            </a:r>
          </a:p>
          <a:p>
            <a:pPr lvl="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effectLst/>
                <a:ea typeface="Arial" panose="020B0604020202020204" pitchFamily="34" charset="0"/>
                <a:cs typeface="Arial" panose="020B0604020202020204" pitchFamily="34" charset="0"/>
              </a:rPr>
              <a:t>Wo kann man Ski fahren?</a:t>
            </a:r>
          </a:p>
          <a:p>
            <a:pPr lvl="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effectLst/>
                <a:ea typeface="Arial" panose="020B0604020202020204" pitchFamily="34" charset="0"/>
                <a:cs typeface="Arial" panose="020B0604020202020204" pitchFamily="34" charset="0"/>
              </a:rPr>
              <a:t>Wo kann man gut Landwirtschaft betreiben?</a:t>
            </a:r>
          </a:p>
          <a:p>
            <a:pPr lvl="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effectLst/>
                <a:ea typeface="Arial" panose="020B0604020202020204" pitchFamily="34" charset="0"/>
                <a:cs typeface="Arial" panose="020B0604020202020204" pitchFamily="34" charset="0"/>
              </a:rPr>
              <a:t>Wofür braucht es eine gute technische Infrastruktur?</a:t>
            </a:r>
          </a:p>
        </p:txBody>
      </p:sp>
      <p:pic>
        <p:nvPicPr>
          <p:cNvPr id="3" name="Grafik 2" descr="Ein Bild, das Hut, Kleidung, Menschliches Gesicht, Cartoon enthält.&#10;&#10;Automatisch generierte Beschreibung">
            <a:extLst>
              <a:ext uri="{FF2B5EF4-FFF2-40B4-BE49-F238E27FC236}">
                <a16:creationId xmlns:a16="http://schemas.microsoft.com/office/drawing/2014/main" id="{E5BD59CC-5AF6-DDB1-B608-740DEEDC56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70" t="8024" r="32987"/>
          <a:stretch/>
        </p:blipFill>
        <p:spPr>
          <a:xfrm>
            <a:off x="10352314" y="2624819"/>
            <a:ext cx="1473196" cy="3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376496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4D12B8-B1CC-A534-6A2E-964D9B0FC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Lösungen Wimmelbild </a:t>
            </a:r>
            <a:r>
              <a:rPr lang="de-DE" err="1"/>
              <a:t>tourismus</a:t>
            </a:r>
            <a:endParaRPr lang="de-DE"/>
          </a:p>
        </p:txBody>
      </p:sp>
      <p:pic>
        <p:nvPicPr>
          <p:cNvPr id="5" name="Grafik 4" descr="Ein Bild, das Text, Karte, Diagramm, Plan enthält.&#10;&#10;Automatisch generierte Beschreibung">
            <a:extLst>
              <a:ext uri="{FF2B5EF4-FFF2-40B4-BE49-F238E27FC236}">
                <a16:creationId xmlns:a16="http://schemas.microsoft.com/office/drawing/2014/main" id="{EDCBBDE5-BF31-60CD-680E-D9404BA2FA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797" y="1330773"/>
            <a:ext cx="7451254" cy="526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107167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 b="0" cap="none"/>
            </a:lvl1pPr>
          </a:lstStyle>
          <a:p>
            <a:r>
              <a:rPr lang="de-DE"/>
              <a:t>Standortfaktoren und Standortentscheidungen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217175218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BDF5D38-BDE9-5E2F-379C-C4D117887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Video: Was ist ein Standortfaktor?</a:t>
            </a:r>
          </a:p>
        </p:txBody>
      </p:sp>
      <p:pic>
        <p:nvPicPr>
          <p:cNvPr id="4" name="Onlinemedien 3" descr="Was ist ein Standortfaktor - Standorttheorie 1">
            <a:hlinkClick r:id="" action="ppaction://media"/>
            <a:extLst>
              <a:ext uri="{FF2B5EF4-FFF2-40B4-BE49-F238E27FC236}">
                <a16:creationId xmlns:a16="http://schemas.microsoft.com/office/drawing/2014/main" id="{FDA1C552-BD71-C58C-6395-B7F015794B08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912919" y="1469193"/>
            <a:ext cx="8366162" cy="4726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87985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8AC64FE-9087-2C48-81CF-1128ECD4A0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/>
              <a:t>Wahr oder Falsch?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5FD5014-5A27-41C3-5604-F9EC907D4F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sz="2800"/>
              <a:t>Ein Standort ist ein Ort, wo etwas Bestimmtes gemacht wird.</a:t>
            </a:r>
          </a:p>
          <a:p>
            <a:r>
              <a:rPr lang="de-AT" sz="2800"/>
              <a:t>Der Standort eines Unternehmens hat keinen Einfluss auf den Gewinn.</a:t>
            </a:r>
          </a:p>
          <a:p>
            <a:r>
              <a:rPr lang="de-AT" sz="2800"/>
              <a:t>Standortfaktoren sind bestimmte Eigenschaften eines Standorts, die Vor- oder Nachteile für Unternehmen haben können.</a:t>
            </a:r>
          </a:p>
          <a:p>
            <a:r>
              <a:rPr lang="de-AT" sz="2800"/>
              <a:t>Für ein Schuhgeschäft ist z. B. die Nähe zu vielen </a:t>
            </a:r>
            <a:r>
              <a:rPr lang="de-AT" sz="2800" err="1"/>
              <a:t>Kund:innen</a:t>
            </a:r>
            <a:r>
              <a:rPr lang="de-AT" sz="2800"/>
              <a:t> ein wichtiger Standortfaktor.</a:t>
            </a:r>
          </a:p>
          <a:p>
            <a:r>
              <a:rPr lang="de-AT" sz="2800"/>
              <a:t>Alle Unternehmen haben die gleichen Standortfaktoren.</a:t>
            </a:r>
          </a:p>
        </p:txBody>
      </p:sp>
    </p:spTree>
    <p:extLst>
      <p:ext uri="{BB962C8B-B14F-4D97-AF65-F5344CB8AC3E}">
        <p14:creationId xmlns:p14="http://schemas.microsoft.com/office/powerpoint/2010/main" val="137560691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33173A-5A46-6BB3-1F1E-99BEF0534D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Was ist für Unternehmen wichtig?</a:t>
            </a:r>
            <a:endParaRPr lang="de-AT" dirty="0"/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A3DDFF4E-A8C2-6657-65A2-238AAF53ADC9}"/>
              </a:ext>
            </a:extLst>
          </p:cNvPr>
          <p:cNvGrpSpPr/>
          <p:nvPr/>
        </p:nvGrpSpPr>
        <p:grpSpPr>
          <a:xfrm>
            <a:off x="829182" y="1252949"/>
            <a:ext cx="1873419" cy="1966009"/>
            <a:chOff x="829182" y="1252949"/>
            <a:chExt cx="1873419" cy="1966009"/>
          </a:xfrm>
        </p:grpSpPr>
        <p:pic>
          <p:nvPicPr>
            <p:cNvPr id="5" name="Grafik 4" descr="Gabelung in der Straße Silhouette">
              <a:extLst>
                <a:ext uri="{FF2B5EF4-FFF2-40B4-BE49-F238E27FC236}">
                  <a16:creationId xmlns:a16="http://schemas.microsoft.com/office/drawing/2014/main" id="{F9F04E38-7E94-5F9D-56A1-BBB40234DA7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729294" y="1390158"/>
              <a:ext cx="914400" cy="914400"/>
            </a:xfrm>
            <a:prstGeom prst="rect">
              <a:avLst/>
            </a:prstGeom>
          </p:spPr>
        </p:pic>
        <p:pic>
          <p:nvPicPr>
            <p:cNvPr id="7" name="Grafik 6" descr="Straßenbahnwagen mit einfarbiger Füllung">
              <a:extLst>
                <a:ext uri="{FF2B5EF4-FFF2-40B4-BE49-F238E27FC236}">
                  <a16:creationId xmlns:a16="http://schemas.microsoft.com/office/drawing/2014/main" id="{F4D06BA7-CF25-5D09-C352-321822EF9C6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92851" y="1252949"/>
              <a:ext cx="914400" cy="914400"/>
            </a:xfrm>
            <a:prstGeom prst="rect">
              <a:avLst/>
            </a:prstGeom>
          </p:spPr>
        </p:pic>
        <p:pic>
          <p:nvPicPr>
            <p:cNvPr id="21" name="Grafik 20" descr="Abheben Silhouette">
              <a:extLst>
                <a:ext uri="{FF2B5EF4-FFF2-40B4-BE49-F238E27FC236}">
                  <a16:creationId xmlns:a16="http://schemas.microsoft.com/office/drawing/2014/main" id="{C4CA9678-98A1-8298-A17D-662DCD90110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29182" y="2184019"/>
              <a:ext cx="914400" cy="914400"/>
            </a:xfrm>
            <a:prstGeom prst="rect">
              <a:avLst/>
            </a:prstGeom>
          </p:spPr>
        </p:pic>
        <p:pic>
          <p:nvPicPr>
            <p:cNvPr id="37" name="Grafik 36" descr="Fracht mit einfarbiger Füllung">
              <a:extLst>
                <a:ext uri="{FF2B5EF4-FFF2-40B4-BE49-F238E27FC236}">
                  <a16:creationId xmlns:a16="http://schemas.microsoft.com/office/drawing/2014/main" id="{2227791C-0441-00E5-55CB-03442AE1A1D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788201" y="2304558"/>
              <a:ext cx="914400" cy="914400"/>
            </a:xfrm>
            <a:prstGeom prst="rect">
              <a:avLst/>
            </a:prstGeom>
          </p:spPr>
        </p:pic>
      </p:grpSp>
      <p:sp>
        <p:nvSpPr>
          <p:cNvPr id="38" name="Textfeld 37">
            <a:extLst>
              <a:ext uri="{FF2B5EF4-FFF2-40B4-BE49-F238E27FC236}">
                <a16:creationId xmlns:a16="http://schemas.microsoft.com/office/drawing/2014/main" id="{9CB97F84-BF1F-1641-1B68-4DA74C6F7F44}"/>
              </a:ext>
            </a:extLst>
          </p:cNvPr>
          <p:cNvSpPr txBox="1"/>
          <p:nvPr/>
        </p:nvSpPr>
        <p:spPr>
          <a:xfrm>
            <a:off x="469790" y="3295603"/>
            <a:ext cx="2982070" cy="461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AT" sz="2400" b="1" i="0" u="none" strike="noStrike" cap="none" spc="0" normalizeH="0" baseline="0" dirty="0">
                <a:ln>
                  <a:noFill/>
                </a:ln>
                <a:solidFill>
                  <a:srgbClr val="7772A8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Transport und Verkehr</a:t>
            </a:r>
          </a:p>
        </p:txBody>
      </p:sp>
      <p:pic>
        <p:nvPicPr>
          <p:cNvPr id="23" name="Grafik 22" descr="Rohstoffe Silhouette">
            <a:extLst>
              <a:ext uri="{FF2B5EF4-FFF2-40B4-BE49-F238E27FC236}">
                <a16:creationId xmlns:a16="http://schemas.microsoft.com/office/drawing/2014/main" id="{B6B1F609-D20E-C109-EB5D-ECC49D23DCE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840332" y="4927917"/>
            <a:ext cx="1072886" cy="1072886"/>
          </a:xfrm>
          <a:prstGeom prst="rect">
            <a:avLst/>
          </a:prstGeom>
        </p:spPr>
      </p:pic>
      <p:sp>
        <p:nvSpPr>
          <p:cNvPr id="39" name="Textfeld 38">
            <a:extLst>
              <a:ext uri="{FF2B5EF4-FFF2-40B4-BE49-F238E27FC236}">
                <a16:creationId xmlns:a16="http://schemas.microsoft.com/office/drawing/2014/main" id="{FCB2351E-B6E0-AF67-B8F4-115045CAC81B}"/>
              </a:ext>
            </a:extLst>
          </p:cNvPr>
          <p:cNvSpPr txBox="1"/>
          <p:nvPr/>
        </p:nvSpPr>
        <p:spPr>
          <a:xfrm>
            <a:off x="6854788" y="6013291"/>
            <a:ext cx="2982070" cy="461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AT" sz="2400" b="1" i="0" u="none" strike="noStrike" cap="none" spc="0" normalizeH="0" baseline="0" dirty="0">
                <a:ln>
                  <a:noFill/>
                </a:ln>
                <a:solidFill>
                  <a:srgbClr val="7772A8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Ressourcen</a:t>
            </a:r>
          </a:p>
        </p:txBody>
      </p: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A33971E8-D3D1-4546-DB43-BE1703F82D4F}"/>
              </a:ext>
            </a:extLst>
          </p:cNvPr>
          <p:cNvGrpSpPr/>
          <p:nvPr/>
        </p:nvGrpSpPr>
        <p:grpSpPr>
          <a:xfrm>
            <a:off x="3952153" y="1170426"/>
            <a:ext cx="2163998" cy="1472700"/>
            <a:chOff x="3952153" y="1170426"/>
            <a:chExt cx="2163998" cy="1472700"/>
          </a:xfrm>
        </p:grpSpPr>
        <p:pic>
          <p:nvPicPr>
            <p:cNvPr id="25" name="Grafik 24" descr="Mikroskop Silhouette">
              <a:extLst>
                <a:ext uri="{FF2B5EF4-FFF2-40B4-BE49-F238E27FC236}">
                  <a16:creationId xmlns:a16="http://schemas.microsoft.com/office/drawing/2014/main" id="{2044A79C-4124-EE85-EF26-5A46BF93DC7C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4865626" y="1392601"/>
              <a:ext cx="1250525" cy="1250525"/>
            </a:xfrm>
            <a:prstGeom prst="rect">
              <a:avLst/>
            </a:prstGeom>
          </p:spPr>
        </p:pic>
        <p:pic>
          <p:nvPicPr>
            <p:cNvPr id="27" name="Grafik 26" descr="Wissenschaftlerin mit einfarbiger Füllung">
              <a:extLst>
                <a:ext uri="{FF2B5EF4-FFF2-40B4-BE49-F238E27FC236}">
                  <a16:creationId xmlns:a16="http://schemas.microsoft.com/office/drawing/2014/main" id="{93AE873B-A013-2EFB-AE39-C8A2FFDEB710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3952153" y="1170426"/>
              <a:ext cx="1270844" cy="1270844"/>
            </a:xfrm>
            <a:prstGeom prst="rect">
              <a:avLst/>
            </a:prstGeom>
          </p:spPr>
        </p:pic>
      </p:grpSp>
      <p:sp>
        <p:nvSpPr>
          <p:cNvPr id="41" name="Textfeld 40">
            <a:extLst>
              <a:ext uri="{FF2B5EF4-FFF2-40B4-BE49-F238E27FC236}">
                <a16:creationId xmlns:a16="http://schemas.microsoft.com/office/drawing/2014/main" id="{CACCCC54-30C6-FDFF-12DC-B0376CEA37B7}"/>
              </a:ext>
            </a:extLst>
          </p:cNvPr>
          <p:cNvSpPr txBox="1"/>
          <p:nvPr/>
        </p:nvSpPr>
        <p:spPr>
          <a:xfrm>
            <a:off x="3374591" y="2656308"/>
            <a:ext cx="2982070" cy="461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AT" sz="2400" b="1" i="0" u="none" strike="noStrike" cap="none" spc="0" normalizeH="0" baseline="0" dirty="0">
                <a:ln>
                  <a:noFill/>
                </a:ln>
                <a:solidFill>
                  <a:srgbClr val="7772A8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Forschung</a:t>
            </a:r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561E88F8-A475-65C7-0763-1EA93A94FBB3}"/>
              </a:ext>
            </a:extLst>
          </p:cNvPr>
          <p:cNvGrpSpPr/>
          <p:nvPr/>
        </p:nvGrpSpPr>
        <p:grpSpPr>
          <a:xfrm>
            <a:off x="541682" y="4457407"/>
            <a:ext cx="2489957" cy="1371600"/>
            <a:chOff x="541682" y="4457407"/>
            <a:chExt cx="2489957" cy="1371600"/>
          </a:xfrm>
        </p:grpSpPr>
        <p:pic>
          <p:nvPicPr>
            <p:cNvPr id="17" name="Grafik 16" descr="Drahtlos mit einfarbiger Füllung">
              <a:extLst>
                <a:ext uri="{FF2B5EF4-FFF2-40B4-BE49-F238E27FC236}">
                  <a16:creationId xmlns:a16="http://schemas.microsoft.com/office/drawing/2014/main" id="{E40AD963-EEED-1D32-4780-C9F97E66F766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541682" y="4457407"/>
              <a:ext cx="914400" cy="914400"/>
            </a:xfrm>
            <a:prstGeom prst="rect">
              <a:avLst/>
            </a:prstGeom>
          </p:spPr>
        </p:pic>
        <p:pic>
          <p:nvPicPr>
            <p:cNvPr id="33" name="Grafik 32" descr="Strommast Silhouette">
              <a:extLst>
                <a:ext uri="{FF2B5EF4-FFF2-40B4-BE49-F238E27FC236}">
                  <a16:creationId xmlns:a16="http://schemas.microsoft.com/office/drawing/2014/main" id="{A5723B3A-7553-409B-EE96-6E04ADEF7C3B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1291039" y="4756121"/>
              <a:ext cx="1072886" cy="1072886"/>
            </a:xfrm>
            <a:prstGeom prst="rect">
              <a:avLst/>
            </a:prstGeom>
          </p:spPr>
        </p:pic>
        <p:pic>
          <p:nvPicPr>
            <p:cNvPr id="35" name="Grafik 34" descr="Glühlampe mit einfarbiger Füllung">
              <a:extLst>
                <a:ext uri="{FF2B5EF4-FFF2-40B4-BE49-F238E27FC236}">
                  <a16:creationId xmlns:a16="http://schemas.microsoft.com/office/drawing/2014/main" id="{CD885627-D1D5-9F96-510C-A7D62E46236C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2117239" y="4469895"/>
              <a:ext cx="914400" cy="914400"/>
            </a:xfrm>
            <a:prstGeom prst="rect">
              <a:avLst/>
            </a:prstGeom>
          </p:spPr>
        </p:pic>
      </p:grpSp>
      <p:sp>
        <p:nvSpPr>
          <p:cNvPr id="43" name="Textfeld 42">
            <a:extLst>
              <a:ext uri="{FF2B5EF4-FFF2-40B4-BE49-F238E27FC236}">
                <a16:creationId xmlns:a16="http://schemas.microsoft.com/office/drawing/2014/main" id="{0DD6A2F1-0AED-0495-E073-8C79E1464DB6}"/>
              </a:ext>
            </a:extLst>
          </p:cNvPr>
          <p:cNvSpPr txBox="1"/>
          <p:nvPr/>
        </p:nvSpPr>
        <p:spPr>
          <a:xfrm>
            <a:off x="336447" y="5891028"/>
            <a:ext cx="2982070" cy="461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AT" sz="2400" b="1" i="0" u="none" strike="noStrike" cap="none" spc="0" normalizeH="0" baseline="0" dirty="0">
                <a:ln>
                  <a:noFill/>
                </a:ln>
                <a:solidFill>
                  <a:srgbClr val="7772A8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Energie</a:t>
            </a:r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5D3ECB4F-E222-0325-458C-52A71CB0D176}"/>
              </a:ext>
            </a:extLst>
          </p:cNvPr>
          <p:cNvGrpSpPr/>
          <p:nvPr/>
        </p:nvGrpSpPr>
        <p:grpSpPr>
          <a:xfrm>
            <a:off x="4177940" y="3793280"/>
            <a:ext cx="2363220" cy="1177824"/>
            <a:chOff x="4177940" y="3793280"/>
            <a:chExt cx="2363220" cy="1177824"/>
          </a:xfrm>
        </p:grpSpPr>
        <p:pic>
          <p:nvPicPr>
            <p:cNvPr id="19" name="Grafik 18" descr="Klassenzimmer Silhouette">
              <a:extLst>
                <a:ext uri="{FF2B5EF4-FFF2-40B4-BE49-F238E27FC236}">
                  <a16:creationId xmlns:a16="http://schemas.microsoft.com/office/drawing/2014/main" id="{24E40EAF-BBF6-C407-FE8D-F3683FF0521C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p:blipFill>
          <p:spPr>
            <a:xfrm>
              <a:off x="4177940" y="3815461"/>
              <a:ext cx="1155643" cy="1155643"/>
            </a:xfrm>
            <a:prstGeom prst="rect">
              <a:avLst/>
            </a:prstGeom>
          </p:spPr>
        </p:pic>
        <p:pic>
          <p:nvPicPr>
            <p:cNvPr id="48" name="Grafik 47" descr="Programmierer mit einfarbiger Füllung">
              <a:extLst>
                <a:ext uri="{FF2B5EF4-FFF2-40B4-BE49-F238E27FC236}">
                  <a16:creationId xmlns:a16="http://schemas.microsoft.com/office/drawing/2014/main" id="{32DDD731-EA56-DBAD-D23B-C88243651B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p:blipFill>
          <p:spPr>
            <a:xfrm>
              <a:off x="5200567" y="4056704"/>
              <a:ext cx="914400" cy="914400"/>
            </a:xfrm>
            <a:prstGeom prst="rect">
              <a:avLst/>
            </a:prstGeom>
          </p:spPr>
        </p:pic>
        <p:pic>
          <p:nvPicPr>
            <p:cNvPr id="50" name="Grafik 49" descr="Abschlusshut mit einfarbiger Füllung">
              <a:extLst>
                <a:ext uri="{FF2B5EF4-FFF2-40B4-BE49-F238E27FC236}">
                  <a16:creationId xmlns:a16="http://schemas.microsoft.com/office/drawing/2014/main" id="{82372F8D-2C47-3553-8965-B5DCD8181148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p:blipFill>
          <p:spPr>
            <a:xfrm>
              <a:off x="5817423" y="3793280"/>
              <a:ext cx="723737" cy="723737"/>
            </a:xfrm>
            <a:prstGeom prst="rect">
              <a:avLst/>
            </a:prstGeom>
          </p:spPr>
        </p:pic>
      </p:grpSp>
      <p:sp>
        <p:nvSpPr>
          <p:cNvPr id="53" name="Textfeld 52">
            <a:extLst>
              <a:ext uri="{FF2B5EF4-FFF2-40B4-BE49-F238E27FC236}">
                <a16:creationId xmlns:a16="http://schemas.microsoft.com/office/drawing/2014/main" id="{FDF8AA0A-AC9B-F6FB-98BF-5030D9EA4955}"/>
              </a:ext>
            </a:extLst>
          </p:cNvPr>
          <p:cNvSpPr txBox="1"/>
          <p:nvPr/>
        </p:nvSpPr>
        <p:spPr>
          <a:xfrm>
            <a:off x="3705003" y="5060033"/>
            <a:ext cx="2982070" cy="8309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AT" sz="2400" b="1" i="0" u="none" strike="noStrike" cap="none" spc="0" normalizeH="0" baseline="0" dirty="0">
                <a:ln>
                  <a:noFill/>
                </a:ln>
                <a:solidFill>
                  <a:srgbClr val="7772A8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Gut ausgebildete </a:t>
            </a:r>
            <a:r>
              <a:rPr kumimoji="0" lang="de-AT" sz="2400" b="1" i="0" u="none" strike="noStrike" cap="none" spc="0" normalizeH="0" baseline="0" dirty="0" err="1">
                <a:ln>
                  <a:noFill/>
                </a:ln>
                <a:solidFill>
                  <a:srgbClr val="7772A8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Mitarbeiter:innen</a:t>
            </a:r>
            <a:endParaRPr kumimoji="0" lang="de-AT" sz="2400" b="1" i="0" u="none" strike="noStrike" cap="none" spc="0" normalizeH="0" baseline="0" dirty="0">
              <a:ln>
                <a:noFill/>
              </a:ln>
              <a:solidFill>
                <a:srgbClr val="7772A8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pic>
        <p:nvPicPr>
          <p:cNvPr id="11" name="Grafik 10" descr="Schild Häkchen Silhouette">
            <a:extLst>
              <a:ext uri="{FF2B5EF4-FFF2-40B4-BE49-F238E27FC236}">
                <a16:creationId xmlns:a16="http://schemas.microsoft.com/office/drawing/2014/main" id="{DECCA7D4-E2AB-F8E8-C104-17D3783A6A82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10619740" y="1911885"/>
            <a:ext cx="914400" cy="914400"/>
          </a:xfrm>
          <a:prstGeom prst="rect">
            <a:avLst/>
          </a:prstGeom>
        </p:spPr>
      </p:pic>
      <p:sp>
        <p:nvSpPr>
          <p:cNvPr id="57" name="Textfeld 56">
            <a:extLst>
              <a:ext uri="{FF2B5EF4-FFF2-40B4-BE49-F238E27FC236}">
                <a16:creationId xmlns:a16="http://schemas.microsoft.com/office/drawing/2014/main" id="{C1E0E19B-8F68-1AB1-6093-26D831D665B1}"/>
              </a:ext>
            </a:extLst>
          </p:cNvPr>
          <p:cNvSpPr txBox="1"/>
          <p:nvPr/>
        </p:nvSpPr>
        <p:spPr>
          <a:xfrm>
            <a:off x="9585905" y="2796959"/>
            <a:ext cx="2982070" cy="461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AT" sz="2400" b="1" i="0" u="none" strike="noStrike" cap="none" spc="0" normalizeH="0" baseline="0" dirty="0">
                <a:ln>
                  <a:noFill/>
                </a:ln>
                <a:solidFill>
                  <a:srgbClr val="7772A8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Sicherheit</a:t>
            </a:r>
          </a:p>
        </p:txBody>
      </p: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1D3D9D74-76F5-E05B-335D-15B896A28BCC}"/>
              </a:ext>
            </a:extLst>
          </p:cNvPr>
          <p:cNvGrpSpPr/>
          <p:nvPr/>
        </p:nvGrpSpPr>
        <p:grpSpPr>
          <a:xfrm>
            <a:off x="7544114" y="490018"/>
            <a:ext cx="1768595" cy="1181580"/>
            <a:chOff x="7544114" y="490018"/>
            <a:chExt cx="1768595" cy="1181580"/>
          </a:xfrm>
        </p:grpSpPr>
        <p:pic>
          <p:nvPicPr>
            <p:cNvPr id="29" name="Grafik 28" descr="Registrierkasse mit einfarbiger Füllung">
              <a:extLst>
                <a:ext uri="{FF2B5EF4-FFF2-40B4-BE49-F238E27FC236}">
                  <a16:creationId xmlns:a16="http://schemas.microsoft.com/office/drawing/2014/main" id="{703081EF-4F2D-E7C5-7525-0783DF066EEF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p:blipFill>
          <p:spPr>
            <a:xfrm>
              <a:off x="7544114" y="757198"/>
              <a:ext cx="914400" cy="914400"/>
            </a:xfrm>
            <a:prstGeom prst="rect">
              <a:avLst/>
            </a:prstGeom>
          </p:spPr>
        </p:pic>
        <p:pic>
          <p:nvPicPr>
            <p:cNvPr id="61" name="Grafik 60" descr="Einkaufstasche Silhouette">
              <a:extLst>
                <a:ext uri="{FF2B5EF4-FFF2-40B4-BE49-F238E27FC236}">
                  <a16:creationId xmlns:a16="http://schemas.microsoft.com/office/drawing/2014/main" id="{D25452B8-BBF6-6C5D-F6A4-4FA86B3D57F5}"/>
                </a:ext>
              </a:extLst>
            </p:cNvPr>
            <p:cNvPicPr>
              <a:picLocks noChangeAspect="1"/>
            </p:cNvPicPr>
            <p:nvPr/>
          </p:nvPicPr>
          <p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p:blipFill>
          <p:spPr>
            <a:xfrm>
              <a:off x="8398309" y="490018"/>
              <a:ext cx="914400" cy="914400"/>
            </a:xfrm>
            <a:prstGeom prst="rect">
              <a:avLst/>
            </a:prstGeom>
          </p:spPr>
        </p:pic>
      </p:grpSp>
      <p:sp>
        <p:nvSpPr>
          <p:cNvPr id="62" name="Textfeld 61">
            <a:extLst>
              <a:ext uri="{FF2B5EF4-FFF2-40B4-BE49-F238E27FC236}">
                <a16:creationId xmlns:a16="http://schemas.microsoft.com/office/drawing/2014/main" id="{E6CDE889-C2AB-AEBC-9B97-04E57B40B0C2}"/>
              </a:ext>
            </a:extLst>
          </p:cNvPr>
          <p:cNvSpPr txBox="1"/>
          <p:nvPr/>
        </p:nvSpPr>
        <p:spPr>
          <a:xfrm>
            <a:off x="6857142" y="1713715"/>
            <a:ext cx="2982070" cy="8309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AT" sz="2400" b="1" i="0" u="none" strike="noStrike" cap="none" spc="0" normalizeH="0" baseline="0" dirty="0">
                <a:ln>
                  <a:noFill/>
                </a:ln>
                <a:solidFill>
                  <a:srgbClr val="7772A8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Guter Zugang zu </a:t>
            </a:r>
            <a:r>
              <a:rPr kumimoji="0" lang="de-AT" sz="2400" b="1" i="0" u="none" strike="noStrike" cap="none" spc="0" normalizeH="0" baseline="0" dirty="0" err="1">
                <a:ln>
                  <a:noFill/>
                </a:ln>
                <a:solidFill>
                  <a:srgbClr val="7772A8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Kund:innen</a:t>
            </a:r>
            <a:endParaRPr kumimoji="0" lang="de-AT" sz="2400" b="1" i="0" u="none" strike="noStrike" cap="none" spc="0" normalizeH="0" baseline="0" dirty="0">
              <a:ln>
                <a:noFill/>
              </a:ln>
              <a:solidFill>
                <a:srgbClr val="7772A8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3AA59816-B4EF-59D0-2CCD-BF9519772426}"/>
              </a:ext>
            </a:extLst>
          </p:cNvPr>
          <p:cNvGrpSpPr/>
          <p:nvPr/>
        </p:nvGrpSpPr>
        <p:grpSpPr>
          <a:xfrm>
            <a:off x="9711854" y="4100906"/>
            <a:ext cx="2140888" cy="1110814"/>
            <a:chOff x="9711854" y="4100906"/>
            <a:chExt cx="2140888" cy="1110814"/>
          </a:xfrm>
        </p:grpSpPr>
        <p:pic>
          <p:nvPicPr>
            <p:cNvPr id="13" name="Grafik 12" descr="Landwirtschaft Silhouette">
              <a:extLst>
                <a:ext uri="{FF2B5EF4-FFF2-40B4-BE49-F238E27FC236}">
                  <a16:creationId xmlns:a16="http://schemas.microsoft.com/office/drawing/2014/main" id="{7738B72D-E6EB-2103-84B0-20793445A4CF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p:blipFill>
          <p:spPr>
            <a:xfrm>
              <a:off x="9711854" y="4100906"/>
              <a:ext cx="1110814" cy="1110814"/>
            </a:xfrm>
            <a:prstGeom prst="rect">
              <a:avLst/>
            </a:prstGeom>
          </p:spPr>
        </p:pic>
        <p:pic>
          <p:nvPicPr>
            <p:cNvPr id="64" name="Grafik 63" descr="Produktion mit einfarbiger Füllung">
              <a:extLst>
                <a:ext uri="{FF2B5EF4-FFF2-40B4-BE49-F238E27FC236}">
                  <a16:creationId xmlns:a16="http://schemas.microsoft.com/office/drawing/2014/main" id="{CAE20FAB-F969-D0E9-2442-0952055BF750}"/>
                </a:ext>
              </a:extLst>
            </p:cNvPr>
            <p:cNvPicPr>
              <a:picLocks noChangeAspect="1"/>
            </p:cNvPicPr>
            <p:nvPr/>
          </p:nvPicPr>
          <p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p:blipFill>
          <p:spPr>
            <a:xfrm>
              <a:off x="10796441" y="4155419"/>
              <a:ext cx="1056301" cy="1056301"/>
            </a:xfrm>
            <a:prstGeom prst="rect">
              <a:avLst/>
            </a:prstGeom>
          </p:spPr>
        </p:pic>
      </p:grpSp>
      <p:sp>
        <p:nvSpPr>
          <p:cNvPr id="66" name="Textfeld 65">
            <a:extLst>
              <a:ext uri="{FF2B5EF4-FFF2-40B4-BE49-F238E27FC236}">
                <a16:creationId xmlns:a16="http://schemas.microsoft.com/office/drawing/2014/main" id="{D6D70672-C61C-4A5C-0CCD-F6BC2345A47D}"/>
              </a:ext>
            </a:extLst>
          </p:cNvPr>
          <p:cNvSpPr txBox="1"/>
          <p:nvPr/>
        </p:nvSpPr>
        <p:spPr>
          <a:xfrm>
            <a:off x="9209930" y="5173792"/>
            <a:ext cx="2982070" cy="461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AT" sz="2400" b="1" dirty="0">
                <a:solidFill>
                  <a:srgbClr val="7772A8"/>
                </a:solidFill>
              </a:rPr>
              <a:t>Ausreichend Platz</a:t>
            </a:r>
            <a:endParaRPr kumimoji="0" lang="de-AT" sz="2400" b="1" i="0" u="none" strike="noStrike" cap="none" spc="0" normalizeH="0" baseline="0" dirty="0">
              <a:ln>
                <a:noFill/>
              </a:ln>
              <a:solidFill>
                <a:srgbClr val="7772A8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FB682BE3-A0FB-25F3-79E0-01E91213395E}"/>
              </a:ext>
            </a:extLst>
          </p:cNvPr>
          <p:cNvGrpSpPr/>
          <p:nvPr/>
        </p:nvGrpSpPr>
        <p:grpSpPr>
          <a:xfrm>
            <a:off x="7312538" y="2985235"/>
            <a:ext cx="1587764" cy="1161969"/>
            <a:chOff x="7312538" y="2985235"/>
            <a:chExt cx="1587764" cy="1161969"/>
          </a:xfrm>
        </p:grpSpPr>
        <p:pic>
          <p:nvPicPr>
            <p:cNvPr id="69" name="Grafik 68" descr="Geld Silhouette">
              <a:extLst>
                <a:ext uri="{FF2B5EF4-FFF2-40B4-BE49-F238E27FC236}">
                  <a16:creationId xmlns:a16="http://schemas.microsoft.com/office/drawing/2014/main" id="{921EB8FE-B9A4-0425-7056-B24495633CE8}"/>
                </a:ext>
              </a:extLst>
            </p:cNvPr>
            <p:cNvPicPr>
              <a:picLocks noChangeAspect="1"/>
            </p:cNvPicPr>
            <p:nvPr/>
          </p:nvPicPr>
          <p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/>
            </a:stretch>
          </p:blipFill>
          <p:spPr>
            <a:xfrm>
              <a:off x="7985902" y="3232804"/>
              <a:ext cx="914400" cy="914400"/>
            </a:xfrm>
            <a:prstGeom prst="rect">
              <a:avLst/>
            </a:prstGeom>
          </p:spPr>
        </p:pic>
        <p:pic>
          <p:nvPicPr>
            <p:cNvPr id="71" name="Grafik 70" descr="Dollar mit einfarbiger Füllung">
              <a:extLst>
                <a:ext uri="{FF2B5EF4-FFF2-40B4-BE49-F238E27FC236}">
                  <a16:creationId xmlns:a16="http://schemas.microsoft.com/office/drawing/2014/main" id="{4CCC1CC2-D726-6685-A9F0-77695FC93921}"/>
                </a:ext>
              </a:extLst>
            </p:cNvPr>
            <p:cNvPicPr>
              <a:picLocks noChangeAspect="1"/>
            </p:cNvPicPr>
            <p:nvPr/>
          </p:nvPicPr>
          <p:blipFill>
            <a:blip r:embed="rId40">
              <a:extLs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tretch>
              <a:fillRect/>
            </a:stretch>
          </p:blipFill>
          <p:spPr>
            <a:xfrm>
              <a:off x="7312538" y="2985235"/>
              <a:ext cx="914400" cy="914400"/>
            </a:xfrm>
            <a:prstGeom prst="rect">
              <a:avLst/>
            </a:prstGeom>
          </p:spPr>
        </p:pic>
      </p:grpSp>
      <p:sp>
        <p:nvSpPr>
          <p:cNvPr id="72" name="Textfeld 71">
            <a:extLst>
              <a:ext uri="{FF2B5EF4-FFF2-40B4-BE49-F238E27FC236}">
                <a16:creationId xmlns:a16="http://schemas.microsoft.com/office/drawing/2014/main" id="{147F2DD9-CC83-E05F-A9E4-E656C066B57B}"/>
              </a:ext>
            </a:extLst>
          </p:cNvPr>
          <p:cNvSpPr txBox="1"/>
          <p:nvPr/>
        </p:nvSpPr>
        <p:spPr>
          <a:xfrm>
            <a:off x="6737583" y="4128352"/>
            <a:ext cx="2982070" cy="461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AT" sz="2400" b="1" i="0" u="none" strike="noStrike" cap="none" spc="0" normalizeH="0" baseline="0" dirty="0">
                <a:ln>
                  <a:noFill/>
                </a:ln>
                <a:solidFill>
                  <a:srgbClr val="7772A8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Kosten</a:t>
            </a:r>
          </a:p>
        </p:txBody>
      </p:sp>
    </p:spTree>
    <p:extLst>
      <p:ext uri="{BB962C8B-B14F-4D97-AF65-F5344CB8AC3E}">
        <p14:creationId xmlns:p14="http://schemas.microsoft.com/office/powerpoint/2010/main" val="410406364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1" grpId="0"/>
      <p:bldP spid="43" grpId="0"/>
      <p:bldP spid="53" grpId="0"/>
      <p:bldP spid="57" grpId="0"/>
      <p:bldP spid="62" grpId="0"/>
      <p:bldP spid="66" grpId="0"/>
      <p:bldP spid="7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ADCBA69-6D17-8C73-4E99-834C420CB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Harte und weiche Standortfaktoren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E19B831-83B6-7BD8-3D7E-052F95F2E0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9790" y="1646456"/>
            <a:ext cx="5224776" cy="50058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2400" b="1" dirty="0"/>
              <a:t>Harte Standortfaktoren </a:t>
            </a:r>
            <a:r>
              <a:rPr lang="de-DE" sz="2400" dirty="0"/>
              <a:t>kann man messen:</a:t>
            </a:r>
          </a:p>
          <a:p>
            <a:pPr lvl="1"/>
            <a:r>
              <a:rPr lang="de-DE" sz="2400" dirty="0"/>
              <a:t>Infrastruktur und Verkehr</a:t>
            </a:r>
          </a:p>
          <a:p>
            <a:pPr lvl="1"/>
            <a:r>
              <a:rPr lang="de-DE" sz="2400" dirty="0"/>
              <a:t>Nähe zu Forschungs- und Entwicklungseinrichtungen</a:t>
            </a:r>
          </a:p>
          <a:p>
            <a:pPr lvl="1"/>
            <a:r>
              <a:rPr lang="de-DE" sz="2400" dirty="0"/>
              <a:t>Verfügbarkeit von ausreichend Platz</a:t>
            </a:r>
          </a:p>
          <a:p>
            <a:pPr lvl="1"/>
            <a:r>
              <a:rPr lang="de-DE" sz="2400" dirty="0"/>
              <a:t>Arbeitskräfte (Löhne und Ausbildung)</a:t>
            </a:r>
          </a:p>
          <a:p>
            <a:pPr lvl="1"/>
            <a:r>
              <a:rPr lang="de-DE" sz="2400" dirty="0"/>
              <a:t>Rohstoffe und andere Ressourcen</a:t>
            </a:r>
          </a:p>
          <a:p>
            <a:pPr lvl="1"/>
            <a:r>
              <a:rPr lang="de-DE" sz="2400" dirty="0"/>
              <a:t>Guter Zugang zu </a:t>
            </a:r>
            <a:r>
              <a:rPr lang="de-DE" sz="2400" dirty="0" err="1"/>
              <a:t>Kund:innen</a:t>
            </a:r>
            <a:endParaRPr lang="de-DE" sz="2400" dirty="0"/>
          </a:p>
          <a:p>
            <a:pPr lvl="1"/>
            <a:r>
              <a:rPr lang="de-DE" sz="2400" dirty="0"/>
              <a:t>Kosten (für Miete, Energie, Arbeitskräfte, Steuern)</a:t>
            </a:r>
          </a:p>
        </p:txBody>
      </p: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F5FCED39-2CC8-5B2B-EC07-4FA10F1C7A81}"/>
              </a:ext>
            </a:extLst>
          </p:cNvPr>
          <p:cNvSpPr txBox="1">
            <a:spLocks/>
          </p:cNvSpPr>
          <p:nvPr/>
        </p:nvSpPr>
        <p:spPr>
          <a:xfrm>
            <a:off x="6403345" y="1646457"/>
            <a:ext cx="5224776" cy="5005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>
            <a:lvl1pPr marL="228600" marR="0" indent="-228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1pPr>
            <a:lvl2pPr marL="711200" marR="0" indent="-254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2pPr>
            <a:lvl3pPr marL="1200150" marR="0" indent="-28575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3pPr>
            <a:lvl4pPr marL="1698171" marR="0" indent="-326571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4pPr>
            <a:lvl5pPr marL="2209800" marR="0" indent="-381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5pPr>
            <a:lvl6pPr marL="2540000" marR="0" indent="-254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6pPr>
            <a:lvl7pPr marL="2997200" marR="0" indent="-254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7pPr>
            <a:lvl8pPr marL="3454400" marR="0" indent="-254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8pPr>
            <a:lvl9pPr marL="3911600" marR="0" indent="-254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9pPr>
          </a:lstStyle>
          <a:p>
            <a:pPr marL="0" indent="0">
              <a:buNone/>
            </a:pPr>
            <a:r>
              <a:rPr lang="de-DE" sz="2400" b="1" dirty="0"/>
              <a:t>Weiche Standortfaktoren </a:t>
            </a:r>
            <a:r>
              <a:rPr lang="de-DE" sz="2400" dirty="0"/>
              <a:t>kann man eher nicht messen:</a:t>
            </a:r>
          </a:p>
          <a:p>
            <a:pPr lvl="1"/>
            <a:r>
              <a:rPr lang="de-DE" sz="2400" dirty="0"/>
              <a:t>Mentalität</a:t>
            </a:r>
          </a:p>
          <a:p>
            <a:pPr lvl="1"/>
            <a:r>
              <a:rPr lang="de-DE" sz="2400" dirty="0"/>
              <a:t>Image</a:t>
            </a:r>
          </a:p>
          <a:p>
            <a:pPr lvl="1"/>
            <a:r>
              <a:rPr lang="de-DE" sz="2400" dirty="0"/>
              <a:t>Wohn- und Freizeitwert</a:t>
            </a:r>
          </a:p>
          <a:p>
            <a:pPr lvl="1"/>
            <a:r>
              <a:rPr lang="de-DE" sz="2400" dirty="0"/>
              <a:t>Lebensqualität</a:t>
            </a:r>
          </a:p>
          <a:p>
            <a:pPr lvl="1" hangingPunct="1"/>
            <a:endParaRPr lang="de-DE" sz="2400" dirty="0"/>
          </a:p>
        </p:txBody>
      </p:sp>
      <p:pic>
        <p:nvPicPr>
          <p:cNvPr id="10" name="Grafik 9" descr="Straßenbahnwagen mit einfarbiger Füllung">
            <a:extLst>
              <a:ext uri="{FF2B5EF4-FFF2-40B4-BE49-F238E27FC236}">
                <a16:creationId xmlns:a16="http://schemas.microsoft.com/office/drawing/2014/main" id="{2981DFBD-AE9E-D22F-AC72-6AAB5F9279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341333" y="2197937"/>
            <a:ext cx="572311" cy="572311"/>
          </a:xfrm>
          <a:prstGeom prst="rect">
            <a:avLst/>
          </a:prstGeom>
        </p:spPr>
      </p:pic>
      <p:pic>
        <p:nvPicPr>
          <p:cNvPr id="11" name="Grafik 10" descr="Mikroskop Silhouette">
            <a:extLst>
              <a:ext uri="{FF2B5EF4-FFF2-40B4-BE49-F238E27FC236}">
                <a16:creationId xmlns:a16="http://schemas.microsoft.com/office/drawing/2014/main" id="{0768316B-17D0-E5D0-1EC5-74FBD6A6950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588466" y="2955973"/>
            <a:ext cx="572312" cy="572312"/>
          </a:xfrm>
          <a:prstGeom prst="rect">
            <a:avLst/>
          </a:prstGeom>
        </p:spPr>
      </p:pic>
      <p:pic>
        <p:nvPicPr>
          <p:cNvPr id="12" name="Grafik 11" descr="Landwirtschaft Silhouette">
            <a:extLst>
              <a:ext uri="{FF2B5EF4-FFF2-40B4-BE49-F238E27FC236}">
                <a16:creationId xmlns:a16="http://schemas.microsoft.com/office/drawing/2014/main" id="{D5BCFC9F-F27E-69E0-38D4-406E8A3013E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762799" y="3429000"/>
            <a:ext cx="572312" cy="572312"/>
          </a:xfrm>
          <a:prstGeom prst="rect">
            <a:avLst/>
          </a:prstGeom>
        </p:spPr>
      </p:pic>
      <p:pic>
        <p:nvPicPr>
          <p:cNvPr id="13" name="Grafik 12" descr="Programmierer mit einfarbiger Füllung">
            <a:extLst>
              <a:ext uri="{FF2B5EF4-FFF2-40B4-BE49-F238E27FC236}">
                <a16:creationId xmlns:a16="http://schemas.microsoft.com/office/drawing/2014/main" id="{1A923D95-722A-9E7D-DA6B-7B16E1043CB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342504" y="4087753"/>
            <a:ext cx="588089" cy="588089"/>
          </a:xfrm>
          <a:prstGeom prst="rect">
            <a:avLst/>
          </a:prstGeom>
        </p:spPr>
      </p:pic>
      <p:pic>
        <p:nvPicPr>
          <p:cNvPr id="14" name="Grafik 13" descr="Rohstoffe Silhouette">
            <a:extLst>
              <a:ext uri="{FF2B5EF4-FFF2-40B4-BE49-F238E27FC236}">
                <a16:creationId xmlns:a16="http://schemas.microsoft.com/office/drawing/2014/main" id="{27C629C0-1C44-FF68-C3DE-B29337F9EDC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471165" y="4675842"/>
            <a:ext cx="634982" cy="634982"/>
          </a:xfrm>
          <a:prstGeom prst="rect">
            <a:avLst/>
          </a:prstGeom>
        </p:spPr>
      </p:pic>
      <p:pic>
        <p:nvPicPr>
          <p:cNvPr id="16" name="Grafik 15" descr="Geld Silhouette">
            <a:extLst>
              <a:ext uri="{FF2B5EF4-FFF2-40B4-BE49-F238E27FC236}">
                <a16:creationId xmlns:a16="http://schemas.microsoft.com/office/drawing/2014/main" id="{C169652F-ECF2-0F48-8A01-81F4E3ED220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494361" y="5956296"/>
            <a:ext cx="634983" cy="634983"/>
          </a:xfrm>
          <a:prstGeom prst="rect">
            <a:avLst/>
          </a:prstGeom>
        </p:spPr>
      </p:pic>
      <p:pic>
        <p:nvPicPr>
          <p:cNvPr id="17" name="Grafik 16" descr="Registrierkasse mit einfarbiger Füllung">
            <a:extLst>
              <a:ext uri="{FF2B5EF4-FFF2-40B4-BE49-F238E27FC236}">
                <a16:creationId xmlns:a16="http://schemas.microsoft.com/office/drawing/2014/main" id="{54C24155-627D-290D-ABA1-3AF7B34AAB7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4858846" y="5255080"/>
            <a:ext cx="572313" cy="572313"/>
          </a:xfrm>
          <a:prstGeom prst="rect">
            <a:avLst/>
          </a:prstGeom>
        </p:spPr>
      </p:pic>
      <p:pic>
        <p:nvPicPr>
          <p:cNvPr id="21" name="Grafik 20" descr="Gedanken Silhouette">
            <a:extLst>
              <a:ext uri="{FF2B5EF4-FFF2-40B4-BE49-F238E27FC236}">
                <a16:creationId xmlns:a16="http://schemas.microsoft.com/office/drawing/2014/main" id="{FDF06737-A1FB-9ABA-47DD-6BDCBD3EE741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8582967" y="2089927"/>
            <a:ext cx="634983" cy="634983"/>
          </a:xfrm>
          <a:prstGeom prst="rect">
            <a:avLst/>
          </a:prstGeom>
        </p:spPr>
      </p:pic>
      <p:pic>
        <p:nvPicPr>
          <p:cNvPr id="23" name="Grafik 22" descr="Sternaugengesichtskontur mit einfarbiger Füllung">
            <a:extLst>
              <a:ext uri="{FF2B5EF4-FFF2-40B4-BE49-F238E27FC236}">
                <a16:creationId xmlns:a16="http://schemas.microsoft.com/office/drawing/2014/main" id="{B6387954-C70F-7754-A9C7-6491C90F4247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8020000" y="2790487"/>
            <a:ext cx="512727" cy="512727"/>
          </a:xfrm>
          <a:prstGeom prst="rect">
            <a:avLst/>
          </a:prstGeom>
        </p:spPr>
      </p:pic>
      <p:pic>
        <p:nvPicPr>
          <p:cNvPr id="25" name="Grafik 24" descr="Bewertung 3 Sterne mit einfarbiger Füllung">
            <a:extLst>
              <a:ext uri="{FF2B5EF4-FFF2-40B4-BE49-F238E27FC236}">
                <a16:creationId xmlns:a16="http://schemas.microsoft.com/office/drawing/2014/main" id="{7A5651CA-7EF9-182B-8821-D9C4646CBD4A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088573" y="3549941"/>
            <a:ext cx="738717" cy="738717"/>
          </a:xfrm>
          <a:prstGeom prst="rect">
            <a:avLst/>
          </a:prstGeom>
        </p:spPr>
      </p:pic>
      <p:pic>
        <p:nvPicPr>
          <p:cNvPr id="27" name="Grafik 26" descr="Renoviertes Haus funkelnd mit einfarbiger Füllung">
            <a:extLst>
              <a:ext uri="{FF2B5EF4-FFF2-40B4-BE49-F238E27FC236}">
                <a16:creationId xmlns:a16="http://schemas.microsoft.com/office/drawing/2014/main" id="{53A35ADC-5294-74E2-7B76-4FA591D0DE11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169479" y="3138121"/>
            <a:ext cx="512728" cy="512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49119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8EC07ED-8AF0-6A1B-7188-3B5C09F91B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Aufgabenstellung Arbeitsblatt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CBC956F-37E5-8C01-31EF-D13A629E85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69" y="1793174"/>
            <a:ext cx="7637629" cy="4379026"/>
          </a:xfrm>
        </p:spPr>
        <p:txBody>
          <a:bodyPr/>
          <a:lstStyle/>
          <a:p>
            <a:pPr marL="0" indent="0">
              <a:buNone/>
            </a:pPr>
            <a:r>
              <a:rPr lang="de-DE" sz="2400"/>
              <a:t>Ihr habt schon einiges zu Standortfaktoren und Standortentscheidungen gehört. Nun </a:t>
            </a:r>
            <a:r>
              <a:rPr lang="de-DE" sz="2400" dirty="0"/>
              <a:t>sollt ihr im Wimmelbild einen </a:t>
            </a:r>
            <a:r>
              <a:rPr lang="de-DE" sz="2400"/>
              <a:t>Standort für euer Unternehmen finden. </a:t>
            </a:r>
            <a:endParaRPr lang="de-AT" sz="2400"/>
          </a:p>
          <a:p>
            <a:pPr marL="457200" lvl="0" indent="-457200">
              <a:buFont typeface="+mj-lt"/>
              <a:buAutoNum type="arabicPeriod"/>
            </a:pPr>
            <a:r>
              <a:rPr lang="de-DE" sz="2400" b="1"/>
              <a:t>Lest</a:t>
            </a:r>
            <a:r>
              <a:rPr lang="de-DE" sz="2400"/>
              <a:t> die Informationen zu eurem Unternehmen </a:t>
            </a:r>
            <a:r>
              <a:rPr lang="de-DE" sz="2400" b="1"/>
              <a:t>durch</a:t>
            </a:r>
            <a:r>
              <a:rPr lang="de-DE" sz="2400"/>
              <a:t>.</a:t>
            </a:r>
            <a:endParaRPr lang="de-AT" sz="2400"/>
          </a:p>
          <a:p>
            <a:pPr marL="457200" indent="-457200">
              <a:buFont typeface="+mj-lt"/>
              <a:buAutoNum type="arabicPeriod"/>
            </a:pPr>
            <a:r>
              <a:rPr lang="de-DE" sz="2400" b="1"/>
              <a:t>Notiert</a:t>
            </a:r>
            <a:r>
              <a:rPr lang="de-DE" sz="2400"/>
              <a:t> die wichtigsten Standortfaktoren. Die Leitfragen auf eurem Arbeitsblatt helfen euch dabei.</a:t>
            </a:r>
          </a:p>
          <a:p>
            <a:pPr marL="457200" indent="-457200">
              <a:buFont typeface="+mj-lt"/>
              <a:buAutoNum type="arabicPeriod"/>
            </a:pPr>
            <a:r>
              <a:rPr lang="de-DE" sz="2400" b="1"/>
              <a:t>Wählt</a:t>
            </a:r>
            <a:r>
              <a:rPr lang="de-DE" sz="2400"/>
              <a:t> anschließend den besten Standort für euer Unternehmen im Wimmelbild </a:t>
            </a:r>
            <a:r>
              <a:rPr lang="de-DE" sz="2400" b="1"/>
              <a:t>aus</a:t>
            </a:r>
            <a:r>
              <a:rPr lang="de-DE" sz="2400"/>
              <a:t>.</a:t>
            </a:r>
            <a:endParaRPr lang="de-AT" sz="2400"/>
          </a:p>
          <a:p>
            <a:endParaRPr lang="de-DE"/>
          </a:p>
        </p:txBody>
      </p:sp>
      <p:pic>
        <p:nvPicPr>
          <p:cNvPr id="5" name="Grafik 4" descr="Ein Bild, das Clipart, Hase Kaninchen, Cartoon, Darstellung enthält.&#10;&#10;Automatisch generierte Beschreibung">
            <a:extLst>
              <a:ext uri="{FF2B5EF4-FFF2-40B4-BE49-F238E27FC236}">
                <a16:creationId xmlns:a16="http://schemas.microsoft.com/office/drawing/2014/main" id="{05035D48-AD89-FB53-FD16-D3B862A18F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3162" y="2462753"/>
            <a:ext cx="2737019" cy="3709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787010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A27EE36-40FF-5735-99BE-6CCA6C391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err="1"/>
              <a:t>StandortAuswahl</a:t>
            </a:r>
            <a:r>
              <a:rPr lang="de-DE"/>
              <a:t> Wimmelbild</a:t>
            </a:r>
          </a:p>
        </p:txBody>
      </p:sp>
      <p:pic>
        <p:nvPicPr>
          <p:cNvPr id="5" name="Grafik 4" descr="Ein Bild, das Text, Karte, Diagramm, Plan enthält.&#10;&#10;Automatisch generierte Beschreibung">
            <a:extLst>
              <a:ext uri="{FF2B5EF4-FFF2-40B4-BE49-F238E27FC236}">
                <a16:creationId xmlns:a16="http://schemas.microsoft.com/office/drawing/2014/main" id="{8128431E-C341-1C7A-E480-D4765C129D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0617" y="1263318"/>
            <a:ext cx="7490766" cy="5293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954528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0" cap="none"/>
            </a:lvl1pPr>
          </a:lstStyle>
          <a:p>
            <a:r>
              <a:rPr lang="de-DE"/>
              <a:t>Die Vielfalt Österreichs erkunden</a:t>
            </a:r>
            <a:endParaRPr/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ADCBA69-6D17-8C73-4E99-834C420CB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Elevator Pitch - Beispiel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E19B831-83B6-7BD8-3D7E-052F95F2E0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/>
              <a:t>4 Stufen:</a:t>
            </a:r>
          </a:p>
          <a:p>
            <a:pPr marL="914400" lvl="1" indent="-457200">
              <a:buFont typeface="+mj-lt"/>
              <a:buAutoNum type="arabicPeriod"/>
            </a:pPr>
            <a:r>
              <a:rPr lang="de-DE"/>
              <a:t>Spannender </a:t>
            </a:r>
            <a:r>
              <a:rPr lang="de-DE" b="1"/>
              <a:t>Einstieg</a:t>
            </a:r>
            <a:r>
              <a:rPr lang="de-DE"/>
              <a:t> mit einer frechen Frage oder einem interessanten Fakt </a:t>
            </a:r>
          </a:p>
          <a:p>
            <a:pPr lvl="2"/>
            <a:r>
              <a:rPr lang="de-DE"/>
              <a:t>z. B.: </a:t>
            </a:r>
            <a:r>
              <a:rPr lang="de-AT"/>
              <a:t>Wusstest du, dass das beliebteste Gummibärchen in Österreich das Rote ist? </a:t>
            </a:r>
          </a:p>
          <a:p>
            <a:pPr marL="914400" lvl="1" indent="-457200">
              <a:buFont typeface="+mj-lt"/>
              <a:buAutoNum type="arabicPeriod"/>
            </a:pPr>
            <a:r>
              <a:rPr lang="de-AT"/>
              <a:t>Was ist das </a:t>
            </a:r>
            <a:r>
              <a:rPr lang="de-AT" b="1"/>
              <a:t>Besondere</a:t>
            </a:r>
            <a:r>
              <a:rPr lang="de-AT"/>
              <a:t>? Was hebt eine Sache oder einen Standort von anderen ab?</a:t>
            </a:r>
          </a:p>
          <a:p>
            <a:pPr marL="1403350" lvl="2" indent="-457200"/>
            <a:r>
              <a:rPr lang="de-AT"/>
              <a:t>z. B.: Das liegt vor allem daran, dass Rot die Farbe der Liebe ist. Und weil die Menschen in Österreich liebend gerne Erdbeeren essen. </a:t>
            </a:r>
          </a:p>
          <a:p>
            <a:pPr marL="914400" lvl="1" indent="-457200">
              <a:buFont typeface="+mj-lt"/>
              <a:buAutoNum type="arabicPeriod"/>
            </a:pPr>
            <a:r>
              <a:rPr lang="de-AT"/>
              <a:t>Wie profitiert dein Gegenüber davon? Welche </a:t>
            </a:r>
            <a:r>
              <a:rPr lang="de-AT" b="1"/>
              <a:t>Vorteile</a:t>
            </a:r>
            <a:r>
              <a:rPr lang="de-AT"/>
              <a:t> hat es?</a:t>
            </a:r>
          </a:p>
          <a:p>
            <a:pPr marL="1403350" lvl="2" indent="-457200"/>
            <a:r>
              <a:rPr lang="de-AT"/>
              <a:t>Wenn du also ein rotes Gummibärchen isst, dann bekommst du durch die Farbe und den Geschmack direkt ein gutes Gefühl. </a:t>
            </a:r>
          </a:p>
          <a:p>
            <a:pPr marL="914400" lvl="1" indent="-457200">
              <a:buFont typeface="+mj-lt"/>
              <a:buAutoNum type="arabicPeriod"/>
            </a:pPr>
            <a:r>
              <a:rPr lang="de-AT"/>
              <a:t>Was kann dein Gegenüber direkt tun? Wie kann es </a:t>
            </a:r>
            <a:r>
              <a:rPr lang="de-AT" b="1"/>
              <a:t>aktiv und motiviert werden</a:t>
            </a:r>
            <a:r>
              <a:rPr lang="de-AT"/>
              <a:t>?</a:t>
            </a:r>
          </a:p>
          <a:p>
            <a:pPr marL="1403350" lvl="2" indent="-457200"/>
            <a:r>
              <a:rPr lang="de-AT"/>
              <a:t>Hole dir doch direkt eine Tüte Gummibärchen und probiere es selbst aus! </a:t>
            </a:r>
          </a:p>
        </p:txBody>
      </p:sp>
    </p:spTree>
    <p:extLst>
      <p:ext uri="{BB962C8B-B14F-4D97-AF65-F5344CB8AC3E}">
        <p14:creationId xmlns:p14="http://schemas.microsoft.com/office/powerpoint/2010/main" val="2681321585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90EB6B-595A-2D6F-3C9F-B7C480C40F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Beispiel Elevator Pitch</a:t>
            </a:r>
          </a:p>
        </p:txBody>
      </p:sp>
      <p:pic>
        <p:nvPicPr>
          <p:cNvPr id="5" name="Onlinemedien 4" descr="WUGGL - &quot;2 Minuten 2 Millionen&quot; - WUGGL im 2 Minuten Pitch">
            <a:hlinkClick r:id="" action="ppaction://media"/>
            <a:extLst>
              <a:ext uri="{FF2B5EF4-FFF2-40B4-BE49-F238E27FC236}">
                <a16:creationId xmlns:a16="http://schemas.microsoft.com/office/drawing/2014/main" id="{8EF2C09D-12AA-5712-B504-A7F68274944B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009999" y="1578894"/>
            <a:ext cx="8172002" cy="4617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33532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/>
              <a:t>Anhang</a:t>
            </a:r>
            <a:endParaRPr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38395410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Titel 2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rPr lang="de-DE"/>
              <a:t>Bilder</a:t>
            </a:r>
            <a:endParaRPr/>
          </a:p>
        </p:txBody>
      </p:sp>
      <p:sp>
        <p:nvSpPr>
          <p:cNvPr id="487" name="Inhaltsplatzhalter 4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SzTx/>
              <a:buNone/>
            </a:pPr>
            <a:r>
              <a:rPr lang="de-DE" b="1" dirty="0"/>
              <a:t>Alle Bilder sowie andere Medien (z. B. Videos) sind aus der Lizenz ausgenommen</a:t>
            </a:r>
            <a:r>
              <a:rPr lang="de-DE" dirty="0"/>
              <a:t>. </a:t>
            </a:r>
            <a:br>
              <a:rPr lang="de-DE" dirty="0"/>
            </a:br>
            <a:r>
              <a:rPr lang="de-DE" dirty="0"/>
              <a:t>Wenn nicht anders angegeben, handelt es sich um eigene Darstellungen.</a:t>
            </a:r>
          </a:p>
          <a:p>
            <a:pPr marL="0" indent="0">
              <a:buSzTx/>
              <a:buNone/>
            </a:pP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F5, Kühe, Sergio </a:t>
            </a:r>
            <a:r>
              <a:rPr lang="de-AT" dirty="0" err="1"/>
              <a:t>Arteaga</a:t>
            </a:r>
            <a:r>
              <a:rPr lang="de-AT" dirty="0"/>
              <a:t>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F5, Fischerei, Quang Nguyen Vinh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F5, Forstwirtschaft, </a:t>
            </a:r>
            <a:r>
              <a:rPr lang="de-AT" dirty="0" err="1"/>
              <a:t>Collab</a:t>
            </a:r>
            <a:r>
              <a:rPr lang="de-AT" dirty="0"/>
              <a:t> Media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F5, Ackerbau, </a:t>
            </a:r>
            <a:r>
              <a:rPr lang="de-AT" dirty="0" err="1"/>
              <a:t>no</a:t>
            </a:r>
            <a:r>
              <a:rPr lang="de-AT" dirty="0"/>
              <a:t> </a:t>
            </a:r>
            <a:r>
              <a:rPr lang="de-AT" dirty="0" err="1"/>
              <a:t>one</a:t>
            </a:r>
            <a:r>
              <a:rPr lang="de-AT" dirty="0"/>
              <a:t> </a:t>
            </a:r>
            <a:r>
              <a:rPr lang="de-AT" dirty="0" err="1"/>
              <a:t>cares</a:t>
            </a:r>
            <a:r>
              <a:rPr lang="de-AT" dirty="0"/>
              <a:t>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F6, Maurer, </a:t>
            </a:r>
            <a:r>
              <a:rPr lang="de-AT" dirty="0" err="1"/>
              <a:t>Bermix</a:t>
            </a:r>
            <a:r>
              <a:rPr lang="de-AT" dirty="0"/>
              <a:t> Studio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F6, Elektrikerin, OPPO Find X5 Pro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F6, Webmaschine, </a:t>
            </a:r>
            <a:r>
              <a:rPr lang="de-AT" dirty="0" err="1"/>
              <a:t>Aditya</a:t>
            </a:r>
            <a:r>
              <a:rPr lang="de-AT" dirty="0"/>
              <a:t> </a:t>
            </a:r>
            <a:r>
              <a:rPr lang="de-AT" dirty="0" err="1"/>
              <a:t>Wardhana</a:t>
            </a:r>
            <a:r>
              <a:rPr lang="de-AT" dirty="0"/>
              <a:t>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F6, Maschinen, Simon </a:t>
            </a:r>
            <a:r>
              <a:rPr lang="de-AT" dirty="0" err="1"/>
              <a:t>Kadula</a:t>
            </a:r>
            <a:r>
              <a:rPr lang="de-AT" dirty="0"/>
              <a:t>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endParaRPr lang="de-AT" dirty="0"/>
          </a:p>
        </p:txBody>
      </p:sp>
      <p:sp>
        <p:nvSpPr>
          <p:cNvPr id="488" name="Foliennummernplatzhalter 1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23</a:t>
            </a:fld>
            <a:endParaRPr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FF888E3E-1757-535F-6FD2-B8913F5538B0}"/>
              </a:ext>
            </a:extLst>
          </p:cNvPr>
          <p:cNvSpPr txBox="1"/>
          <p:nvPr/>
        </p:nvSpPr>
        <p:spPr>
          <a:xfrm>
            <a:off x="6195318" y="2842929"/>
            <a:ext cx="5208997" cy="307776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indent="0">
              <a:lnSpc>
                <a:spcPct val="90000"/>
              </a:lnSpc>
              <a:spcBef>
                <a:spcPts val="1000"/>
              </a:spcBef>
              <a:buSzTx/>
              <a:buNone/>
            </a:pPr>
            <a:r>
              <a:rPr lang="de-AT" sz="2000" dirty="0">
                <a:solidFill>
                  <a:srgbClr val="494848"/>
                </a:solidFill>
                <a:latin typeface="Lexend"/>
              </a:rPr>
              <a:t>F7, Busfahrer, Super </a:t>
            </a:r>
            <a:r>
              <a:rPr lang="de-AT" sz="2000" dirty="0" err="1">
                <a:solidFill>
                  <a:srgbClr val="494848"/>
                </a:solidFill>
                <a:latin typeface="Lexend"/>
              </a:rPr>
              <a:t>Straho</a:t>
            </a:r>
            <a:r>
              <a:rPr lang="de-AT" sz="2000" dirty="0">
                <a:solidFill>
                  <a:srgbClr val="494848"/>
                </a:solidFill>
                <a:latin typeface="Lexend"/>
              </a:rPr>
              <a:t> / </a:t>
            </a:r>
            <a:r>
              <a:rPr lang="de-AT" sz="2000" dirty="0" err="1">
                <a:solidFill>
                  <a:srgbClr val="494848"/>
                </a:solidFill>
                <a:latin typeface="Lexend"/>
              </a:rPr>
              <a:t>Unsplash</a:t>
            </a:r>
            <a:endParaRPr lang="de-AT" sz="2000" dirty="0">
              <a:solidFill>
                <a:srgbClr val="494848"/>
              </a:solidFill>
              <a:latin typeface="Lexend"/>
            </a:endParaRPr>
          </a:p>
          <a:p>
            <a:pPr marL="0" indent="0">
              <a:lnSpc>
                <a:spcPct val="90000"/>
              </a:lnSpc>
              <a:spcBef>
                <a:spcPts val="1000"/>
              </a:spcBef>
              <a:buSzTx/>
              <a:buNone/>
            </a:pPr>
            <a:r>
              <a:rPr lang="de-AT" sz="2000" dirty="0">
                <a:solidFill>
                  <a:srgbClr val="494848"/>
                </a:solidFill>
                <a:latin typeface="Lexend"/>
              </a:rPr>
              <a:t>F7, Kassa, Blake </a:t>
            </a:r>
            <a:r>
              <a:rPr lang="de-AT" sz="2000" dirty="0" err="1">
                <a:solidFill>
                  <a:srgbClr val="494848"/>
                </a:solidFill>
                <a:latin typeface="Lexend"/>
              </a:rPr>
              <a:t>Wisz</a:t>
            </a:r>
            <a:r>
              <a:rPr lang="de-AT" sz="2000" dirty="0">
                <a:solidFill>
                  <a:srgbClr val="494848"/>
                </a:solidFill>
                <a:latin typeface="Lexend"/>
              </a:rPr>
              <a:t> / </a:t>
            </a:r>
            <a:r>
              <a:rPr lang="de-AT" sz="2000" dirty="0" err="1">
                <a:solidFill>
                  <a:srgbClr val="494848"/>
                </a:solidFill>
                <a:latin typeface="Lexend"/>
              </a:rPr>
              <a:t>Unsplash</a:t>
            </a:r>
            <a:endParaRPr lang="de-AT" sz="2000" dirty="0">
              <a:solidFill>
                <a:srgbClr val="494848"/>
              </a:solidFill>
              <a:latin typeface="Lexend"/>
            </a:endParaRPr>
          </a:p>
          <a:p>
            <a:pPr marL="0" indent="0">
              <a:lnSpc>
                <a:spcPct val="90000"/>
              </a:lnSpc>
              <a:spcBef>
                <a:spcPts val="1000"/>
              </a:spcBef>
              <a:buSzTx/>
              <a:buNone/>
            </a:pPr>
            <a:r>
              <a:rPr lang="de-AT" sz="2000" dirty="0">
                <a:solidFill>
                  <a:srgbClr val="494848"/>
                </a:solidFill>
                <a:latin typeface="Lexend"/>
              </a:rPr>
              <a:t>F7, Unterricht, Kenny </a:t>
            </a:r>
            <a:r>
              <a:rPr lang="de-AT" sz="2000" dirty="0" err="1">
                <a:solidFill>
                  <a:srgbClr val="494848"/>
                </a:solidFill>
                <a:latin typeface="Lexend"/>
              </a:rPr>
              <a:t>Eliason</a:t>
            </a:r>
            <a:r>
              <a:rPr lang="de-AT" sz="2000" dirty="0">
                <a:solidFill>
                  <a:srgbClr val="494848"/>
                </a:solidFill>
                <a:latin typeface="Lexend"/>
              </a:rPr>
              <a:t> / </a:t>
            </a:r>
            <a:r>
              <a:rPr lang="de-AT" sz="2000" dirty="0" err="1">
                <a:solidFill>
                  <a:srgbClr val="494848"/>
                </a:solidFill>
                <a:latin typeface="Lexend"/>
              </a:rPr>
              <a:t>Unsplash</a:t>
            </a:r>
            <a:endParaRPr lang="de-AT" sz="2000" dirty="0">
              <a:solidFill>
                <a:srgbClr val="494848"/>
              </a:solidFill>
              <a:latin typeface="Lexend"/>
            </a:endParaRPr>
          </a:p>
          <a:p>
            <a:pPr marL="0" indent="0">
              <a:lnSpc>
                <a:spcPct val="90000"/>
              </a:lnSpc>
              <a:spcBef>
                <a:spcPts val="1000"/>
              </a:spcBef>
              <a:buSzTx/>
              <a:buNone/>
            </a:pPr>
            <a:r>
              <a:rPr lang="de-AT" sz="2000" dirty="0">
                <a:solidFill>
                  <a:srgbClr val="494848"/>
                </a:solidFill>
                <a:latin typeface="Lexend"/>
              </a:rPr>
              <a:t>F7, medizinisches Personal, Ani </a:t>
            </a:r>
            <a:r>
              <a:rPr lang="de-AT" sz="2000" dirty="0" err="1">
                <a:solidFill>
                  <a:srgbClr val="494848"/>
                </a:solidFill>
                <a:latin typeface="Lexend"/>
              </a:rPr>
              <a:t>Kolleshi</a:t>
            </a:r>
            <a:r>
              <a:rPr lang="de-AT" sz="2000" dirty="0">
                <a:solidFill>
                  <a:srgbClr val="494848"/>
                </a:solidFill>
                <a:latin typeface="Lexend"/>
              </a:rPr>
              <a:t> / </a:t>
            </a:r>
            <a:r>
              <a:rPr lang="de-AT" sz="2000" dirty="0" err="1">
                <a:solidFill>
                  <a:srgbClr val="494848"/>
                </a:solidFill>
                <a:latin typeface="Lexend"/>
              </a:rPr>
              <a:t>Unsplash</a:t>
            </a:r>
            <a:endParaRPr lang="de-AT" sz="2000" dirty="0">
              <a:solidFill>
                <a:srgbClr val="494848"/>
              </a:solidFill>
              <a:latin typeface="Lexend"/>
            </a:endParaRPr>
          </a:p>
          <a:p>
            <a:pPr marL="0" indent="0">
              <a:lnSpc>
                <a:spcPct val="90000"/>
              </a:lnSpc>
              <a:spcBef>
                <a:spcPts val="1000"/>
              </a:spcBef>
              <a:buSzTx/>
              <a:buNone/>
            </a:pPr>
            <a:r>
              <a:rPr lang="de-AT" sz="2000" dirty="0">
                <a:solidFill>
                  <a:srgbClr val="494848"/>
                </a:solidFill>
                <a:latin typeface="Lexend"/>
              </a:rPr>
              <a:t>F14, Video Standortfaktoren / Geographie - </a:t>
            </a:r>
            <a:r>
              <a:rPr lang="de-AT" sz="2000" dirty="0" err="1">
                <a:solidFill>
                  <a:srgbClr val="494848"/>
                </a:solidFill>
                <a:latin typeface="Lexend"/>
              </a:rPr>
              <a:t>simpleclub</a:t>
            </a:r>
            <a:r>
              <a:rPr lang="de-AT" sz="2000" dirty="0">
                <a:solidFill>
                  <a:srgbClr val="494848"/>
                </a:solidFill>
                <a:latin typeface="Lexend"/>
              </a:rPr>
              <a:t> (</a:t>
            </a:r>
            <a:r>
              <a:rPr lang="de-AT" sz="2000" dirty="0">
                <a:solidFill>
                  <a:srgbClr val="494848"/>
                </a:solidFill>
                <a:latin typeface="Lexend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</a:t>
            </a:r>
            <a:r>
              <a:rPr lang="de-AT" sz="2000" dirty="0">
                <a:solidFill>
                  <a:srgbClr val="494848"/>
                </a:solidFill>
                <a:latin typeface="Lexend"/>
              </a:rPr>
              <a:t>)</a:t>
            </a:r>
          </a:p>
          <a:p>
            <a:pPr marL="0" indent="0">
              <a:lnSpc>
                <a:spcPct val="90000"/>
              </a:lnSpc>
              <a:spcBef>
                <a:spcPts val="1000"/>
              </a:spcBef>
              <a:buSzTx/>
              <a:buNone/>
            </a:pPr>
            <a:r>
              <a:rPr lang="de-AT" sz="2000" dirty="0">
                <a:solidFill>
                  <a:srgbClr val="494848"/>
                </a:solidFill>
                <a:latin typeface="Lexend"/>
              </a:rPr>
              <a:t>F21, Elevator Pitch / </a:t>
            </a:r>
            <a:r>
              <a:rPr lang="de-AT" sz="2000" dirty="0" err="1">
                <a:solidFill>
                  <a:srgbClr val="494848"/>
                </a:solidFill>
                <a:latin typeface="Lexend"/>
              </a:rPr>
              <a:t>Wuggl</a:t>
            </a:r>
            <a:r>
              <a:rPr lang="de-AT" sz="2000" dirty="0">
                <a:solidFill>
                  <a:srgbClr val="494848"/>
                </a:solidFill>
                <a:latin typeface="Lexend"/>
              </a:rPr>
              <a:t> (</a:t>
            </a:r>
            <a:r>
              <a:rPr lang="de-AT" sz="2000" dirty="0">
                <a:solidFill>
                  <a:srgbClr val="494848"/>
                </a:solidFill>
                <a:latin typeface="Lexend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</a:t>
            </a:r>
            <a:r>
              <a:rPr lang="de-AT" sz="2000" dirty="0">
                <a:solidFill>
                  <a:srgbClr val="494848"/>
                </a:solidFill>
                <a:latin typeface="Lexend"/>
              </a:rPr>
              <a:t>)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559A9A-6020-027C-F0D8-12AA02DD6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Impressum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458406A-D156-7B30-F971-7443E33ECA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1271" y="5423636"/>
            <a:ext cx="11280131" cy="903083"/>
          </a:xfrm>
        </p:spPr>
        <p:txBody>
          <a:bodyPr/>
          <a:lstStyle/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Bei einer Weiterverwendung sollen folgende Angaben gemacht werden:</a:t>
            </a: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Stiftung Wirtschaftsbildung (2024) Standortfaktoren: An- und Absiedelung von Unternehmen. Power-Point-Präsentation. CC BY NC SA 4.0.</a:t>
            </a:r>
            <a:endParaRPr lang="de-AT" sz="120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endParaRPr lang="de-AT" sz="320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B62C0277-D86A-A322-C8FE-0CEBDB8F2B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r="35457" b="64620"/>
          <a:stretch/>
        </p:blipFill>
        <p:spPr>
          <a:xfrm>
            <a:off x="450569" y="1600199"/>
            <a:ext cx="6703163" cy="3657601"/>
          </a:xfrm>
          <a:prstGeom prst="rect">
            <a:avLst/>
          </a:prstGeom>
        </p:spPr>
      </p:pic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C6EA999D-D688-BF3B-925A-B85B728A5D23}"/>
              </a:ext>
            </a:extLst>
          </p:cNvPr>
          <p:cNvSpPr/>
          <p:nvPr/>
        </p:nvSpPr>
        <p:spPr>
          <a:xfrm>
            <a:off x="469791" y="5666426"/>
            <a:ext cx="9558464" cy="417501"/>
          </a:xfrm>
          <a:prstGeom prst="roundRect">
            <a:avLst>
              <a:gd name="adj" fmla="val 5914"/>
            </a:avLst>
          </a:prstGeom>
          <a:noFill/>
          <a:ln w="19050" cap="flat" cmpd="sng" algn="ctr">
            <a:solidFill>
              <a:srgbClr val="8D82B1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858717602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W</a:t>
            </a:r>
            <a:r>
              <a:rPr lang="de-AT" err="1"/>
              <a:t>immelbild</a:t>
            </a:r>
            <a:r>
              <a:rPr lang="de-AT"/>
              <a:t> erkunden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F38716A-DC90-4EE8-9F14-C2FF9BA04E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69" y="1793174"/>
            <a:ext cx="8530145" cy="4379026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de-DE" sz="2800"/>
              <a:t>Welche Tätigkeiten kannst du auf dem Wimmelbild erkennen?</a:t>
            </a:r>
          </a:p>
          <a:p>
            <a:pPr>
              <a:lnSpc>
                <a:spcPct val="100000"/>
              </a:lnSpc>
            </a:pPr>
            <a:r>
              <a:rPr lang="de-DE" sz="2800"/>
              <a:t>Welche Unternehmen und Gebäude gibt es?</a:t>
            </a:r>
          </a:p>
          <a:p>
            <a:pPr>
              <a:lnSpc>
                <a:spcPct val="100000"/>
              </a:lnSpc>
            </a:pPr>
            <a:r>
              <a:rPr lang="de-DE" sz="2800"/>
              <a:t>Wie sieht die Umgebung aus?</a:t>
            </a:r>
          </a:p>
        </p:txBody>
      </p:sp>
      <p:pic>
        <p:nvPicPr>
          <p:cNvPr id="3" name="Grafik 2" descr="Ein Bild, das Hut, Kleidung, Menschliches Gesicht, Cartoon enthält.&#10;&#10;Automatisch generierte Beschreibung">
            <a:extLst>
              <a:ext uri="{FF2B5EF4-FFF2-40B4-BE49-F238E27FC236}">
                <a16:creationId xmlns:a16="http://schemas.microsoft.com/office/drawing/2014/main" id="{E5BD59CC-5AF6-DDB1-B608-740DEEDC56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70" t="8024" r="32987"/>
          <a:stretch/>
        </p:blipFill>
        <p:spPr>
          <a:xfrm>
            <a:off x="10109204" y="2585234"/>
            <a:ext cx="1473196" cy="3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102392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Wirtschaftssektoren</a:t>
            </a:r>
            <a:endParaRPr lang="de-AT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F38716A-DC90-4EE8-9F14-C2FF9BA04E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69" y="1793174"/>
            <a:ext cx="8530145" cy="4379026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de-DE" sz="2800" dirty="0"/>
              <a:t>Tätigkeiten werden grob meist in </a:t>
            </a:r>
            <a:r>
              <a:rPr lang="de-DE" sz="2800" b="1" dirty="0"/>
              <a:t>drei Sektoren </a:t>
            </a:r>
            <a:r>
              <a:rPr lang="de-DE" sz="2800" dirty="0"/>
              <a:t>eingeteilt</a:t>
            </a:r>
          </a:p>
          <a:p>
            <a:pPr>
              <a:lnSpc>
                <a:spcPct val="100000"/>
              </a:lnSpc>
            </a:pPr>
            <a:endParaRPr lang="de-DE" sz="2800" dirty="0"/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de-DE" sz="2800" dirty="0"/>
              <a:t>Landwirtschaft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de-DE" sz="2800" dirty="0"/>
              <a:t>Industrie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de-DE" sz="2800" dirty="0"/>
              <a:t>Dienstleistungen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endParaRPr lang="de-DE" sz="2800" dirty="0"/>
          </a:p>
          <a:p>
            <a:pPr marL="0" indent="0">
              <a:lnSpc>
                <a:spcPct val="100000"/>
              </a:lnSpc>
              <a:buNone/>
            </a:pPr>
            <a:r>
              <a:rPr lang="de-DE" sz="2800" dirty="0"/>
              <a:t>Was denkst du: Welche Tätigkeiten oder Branchen könnten diesen Sektoren zugeordnet werden?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FE162FB0-9576-C59D-6C95-CEC77C189F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0714" y="3668486"/>
            <a:ext cx="2766000" cy="2765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553787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50A121-A83F-103E-897E-D22B6773FF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Erster Sektor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FA54317-C26F-2AD9-A2A2-FD6ECA786B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sz="2400" b="1" dirty="0"/>
              <a:t>Landwirtschaft</a:t>
            </a:r>
            <a:r>
              <a:rPr lang="de-DE" sz="2400" dirty="0"/>
              <a:t> wie</a:t>
            </a:r>
          </a:p>
          <a:p>
            <a:r>
              <a:rPr lang="de-DE" sz="2400" dirty="0"/>
              <a:t>Forstwirtschaft</a:t>
            </a:r>
          </a:p>
          <a:p>
            <a:r>
              <a:rPr lang="de-DE" sz="2400" dirty="0"/>
              <a:t>Viehwirtschaft</a:t>
            </a:r>
          </a:p>
          <a:p>
            <a:r>
              <a:rPr lang="de-DE" sz="2400" dirty="0"/>
              <a:t>Milchwirtschaft</a:t>
            </a:r>
          </a:p>
          <a:p>
            <a:r>
              <a:rPr lang="de-DE" sz="2400" dirty="0"/>
              <a:t>Fischerei</a:t>
            </a:r>
          </a:p>
        </p:txBody>
      </p:sp>
      <p:pic>
        <p:nvPicPr>
          <p:cNvPr id="5" name="Grafik 4" descr="Ein Bild, das Gelände, Person, Kleidung, draußen enthält.&#10;&#10;Automatisch generierte Beschreibung">
            <a:extLst>
              <a:ext uri="{FF2B5EF4-FFF2-40B4-BE49-F238E27FC236}">
                <a16:creationId xmlns:a16="http://schemas.microsoft.com/office/drawing/2014/main" id="{B3BE89FE-AAD3-FDF7-6164-A6EBF91D5B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4517" y="3733177"/>
            <a:ext cx="4221507" cy="2814338"/>
          </a:xfrm>
          <a:prstGeom prst="rect">
            <a:avLst/>
          </a:prstGeom>
        </p:spPr>
      </p:pic>
      <p:pic>
        <p:nvPicPr>
          <p:cNvPr id="7" name="Grafik 6" descr="Ein Bild, das draußen, Gelände, Sicherheitsnadel, stationär enthält.&#10;&#10;Automatisch generierte Beschreibung">
            <a:extLst>
              <a:ext uri="{FF2B5EF4-FFF2-40B4-BE49-F238E27FC236}">
                <a16:creationId xmlns:a16="http://schemas.microsoft.com/office/drawing/2014/main" id="{CB557576-8FB1-62AB-C481-7941EC753F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4246" y="3282304"/>
            <a:ext cx="4353615" cy="3265211"/>
          </a:xfrm>
          <a:prstGeom prst="rect">
            <a:avLst/>
          </a:prstGeom>
        </p:spPr>
      </p:pic>
      <p:pic>
        <p:nvPicPr>
          <p:cNvPr id="11" name="Grafik 10" descr="Ein Bild, das Himmel, draußen, Wasser, Wolke enthält.&#10;&#10;Automatisch generierte Beschreibung">
            <a:extLst>
              <a:ext uri="{FF2B5EF4-FFF2-40B4-BE49-F238E27FC236}">
                <a16:creationId xmlns:a16="http://schemas.microsoft.com/office/drawing/2014/main" id="{6C27019F-C5F9-2E21-F9E0-34BF803939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0370" y="86210"/>
            <a:ext cx="4557491" cy="3038614"/>
          </a:xfrm>
          <a:prstGeom prst="rect">
            <a:avLst/>
          </a:prstGeom>
        </p:spPr>
      </p:pic>
      <p:pic>
        <p:nvPicPr>
          <p:cNvPr id="13" name="Grafik 12" descr="Ein Bild, das Gras, draußen, Vieh, Himmel enthält.&#10;&#10;Automatisch generierte Beschreibung">
            <a:extLst>
              <a:ext uri="{FF2B5EF4-FFF2-40B4-BE49-F238E27FC236}">
                <a16:creationId xmlns:a16="http://schemas.microsoft.com/office/drawing/2014/main" id="{024F2ED8-78BB-1992-DB29-95D918C4EE9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61"/>
          <a:stretch/>
        </p:blipFill>
        <p:spPr>
          <a:xfrm>
            <a:off x="4181582" y="86209"/>
            <a:ext cx="3136221" cy="3456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940495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A19684-0826-0699-BE79-69E97D77D1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Zweiter Sektor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1212F3D-A627-7F80-786E-B32CA477B2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69" y="1793174"/>
            <a:ext cx="2672775" cy="43790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2400" b="1" dirty="0"/>
              <a:t>Industrie</a:t>
            </a:r>
            <a:r>
              <a:rPr lang="de-DE" sz="2400" dirty="0"/>
              <a:t> wie</a:t>
            </a:r>
          </a:p>
          <a:p>
            <a:r>
              <a:rPr lang="de-DE" sz="2400" dirty="0"/>
              <a:t>Baugewerbe</a:t>
            </a:r>
          </a:p>
          <a:p>
            <a:r>
              <a:rPr lang="de-DE" sz="2400" dirty="0"/>
              <a:t>Handwerk</a:t>
            </a:r>
          </a:p>
          <a:p>
            <a:r>
              <a:rPr lang="de-DE" sz="2400" dirty="0"/>
              <a:t>Energie- und Wasserversorgung</a:t>
            </a:r>
          </a:p>
          <a:p>
            <a:r>
              <a:rPr lang="de-DE" sz="2400" dirty="0"/>
              <a:t>Textilindustrie</a:t>
            </a:r>
          </a:p>
          <a:p>
            <a:r>
              <a:rPr lang="de-DE" sz="2400" dirty="0"/>
              <a:t>Produktion usw.</a:t>
            </a:r>
          </a:p>
        </p:txBody>
      </p:sp>
      <p:pic>
        <p:nvPicPr>
          <p:cNvPr id="5" name="Grafik 4" descr="Ein Bild, das draußen, Kleidung, Person, Baum enthält.&#10;&#10;Automatisch generierte Beschreibung">
            <a:extLst>
              <a:ext uri="{FF2B5EF4-FFF2-40B4-BE49-F238E27FC236}">
                <a16:creationId xmlns:a16="http://schemas.microsoft.com/office/drawing/2014/main" id="{C09FA8CA-1774-D1D8-4A34-799A51D72B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034" y="554868"/>
            <a:ext cx="4014490" cy="3010868"/>
          </a:xfrm>
          <a:prstGeom prst="rect">
            <a:avLst/>
          </a:prstGeom>
        </p:spPr>
      </p:pic>
      <p:pic>
        <p:nvPicPr>
          <p:cNvPr id="9" name="Grafik 8" descr="Ein Bild, das Industrie, Im Haus, Maschine, Stahl enthält.&#10;&#10;Automatisch generierte Beschreibung">
            <a:extLst>
              <a:ext uri="{FF2B5EF4-FFF2-40B4-BE49-F238E27FC236}">
                <a16:creationId xmlns:a16="http://schemas.microsoft.com/office/drawing/2014/main" id="{F34572E3-C772-F928-3C66-40A42C04D9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034" y="3672793"/>
            <a:ext cx="4059254" cy="2706169"/>
          </a:xfrm>
          <a:prstGeom prst="rect">
            <a:avLst/>
          </a:prstGeom>
        </p:spPr>
      </p:pic>
      <p:pic>
        <p:nvPicPr>
          <p:cNvPr id="15" name="Grafik 14" descr="Ein Bild, das Person, Kleidung, Wand, Gebäude enthält.&#10;&#10;Automatisch generierte Beschreibung">
            <a:extLst>
              <a:ext uri="{FF2B5EF4-FFF2-40B4-BE49-F238E27FC236}">
                <a16:creationId xmlns:a16="http://schemas.microsoft.com/office/drawing/2014/main" id="{49BAEBE5-2FC9-1AF0-F6A8-13EAE3A391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6738" y="190747"/>
            <a:ext cx="3875376" cy="2554352"/>
          </a:xfrm>
          <a:prstGeom prst="rect">
            <a:avLst/>
          </a:prstGeom>
        </p:spPr>
      </p:pic>
      <p:pic>
        <p:nvPicPr>
          <p:cNvPr id="17" name="Grafik 16" descr="Ein Bild, das Person, webend, Webstuhl, Kunst enthält.&#10;&#10;Automatisch generierte Beschreibung">
            <a:extLst>
              <a:ext uri="{FF2B5EF4-FFF2-40B4-BE49-F238E27FC236}">
                <a16:creationId xmlns:a16="http://schemas.microsoft.com/office/drawing/2014/main" id="{BF28971B-8B78-5A9E-BD6D-4F73AF9184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9924" y="2852157"/>
            <a:ext cx="4532190" cy="3021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437730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3D90541-F7DB-1A58-ADAD-E0933EFDE4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Dritter Sektor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9471BF2-37CB-FAF6-3A86-68DEC73E66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70" y="1793174"/>
            <a:ext cx="3371418" cy="43790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2400" b="1" dirty="0"/>
              <a:t>Dienstleistungen</a:t>
            </a:r>
            <a:r>
              <a:rPr lang="de-DE" sz="2400" dirty="0"/>
              <a:t> wie</a:t>
            </a:r>
          </a:p>
          <a:p>
            <a:r>
              <a:rPr lang="de-DE" sz="2400" dirty="0"/>
              <a:t>Handel</a:t>
            </a:r>
          </a:p>
          <a:p>
            <a:r>
              <a:rPr lang="de-DE" sz="2400" dirty="0"/>
              <a:t>Tourismus</a:t>
            </a:r>
          </a:p>
          <a:p>
            <a:r>
              <a:rPr lang="de-DE" sz="2400" dirty="0"/>
              <a:t>Gastronomie</a:t>
            </a:r>
          </a:p>
          <a:p>
            <a:r>
              <a:rPr lang="de-DE" sz="2400" dirty="0"/>
              <a:t>Transport und Verkehr</a:t>
            </a:r>
          </a:p>
          <a:p>
            <a:r>
              <a:rPr lang="de-DE" sz="2400" dirty="0"/>
              <a:t>Bildung</a:t>
            </a:r>
          </a:p>
          <a:p>
            <a:r>
              <a:rPr lang="de-DE" sz="2400" dirty="0"/>
              <a:t>Gesundheitswesen</a:t>
            </a:r>
          </a:p>
          <a:p>
            <a:r>
              <a:rPr lang="de-DE" sz="2400" dirty="0"/>
              <a:t>Kunst</a:t>
            </a:r>
          </a:p>
          <a:p>
            <a:r>
              <a:rPr lang="de-DE" sz="2400" dirty="0"/>
              <a:t>Banken und Versicherung usw.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1DF2664F-BC68-A1CA-C101-3DCC1BA50E1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98" b="8980"/>
          <a:stretch/>
        </p:blipFill>
        <p:spPr>
          <a:xfrm>
            <a:off x="4183494" y="187848"/>
            <a:ext cx="3031296" cy="3606417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36F40CA8-941C-3890-EF0A-40D2F199EA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58"/>
          <a:stretch/>
        </p:blipFill>
        <p:spPr>
          <a:xfrm>
            <a:off x="8186692" y="3872627"/>
            <a:ext cx="3845022" cy="2836107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F05DA859-F4BC-510A-4020-EFD7569ADBF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1"/>
          <a:stretch/>
        </p:blipFill>
        <p:spPr>
          <a:xfrm>
            <a:off x="4104424" y="3872627"/>
            <a:ext cx="3983152" cy="2836107"/>
          </a:xfrm>
          <a:prstGeom prst="rect">
            <a:avLst/>
          </a:prstGeom>
        </p:spPr>
      </p:pic>
      <p:pic>
        <p:nvPicPr>
          <p:cNvPr id="21" name="Grafik 20" descr="Ein Bild, das Person, Kleidung, Menschliches Gesicht, Im Haus enthält.&#10;&#10;Automatisch generierte Beschreibung">
            <a:extLst>
              <a:ext uri="{FF2B5EF4-FFF2-40B4-BE49-F238E27FC236}">
                <a16:creationId xmlns:a16="http://schemas.microsoft.com/office/drawing/2014/main" id="{659D2C1A-41A2-F016-0F3E-C27E3F749F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3493" y="661925"/>
            <a:ext cx="4698221" cy="3132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046215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W</a:t>
            </a:r>
            <a:r>
              <a:rPr lang="de-AT" err="1"/>
              <a:t>irtschaftssektoren</a:t>
            </a:r>
            <a:r>
              <a:rPr lang="de-AT"/>
              <a:t> in Österreich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F38716A-DC90-4EE8-9F14-C2FF9BA04E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69" y="1793174"/>
            <a:ext cx="8530145" cy="4379026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de-DE" sz="2800"/>
              <a:t>Was schätzt ihr: Wie viele Prozent der </a:t>
            </a:r>
            <a:r>
              <a:rPr lang="de-DE" sz="2800" err="1"/>
              <a:t>Österreicher:innen</a:t>
            </a:r>
            <a:r>
              <a:rPr lang="de-DE" sz="2800"/>
              <a:t> haben 2023 in der Landwirtschaft, in der Industrie und im Dienstleistungsbereich gearbeitet?</a:t>
            </a:r>
          </a:p>
        </p:txBody>
      </p:sp>
      <p:pic>
        <p:nvPicPr>
          <p:cNvPr id="3" name="Grafik 2" descr="Ein Bild, das Hut, Kleidung, Menschliches Gesicht, Cartoon enthält.&#10;&#10;Automatisch generierte Beschreibung">
            <a:extLst>
              <a:ext uri="{FF2B5EF4-FFF2-40B4-BE49-F238E27FC236}">
                <a16:creationId xmlns:a16="http://schemas.microsoft.com/office/drawing/2014/main" id="{E5BD59CC-5AF6-DDB1-B608-740DEEDC56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70" t="8024" r="32987"/>
          <a:stretch/>
        </p:blipFill>
        <p:spPr>
          <a:xfrm>
            <a:off x="9909630" y="2701019"/>
            <a:ext cx="1473196" cy="3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929584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Verteilung von Erwerbstätigen in Prozent</a:t>
            </a:r>
            <a:endParaRPr lang="de-AT"/>
          </a:p>
        </p:txBody>
      </p:sp>
      <p:graphicFrame>
        <p:nvGraphicFramePr>
          <p:cNvPr id="8" name="Diagramm 7">
            <a:extLst>
              <a:ext uri="{FF2B5EF4-FFF2-40B4-BE49-F238E27FC236}">
                <a16:creationId xmlns:a16="http://schemas.microsoft.com/office/drawing/2014/main" id="{FCE54CE2-FED1-C9C9-0625-7D8715C98E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61220031"/>
              </p:ext>
            </p:extLst>
          </p:nvPr>
        </p:nvGraphicFramePr>
        <p:xfrm>
          <a:off x="2169881" y="1262193"/>
          <a:ext cx="7376890" cy="4605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feld 8">
            <a:extLst>
              <a:ext uri="{FF2B5EF4-FFF2-40B4-BE49-F238E27FC236}">
                <a16:creationId xmlns:a16="http://schemas.microsoft.com/office/drawing/2014/main" id="{6E3FD6FE-A49C-CDCE-72A5-ACAE03E50133}"/>
              </a:ext>
            </a:extLst>
          </p:cNvPr>
          <p:cNvSpPr txBox="1"/>
          <p:nvPr/>
        </p:nvSpPr>
        <p:spPr>
          <a:xfrm>
            <a:off x="469790" y="6096001"/>
            <a:ext cx="11177924" cy="52322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de-AT" sz="1400">
                <a:latin typeface="Lexend"/>
              </a:rPr>
              <a:t>Statista (2024) </a:t>
            </a:r>
            <a:r>
              <a:rPr lang="de-DE" sz="1400">
                <a:latin typeface="Lexend"/>
              </a:rPr>
              <a:t>Verteilung der Erwerbstätigen in Österreich nach Wirtschaftssektoren von 2012 bis 2023.</a:t>
            </a:r>
            <a:r>
              <a:rPr lang="de-AT" sz="1400">
                <a:latin typeface="Lexend"/>
              </a:rPr>
              <a:t> </a:t>
            </a:r>
            <a:r>
              <a:rPr lang="de-AT" sz="1400">
                <a:latin typeface="Lexend"/>
                <a:hlinkClick r:id="rId3"/>
              </a:rPr>
              <a:t>https://de.statista.com/statistik/daten/studie/217608/umfrage/erwerbstaetige-nach-wirtschaftssektoren-in-oesterreich/</a:t>
            </a:r>
            <a:r>
              <a:rPr lang="de-AT" sz="1400">
                <a:latin typeface="Lexend"/>
              </a:rPr>
              <a:t>. Zugegriffen am 13.07.2024.</a:t>
            </a:r>
          </a:p>
        </p:txBody>
      </p:sp>
    </p:spTree>
    <p:extLst>
      <p:ext uri="{BB962C8B-B14F-4D97-AF65-F5344CB8AC3E}">
        <p14:creationId xmlns:p14="http://schemas.microsoft.com/office/powerpoint/2010/main" val="502423973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799415d-695a-4815-bd71-e216a568b99c">
      <Terms xmlns="http://schemas.microsoft.com/office/infopath/2007/PartnerControls"/>
    </lcf76f155ced4ddcb4097134ff3c332f>
    <TaxCatchAll xmlns="698a1803-52f3-4d4f-bff9-093c0d5dc281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95324AF558A4644A44B7A3BBA3F768F" ma:contentTypeVersion="18" ma:contentTypeDescription="Ein neues Dokument erstellen." ma:contentTypeScope="" ma:versionID="f5e3b4240479c2d2fb83b7ce32ab2b2e">
  <xsd:schema xmlns:xsd="http://www.w3.org/2001/XMLSchema" xmlns:xs="http://www.w3.org/2001/XMLSchema" xmlns:p="http://schemas.microsoft.com/office/2006/metadata/properties" xmlns:ns2="f799415d-695a-4815-bd71-e216a568b99c" xmlns:ns3="698a1803-52f3-4d4f-bff9-093c0d5dc281" targetNamespace="http://schemas.microsoft.com/office/2006/metadata/properties" ma:root="true" ma:fieldsID="096f724d03bae60f97515ed20eb8d29d" ns2:_="" ns3:_="">
    <xsd:import namespace="f799415d-695a-4815-bd71-e216a568b99c"/>
    <xsd:import namespace="698a1803-52f3-4d4f-bff9-093c0d5dc28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99415d-695a-4815-bd71-e216a568b9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20fdfe7a-b997-4e3a-99a3-6274e578001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8a1803-52f3-4d4f-bff9-093c0d5dc28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0198f83-c038-448f-a28e-b8faf4838776}" ma:internalName="TaxCatchAll" ma:showField="CatchAllData" ma:web="698a1803-52f3-4d4f-bff9-093c0d5dc28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2FE5342-7ABD-4F19-8BE6-8A872A8C2DE7}">
  <ds:schemaRefs>
    <ds:schemaRef ds:uri="http://schemas.openxmlformats.org/package/2006/metadata/core-properties"/>
    <ds:schemaRef ds:uri="http://www.w3.org/XML/1998/namespace"/>
    <ds:schemaRef ds:uri="f799415d-695a-4815-bd71-e216a568b99c"/>
    <ds:schemaRef ds:uri="http://purl.org/dc/dcmitype/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698a1803-52f3-4d4f-bff9-093c0d5dc281"/>
    <ds:schemaRef ds:uri="http://schemas.microsoft.com/office/2006/metadata/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536A07BF-E7DB-4424-A742-044A44176954}">
  <ds:schemaRefs>
    <ds:schemaRef ds:uri="698a1803-52f3-4d4f-bff9-093c0d5dc281"/>
    <ds:schemaRef ds:uri="f799415d-695a-4815-bd71-e216a568b99c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00B669A1-19CC-4833-B2DA-9B5D87C7A7F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909</Words>
  <Application>Microsoft Office PowerPoint</Application>
  <PresentationFormat>Breitbild</PresentationFormat>
  <Paragraphs>134</Paragraphs>
  <Slides>24</Slides>
  <Notes>5</Notes>
  <HiddenSlides>0</HiddenSlides>
  <MMClips>2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24</vt:i4>
      </vt:variant>
    </vt:vector>
  </HeadingPairs>
  <TitlesOfParts>
    <vt:vector size="31" baseType="lpstr">
      <vt:lpstr>Arial</vt:lpstr>
      <vt:lpstr>Calibri</vt:lpstr>
      <vt:lpstr>Lexend</vt:lpstr>
      <vt:lpstr>Lexend ExtraBold</vt:lpstr>
      <vt:lpstr>Lexend SemiBold</vt:lpstr>
      <vt:lpstr>YouTube Noto</vt:lpstr>
      <vt:lpstr>1_Office</vt:lpstr>
      <vt:lpstr>Los  Geht’s!</vt:lpstr>
      <vt:lpstr>Die Vielfalt Österreichs erkunden</vt:lpstr>
      <vt:lpstr>Wimmelbild erkunden</vt:lpstr>
      <vt:lpstr>Wirtschaftssektoren</vt:lpstr>
      <vt:lpstr>Erster Sektor</vt:lpstr>
      <vt:lpstr>Zweiter Sektor</vt:lpstr>
      <vt:lpstr>Dritter Sektor</vt:lpstr>
      <vt:lpstr>Wirtschaftssektoren in Österreich</vt:lpstr>
      <vt:lpstr>Verteilung von Erwerbstätigen in Prozent</vt:lpstr>
      <vt:lpstr>Wirtschaftssektoren in Österreich</vt:lpstr>
      <vt:lpstr>Leitfragen</vt:lpstr>
      <vt:lpstr>Lösungen Wimmelbild tourismus</vt:lpstr>
      <vt:lpstr>Standortfaktoren und Standortentscheidungen</vt:lpstr>
      <vt:lpstr>Video: Was ist ein Standortfaktor?</vt:lpstr>
      <vt:lpstr>Wahr oder Falsch?</vt:lpstr>
      <vt:lpstr>Was ist für Unternehmen wichtig?</vt:lpstr>
      <vt:lpstr>Harte und weiche Standortfaktoren</vt:lpstr>
      <vt:lpstr>Aufgabenstellung Arbeitsblatt</vt:lpstr>
      <vt:lpstr>StandortAuswahl Wimmelbild</vt:lpstr>
      <vt:lpstr>Elevator Pitch - Beispiel</vt:lpstr>
      <vt:lpstr>Beispiel Elevator Pitch</vt:lpstr>
      <vt:lpstr>Anhang</vt:lpstr>
      <vt:lpstr>Bilder</vt:lpstr>
      <vt:lpstr>Impressum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Los  Geht’s!</dc:title>
  <cp:lastModifiedBy>Silvana Lobin</cp:lastModifiedBy>
  <cp:revision>1</cp:revision>
  <dcterms:modified xsi:type="dcterms:W3CDTF">2024-08-19T13:34:34Z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0x010100595324AF558A4644A44B7A3BBA3F768F</vt:lpwstr>
  </property>
  <property fmtid="{D5CDD505-2E9C-101B-9397-08002B2CF9AE}" pid="3" name="MediaServiceImageTags">
    <vt:lpwstr/>
  </property>
</Properties>
</file>