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4"/>
  </p:notesMasterIdLst>
  <p:sldIdLst>
    <p:sldId id="256" r:id="rId5"/>
    <p:sldId id="257" r:id="rId6"/>
    <p:sldId id="284" r:id="rId7"/>
    <p:sldId id="285" r:id="rId8"/>
    <p:sldId id="286" r:id="rId9"/>
    <p:sldId id="287" r:id="rId10"/>
    <p:sldId id="283" r:id="rId11"/>
    <p:sldId id="281" r:id="rId12"/>
    <p:sldId id="282" r:id="rId1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8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8EC7467B-08E2-44FE-989A-4C048B9A1BE4}"/>
    <pc:docChg chg="modSld">
      <pc:chgData name="Anna Steinbauer" userId="aa9e69c0-640f-4dee-88df-45dd0169f62d" providerId="ADAL" clId="{8EC7467B-08E2-44FE-989A-4C048B9A1BE4}" dt="2024-07-09T07:26:00.940" v="176" actId="20577"/>
      <pc:docMkLst>
        <pc:docMk/>
      </pc:docMkLst>
      <pc:sldChg chg="modSp mod">
        <pc:chgData name="Anna Steinbauer" userId="aa9e69c0-640f-4dee-88df-45dd0169f62d" providerId="ADAL" clId="{8EC7467B-08E2-44FE-989A-4C048B9A1BE4}" dt="2024-07-09T07:04:18.875" v="3" actId="20577"/>
        <pc:sldMkLst>
          <pc:docMk/>
          <pc:sldMk cId="0" sldId="256"/>
        </pc:sldMkLst>
        <pc:spChg chg="mod">
          <ac:chgData name="Anna Steinbauer" userId="aa9e69c0-640f-4dee-88df-45dd0169f62d" providerId="ADAL" clId="{8EC7467B-08E2-44FE-989A-4C048B9A1BE4}" dt="2024-07-09T07:04:18.875" v="3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8EC7467B-08E2-44FE-989A-4C048B9A1BE4}" dt="2024-07-09T07:26:00.940" v="176" actId="20577"/>
        <pc:sldMkLst>
          <pc:docMk/>
          <pc:sldMk cId="1950317399" sldId="287"/>
        </pc:sldMkLst>
        <pc:spChg chg="mod">
          <ac:chgData name="Anna Steinbauer" userId="aa9e69c0-640f-4dee-88df-45dd0169f62d" providerId="ADAL" clId="{8EC7467B-08E2-44FE-989A-4C048B9A1BE4}" dt="2024-07-09T07:26:00.940" v="176" actId="20577"/>
          <ac:spMkLst>
            <pc:docMk/>
            <pc:sldMk cId="1950317399" sldId="287"/>
            <ac:spMk id="3" creationId="{9E13D81D-674F-97DC-316D-8BB04F2EB879}"/>
          </ac:spMkLst>
        </pc:spChg>
      </pc:sldChg>
    </pc:docChg>
  </pc:docChgLst>
  <pc:docChgLst>
    <pc:chgData name="Anna Steinbauer" userId="aa9e69c0-640f-4dee-88df-45dd0169f62d" providerId="ADAL" clId="{A3346628-E392-489E-BF8B-9A16F7B3625D}"/>
    <pc:docChg chg="modSld">
      <pc:chgData name="Anna Steinbauer" userId="aa9e69c0-640f-4dee-88df-45dd0169f62d" providerId="ADAL" clId="{A3346628-E392-489E-BF8B-9A16F7B3625D}" dt="2024-01-18T12:49:46.926" v="1" actId="6549"/>
      <pc:docMkLst>
        <pc:docMk/>
      </pc:docMkLst>
      <pc:sldChg chg="modSp mod">
        <pc:chgData name="Anna Steinbauer" userId="aa9e69c0-640f-4dee-88df-45dd0169f62d" providerId="ADAL" clId="{A3346628-E392-489E-BF8B-9A16F7B3625D}" dt="2024-01-18T12:49:46.926" v="1" actId="6549"/>
        <pc:sldMkLst>
          <pc:docMk/>
          <pc:sldMk cId="858717602" sldId="282"/>
        </pc:sldMkLst>
        <pc:spChg chg="mod">
          <ac:chgData name="Anna Steinbauer" userId="aa9e69c0-640f-4dee-88df-45dd0169f62d" providerId="ADAL" clId="{A3346628-E392-489E-BF8B-9A16F7B3625D}" dt="2024-01-18T12:49:46.926" v="1" actId="6549"/>
          <ac:spMkLst>
            <pc:docMk/>
            <pc:sldMk cId="858717602" sldId="282"/>
            <ac:spMk id="3" creationId="{5458406A-D156-7B30-F971-7443E33ECA23}"/>
          </ac:spMkLst>
        </pc:spChg>
      </pc:sldChg>
    </pc:docChg>
  </pc:docChgLst>
  <pc:docChgLst>
    <pc:chgData name="Philipp Ringswirth" userId="789ddbea-5776-41ae-8246-72ec835be84b" providerId="ADAL" clId="{CC755D6A-20AB-4516-9D00-35595C636AD7}"/>
    <pc:docChg chg="undo custSel addSld modSld sldOrd">
      <pc:chgData name="Philipp Ringswirth" userId="789ddbea-5776-41ae-8246-72ec835be84b" providerId="ADAL" clId="{CC755D6A-20AB-4516-9D00-35595C636AD7}" dt="2023-08-29T09:42:12.466" v="276" actId="20577"/>
      <pc:docMkLst>
        <pc:docMk/>
      </pc:docMkLst>
      <pc:sldChg chg="delCm">
        <pc:chgData name="Philipp Ringswirth" userId="789ddbea-5776-41ae-8246-72ec835be84b" providerId="ADAL" clId="{CC755D6A-20AB-4516-9D00-35595C636AD7}" dt="2023-08-29T09:31:49.437" v="245" actId="1592"/>
        <pc:sldMkLst>
          <pc:docMk/>
          <pc:sldMk cId="0" sldId="263"/>
        </pc:sldMkLst>
      </pc:sldChg>
      <pc:sldChg chg="delCm modNotes">
        <pc:chgData name="Philipp Ringswirth" userId="789ddbea-5776-41ae-8246-72ec835be84b" providerId="ADAL" clId="{CC755D6A-20AB-4516-9D00-35595C636AD7}" dt="2023-08-29T09:32:10.007" v="247"/>
        <pc:sldMkLst>
          <pc:docMk/>
          <pc:sldMk cId="0" sldId="266"/>
        </pc:sldMkLst>
      </pc:sldChg>
      <pc:sldChg chg="modSp mod">
        <pc:chgData name="Philipp Ringswirth" userId="789ddbea-5776-41ae-8246-72ec835be84b" providerId="ADAL" clId="{CC755D6A-20AB-4516-9D00-35595C636AD7}" dt="2023-08-29T09:18:10.548" v="129" actId="27636"/>
        <pc:sldMkLst>
          <pc:docMk/>
          <pc:sldMk cId="0" sldId="271"/>
        </pc:sldMkLst>
        <pc:spChg chg="mod">
          <ac:chgData name="Philipp Ringswirth" userId="789ddbea-5776-41ae-8246-72ec835be84b" providerId="ADAL" clId="{CC755D6A-20AB-4516-9D00-35595C636AD7}" dt="2023-08-29T09:18:10.548" v="129" actId="27636"/>
          <ac:spMkLst>
            <pc:docMk/>
            <pc:sldMk cId="0" sldId="271"/>
            <ac:spMk id="429" creationId="{00000000-0000-0000-0000-000000000000}"/>
          </ac:spMkLst>
        </pc:spChg>
      </pc:sldChg>
      <pc:sldChg chg="addSp delSp modSp mod modClrScheme delCm chgLayout">
        <pc:chgData name="Philipp Ringswirth" userId="789ddbea-5776-41ae-8246-72ec835be84b" providerId="ADAL" clId="{CC755D6A-20AB-4516-9D00-35595C636AD7}" dt="2023-08-29T09:40:40.282" v="269" actId="1076"/>
        <pc:sldMkLst>
          <pc:docMk/>
          <pc:sldMk cId="0" sldId="279"/>
        </pc:sldMkLst>
        <pc:spChg chg="add mod ord">
          <ac:chgData name="Philipp Ringswirth" userId="789ddbea-5776-41ae-8246-72ec835be84b" providerId="ADAL" clId="{CC755D6A-20AB-4516-9D00-35595C636AD7}" dt="2023-08-29T09:39:29.875" v="263"/>
          <ac:spMkLst>
            <pc:docMk/>
            <pc:sldMk cId="0" sldId="279"/>
            <ac:spMk id="3" creationId="{FFA7A0A3-59AB-2979-0E97-1132DC5192F0}"/>
          </ac:spMkLst>
        </pc:spChg>
        <pc:spChg chg="add mod ord">
          <ac:chgData name="Philipp Ringswirth" userId="789ddbea-5776-41ae-8246-72ec835be84b" providerId="ADAL" clId="{CC755D6A-20AB-4516-9D00-35595C636AD7}" dt="2023-08-29T09:38:49.046" v="253" actId="5793"/>
          <ac:spMkLst>
            <pc:docMk/>
            <pc:sldMk cId="0" sldId="279"/>
            <ac:spMk id="4" creationId="{59F7DAA0-3B55-ADB2-C864-409897907876}"/>
          </ac:spMkLst>
        </pc:spChg>
        <pc:spChg chg="mod">
          <ac:chgData name="Philipp Ringswirth" userId="789ddbea-5776-41ae-8246-72ec835be84b" providerId="ADAL" clId="{CC755D6A-20AB-4516-9D00-35595C636AD7}" dt="2023-08-29T09:39:30.541" v="264" actId="21"/>
          <ac:spMkLst>
            <pc:docMk/>
            <pc:sldMk cId="0" sldId="279"/>
            <ac:spMk id="478" creationId="{00000000-0000-0000-0000-000000000000}"/>
          </ac:spMkLst>
        </pc:spChg>
        <pc:spChg chg="mod ord">
          <ac:chgData name="Philipp Ringswirth" userId="789ddbea-5776-41ae-8246-72ec835be84b" providerId="ADAL" clId="{CC755D6A-20AB-4516-9D00-35595C636AD7}" dt="2023-08-29T09:38:41.916" v="252" actId="700"/>
          <ac:spMkLst>
            <pc:docMk/>
            <pc:sldMk cId="0" sldId="279"/>
            <ac:spMk id="480" creationId="{00000000-0000-0000-0000-000000000000}"/>
          </ac:spMkLst>
        </pc:spChg>
        <pc:graphicFrameChg chg="add del mod">
          <ac:chgData name="Philipp Ringswirth" userId="789ddbea-5776-41ae-8246-72ec835be84b" providerId="ADAL" clId="{CC755D6A-20AB-4516-9D00-35595C636AD7}" dt="2023-08-29T09:38:16.354" v="251"/>
          <ac:graphicFrameMkLst>
            <pc:docMk/>
            <pc:sldMk cId="0" sldId="279"/>
            <ac:graphicFrameMk id="2" creationId="{B6CED383-B251-9EA8-2ABE-8870B299388B}"/>
          </ac:graphicFrameMkLst>
        </pc:graphicFrameChg>
        <pc:graphicFrameChg chg="add mod modGraphic">
          <ac:chgData name="Philipp Ringswirth" userId="789ddbea-5776-41ae-8246-72ec835be84b" providerId="ADAL" clId="{CC755D6A-20AB-4516-9D00-35595C636AD7}" dt="2023-08-29T09:40:40.282" v="269" actId="1076"/>
          <ac:graphicFrameMkLst>
            <pc:docMk/>
            <pc:sldMk cId="0" sldId="279"/>
            <ac:graphicFrameMk id="6" creationId="{13CDA07B-D18B-6ACE-CEFD-A4B668AE05AC}"/>
          </ac:graphicFrameMkLst>
        </pc:graphicFrameChg>
        <pc:picChg chg="add del mod">
          <ac:chgData name="Philipp Ringswirth" userId="789ddbea-5776-41ae-8246-72ec835be84b" providerId="ADAL" clId="{CC755D6A-20AB-4516-9D00-35595C636AD7}" dt="2023-08-29T09:39:07.979" v="256" actId="478"/>
          <ac:picMkLst>
            <pc:docMk/>
            <pc:sldMk cId="0" sldId="279"/>
            <ac:picMk id="5" creationId="{B3D64898-0DB1-2415-643D-A08CC73A2E22}"/>
          </ac:picMkLst>
        </pc:picChg>
        <pc:picChg chg="del">
          <ac:chgData name="Philipp Ringswirth" userId="789ddbea-5776-41ae-8246-72ec835be84b" providerId="ADAL" clId="{CC755D6A-20AB-4516-9D00-35595C636AD7}" dt="2023-08-29T09:38:09.454" v="249" actId="478"/>
          <ac:picMkLst>
            <pc:docMk/>
            <pc:sldMk cId="0" sldId="279"/>
            <ac:picMk id="479" creationId="{00000000-0000-0000-0000-000000000000}"/>
          </ac:picMkLst>
        </pc:picChg>
      </pc:sldChg>
      <pc:sldChg chg="modSp mod">
        <pc:chgData name="Philipp Ringswirth" userId="789ddbea-5776-41ae-8246-72ec835be84b" providerId="ADAL" clId="{CC755D6A-20AB-4516-9D00-35595C636AD7}" dt="2023-08-29T09:29:02.206" v="243" actId="20577"/>
        <pc:sldMkLst>
          <pc:docMk/>
          <pc:sldMk cId="0" sldId="281"/>
        </pc:sldMkLst>
        <pc:spChg chg="mod">
          <ac:chgData name="Philipp Ringswirth" userId="789ddbea-5776-41ae-8246-72ec835be84b" providerId="ADAL" clId="{CC755D6A-20AB-4516-9D00-35595C636AD7}" dt="2023-08-29T09:16:15.309" v="115" actId="20577"/>
          <ac:spMkLst>
            <pc:docMk/>
            <pc:sldMk cId="0" sldId="281"/>
            <ac:spMk id="486" creationId="{00000000-0000-0000-0000-000000000000}"/>
          </ac:spMkLst>
        </pc:spChg>
        <pc:spChg chg="mod">
          <ac:chgData name="Philipp Ringswirth" userId="789ddbea-5776-41ae-8246-72ec835be84b" providerId="ADAL" clId="{CC755D6A-20AB-4516-9D00-35595C636AD7}" dt="2023-08-29T09:29:02.206" v="243" actId="20577"/>
          <ac:spMkLst>
            <pc:docMk/>
            <pc:sldMk cId="0" sldId="281"/>
            <ac:spMk id="487" creationId="{00000000-0000-0000-0000-000000000000}"/>
          </ac:spMkLst>
        </pc:spChg>
      </pc:sldChg>
      <pc:sldChg chg="addSp delSp modSp new mod ord chgLayout">
        <pc:chgData name="Philipp Ringswirth" userId="789ddbea-5776-41ae-8246-72ec835be84b" providerId="ADAL" clId="{CC755D6A-20AB-4516-9D00-35595C636AD7}" dt="2023-08-29T09:27:40.402" v="240" actId="14100"/>
        <pc:sldMkLst>
          <pc:docMk/>
          <pc:sldMk cId="858717602" sldId="282"/>
        </pc:sldMkLst>
        <pc:spChg chg="mod ord">
          <ac:chgData name="Philipp Ringswirth" userId="789ddbea-5776-41ae-8246-72ec835be84b" providerId="ADAL" clId="{CC755D6A-20AB-4516-9D00-35595C636AD7}" dt="2023-08-29T09:20:41.044" v="157" actId="700"/>
          <ac:spMkLst>
            <pc:docMk/>
            <pc:sldMk cId="858717602" sldId="282"/>
            <ac:spMk id="2" creationId="{E8559A9A-6020-027C-F0D8-12AA02DD69BC}"/>
          </ac:spMkLst>
        </pc:spChg>
        <pc:spChg chg="mod ord">
          <ac:chgData name="Philipp Ringswirth" userId="789ddbea-5776-41ae-8246-72ec835be84b" providerId="ADAL" clId="{CC755D6A-20AB-4516-9D00-35595C636AD7}" dt="2023-08-29T09:27:32.480" v="238" actId="1076"/>
          <ac:spMkLst>
            <pc:docMk/>
            <pc:sldMk cId="858717602" sldId="282"/>
            <ac:spMk id="3" creationId="{5458406A-D156-7B30-F971-7443E33ECA23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4" creationId="{580231CE-5035-60DD-94D2-25A92BBF52CB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5" creationId="{96EAF2B9-5410-337A-DE91-E83C738D9B87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6" creationId="{B218BEB0-8DE5-5DA4-499D-7CCEF54BC758}"/>
          </ac:spMkLst>
        </pc:spChg>
        <pc:spChg chg="add del mod">
          <ac:chgData name="Philipp Ringswirth" userId="789ddbea-5776-41ae-8246-72ec835be84b" providerId="ADAL" clId="{CC755D6A-20AB-4516-9D00-35595C636AD7}" dt="2023-08-29T09:18:10.516" v="128"/>
          <ac:spMkLst>
            <pc:docMk/>
            <pc:sldMk cId="858717602" sldId="282"/>
            <ac:spMk id="7" creationId="{F3D46978-1CB6-7CCC-FF18-653219EE2777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9" creationId="{74E75DD3-0BCB-901C-174A-3EEF2FC29B73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10" creationId="{9FA48543-E1E5-3BB2-379F-0F4D15BC0163}"/>
          </ac:spMkLst>
        </pc:spChg>
        <pc:spChg chg="add del">
          <ac:chgData name="Philipp Ringswirth" userId="789ddbea-5776-41ae-8246-72ec835be84b" providerId="ADAL" clId="{CC755D6A-20AB-4516-9D00-35595C636AD7}" dt="2023-08-29T09:19:24.164" v="148"/>
          <ac:spMkLst>
            <pc:docMk/>
            <pc:sldMk cId="858717602" sldId="282"/>
            <ac:spMk id="11" creationId="{2A66380B-FC9F-008A-CC36-FAFD9C9658F8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2" creationId="{8B974E8E-ED50-3BF4-1443-1C1BF99AECBE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3" creationId="{3724F9C8-61A0-12F6-D93F-CF0781F3E33B}"/>
          </ac:spMkLst>
        </pc:spChg>
        <pc:spChg chg="add del">
          <ac:chgData name="Philipp Ringswirth" userId="789ddbea-5776-41ae-8246-72ec835be84b" providerId="ADAL" clId="{CC755D6A-20AB-4516-9D00-35595C636AD7}" dt="2023-08-29T09:19:58" v="153"/>
          <ac:spMkLst>
            <pc:docMk/>
            <pc:sldMk cId="858717602" sldId="282"/>
            <ac:spMk id="14" creationId="{933A4901-2863-76F0-87F8-A8931DE59097}"/>
          </ac:spMkLst>
        </pc:spChg>
        <pc:spChg chg="add mod">
          <ac:chgData name="Philipp Ringswirth" userId="789ddbea-5776-41ae-8246-72ec835be84b" providerId="ADAL" clId="{CC755D6A-20AB-4516-9D00-35595C636AD7}" dt="2023-08-29T09:21:47.855" v="179"/>
          <ac:spMkLst>
            <pc:docMk/>
            <pc:sldMk cId="858717602" sldId="282"/>
            <ac:spMk id="16" creationId="{827BF20C-4E31-21AB-D8C1-86ED3506ADF2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7" creationId="{4929FC13-6C5E-9305-37A7-96941547822D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8" creationId="{5F3C5D5E-E2ED-AD95-0DE4-506725C79EFE}"/>
          </ac:spMkLst>
        </pc:spChg>
        <pc:spChg chg="add del">
          <ac:chgData name="Philipp Ringswirth" userId="789ddbea-5776-41ae-8246-72ec835be84b" providerId="ADAL" clId="{CC755D6A-20AB-4516-9D00-35595C636AD7}" dt="2023-08-29T09:22:05.735" v="181"/>
          <ac:spMkLst>
            <pc:docMk/>
            <pc:sldMk cId="858717602" sldId="282"/>
            <ac:spMk id="19" creationId="{9A93A9B0-4796-0DEF-D591-54CBC3A0EC32}"/>
          </ac:spMkLst>
        </pc:spChg>
        <pc:spChg chg="add mod">
          <ac:chgData name="Philipp Ringswirth" userId="789ddbea-5776-41ae-8246-72ec835be84b" providerId="ADAL" clId="{CC755D6A-20AB-4516-9D00-35595C636AD7}" dt="2023-08-29T09:27:40.402" v="240" actId="14100"/>
          <ac:spMkLst>
            <pc:docMk/>
            <pc:sldMk cId="858717602" sldId="282"/>
            <ac:spMk id="20" creationId="{C6EA999D-D688-BF3B-925A-B85B728A5D23}"/>
          </ac:spMkLst>
        </pc:spChg>
        <pc:picChg chg="add del mod modCrop">
          <ac:chgData name="Philipp Ringswirth" userId="789ddbea-5776-41ae-8246-72ec835be84b" providerId="ADAL" clId="{CC755D6A-20AB-4516-9D00-35595C636AD7}" dt="2023-08-29T09:20:48.842" v="163" actId="478"/>
          <ac:picMkLst>
            <pc:docMk/>
            <pc:sldMk cId="858717602" sldId="282"/>
            <ac:picMk id="8" creationId="{70B53412-004A-E53B-9641-CDFC3E6225A8}"/>
          </ac:picMkLst>
        </pc:picChg>
        <pc:picChg chg="add mod">
          <ac:chgData name="Philipp Ringswirth" userId="789ddbea-5776-41ae-8246-72ec835be84b" providerId="ADAL" clId="{CC755D6A-20AB-4516-9D00-35595C636AD7}" dt="2023-08-29T09:27:14.449" v="237" actId="1076"/>
          <ac:picMkLst>
            <pc:docMk/>
            <pc:sldMk cId="858717602" sldId="282"/>
            <ac:picMk id="15" creationId="{B62C0277-D86A-A322-C8FE-0CEBDB8F2BEA}"/>
          </ac:picMkLst>
        </pc:picChg>
        <pc:picChg chg="add del mod">
          <ac:chgData name="Philipp Ringswirth" userId="789ddbea-5776-41ae-8246-72ec835be84b" providerId="ADAL" clId="{CC755D6A-20AB-4516-9D00-35595C636AD7}" dt="2023-08-29T09:18:10.516" v="128"/>
          <ac:picMkLst>
            <pc:docMk/>
            <pc:sldMk cId="858717602" sldId="282"/>
            <ac:picMk id="3074" creationId="{CF93DE00-DD15-08A1-0ECC-686D7D21A00E}"/>
          </ac:picMkLst>
        </pc:picChg>
      </pc:sldChg>
      <pc:sldChg chg="modSp add mod">
        <pc:chgData name="Philipp Ringswirth" userId="789ddbea-5776-41ae-8246-72ec835be84b" providerId="ADAL" clId="{CC755D6A-20AB-4516-9D00-35595C636AD7}" dt="2023-08-29T09:42:12.466" v="276" actId="20577"/>
        <pc:sldMkLst>
          <pc:docMk/>
          <pc:sldMk cId="3238395410" sldId="283"/>
        </pc:sldMkLst>
        <pc:spChg chg="mod">
          <ac:chgData name="Philipp Ringswirth" userId="789ddbea-5776-41ae-8246-72ec835be84b" providerId="ADAL" clId="{CC755D6A-20AB-4516-9D00-35595C636AD7}" dt="2023-08-29T09:42:12.466" v="276" actId="20577"/>
          <ac:spMkLst>
            <pc:docMk/>
            <pc:sldMk cId="3238395410" sldId="283"/>
            <ac:spMk id="362" creationId="{00000000-0000-0000-0000-000000000000}"/>
          </ac:spMkLst>
        </pc:spChg>
      </pc:sldChg>
    </pc:docChg>
  </pc:docChgLst>
  <pc:docChgLst>
    <pc:chgData name="Philipp Ringswirth" userId="789ddbea-5776-41ae-8246-72ec835be84b" providerId="ADAL" clId="{F6E12962-8D7F-400A-969A-9DBB6711211B}"/>
    <pc:docChg chg="custSel addSld delSld modSld">
      <pc:chgData name="Philipp Ringswirth" userId="789ddbea-5776-41ae-8246-72ec835be84b" providerId="ADAL" clId="{F6E12962-8D7F-400A-969A-9DBB6711211B}" dt="2023-09-28T08:58:45.711" v="97"/>
      <pc:docMkLst>
        <pc:docMk/>
      </pc:docMkLst>
      <pc:sldChg chg="modSp mod">
        <pc:chgData name="Philipp Ringswirth" userId="789ddbea-5776-41ae-8246-72ec835be84b" providerId="ADAL" clId="{F6E12962-8D7F-400A-969A-9DBB6711211B}" dt="2023-09-22T08:55:58.669" v="14" actId="20577"/>
        <pc:sldMkLst>
          <pc:docMk/>
          <pc:sldMk cId="0" sldId="256"/>
        </pc:sldMkLst>
        <pc:spChg chg="mod">
          <ac:chgData name="Philipp Ringswirth" userId="789ddbea-5776-41ae-8246-72ec835be84b" providerId="ADAL" clId="{F6E12962-8D7F-400A-969A-9DBB6711211B}" dt="2023-09-22T08:55:58.669" v="14" actId="20577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6:10.256" v="31" actId="20577"/>
        <pc:sldMkLst>
          <pc:docMk/>
          <pc:sldMk cId="0" sldId="257"/>
        </pc:sldMkLst>
        <pc:spChg chg="mod">
          <ac:chgData name="Philipp Ringswirth" userId="789ddbea-5776-41ae-8246-72ec835be84b" providerId="ADAL" clId="{F6E12962-8D7F-400A-969A-9DBB6711211B}" dt="2023-09-22T08:56:10.256" v="31" actId="20577"/>
          <ac:spMkLst>
            <pc:docMk/>
            <pc:sldMk cId="0" sldId="257"/>
            <ac:spMk id="362" creationId="{00000000-0000-0000-0000-000000000000}"/>
          </ac:spMkLst>
        </pc:spChg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8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59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0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1"/>
        </pc:sldMkLst>
      </pc:sldChg>
      <pc:sldChg chg="del">
        <pc:chgData name="Philipp Ringswirth" userId="789ddbea-5776-41ae-8246-72ec835be84b" providerId="ADAL" clId="{F6E12962-8D7F-400A-969A-9DBB6711211B}" dt="2023-09-22T08:56:23.557" v="32" actId="47"/>
        <pc:sldMkLst>
          <pc:docMk/>
          <pc:sldMk cId="0" sldId="26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6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0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1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2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3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4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5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6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7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8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79"/>
        </pc:sldMkLst>
      </pc:sldChg>
      <pc:sldChg chg="del">
        <pc:chgData name="Philipp Ringswirth" userId="789ddbea-5776-41ae-8246-72ec835be84b" providerId="ADAL" clId="{F6E12962-8D7F-400A-969A-9DBB6711211B}" dt="2023-09-22T08:56:52.267" v="33" actId="47"/>
        <pc:sldMkLst>
          <pc:docMk/>
          <pc:sldMk cId="0" sldId="280"/>
        </pc:sldMkLst>
      </pc:sldChg>
      <pc:sldChg chg="modSp mod">
        <pc:chgData name="Philipp Ringswirth" userId="789ddbea-5776-41ae-8246-72ec835be84b" providerId="ADAL" clId="{F6E12962-8D7F-400A-969A-9DBB6711211B}" dt="2023-09-22T08:58:43.141" v="58" actId="13926"/>
        <pc:sldMkLst>
          <pc:docMk/>
          <pc:sldMk cId="0" sldId="281"/>
        </pc:sldMkLst>
        <pc:spChg chg="mod">
          <ac:chgData name="Philipp Ringswirth" userId="789ddbea-5776-41ae-8246-72ec835be84b" providerId="ADAL" clId="{F6E12962-8D7F-400A-969A-9DBB6711211B}" dt="2023-09-22T08:58:43.141" v="58" actId="13926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Philipp Ringswirth" userId="789ddbea-5776-41ae-8246-72ec835be84b" providerId="ADAL" clId="{F6E12962-8D7F-400A-969A-9DBB6711211B}" dt="2023-09-22T08:59:05.960" v="83" actId="13926"/>
        <pc:sldMkLst>
          <pc:docMk/>
          <pc:sldMk cId="858717602" sldId="282"/>
        </pc:sldMkLst>
        <pc:spChg chg="mod">
          <ac:chgData name="Philipp Ringswirth" userId="789ddbea-5776-41ae-8246-72ec835be84b" providerId="ADAL" clId="{F6E12962-8D7F-400A-969A-9DBB6711211B}" dt="2023-09-22T08:59:05.960" v="83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addSp delSp modSp new mod modClrScheme addCm chgLayout">
        <pc:chgData name="Philipp Ringswirth" userId="789ddbea-5776-41ae-8246-72ec835be84b" providerId="ADAL" clId="{F6E12962-8D7F-400A-969A-9DBB6711211B}" dt="2023-09-28T08:58:45.711" v="97"/>
        <pc:sldMkLst>
          <pc:docMk/>
          <pc:sldMk cId="36646498" sldId="284"/>
        </pc:sldMkLst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2" creationId="{65620B8F-BD00-6B2E-8DB0-DF6F391212E8}"/>
          </ac:spMkLst>
        </pc:spChg>
        <pc:spChg chg="del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3" creationId="{3FC1E9B3-43B6-A3AD-9EF5-A9FA162CAC2D}"/>
          </ac:spMkLst>
        </pc:spChg>
        <pc:spChg chg="add mod ord">
          <ac:chgData name="Philipp Ringswirth" userId="789ddbea-5776-41ae-8246-72ec835be84b" providerId="ADAL" clId="{F6E12962-8D7F-400A-969A-9DBB6711211B}" dt="2023-09-22T08:57:15.651" v="37" actId="700"/>
          <ac:spMkLst>
            <pc:docMk/>
            <pc:sldMk cId="36646498" sldId="284"/>
            <ac:spMk id="4" creationId="{6BD6ADEF-734B-49D7-6608-7F992329F951}"/>
          </ac:spMkLst>
        </pc:spChg>
        <pc:spChg chg="add mod ord">
          <ac:chgData name="Philipp Ringswirth" userId="789ddbea-5776-41ae-8246-72ec835be84b" providerId="ADAL" clId="{F6E12962-8D7F-400A-969A-9DBB6711211B}" dt="2023-09-28T08:54:28.860" v="95" actId="5793"/>
          <ac:spMkLst>
            <pc:docMk/>
            <pc:sldMk cId="36646498" sldId="284"/>
            <ac:spMk id="5" creationId="{5F38716A-DC90-4EE8-9F14-C2FF9BA04E6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11.305" v="96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add">
              <pc226:chgData name="Philipp Ringswirth" userId="789ddbea-5776-41ae-8246-72ec835be84b" providerId="ADAL" clId="{F6E12962-8D7F-400A-969A-9DBB6711211B}" dt="2023-09-28T08:58:45.711" v="97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  <pc:sldChg chg="new del">
        <pc:chgData name="Philipp Ringswirth" userId="789ddbea-5776-41ae-8246-72ec835be84b" providerId="ADAL" clId="{F6E12962-8D7F-400A-969A-9DBB6711211B}" dt="2023-09-22T08:56:59.231" v="35" actId="47"/>
        <pc:sldMkLst>
          <pc:docMk/>
          <pc:sldMk cId="65863576" sldId="284"/>
        </pc:sldMkLst>
      </pc:sldChg>
      <pc:sldMasterChg chg="delSldLayout">
        <pc:chgData name="Philipp Ringswirth" userId="789ddbea-5776-41ae-8246-72ec835be84b" providerId="ADAL" clId="{F6E12962-8D7F-400A-969A-9DBB6711211B}" dt="2023-09-22T08:56:52.267" v="33" actId="47"/>
        <pc:sldMasterMkLst>
          <pc:docMk/>
          <pc:sldMasterMk cId="0" sldId="2147483648"/>
        </pc:sldMasterMkLst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Philipp Ringswirth" userId="789ddbea-5776-41ae-8246-72ec835be84b" providerId="ADAL" clId="{F6E12962-8D7F-400A-969A-9DBB6711211B}" dt="2023-09-22T08:56:52.267" v="33" actId="47"/>
          <pc:sldLayoutMkLst>
            <pc:docMk/>
            <pc:sldMasterMk cId="0" sldId="2147483648"/>
            <pc:sldLayoutMk cId="0" sldId="2147483668"/>
          </pc:sldLayoutMkLst>
        </pc:sldLayoutChg>
      </pc:sldMasterChg>
    </pc:docChg>
  </pc:docChgLst>
  <pc:docChgLst>
    <pc:chgData name="Silvana Lobin" userId="a498a0ad-fda0-4616-b8e4-5cfb7a01e30b" providerId="ADAL" clId="{BE839129-4B75-4A09-A36E-8884BACCA520}"/>
    <pc:docChg chg="undo redo custSel addSld modSld">
      <pc:chgData name="Silvana Lobin" userId="a498a0ad-fda0-4616-b8e4-5cfb7a01e30b" providerId="ADAL" clId="{BE839129-4B75-4A09-A36E-8884BACCA520}" dt="2024-06-24T17:27:28.918" v="260" actId="13926"/>
      <pc:docMkLst>
        <pc:docMk/>
      </pc:docMkLst>
      <pc:sldChg chg="modSp mod">
        <pc:chgData name="Silvana Lobin" userId="a498a0ad-fda0-4616-b8e4-5cfb7a01e30b" providerId="ADAL" clId="{BE839129-4B75-4A09-A36E-8884BACCA520}" dt="2024-06-24T17:27:01.173" v="201" actId="20577"/>
        <pc:sldMkLst>
          <pc:docMk/>
          <pc:sldMk cId="0" sldId="281"/>
        </pc:sldMkLst>
        <pc:spChg chg="mod">
          <ac:chgData name="Silvana Lobin" userId="a498a0ad-fda0-4616-b8e4-5cfb7a01e30b" providerId="ADAL" clId="{BE839129-4B75-4A09-A36E-8884BACCA520}" dt="2024-06-24T17:27:01.173" v="201" actId="20577"/>
          <ac:spMkLst>
            <pc:docMk/>
            <pc:sldMk cId="0" sldId="281"/>
            <ac:spMk id="487" creationId="{00000000-0000-0000-0000-000000000000}"/>
          </ac:spMkLst>
        </pc:spChg>
      </pc:sldChg>
      <pc:sldChg chg="modSp mod">
        <pc:chgData name="Silvana Lobin" userId="a498a0ad-fda0-4616-b8e4-5cfb7a01e30b" providerId="ADAL" clId="{BE839129-4B75-4A09-A36E-8884BACCA520}" dt="2024-06-24T17:27:28.918" v="260" actId="13926"/>
        <pc:sldMkLst>
          <pc:docMk/>
          <pc:sldMk cId="858717602" sldId="282"/>
        </pc:sldMkLst>
        <pc:spChg chg="mod">
          <ac:chgData name="Silvana Lobin" userId="a498a0ad-fda0-4616-b8e4-5cfb7a01e30b" providerId="ADAL" clId="{BE839129-4B75-4A09-A36E-8884BACCA520}" dt="2024-06-24T17:27:28.918" v="260" actId="13926"/>
          <ac:spMkLst>
            <pc:docMk/>
            <pc:sldMk cId="858717602" sldId="282"/>
            <ac:spMk id="3" creationId="{5458406A-D156-7B30-F971-7443E33ECA23}"/>
          </ac:spMkLst>
        </pc:spChg>
      </pc:sldChg>
      <pc:sldChg chg="modSp">
        <pc:chgData name="Silvana Lobin" userId="a498a0ad-fda0-4616-b8e4-5cfb7a01e30b" providerId="ADAL" clId="{BE839129-4B75-4A09-A36E-8884BACCA520}" dt="2024-06-24T17:23:34.349" v="190" actId="2711"/>
        <pc:sldMkLst>
          <pc:docMk/>
          <pc:sldMk cId="950839734" sldId="285"/>
        </pc:sldMkLst>
        <pc:spChg chg="mod">
          <ac:chgData name="Silvana Lobin" userId="a498a0ad-fda0-4616-b8e4-5cfb7a01e30b" providerId="ADAL" clId="{BE839129-4B75-4A09-A36E-8884BACCA520}" dt="2024-06-24T17:23:34.349" v="190" actId="2711"/>
          <ac:spMkLst>
            <pc:docMk/>
            <pc:sldMk cId="950839734" sldId="285"/>
            <ac:spMk id="3" creationId="{9897BAB1-77D6-CE85-F311-5E7039987161}"/>
          </ac:spMkLst>
        </pc:spChg>
      </pc:sldChg>
      <pc:sldChg chg="addSp delSp modSp new mod">
        <pc:chgData name="Silvana Lobin" userId="a498a0ad-fda0-4616-b8e4-5cfb7a01e30b" providerId="ADAL" clId="{BE839129-4B75-4A09-A36E-8884BACCA520}" dt="2024-06-24T17:20:22.813" v="108" actId="20577"/>
        <pc:sldMkLst>
          <pc:docMk/>
          <pc:sldMk cId="57997401" sldId="286"/>
        </pc:sldMkLst>
        <pc:spChg chg="mod">
          <ac:chgData name="Silvana Lobin" userId="a498a0ad-fda0-4616-b8e4-5cfb7a01e30b" providerId="ADAL" clId="{BE839129-4B75-4A09-A36E-8884BACCA520}" dt="2024-06-24T17:20:22.813" v="108" actId="20577"/>
          <ac:spMkLst>
            <pc:docMk/>
            <pc:sldMk cId="57997401" sldId="286"/>
            <ac:spMk id="2" creationId="{5F308814-6125-9006-4A8A-29F75C065C07}"/>
          </ac:spMkLst>
        </pc:spChg>
        <pc:spChg chg="del">
          <ac:chgData name="Silvana Lobin" userId="a498a0ad-fda0-4616-b8e4-5cfb7a01e30b" providerId="ADAL" clId="{BE839129-4B75-4A09-A36E-8884BACCA520}" dt="2024-06-24T17:17:18.319" v="10" actId="478"/>
          <ac:spMkLst>
            <pc:docMk/>
            <pc:sldMk cId="57997401" sldId="286"/>
            <ac:spMk id="3" creationId="{8D48495D-1174-C33A-2B7C-452FDAE833BB}"/>
          </ac:spMkLst>
        </pc:spChg>
        <pc:spChg chg="add mod">
          <ac:chgData name="Silvana Lobin" userId="a498a0ad-fda0-4616-b8e4-5cfb7a01e30b" providerId="ADAL" clId="{BE839129-4B75-4A09-A36E-8884BACCA520}" dt="2024-06-24T17:19:47.179" v="79" actId="14100"/>
          <ac:spMkLst>
            <pc:docMk/>
            <pc:sldMk cId="57997401" sldId="286"/>
            <ac:spMk id="6" creationId="{A8B792EB-DDDD-C192-4EDC-293A95673708}"/>
          </ac:spMkLst>
        </pc:spChg>
        <pc:spChg chg="add mod">
          <ac:chgData name="Silvana Lobin" userId="a498a0ad-fda0-4616-b8e4-5cfb7a01e30b" providerId="ADAL" clId="{BE839129-4B75-4A09-A36E-8884BACCA520}" dt="2024-06-24T17:18:15.297" v="35" actId="1076"/>
          <ac:spMkLst>
            <pc:docMk/>
            <pc:sldMk cId="57997401" sldId="286"/>
            <ac:spMk id="7" creationId="{3F56FABC-2601-1CE1-B263-A9F4F8BA987C}"/>
          </ac:spMkLst>
        </pc:spChg>
        <pc:spChg chg="add mod">
          <ac:chgData name="Silvana Lobin" userId="a498a0ad-fda0-4616-b8e4-5cfb7a01e30b" providerId="ADAL" clId="{BE839129-4B75-4A09-A36E-8884BACCA520}" dt="2024-06-24T17:19:51.110" v="80" actId="403"/>
          <ac:spMkLst>
            <pc:docMk/>
            <pc:sldMk cId="57997401" sldId="286"/>
            <ac:spMk id="8" creationId="{8A2D9F58-69C9-F9E0-C3E5-773890EDE73D}"/>
          </ac:spMkLst>
        </pc:spChg>
        <pc:spChg chg="add mod">
          <ac:chgData name="Silvana Lobin" userId="a498a0ad-fda0-4616-b8e4-5cfb7a01e30b" providerId="ADAL" clId="{BE839129-4B75-4A09-A36E-8884BACCA520}" dt="2024-06-24T17:18:09.961" v="34" actId="1076"/>
          <ac:spMkLst>
            <pc:docMk/>
            <pc:sldMk cId="57997401" sldId="286"/>
            <ac:spMk id="9" creationId="{081CCF22-EEA5-1853-7923-D83813F2FCC6}"/>
          </ac:spMkLst>
        </pc:spChg>
        <pc:spChg chg="add mod">
          <ac:chgData name="Silvana Lobin" userId="a498a0ad-fda0-4616-b8e4-5cfb7a01e30b" providerId="ADAL" clId="{BE839129-4B75-4A09-A36E-8884BACCA520}" dt="2024-06-24T17:19:34.431" v="77" actId="1036"/>
          <ac:spMkLst>
            <pc:docMk/>
            <pc:sldMk cId="57997401" sldId="286"/>
            <ac:spMk id="10" creationId="{71F63537-0DC2-5A18-3558-3427A23AC9EA}"/>
          </ac:spMkLst>
        </pc:spChg>
        <pc:spChg chg="add mod">
          <ac:chgData name="Silvana Lobin" userId="a498a0ad-fda0-4616-b8e4-5cfb7a01e30b" providerId="ADAL" clId="{BE839129-4B75-4A09-A36E-8884BACCA520}" dt="2024-06-24T17:19:00.433" v="50" actId="404"/>
          <ac:spMkLst>
            <pc:docMk/>
            <pc:sldMk cId="57997401" sldId="286"/>
            <ac:spMk id="11" creationId="{351CE72A-3FE2-1566-71C9-100553350417}"/>
          </ac:spMkLst>
        </pc:spChg>
        <pc:spChg chg="add mod">
          <ac:chgData name="Silvana Lobin" userId="a498a0ad-fda0-4616-b8e4-5cfb7a01e30b" providerId="ADAL" clId="{BE839129-4B75-4A09-A36E-8884BACCA520}" dt="2024-06-24T17:19:29.352" v="72" actId="1038"/>
          <ac:spMkLst>
            <pc:docMk/>
            <pc:sldMk cId="57997401" sldId="286"/>
            <ac:spMk id="12" creationId="{821A042D-0DC0-2F4E-A0C7-5FA539072B3E}"/>
          </ac:spMkLst>
        </pc:spChg>
        <pc:spChg chg="add mod">
          <ac:chgData name="Silvana Lobin" userId="a498a0ad-fda0-4616-b8e4-5cfb7a01e30b" providerId="ADAL" clId="{BE839129-4B75-4A09-A36E-8884BACCA520}" dt="2024-06-24T17:18:50.358" v="48" actId="1076"/>
          <ac:spMkLst>
            <pc:docMk/>
            <pc:sldMk cId="57997401" sldId="286"/>
            <ac:spMk id="13" creationId="{C59212AE-3587-5411-A4D9-6C51AE055A0E}"/>
          </ac:spMkLst>
        </pc:spChg>
        <pc:grpChg chg="add mod">
          <ac:chgData name="Silvana Lobin" userId="a498a0ad-fda0-4616-b8e4-5cfb7a01e30b" providerId="ADAL" clId="{BE839129-4B75-4A09-A36E-8884BACCA520}" dt="2024-06-24T17:17:26.746" v="12" actId="1076"/>
          <ac:grpSpMkLst>
            <pc:docMk/>
            <pc:sldMk cId="57997401" sldId="286"/>
            <ac:grpSpMk id="4" creationId="{DB6D41CC-3BC5-0B8B-8A1A-AF4D0360CD2D}"/>
          </ac:grpSpMkLst>
        </pc:grpChg>
        <pc:picChg chg="add mod">
          <ac:chgData name="Silvana Lobin" userId="a498a0ad-fda0-4616-b8e4-5cfb7a01e30b" providerId="ADAL" clId="{BE839129-4B75-4A09-A36E-8884BACCA520}" dt="2024-06-24T17:18:00.883" v="33" actId="1076"/>
          <ac:picMkLst>
            <pc:docMk/>
            <pc:sldMk cId="57997401" sldId="286"/>
            <ac:picMk id="5" creationId="{5E9F1551-D40F-FDBA-5222-11E632A2AA3C}"/>
          </ac:picMkLst>
        </pc:picChg>
      </pc:sldChg>
      <pc:sldChg chg="addSp modSp new mod">
        <pc:chgData name="Silvana Lobin" userId="a498a0ad-fda0-4616-b8e4-5cfb7a01e30b" providerId="ADAL" clId="{BE839129-4B75-4A09-A36E-8884BACCA520}" dt="2024-06-24T17:25:35.737" v="200" actId="1076"/>
        <pc:sldMkLst>
          <pc:docMk/>
          <pc:sldMk cId="1950317399" sldId="287"/>
        </pc:sldMkLst>
        <pc:spChg chg="mod">
          <ac:chgData name="Silvana Lobin" userId="a498a0ad-fda0-4616-b8e4-5cfb7a01e30b" providerId="ADAL" clId="{BE839129-4B75-4A09-A36E-8884BACCA520}" dt="2024-06-24T17:21:35.500" v="127" actId="20577"/>
          <ac:spMkLst>
            <pc:docMk/>
            <pc:sldMk cId="1950317399" sldId="287"/>
            <ac:spMk id="2" creationId="{782845B5-77E6-42A5-37CC-6DB034306CBE}"/>
          </ac:spMkLst>
        </pc:spChg>
        <pc:spChg chg="mod">
          <ac:chgData name="Silvana Lobin" userId="a498a0ad-fda0-4616-b8e4-5cfb7a01e30b" providerId="ADAL" clId="{BE839129-4B75-4A09-A36E-8884BACCA520}" dt="2024-06-24T17:25:31.484" v="199" actId="1076"/>
          <ac:spMkLst>
            <pc:docMk/>
            <pc:sldMk cId="1950317399" sldId="287"/>
            <ac:spMk id="3" creationId="{9E13D81D-674F-97DC-316D-8BB04F2EB879}"/>
          </ac:spMkLst>
        </pc:spChg>
        <pc:picChg chg="add mod">
          <ac:chgData name="Silvana Lobin" userId="a498a0ad-fda0-4616-b8e4-5cfb7a01e30b" providerId="ADAL" clId="{BE839129-4B75-4A09-A36E-8884BACCA520}" dt="2024-06-24T17:25:35.737" v="200" actId="1076"/>
          <ac:picMkLst>
            <pc:docMk/>
            <pc:sldMk cId="1950317399" sldId="287"/>
            <ac:picMk id="5" creationId="{6EDA92C8-CFF6-64A7-CC2D-38EBA29344B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AT" dirty="0"/>
              <a:t>Unbezahlte Arbeit:</a:t>
            </a:r>
            <a:endParaRPr dirty="0"/>
          </a:p>
          <a:p>
            <a:pPr>
              <a:defRPr sz="1300"/>
            </a:pPr>
            <a:r>
              <a:rPr lang="de-DE"/>
              <a:t>Verteilung </a:t>
            </a:r>
            <a:r>
              <a:rPr lang="de-DE" dirty="0"/>
              <a:t>im Haushalt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AT" dirty="0"/>
              <a:t>Was ist unbezahlte Arbeit?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Was ist Arbeit?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11280131" cy="917369"/>
          </a:xfrm>
        </p:spPr>
        <p:txBody>
          <a:bodyPr/>
          <a:lstStyle/>
          <a:p>
            <a:r>
              <a:rPr lang="de-AT" sz="3200" b="1" dirty="0"/>
              <a:t>Stelle</a:t>
            </a:r>
            <a:r>
              <a:rPr lang="de-AT" sz="3200" dirty="0"/>
              <a:t> den Begriff „Arbeit“ pantomimisch </a:t>
            </a:r>
            <a:r>
              <a:rPr lang="de-AT" sz="3200" b="1" dirty="0"/>
              <a:t>dar</a:t>
            </a:r>
            <a:r>
              <a:rPr lang="de-AT" sz="3200" dirty="0"/>
              <a:t>.</a:t>
            </a:r>
          </a:p>
          <a:p>
            <a:endParaRPr lang="de-AT" dirty="0"/>
          </a:p>
          <a:p>
            <a:endParaRPr lang="de-AT" dirty="0"/>
          </a:p>
          <a:p>
            <a:pPr marL="0" indent="0">
              <a:buNone/>
            </a:pPr>
            <a:endParaRPr lang="de-AT" dirty="0"/>
          </a:p>
        </p:txBody>
      </p:sp>
      <p:sp>
        <p:nvSpPr>
          <p:cNvPr id="2" name="Textplatzhalter 4">
            <a:extLst>
              <a:ext uri="{FF2B5EF4-FFF2-40B4-BE49-F238E27FC236}">
                <a16:creationId xmlns:a16="http://schemas.microsoft.com/office/drawing/2014/main" id="{86E34E15-1876-C20C-B76A-7FF98534F89A}"/>
              </a:ext>
            </a:extLst>
          </p:cNvPr>
          <p:cNvSpPr txBox="1">
            <a:spLocks/>
          </p:cNvSpPr>
          <p:nvPr/>
        </p:nvSpPr>
        <p:spPr>
          <a:xfrm>
            <a:off x="469790" y="2849088"/>
            <a:ext cx="8870153" cy="917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1pPr>
            <a:lvl2pPr marL="711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2pPr>
            <a:lvl3pPr marL="1200150" marR="0" indent="-28575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3pPr>
            <a:lvl4pPr marL="1698171" marR="0" indent="-326571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4pPr>
            <a:lvl5pPr marL="2209800" marR="0" indent="-381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5pPr>
            <a:lvl6pPr marL="25400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6pPr>
            <a:lvl7pPr marL="2997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7pPr>
            <a:lvl8pPr marL="34544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8pPr>
            <a:lvl9pPr marL="39116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hangingPunct="1"/>
            <a:r>
              <a:rPr lang="de-AT" sz="3200" b="1" dirty="0"/>
              <a:t>Stelle</a:t>
            </a:r>
            <a:r>
              <a:rPr lang="de-AT" sz="3200" dirty="0"/>
              <a:t> den Begriff „Unbezahlte Arbeit“ pantomimisch </a:t>
            </a:r>
            <a:r>
              <a:rPr lang="de-AT" sz="3200" b="1" dirty="0"/>
              <a:t>dar</a:t>
            </a:r>
            <a:r>
              <a:rPr lang="de-AT" sz="3200" dirty="0"/>
              <a:t>.</a:t>
            </a:r>
          </a:p>
          <a:p>
            <a:pPr hangingPunct="1"/>
            <a:endParaRPr lang="de-AT" dirty="0"/>
          </a:p>
          <a:p>
            <a:pPr hangingPunct="1"/>
            <a:endParaRPr lang="de-AT" dirty="0"/>
          </a:p>
          <a:p>
            <a:pPr marL="0" indent="0" hangingPunct="1">
              <a:buFont typeface="Arial"/>
              <a:buNone/>
            </a:pPr>
            <a:endParaRPr lang="de-AT" dirty="0"/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9CE63084-BD53-0D24-499F-A03F49478BA5}"/>
              </a:ext>
            </a:extLst>
          </p:cNvPr>
          <p:cNvSpPr txBox="1">
            <a:spLocks/>
          </p:cNvSpPr>
          <p:nvPr/>
        </p:nvSpPr>
        <p:spPr>
          <a:xfrm>
            <a:off x="469790" y="3905002"/>
            <a:ext cx="8772181" cy="917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1pPr>
            <a:lvl2pPr marL="711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2pPr>
            <a:lvl3pPr marL="1200150" marR="0" indent="-28575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3pPr>
            <a:lvl4pPr marL="1698171" marR="0" indent="-326571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4pPr>
            <a:lvl5pPr marL="2209800" marR="0" indent="-381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5pPr>
            <a:lvl6pPr marL="25400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6pPr>
            <a:lvl7pPr marL="29972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7pPr>
            <a:lvl8pPr marL="34544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8pPr>
            <a:lvl9pPr marL="3911600" marR="0" indent="-2540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000" b="0" i="0" u="none" strike="noStrike" cap="none" spc="0" baseline="0">
                <a:solidFill>
                  <a:srgbClr val="494848"/>
                </a:solidFill>
                <a:uFillTx/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hangingPunct="1"/>
            <a:r>
              <a:rPr lang="de-AT" sz="3200" b="1" dirty="0"/>
              <a:t>Stellt </a:t>
            </a:r>
            <a:r>
              <a:rPr lang="de-AT" sz="3200" dirty="0"/>
              <a:t>in der Gruppe verschiedene Arbeitsprozesse pantomimisch </a:t>
            </a:r>
            <a:r>
              <a:rPr lang="de-AT" sz="3200" b="1" dirty="0"/>
              <a:t>dar</a:t>
            </a:r>
            <a:r>
              <a:rPr lang="de-AT" sz="3200" dirty="0"/>
              <a:t>.</a:t>
            </a:r>
          </a:p>
          <a:p>
            <a:pPr hangingPunct="1"/>
            <a:endParaRPr lang="de-AT" dirty="0"/>
          </a:p>
          <a:p>
            <a:pPr hangingPunct="1"/>
            <a:endParaRPr lang="de-AT" dirty="0"/>
          </a:p>
          <a:p>
            <a:pPr marL="0" indent="0" hangingPunct="1">
              <a:buFont typeface="Arial"/>
              <a:buNone/>
            </a:pPr>
            <a:endParaRPr lang="de-AT" dirty="0"/>
          </a:p>
        </p:txBody>
      </p:sp>
      <p:pic>
        <p:nvPicPr>
          <p:cNvPr id="7" name="Grafik 6" descr="Ambition Silhouette">
            <a:extLst>
              <a:ext uri="{FF2B5EF4-FFF2-40B4-BE49-F238E27FC236}">
                <a16:creationId xmlns:a16="http://schemas.microsoft.com/office/drawing/2014/main" id="{74EDEB59-EE43-DC44-28C3-A50102EDC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96566" y="3187698"/>
            <a:ext cx="2625274" cy="262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66D6EB-1C7C-3BC6-3C57-181A102AF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Abstimmung – Wer von euch…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897BAB1-77D6-CE85-F311-5E7039987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0" y="1793174"/>
            <a:ext cx="8116488" cy="437902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00"/>
              </a:spcBef>
              <a:buFont typeface="Symbol" panose="05050102010706020507" pitchFamily="18" charset="2"/>
              <a:buChar char="-"/>
            </a:pPr>
            <a:r>
              <a:rPr lang="de-AT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hat heute gefrühstückt? (Was hast du gefrühstückt? Frühstückst du jeden Tag?)</a:t>
            </a:r>
          </a:p>
          <a:p>
            <a:pPr>
              <a:lnSpc>
                <a:spcPct val="100000"/>
              </a:lnSpc>
              <a:spcBef>
                <a:spcPts val="100"/>
              </a:spcBef>
              <a:buFont typeface="Symbol" panose="05050102010706020507" pitchFamily="18" charset="2"/>
              <a:buChar char="-"/>
            </a:pPr>
            <a:r>
              <a:rPr lang="de-AT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geht öfters einkaufen? (Welche Produkte kaufst du ein?)</a:t>
            </a:r>
          </a:p>
          <a:p>
            <a:pPr>
              <a:lnSpc>
                <a:spcPct val="100000"/>
              </a:lnSpc>
              <a:spcBef>
                <a:spcPts val="100"/>
              </a:spcBef>
              <a:buFont typeface="Symbol" panose="05050102010706020507" pitchFamily="18" charset="2"/>
              <a:buChar char="-"/>
            </a:pPr>
            <a:r>
              <a:rPr lang="de-AT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gießt regelmäßig die Blumen?</a:t>
            </a:r>
          </a:p>
          <a:p>
            <a:pPr>
              <a:lnSpc>
                <a:spcPct val="100000"/>
              </a:lnSpc>
              <a:spcBef>
                <a:spcPts val="100"/>
              </a:spcBef>
              <a:buFont typeface="Symbol" panose="05050102010706020507" pitchFamily="18" charset="2"/>
              <a:buChar char="-"/>
            </a:pPr>
            <a:r>
              <a:rPr lang="de-AT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hilft beim Kochen?</a:t>
            </a:r>
          </a:p>
          <a:p>
            <a:pPr>
              <a:lnSpc>
                <a:spcPct val="100000"/>
              </a:lnSpc>
              <a:spcBef>
                <a:spcPts val="100"/>
              </a:spcBef>
              <a:buFont typeface="Symbol" panose="05050102010706020507" pitchFamily="18" charset="2"/>
              <a:buChar char="-"/>
            </a:pPr>
            <a:r>
              <a:rPr lang="de-AT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hilft beim Reinigen der Wohnung?</a:t>
            </a:r>
          </a:p>
          <a:p>
            <a:pPr>
              <a:lnSpc>
                <a:spcPct val="100000"/>
              </a:lnSpc>
              <a:spcBef>
                <a:spcPts val="100"/>
              </a:spcBef>
              <a:buFont typeface="Symbol" panose="05050102010706020507" pitchFamily="18" charset="2"/>
              <a:buChar char="-"/>
            </a:pPr>
            <a:r>
              <a:rPr lang="de-AT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hat eine fix zugeteilte Aufgabe im Haushalt? (welche?) </a:t>
            </a:r>
          </a:p>
          <a:p>
            <a:pPr>
              <a:lnSpc>
                <a:spcPct val="100000"/>
              </a:lnSpc>
              <a:spcBef>
                <a:spcPts val="100"/>
              </a:spcBef>
              <a:buFont typeface="Symbol" panose="05050102010706020507" pitchFamily="18" charset="2"/>
              <a:buChar char="-"/>
            </a:pPr>
            <a:r>
              <a:rPr lang="de-AT" sz="2400" dirty="0">
                <a:effectLst/>
                <a:ea typeface="Arial" panose="020B0604020202020204" pitchFamily="34" charset="0"/>
                <a:cs typeface="Arial" panose="020B0604020202020204" pitchFamily="34" charset="0"/>
              </a:rPr>
              <a:t>kommt selbstständig in die Schule?</a:t>
            </a:r>
          </a:p>
          <a:p>
            <a:pPr>
              <a:lnSpc>
                <a:spcPct val="100000"/>
              </a:lnSpc>
              <a:spcBef>
                <a:spcPts val="100"/>
              </a:spcBef>
              <a:buFont typeface="Symbol" panose="05050102010706020507" pitchFamily="18" charset="2"/>
              <a:buChar char="-"/>
            </a:pPr>
            <a:r>
              <a:rPr lang="de-AT" sz="2400" dirty="0">
                <a:effectLst/>
                <a:ea typeface="Arial" panose="020B0604020202020204" pitchFamily="34" charset="0"/>
              </a:rPr>
              <a:t>bekommt bei der HÜ Hilfe von den Eltern?</a:t>
            </a:r>
            <a:endParaRPr lang="de-AT" sz="2400" dirty="0">
              <a:effectLst/>
              <a:ea typeface="Arial" panose="020B0604020202020204" pitchFamily="34" charset="0"/>
              <a:cs typeface="Arial" panose="020B06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9508397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308814-6125-9006-4A8A-29F75C065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Arbeit im Haushalt</a:t>
            </a:r>
            <a:endParaRPr lang="de-AT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DB6D41CC-3BC5-0B8B-8A1A-AF4D0360CD2D}"/>
              </a:ext>
            </a:extLst>
          </p:cNvPr>
          <p:cNvGrpSpPr/>
          <p:nvPr/>
        </p:nvGrpSpPr>
        <p:grpSpPr>
          <a:xfrm>
            <a:off x="2996865" y="1672706"/>
            <a:ext cx="6128017" cy="4935483"/>
            <a:chOff x="0" y="-69556"/>
            <a:chExt cx="5815964" cy="4334216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5E9F1551-D40F-FDBA-5222-11E632A2AA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3" t="6085" r="4365" b="4608"/>
            <a:stretch/>
          </p:blipFill>
          <p:spPr bwMode="auto">
            <a:xfrm>
              <a:off x="0" y="123825"/>
              <a:ext cx="5768340" cy="414083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Textfeld 1792662767">
              <a:extLst>
                <a:ext uri="{FF2B5EF4-FFF2-40B4-BE49-F238E27FC236}">
                  <a16:creationId xmlns:a16="http://schemas.microsoft.com/office/drawing/2014/main" id="{A8B792EB-DDDD-C192-4EDC-293A95673708}"/>
                </a:ext>
              </a:extLst>
            </p:cNvPr>
            <p:cNvSpPr txBox="1"/>
            <p:nvPr/>
          </p:nvSpPr>
          <p:spPr>
            <a:xfrm>
              <a:off x="47624" y="-69556"/>
              <a:ext cx="2816083" cy="86867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00"/>
                </a:lnSpc>
              </a:pPr>
              <a:r>
                <a:rPr lang="de-AT" sz="1400" dirty="0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Die Wohnung saugen und putzen</a:t>
              </a:r>
              <a:endParaRPr lang="de-AT" sz="16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feld 705676709">
              <a:extLst>
                <a:ext uri="{FF2B5EF4-FFF2-40B4-BE49-F238E27FC236}">
                  <a16:creationId xmlns:a16="http://schemas.microsoft.com/office/drawing/2014/main" id="{3F56FABC-2601-1CE1-B263-A9F4F8BA987C}"/>
                </a:ext>
              </a:extLst>
            </p:cNvPr>
            <p:cNvSpPr txBox="1"/>
            <p:nvPr/>
          </p:nvSpPr>
          <p:spPr>
            <a:xfrm>
              <a:off x="661652" y="604149"/>
              <a:ext cx="1062234" cy="6934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00"/>
                </a:lnSpc>
              </a:pPr>
              <a:r>
                <a:rPr lang="de-AT" sz="1400" dirty="0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Für eine Reinigungs-kraft</a:t>
              </a:r>
              <a:endParaRPr lang="de-AT" sz="16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feld 1991877833">
              <a:extLst>
                <a:ext uri="{FF2B5EF4-FFF2-40B4-BE49-F238E27FC236}">
                  <a16:creationId xmlns:a16="http://schemas.microsoft.com/office/drawing/2014/main" id="{8A2D9F58-69C9-F9E0-C3E5-773890EDE73D}"/>
                </a:ext>
              </a:extLst>
            </p:cNvPr>
            <p:cNvSpPr txBox="1"/>
            <p:nvPr/>
          </p:nvSpPr>
          <p:spPr>
            <a:xfrm>
              <a:off x="2940469" y="-69556"/>
              <a:ext cx="2816083" cy="86867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00"/>
                </a:lnSpc>
              </a:pPr>
              <a:r>
                <a:rPr lang="de-AT" sz="1400" dirty="0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Rasenmähen und Heckeschneiden </a:t>
              </a:r>
              <a:endParaRPr lang="de-AT" sz="16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feld 1980649499">
              <a:extLst>
                <a:ext uri="{FF2B5EF4-FFF2-40B4-BE49-F238E27FC236}">
                  <a16:creationId xmlns:a16="http://schemas.microsoft.com/office/drawing/2014/main" id="{081CCF22-EEA5-1853-7923-D83813F2FCC6}"/>
                </a:ext>
              </a:extLst>
            </p:cNvPr>
            <p:cNvSpPr txBox="1"/>
            <p:nvPr/>
          </p:nvSpPr>
          <p:spPr>
            <a:xfrm>
              <a:off x="4689871" y="716296"/>
              <a:ext cx="1126093" cy="6934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00"/>
                </a:lnSpc>
              </a:pPr>
              <a:r>
                <a:rPr lang="de-AT" sz="1600" dirty="0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Für </a:t>
              </a:r>
              <a:r>
                <a:rPr lang="de-AT" sz="1600" dirty="0" err="1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eine:n</a:t>
              </a:r>
              <a:r>
                <a:rPr lang="de-AT" sz="1600" dirty="0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1600" dirty="0" err="1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Gärtner:in</a:t>
              </a:r>
              <a:endParaRPr lang="de-AT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feld 1018676471">
              <a:extLst>
                <a:ext uri="{FF2B5EF4-FFF2-40B4-BE49-F238E27FC236}">
                  <a16:creationId xmlns:a16="http://schemas.microsoft.com/office/drawing/2014/main" id="{71F63537-0DC2-5A18-3558-3427A23AC9EA}"/>
                </a:ext>
              </a:extLst>
            </p:cNvPr>
            <p:cNvSpPr txBox="1"/>
            <p:nvPr/>
          </p:nvSpPr>
          <p:spPr>
            <a:xfrm>
              <a:off x="47624" y="2084732"/>
              <a:ext cx="2438322" cy="3215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00"/>
                </a:lnSpc>
              </a:pPr>
              <a:r>
                <a:rPr lang="de-AT" sz="1400" dirty="0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Opa pflegen</a:t>
              </a:r>
              <a:endParaRPr lang="de-AT" sz="16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feld 1321499786">
              <a:extLst>
                <a:ext uri="{FF2B5EF4-FFF2-40B4-BE49-F238E27FC236}">
                  <a16:creationId xmlns:a16="http://schemas.microsoft.com/office/drawing/2014/main" id="{351CE72A-3FE2-1566-71C9-100553350417}"/>
                </a:ext>
              </a:extLst>
            </p:cNvPr>
            <p:cNvSpPr txBox="1"/>
            <p:nvPr/>
          </p:nvSpPr>
          <p:spPr>
            <a:xfrm>
              <a:off x="221742" y="2862809"/>
              <a:ext cx="1060875" cy="903956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00"/>
                </a:lnSpc>
              </a:pPr>
              <a:r>
                <a:rPr lang="de-AT" sz="1400" dirty="0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für eine frei-berufliche Pflegekraft</a:t>
              </a:r>
              <a:endParaRPr lang="de-AT" sz="16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feld 1693002532">
              <a:extLst>
                <a:ext uri="{FF2B5EF4-FFF2-40B4-BE49-F238E27FC236}">
                  <a16:creationId xmlns:a16="http://schemas.microsoft.com/office/drawing/2014/main" id="{821A042D-0DC0-2F4E-A0C7-5FA539072B3E}"/>
                </a:ext>
              </a:extLst>
            </p:cNvPr>
            <p:cNvSpPr txBox="1"/>
            <p:nvPr/>
          </p:nvSpPr>
          <p:spPr>
            <a:xfrm>
              <a:off x="2952675" y="2097758"/>
              <a:ext cx="2666999" cy="427677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00"/>
                </a:lnSpc>
              </a:pPr>
              <a:r>
                <a:rPr lang="de-AT" sz="1400" dirty="0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Autobatterie wechseln</a:t>
              </a:r>
              <a:endParaRPr lang="de-AT" sz="16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feld 1561869613">
              <a:extLst>
                <a:ext uri="{FF2B5EF4-FFF2-40B4-BE49-F238E27FC236}">
                  <a16:creationId xmlns:a16="http://schemas.microsoft.com/office/drawing/2014/main" id="{C59212AE-3587-5411-A4D9-6C51AE055A0E}"/>
                </a:ext>
              </a:extLst>
            </p:cNvPr>
            <p:cNvSpPr txBox="1"/>
            <p:nvPr/>
          </p:nvSpPr>
          <p:spPr>
            <a:xfrm>
              <a:off x="4700988" y="2884666"/>
              <a:ext cx="1114976" cy="86867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00"/>
                </a:lnSpc>
              </a:pPr>
              <a:r>
                <a:rPr lang="de-AT" sz="1600" dirty="0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Für die Auto-</a:t>
              </a:r>
              <a:r>
                <a:rPr lang="de-AT" sz="1600" dirty="0" err="1">
                  <a:effectLst/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werkstatt</a:t>
              </a:r>
              <a:endParaRPr lang="de-AT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99740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2845B5-77E6-42A5-37CC-6DB034306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Alltagschallenge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E13D81D-674F-97DC-316D-8BB04F2EB8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790" y="2401511"/>
            <a:ext cx="7769604" cy="2679537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e-AT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Überlege</a:t>
            </a:r>
            <a:r>
              <a:rPr lang="de-AT" sz="24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dir, welche unbezahlten Arbeiten bei dir zu Hause gemacht werden. </a:t>
            </a:r>
          </a:p>
          <a:p>
            <a:pPr marL="342900" indent="-342900">
              <a:buFont typeface="+mj-lt"/>
              <a:buAutoNum type="arabicPeriod"/>
            </a:pPr>
            <a:r>
              <a:rPr lang="de-AT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Übernimm</a:t>
            </a:r>
            <a:r>
              <a:rPr lang="de-AT" sz="24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eine oder mehrere Aufgaben und </a:t>
            </a:r>
            <a:r>
              <a:rPr lang="de-AT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lass</a:t>
            </a:r>
            <a:r>
              <a:rPr lang="de-AT" sz="24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dich dabei </a:t>
            </a:r>
            <a:r>
              <a:rPr lang="de-AT" sz="2400" b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fotografieren</a:t>
            </a:r>
            <a:r>
              <a:rPr lang="de-AT" sz="24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de-AT" sz="2400" b="1" dirty="0">
                <a:latin typeface="Arial" panose="020B0604020202020204" pitchFamily="34" charset="0"/>
              </a:rPr>
              <a:t>Lade</a:t>
            </a:r>
            <a:r>
              <a:rPr lang="de-AT" sz="2400" dirty="0">
                <a:latin typeface="Arial" panose="020B0604020202020204" pitchFamily="34" charset="0"/>
              </a:rPr>
              <a:t> die Fotos in einen gemeinsamen Fotoordner </a:t>
            </a:r>
            <a:r>
              <a:rPr lang="de-AT" sz="2400" b="1" dirty="0">
                <a:latin typeface="Arial" panose="020B0604020202020204" pitchFamily="34" charset="0"/>
              </a:rPr>
              <a:t>hoch</a:t>
            </a:r>
            <a:r>
              <a:rPr lang="de-AT" sz="2400" dirty="0">
                <a:latin typeface="Arial" panose="020B0604020202020204" pitchFamily="34" charset="0"/>
              </a:rPr>
              <a:t> oder </a:t>
            </a:r>
            <a:r>
              <a:rPr lang="de-AT" sz="2400" b="1" dirty="0">
                <a:latin typeface="Arial" panose="020B0604020202020204" pitchFamily="34" charset="0"/>
              </a:rPr>
              <a:t>nimm</a:t>
            </a:r>
            <a:r>
              <a:rPr lang="de-AT" sz="2400" dirty="0">
                <a:latin typeface="Arial" panose="020B0604020202020204" pitchFamily="34" charset="0"/>
              </a:rPr>
              <a:t> sie auf einem USB-Stick oder ausgedruckt in die Schule </a:t>
            </a:r>
            <a:r>
              <a:rPr lang="de-AT" sz="2400" b="1" dirty="0">
                <a:latin typeface="Arial" panose="020B0604020202020204" pitchFamily="34" charset="0"/>
              </a:rPr>
              <a:t>mit</a:t>
            </a:r>
            <a:r>
              <a:rPr lang="de-AT" sz="2400" dirty="0">
                <a:latin typeface="Arial" panose="020B0604020202020204" pitchFamily="34" charset="0"/>
              </a:rPr>
              <a:t>.</a:t>
            </a:r>
            <a:endParaRPr lang="de-AT" sz="2800" dirty="0"/>
          </a:p>
        </p:txBody>
      </p:sp>
      <p:pic>
        <p:nvPicPr>
          <p:cNvPr id="5" name="Grafik 4" descr="Ein Bild, das Hut, Kleidung, Menschliches Gesicht, Cartoon enthält.&#10;&#10;Automatisch generierte Beschreibung">
            <a:extLst>
              <a:ext uri="{FF2B5EF4-FFF2-40B4-BE49-F238E27FC236}">
                <a16:creationId xmlns:a16="http://schemas.microsoft.com/office/drawing/2014/main" id="{6EDA92C8-CFF6-64A7-CC2D-38EBA2934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622" y="1417859"/>
            <a:ext cx="4266378" cy="489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1739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eigene Darstellungen.</a:t>
            </a:r>
          </a:p>
          <a:p>
            <a:pPr marL="0" indent="0">
              <a:buSzTx/>
              <a:buNone/>
            </a:pPr>
            <a:endParaRPr lang="de-AT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8</a:t>
            </a:fld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(2024) </a:t>
            </a:r>
            <a:r>
              <a:rPr lang="de-AT" sz="1200" dirty="0">
                <a:latin typeface="Arial" panose="020B0604020202020204" pitchFamily="34" charset="0"/>
                <a:ea typeface="Arial" panose="020B0604020202020204" pitchFamily="34" charset="0"/>
              </a:rPr>
              <a:t>Unbezahlte Arbeit: Verteilung im Haushalt</a:t>
            </a: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. Power-Point-Präsentation. CC BY NC SA 4.0.</a:t>
            </a:r>
            <a:endParaRPr lang="de-AT" sz="12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8" ma:contentTypeDescription="Ein neues Dokument erstellen." ma:contentTypeScope="" ma:versionID="f5e3b4240479c2d2fb83b7ce32ab2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096f724d03bae60f97515ed20eb8d29d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6A07BF-E7DB-4424-A742-044A441769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2FE5342-7ABD-4F19-8BE6-8A872A8C2DE7}">
  <ds:schemaRefs>
    <ds:schemaRef ds:uri="http://purl.org/dc/terms/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698a1803-52f3-4d4f-bff9-093c0d5dc281"/>
    <ds:schemaRef ds:uri="f799415d-695a-4815-bd71-e216a568b99c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Microsoft Office PowerPoint</Application>
  <PresentationFormat>Breitbild</PresentationFormat>
  <Paragraphs>40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Arial</vt:lpstr>
      <vt:lpstr>Calibri</vt:lpstr>
      <vt:lpstr>Lexend</vt:lpstr>
      <vt:lpstr>Lexend ExtraBold</vt:lpstr>
      <vt:lpstr>Lexend SemiBold</vt:lpstr>
      <vt:lpstr>Symbol</vt:lpstr>
      <vt:lpstr>1_Office</vt:lpstr>
      <vt:lpstr>Los  Geht’s!</vt:lpstr>
      <vt:lpstr>Was ist unbezahlte Arbeit?</vt:lpstr>
      <vt:lpstr>Was ist Arbeit?</vt:lpstr>
      <vt:lpstr>Abstimmung – Wer von euch…</vt:lpstr>
      <vt:lpstr>Arbeit im Haushalt</vt:lpstr>
      <vt:lpstr>Alltagschallenge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Anna Steinbauer</cp:lastModifiedBy>
  <cp:revision>2</cp:revision>
  <dcterms:modified xsi:type="dcterms:W3CDTF">2024-07-09T07:26:06Z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