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3"/>
  </p:notesMasterIdLst>
  <p:sldIdLst>
    <p:sldId id="256" r:id="rId5"/>
    <p:sldId id="1730" r:id="rId6"/>
    <p:sldId id="1761" r:id="rId7"/>
    <p:sldId id="1752" r:id="rId8"/>
    <p:sldId id="1753" r:id="rId9"/>
    <p:sldId id="1736" r:id="rId10"/>
    <p:sldId id="257" r:id="rId11"/>
    <p:sldId id="1731" r:id="rId12"/>
    <p:sldId id="1732" r:id="rId13"/>
    <p:sldId id="1733" r:id="rId14"/>
    <p:sldId id="1734" r:id="rId15"/>
    <p:sldId id="1756" r:id="rId16"/>
    <p:sldId id="1760" r:id="rId17"/>
    <p:sldId id="1740" r:id="rId18"/>
    <p:sldId id="1737" r:id="rId19"/>
    <p:sldId id="1718" r:id="rId20"/>
    <p:sldId id="1719" r:id="rId21"/>
    <p:sldId id="1720" r:id="rId22"/>
    <p:sldId id="1721" r:id="rId23"/>
    <p:sldId id="1722" r:id="rId24"/>
    <p:sldId id="1723" r:id="rId25"/>
    <p:sldId id="1724" r:id="rId26"/>
    <p:sldId id="1725" r:id="rId27"/>
    <p:sldId id="1726" r:id="rId28"/>
    <p:sldId id="1757" r:id="rId29"/>
    <p:sldId id="1762" r:id="rId30"/>
    <p:sldId id="1763" r:id="rId31"/>
    <p:sldId id="1755" r:id="rId32"/>
    <p:sldId id="1754" r:id="rId33"/>
    <p:sldId id="1729" r:id="rId34"/>
    <p:sldId id="1741" r:id="rId35"/>
    <p:sldId id="1764" r:id="rId36"/>
    <p:sldId id="1745" r:id="rId37"/>
    <p:sldId id="1765" r:id="rId38"/>
    <p:sldId id="1766" r:id="rId39"/>
    <p:sldId id="1767" r:id="rId40"/>
    <p:sldId id="1748" r:id="rId41"/>
    <p:sldId id="1768" r:id="rId42"/>
    <p:sldId id="1769" r:id="rId43"/>
    <p:sldId id="1751" r:id="rId44"/>
    <p:sldId id="1747" r:id="rId45"/>
    <p:sldId id="1770" r:id="rId46"/>
    <p:sldId id="1746" r:id="rId47"/>
    <p:sldId id="1744" r:id="rId48"/>
    <p:sldId id="1743" r:id="rId49"/>
    <p:sldId id="283" r:id="rId50"/>
    <p:sldId id="281" r:id="rId51"/>
    <p:sldId id="282" r:id="rId5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79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338F27-01EC-46AF-B41B-9BC4905167C6}" v="6" dt="2024-06-25T10:04:26.07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62" d="100"/>
          <a:sy n="62" d="100"/>
        </p:scale>
        <p:origin x="936"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61"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Lobin" userId="a498a0ad-fda0-4616-b8e4-5cfb7a01e30b" providerId="ADAL" clId="{0EB933A5-3D62-4D1C-8E18-59CE44C7FA2C}"/>
    <pc:docChg chg="modSld">
      <pc:chgData name="Silvana Lobin" userId="a498a0ad-fda0-4616-b8e4-5cfb7a01e30b" providerId="ADAL" clId="{0EB933A5-3D62-4D1C-8E18-59CE44C7FA2C}" dt="2024-06-24T18:51:07.503" v="19"/>
      <pc:docMkLst>
        <pc:docMk/>
      </pc:docMkLst>
      <pc:sldChg chg="addCm">
        <pc:chgData name="Silvana Lobin" userId="a498a0ad-fda0-4616-b8e4-5cfb7a01e30b" providerId="ADAL" clId="{0EB933A5-3D62-4D1C-8E18-59CE44C7FA2C}" dt="2024-06-24T18:26:10.441" v="2"/>
        <pc:sldMkLst>
          <pc:docMk/>
          <pc:sldMk cId="273935905" sldId="1726"/>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26:10.441" v="2"/>
              <pc2:cmMkLst xmlns:pc2="http://schemas.microsoft.com/office/powerpoint/2019/9/main/command">
                <pc:docMk/>
                <pc:sldMk cId="273935905" sldId="1726"/>
                <pc2:cmMk id="{F63B2007-59B4-4186-9325-05A686F14CFA}"/>
              </pc2:cmMkLst>
            </pc226:cmChg>
          </p:ext>
        </pc:extLst>
      </pc:sldChg>
      <pc:sldChg chg="addCm">
        <pc:chgData name="Silvana Lobin" userId="a498a0ad-fda0-4616-b8e4-5cfb7a01e30b" providerId="ADAL" clId="{0EB933A5-3D62-4D1C-8E18-59CE44C7FA2C}" dt="2024-06-24T18:30:53.495" v="7"/>
        <pc:sldMkLst>
          <pc:docMk/>
          <pc:sldMk cId="1763529656" sldId="1751"/>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30:53.495" v="7"/>
              <pc2:cmMkLst xmlns:pc2="http://schemas.microsoft.com/office/powerpoint/2019/9/main/command">
                <pc:docMk/>
                <pc:sldMk cId="1763529656" sldId="1751"/>
                <pc2:cmMk id="{1A5D3F64-BDE3-4192-BEE9-FD829135F763}"/>
              </pc2:cmMkLst>
            </pc226:cmChg>
          </p:ext>
        </pc:extLst>
      </pc:sldChg>
      <pc:sldChg chg="addCm">
        <pc:chgData name="Silvana Lobin" userId="a498a0ad-fda0-4616-b8e4-5cfb7a01e30b" providerId="ADAL" clId="{0EB933A5-3D62-4D1C-8E18-59CE44C7FA2C}" dt="2024-06-24T18:18:26.459" v="0"/>
        <pc:sldMkLst>
          <pc:docMk/>
          <pc:sldMk cId="4269632529" sldId="1753"/>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18:26.459" v="0"/>
              <pc2:cmMkLst xmlns:pc2="http://schemas.microsoft.com/office/powerpoint/2019/9/main/command">
                <pc:docMk/>
                <pc:sldMk cId="4269632529" sldId="1753"/>
                <pc2:cmMk id="{2C172E7C-5F64-4511-9106-68F5CBA40DF0}"/>
              </pc2:cmMkLst>
            </pc226:cmChg>
          </p:ext>
        </pc:extLst>
      </pc:sldChg>
      <pc:sldChg chg="modSp mod addCm">
        <pc:chgData name="Silvana Lobin" userId="a498a0ad-fda0-4616-b8e4-5cfb7a01e30b" providerId="ADAL" clId="{0EB933A5-3D62-4D1C-8E18-59CE44C7FA2C}" dt="2024-06-24T18:32:55.743" v="18"/>
        <pc:sldMkLst>
          <pc:docMk/>
          <pc:sldMk cId="1938740043" sldId="1755"/>
        </pc:sldMkLst>
        <pc:spChg chg="mod">
          <ac:chgData name="Silvana Lobin" userId="a498a0ad-fda0-4616-b8e4-5cfb7a01e30b" providerId="ADAL" clId="{0EB933A5-3D62-4D1C-8E18-59CE44C7FA2C}" dt="2024-06-24T18:32:14.782" v="17" actId="20577"/>
          <ac:spMkLst>
            <pc:docMk/>
            <pc:sldMk cId="1938740043" sldId="1755"/>
            <ac:spMk id="362" creationId="{00000000-0000-0000-0000-000000000000}"/>
          </ac:spMkLst>
        </pc:spChg>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32:55.743" v="18"/>
              <pc2:cmMkLst xmlns:pc2="http://schemas.microsoft.com/office/powerpoint/2019/9/main/command">
                <pc:docMk/>
                <pc:sldMk cId="1938740043" sldId="1755"/>
                <pc2:cmMk id="{48717374-9B77-4818-931D-3436226B663B}"/>
              </pc2:cmMkLst>
            </pc226:cmChg>
          </p:ext>
        </pc:extLst>
      </pc:sldChg>
      <pc:sldChg chg="addCm">
        <pc:chgData name="Silvana Lobin" userId="a498a0ad-fda0-4616-b8e4-5cfb7a01e30b" providerId="ADAL" clId="{0EB933A5-3D62-4D1C-8E18-59CE44C7FA2C}" dt="2024-06-24T18:26:50.447" v="3"/>
        <pc:sldMkLst>
          <pc:docMk/>
          <pc:sldMk cId="3522441471" sldId="1757"/>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26:50.447" v="3"/>
              <pc2:cmMkLst xmlns:pc2="http://schemas.microsoft.com/office/powerpoint/2019/9/main/command">
                <pc:docMk/>
                <pc:sldMk cId="3522441471" sldId="1757"/>
                <pc2:cmMk id="{C400D15F-77C8-4AB5-9FCF-FA14913F79DF}"/>
              </pc2:cmMkLst>
            </pc226:cmChg>
          </p:ext>
        </pc:extLst>
      </pc:sldChg>
      <pc:sldChg chg="addCm">
        <pc:chgData name="Silvana Lobin" userId="a498a0ad-fda0-4616-b8e4-5cfb7a01e30b" providerId="ADAL" clId="{0EB933A5-3D62-4D1C-8E18-59CE44C7FA2C}" dt="2024-06-24T18:22:34.721" v="1"/>
        <pc:sldMkLst>
          <pc:docMk/>
          <pc:sldMk cId="1665729881" sldId="1761"/>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22:34.721" v="1"/>
              <pc2:cmMkLst xmlns:pc2="http://schemas.microsoft.com/office/powerpoint/2019/9/main/command">
                <pc:docMk/>
                <pc:sldMk cId="1665729881" sldId="1761"/>
                <pc2:cmMk id="{650E9DF9-60A6-48B1-BF7B-A83AD862FFC5}"/>
              </pc2:cmMkLst>
            </pc226:cmChg>
          </p:ext>
        </pc:extLst>
      </pc:sldChg>
      <pc:sldChg chg="modSp mod addCm">
        <pc:chgData name="Silvana Lobin" userId="a498a0ad-fda0-4616-b8e4-5cfb7a01e30b" providerId="ADAL" clId="{0EB933A5-3D62-4D1C-8E18-59CE44C7FA2C}" dt="2024-06-24T18:29:04.877" v="6"/>
        <pc:sldMkLst>
          <pc:docMk/>
          <pc:sldMk cId="3384613210" sldId="1763"/>
        </pc:sldMkLst>
        <pc:spChg chg="mod">
          <ac:chgData name="Silvana Lobin" userId="a498a0ad-fda0-4616-b8e4-5cfb7a01e30b" providerId="ADAL" clId="{0EB933A5-3D62-4D1C-8E18-59CE44C7FA2C}" dt="2024-06-24T18:28:40.516" v="5" actId="20577"/>
          <ac:spMkLst>
            <pc:docMk/>
            <pc:sldMk cId="3384613210" sldId="1763"/>
            <ac:spMk id="4" creationId="{6BD6ADEF-734B-49D7-6608-7F992329F951}"/>
          </ac:spMkLst>
        </pc:spChg>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29:04.877" v="6"/>
              <pc2:cmMkLst xmlns:pc2="http://schemas.microsoft.com/office/powerpoint/2019/9/main/command">
                <pc:docMk/>
                <pc:sldMk cId="3384613210" sldId="1763"/>
                <pc2:cmMk id="{2062F794-CC43-40C4-BFB4-D2B40364BF5F}"/>
              </pc2:cmMkLst>
            </pc226:cmChg>
          </p:ext>
        </pc:extLst>
      </pc:sldChg>
      <pc:sldChg chg="addCm">
        <pc:chgData name="Silvana Lobin" userId="a498a0ad-fda0-4616-b8e4-5cfb7a01e30b" providerId="ADAL" clId="{0EB933A5-3D62-4D1C-8E18-59CE44C7FA2C}" dt="2024-06-24T18:51:07.503" v="19"/>
        <pc:sldMkLst>
          <pc:docMk/>
          <pc:sldMk cId="2532964512" sldId="1770"/>
        </pc:sldMkLst>
        <pc:extLst>
          <p:ext xmlns:p="http://schemas.openxmlformats.org/presentationml/2006/main" uri="{D6D511B9-2390-475A-947B-AFAB55BFBCF1}">
            <pc226:cmChg xmlns:pc226="http://schemas.microsoft.com/office/powerpoint/2022/06/main/command" chg="add">
              <pc226:chgData name="Silvana Lobin" userId="a498a0ad-fda0-4616-b8e4-5cfb7a01e30b" providerId="ADAL" clId="{0EB933A5-3D62-4D1C-8E18-59CE44C7FA2C}" dt="2024-06-24T18:51:07.503" v="19"/>
              <pc2:cmMkLst xmlns:pc2="http://schemas.microsoft.com/office/powerpoint/2019/9/main/command">
                <pc:docMk/>
                <pc:sldMk cId="2532964512" sldId="1770"/>
                <pc2:cmMk id="{839CCA48-A3A0-4A2A-B765-795665DB7205}"/>
              </pc2:cmMkLst>
            </pc226:cmChg>
          </p:ext>
        </pc:extLst>
      </pc:sldChg>
    </pc:docChg>
  </pc:docChgLst>
  <pc:docChgLst>
    <pc:chgData name="Anna Steinbauer" userId="aa9e69c0-640f-4dee-88df-45dd0169f62d" providerId="ADAL" clId="{CB16709F-D7CD-48C3-99BD-ACE8C4D606F8}"/>
    <pc:docChg chg="undo custSel addSld delSld modSld sldOrd">
      <pc:chgData name="Anna Steinbauer" userId="aa9e69c0-640f-4dee-88df-45dd0169f62d" providerId="ADAL" clId="{CB16709F-D7CD-48C3-99BD-ACE8C4D606F8}" dt="2024-05-06T17:09:30.328" v="3215" actId="2696"/>
      <pc:docMkLst>
        <pc:docMk/>
      </pc:docMkLst>
      <pc:sldChg chg="modSp mod">
        <pc:chgData name="Anna Steinbauer" userId="aa9e69c0-640f-4dee-88df-45dd0169f62d" providerId="ADAL" clId="{CB16709F-D7CD-48C3-99BD-ACE8C4D606F8}" dt="2024-05-06T08:38:41.493" v="171" actId="13926"/>
        <pc:sldMkLst>
          <pc:docMk/>
          <pc:sldMk cId="0" sldId="256"/>
        </pc:sldMkLst>
        <pc:spChg chg="mod">
          <ac:chgData name="Anna Steinbauer" userId="aa9e69c0-640f-4dee-88df-45dd0169f62d" providerId="ADAL" clId="{CB16709F-D7CD-48C3-99BD-ACE8C4D606F8}" dt="2024-05-06T08:38:41.493" v="171" actId="13926"/>
          <ac:spMkLst>
            <pc:docMk/>
            <pc:sldMk cId="0" sldId="256"/>
            <ac:spMk id="360" creationId="{00000000-0000-0000-0000-000000000000}"/>
          </ac:spMkLst>
        </pc:spChg>
      </pc:sldChg>
      <pc:sldChg chg="modSp mod">
        <pc:chgData name="Anna Steinbauer" userId="aa9e69c0-640f-4dee-88df-45dd0169f62d" providerId="ADAL" clId="{CB16709F-D7CD-48C3-99BD-ACE8C4D606F8}" dt="2024-05-06T15:12:39.862" v="1424" actId="20577"/>
        <pc:sldMkLst>
          <pc:docMk/>
          <pc:sldMk cId="0" sldId="257"/>
        </pc:sldMkLst>
        <pc:spChg chg="mod">
          <ac:chgData name="Anna Steinbauer" userId="aa9e69c0-640f-4dee-88df-45dd0169f62d" providerId="ADAL" clId="{CB16709F-D7CD-48C3-99BD-ACE8C4D606F8}" dt="2024-05-06T14:10:38.136" v="1302" actId="20577"/>
          <ac:spMkLst>
            <pc:docMk/>
            <pc:sldMk cId="0" sldId="257"/>
            <ac:spMk id="362" creationId="{00000000-0000-0000-0000-000000000000}"/>
          </ac:spMkLst>
        </pc:spChg>
        <pc:spChg chg="mod">
          <ac:chgData name="Anna Steinbauer" userId="aa9e69c0-640f-4dee-88df-45dd0169f62d" providerId="ADAL" clId="{CB16709F-D7CD-48C3-99BD-ACE8C4D606F8}" dt="2024-05-06T15:12:39.862" v="1424" actId="20577"/>
          <ac:spMkLst>
            <pc:docMk/>
            <pc:sldMk cId="0" sldId="257"/>
            <ac:spMk id="363" creationId="{00000000-0000-0000-0000-000000000000}"/>
          </ac:spMkLst>
        </pc:spChg>
      </pc:sldChg>
      <pc:sldChg chg="del">
        <pc:chgData name="Anna Steinbauer" userId="aa9e69c0-640f-4dee-88df-45dd0169f62d" providerId="ADAL" clId="{CB16709F-D7CD-48C3-99BD-ACE8C4D606F8}" dt="2024-05-06T17:09:30.328" v="3215" actId="2696"/>
        <pc:sldMkLst>
          <pc:docMk/>
          <pc:sldMk cId="36646498" sldId="284"/>
        </pc:sldMkLst>
      </pc:sldChg>
      <pc:sldChg chg="modSp add mod">
        <pc:chgData name="Anna Steinbauer" userId="aa9e69c0-640f-4dee-88df-45dd0169f62d" providerId="ADAL" clId="{CB16709F-D7CD-48C3-99BD-ACE8C4D606F8}" dt="2024-05-02T09:28:39.254" v="136" actId="13926"/>
        <pc:sldMkLst>
          <pc:docMk/>
          <pc:sldMk cId="949570249" sldId="1718"/>
        </pc:sldMkLst>
        <pc:spChg chg="mod">
          <ac:chgData name="Anna Steinbauer" userId="aa9e69c0-640f-4dee-88df-45dd0169f62d" providerId="ADAL" clId="{CB16709F-D7CD-48C3-99BD-ACE8C4D606F8}" dt="2024-05-02T09:28:39.254" v="136" actId="13926"/>
          <ac:spMkLst>
            <pc:docMk/>
            <pc:sldMk cId="949570249" sldId="1718"/>
            <ac:spMk id="6" creationId="{A0F67F54-823A-A606-CA8F-2BA35CE98FD1}"/>
          </ac:spMkLst>
        </pc:spChg>
      </pc:sldChg>
      <pc:sldChg chg="add">
        <pc:chgData name="Anna Steinbauer" userId="aa9e69c0-640f-4dee-88df-45dd0169f62d" providerId="ADAL" clId="{CB16709F-D7CD-48C3-99BD-ACE8C4D606F8}" dt="2024-05-02T09:28:52.046" v="137"/>
        <pc:sldMkLst>
          <pc:docMk/>
          <pc:sldMk cId="2768786261" sldId="1719"/>
        </pc:sldMkLst>
      </pc:sldChg>
      <pc:sldChg chg="add">
        <pc:chgData name="Anna Steinbauer" userId="aa9e69c0-640f-4dee-88df-45dd0169f62d" providerId="ADAL" clId="{CB16709F-D7CD-48C3-99BD-ACE8C4D606F8}" dt="2024-05-02T09:28:52.046" v="137"/>
        <pc:sldMkLst>
          <pc:docMk/>
          <pc:sldMk cId="341599109" sldId="1720"/>
        </pc:sldMkLst>
      </pc:sldChg>
      <pc:sldChg chg="add">
        <pc:chgData name="Anna Steinbauer" userId="aa9e69c0-640f-4dee-88df-45dd0169f62d" providerId="ADAL" clId="{CB16709F-D7CD-48C3-99BD-ACE8C4D606F8}" dt="2024-05-02T09:28:52.046" v="137"/>
        <pc:sldMkLst>
          <pc:docMk/>
          <pc:sldMk cId="973742803" sldId="1721"/>
        </pc:sldMkLst>
      </pc:sldChg>
      <pc:sldChg chg="add">
        <pc:chgData name="Anna Steinbauer" userId="aa9e69c0-640f-4dee-88df-45dd0169f62d" providerId="ADAL" clId="{CB16709F-D7CD-48C3-99BD-ACE8C4D606F8}" dt="2024-05-02T09:28:52.046" v="137"/>
        <pc:sldMkLst>
          <pc:docMk/>
          <pc:sldMk cId="1959911862" sldId="1722"/>
        </pc:sldMkLst>
      </pc:sldChg>
      <pc:sldChg chg="add">
        <pc:chgData name="Anna Steinbauer" userId="aa9e69c0-640f-4dee-88df-45dd0169f62d" providerId="ADAL" clId="{CB16709F-D7CD-48C3-99BD-ACE8C4D606F8}" dt="2024-05-02T09:28:52.046" v="137"/>
        <pc:sldMkLst>
          <pc:docMk/>
          <pc:sldMk cId="393941125" sldId="1723"/>
        </pc:sldMkLst>
      </pc:sldChg>
      <pc:sldChg chg="add">
        <pc:chgData name="Anna Steinbauer" userId="aa9e69c0-640f-4dee-88df-45dd0169f62d" providerId="ADAL" clId="{CB16709F-D7CD-48C3-99BD-ACE8C4D606F8}" dt="2024-05-02T09:28:52.046" v="137"/>
        <pc:sldMkLst>
          <pc:docMk/>
          <pc:sldMk cId="3771812023" sldId="1724"/>
        </pc:sldMkLst>
      </pc:sldChg>
      <pc:sldChg chg="add">
        <pc:chgData name="Anna Steinbauer" userId="aa9e69c0-640f-4dee-88df-45dd0169f62d" providerId="ADAL" clId="{CB16709F-D7CD-48C3-99BD-ACE8C4D606F8}" dt="2024-05-02T09:28:52.046" v="137"/>
        <pc:sldMkLst>
          <pc:docMk/>
          <pc:sldMk cId="4268711412" sldId="1725"/>
        </pc:sldMkLst>
      </pc:sldChg>
      <pc:sldChg chg="add modTransition">
        <pc:chgData name="Anna Steinbauer" userId="aa9e69c0-640f-4dee-88df-45dd0169f62d" providerId="ADAL" clId="{CB16709F-D7CD-48C3-99BD-ACE8C4D606F8}" dt="2024-05-02T09:28:52.046" v="137"/>
        <pc:sldMkLst>
          <pc:docMk/>
          <pc:sldMk cId="273935905" sldId="1726"/>
        </pc:sldMkLst>
      </pc:sldChg>
      <pc:sldChg chg="add del delCm modCm">
        <pc:chgData name="Anna Steinbauer" userId="aa9e69c0-640f-4dee-88df-45dd0169f62d" providerId="ADAL" clId="{CB16709F-D7CD-48C3-99BD-ACE8C4D606F8}" dt="2024-05-06T15:12:45.977" v="1425" actId="2696"/>
        <pc:sldMkLst>
          <pc:docMk/>
          <pc:sldMk cId="2890646315" sldId="1727"/>
        </pc:sldMkLst>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CB16709F-D7CD-48C3-99BD-ACE8C4D606F8}" dt="2024-05-02T09:29:03.510" v="141"/>
              <pc2:cmMkLst xmlns:pc2="http://schemas.microsoft.com/office/powerpoint/2019/9/main/command">
                <pc:docMk/>
                <pc:sldMk cId="2890646315" sldId="1727"/>
                <pc2:cmMk id="{936B8D74-6C56-4466-ADE9-41D774F0BCE2}"/>
              </pc2:cmMkLst>
            </pc226:cmChg>
            <pc226:cmChg xmlns:pc226="http://schemas.microsoft.com/office/powerpoint/2022/06/main/command" chg="del mod">
              <pc226:chgData name="Anna Steinbauer" userId="aa9e69c0-640f-4dee-88df-45dd0169f62d" providerId="ADAL" clId="{CB16709F-D7CD-48C3-99BD-ACE8C4D606F8}" dt="2024-05-02T09:29:01.890" v="140"/>
              <pc2:cmMkLst xmlns:pc2="http://schemas.microsoft.com/office/powerpoint/2019/9/main/command">
                <pc:docMk/>
                <pc:sldMk cId="2890646315" sldId="1727"/>
                <pc2:cmMk id="{2BD836D3-FC03-4383-B1A0-51D755D0B50E}"/>
              </pc2:cmMkLst>
            </pc226:cmChg>
          </p:ext>
        </pc:extLst>
      </pc:sldChg>
      <pc:sldChg chg="add del ord">
        <pc:chgData name="Anna Steinbauer" userId="aa9e69c0-640f-4dee-88df-45dd0169f62d" providerId="ADAL" clId="{CB16709F-D7CD-48C3-99BD-ACE8C4D606F8}" dt="2024-05-06T08:55:55.225" v="415" actId="2696"/>
        <pc:sldMkLst>
          <pc:docMk/>
          <pc:sldMk cId="639990268" sldId="1728"/>
        </pc:sldMkLst>
      </pc:sldChg>
      <pc:sldChg chg="addSp delSp modSp add del mod ord">
        <pc:chgData name="Anna Steinbauer" userId="aa9e69c0-640f-4dee-88df-45dd0169f62d" providerId="ADAL" clId="{CB16709F-D7CD-48C3-99BD-ACE8C4D606F8}" dt="2024-05-06T14:51:30.666" v="1353" actId="2696"/>
        <pc:sldMkLst>
          <pc:docMk/>
          <pc:sldMk cId="2246056457" sldId="1729"/>
        </pc:sldMkLst>
        <pc:spChg chg="add del">
          <ac:chgData name="Anna Steinbauer" userId="aa9e69c0-640f-4dee-88df-45dd0169f62d" providerId="ADAL" clId="{CB16709F-D7CD-48C3-99BD-ACE8C4D606F8}" dt="2024-05-06T08:56:56.459" v="441" actId="478"/>
          <ac:spMkLst>
            <pc:docMk/>
            <pc:sldMk cId="2246056457" sldId="1729"/>
            <ac:spMk id="3" creationId="{5E5D5732-D431-5F18-C7E9-A2A90DF6F48A}"/>
          </ac:spMkLst>
        </pc:spChg>
        <pc:spChg chg="mod">
          <ac:chgData name="Anna Steinbauer" userId="aa9e69c0-640f-4dee-88df-45dd0169f62d" providerId="ADAL" clId="{CB16709F-D7CD-48C3-99BD-ACE8C4D606F8}" dt="2024-05-06T09:19:45.628" v="1141" actId="20577"/>
          <ac:spMkLst>
            <pc:docMk/>
            <pc:sldMk cId="2246056457" sldId="1729"/>
            <ac:spMk id="4" creationId="{6BD6ADEF-734B-49D7-6608-7F992329F951}"/>
          </ac:spMkLst>
        </pc:spChg>
        <pc:spChg chg="mod">
          <ac:chgData name="Anna Steinbauer" userId="aa9e69c0-640f-4dee-88df-45dd0169f62d" providerId="ADAL" clId="{CB16709F-D7CD-48C3-99BD-ACE8C4D606F8}" dt="2024-05-06T08:56:49.474" v="439" actId="20577"/>
          <ac:spMkLst>
            <pc:docMk/>
            <pc:sldMk cId="2246056457" sldId="1729"/>
            <ac:spMk id="5" creationId="{5F38716A-DC90-4EE8-9F14-C2FF9BA04E69}"/>
          </ac:spMkLst>
        </pc:spChg>
        <pc:spChg chg="add del">
          <ac:chgData name="Anna Steinbauer" userId="aa9e69c0-640f-4dee-88df-45dd0169f62d" providerId="ADAL" clId="{CB16709F-D7CD-48C3-99BD-ACE8C4D606F8}" dt="2024-05-06T08:57:16.698" v="443" actId="478"/>
          <ac:spMkLst>
            <pc:docMk/>
            <pc:sldMk cId="2246056457" sldId="1729"/>
            <ac:spMk id="6" creationId="{3C6FC75B-9BFA-AD94-5989-85C2353F7865}"/>
          </ac:spMkLst>
        </pc:spChg>
        <pc:picChg chg="add mod modCrop">
          <ac:chgData name="Anna Steinbauer" userId="aa9e69c0-640f-4dee-88df-45dd0169f62d" providerId="ADAL" clId="{CB16709F-D7CD-48C3-99BD-ACE8C4D606F8}" dt="2024-05-06T14:51:21.481" v="1352" actId="1076"/>
          <ac:picMkLst>
            <pc:docMk/>
            <pc:sldMk cId="2246056457" sldId="1729"/>
            <ac:picMk id="8" creationId="{C51D0A38-339B-2CE3-0BEC-865359CFE449}"/>
          </ac:picMkLst>
        </pc:picChg>
      </pc:sldChg>
      <pc:sldChg chg="add">
        <pc:chgData name="Anna Steinbauer" userId="aa9e69c0-640f-4dee-88df-45dd0169f62d" providerId="ADAL" clId="{CB16709F-D7CD-48C3-99BD-ACE8C4D606F8}" dt="2024-05-06T14:51:41.195" v="1354"/>
        <pc:sldMkLst>
          <pc:docMk/>
          <pc:sldMk cId="2974106954" sldId="1729"/>
        </pc:sldMkLst>
      </pc:sldChg>
      <pc:sldChg chg="modSp add mod ord">
        <pc:chgData name="Anna Steinbauer" userId="aa9e69c0-640f-4dee-88df-45dd0169f62d" providerId="ADAL" clId="{CB16709F-D7CD-48C3-99BD-ACE8C4D606F8}" dt="2024-05-06T14:52:36.988" v="1423" actId="6549"/>
        <pc:sldMkLst>
          <pc:docMk/>
          <pc:sldMk cId="1474998516" sldId="1730"/>
        </pc:sldMkLst>
        <pc:spChg chg="mod">
          <ac:chgData name="Anna Steinbauer" userId="aa9e69c0-640f-4dee-88df-45dd0169f62d" providerId="ADAL" clId="{CB16709F-D7CD-48C3-99BD-ACE8C4D606F8}" dt="2024-05-06T14:52:36.988" v="1423" actId="6549"/>
          <ac:spMkLst>
            <pc:docMk/>
            <pc:sldMk cId="1474998516" sldId="1730"/>
            <ac:spMk id="362" creationId="{00000000-0000-0000-0000-000000000000}"/>
          </ac:spMkLst>
        </pc:spChg>
      </pc:sldChg>
      <pc:sldChg chg="addSp delSp modSp add mod ord">
        <pc:chgData name="Anna Steinbauer" userId="aa9e69c0-640f-4dee-88df-45dd0169f62d" providerId="ADAL" clId="{CB16709F-D7CD-48C3-99BD-ACE8C4D606F8}" dt="2024-05-06T15:14:35.229" v="1534" actId="1076"/>
        <pc:sldMkLst>
          <pc:docMk/>
          <pc:sldMk cId="2414269697" sldId="1731"/>
        </pc:sldMkLst>
        <pc:spChg chg="mod">
          <ac:chgData name="Anna Steinbauer" userId="aa9e69c0-640f-4dee-88df-45dd0169f62d" providerId="ADAL" clId="{CB16709F-D7CD-48C3-99BD-ACE8C4D606F8}" dt="2024-05-06T15:13:24.621" v="1469" actId="20577"/>
          <ac:spMkLst>
            <pc:docMk/>
            <pc:sldMk cId="2414269697" sldId="1731"/>
            <ac:spMk id="4" creationId="{6BD6ADEF-734B-49D7-6608-7F992329F951}"/>
          </ac:spMkLst>
        </pc:spChg>
        <pc:spChg chg="mod">
          <ac:chgData name="Anna Steinbauer" userId="aa9e69c0-640f-4dee-88df-45dd0169f62d" providerId="ADAL" clId="{CB16709F-D7CD-48C3-99BD-ACE8C4D606F8}" dt="2024-05-06T15:14:30.145" v="1533" actId="20577"/>
          <ac:spMkLst>
            <pc:docMk/>
            <pc:sldMk cId="2414269697" sldId="1731"/>
            <ac:spMk id="5" creationId="{5F38716A-DC90-4EE8-9F14-C2FF9BA04E69}"/>
          </ac:spMkLst>
        </pc:spChg>
        <pc:picChg chg="add del mod">
          <ac:chgData name="Anna Steinbauer" userId="aa9e69c0-640f-4dee-88df-45dd0169f62d" providerId="ADAL" clId="{CB16709F-D7CD-48C3-99BD-ACE8C4D606F8}" dt="2024-05-06T08:53:47.813" v="403" actId="478"/>
          <ac:picMkLst>
            <pc:docMk/>
            <pc:sldMk cId="2414269697" sldId="1731"/>
            <ac:picMk id="3" creationId="{5E0A304D-7EA4-A1E9-6711-9952BC7FA105}"/>
          </ac:picMkLst>
        </pc:picChg>
        <pc:picChg chg="add mod">
          <ac:chgData name="Anna Steinbauer" userId="aa9e69c0-640f-4dee-88df-45dd0169f62d" providerId="ADAL" clId="{CB16709F-D7CD-48C3-99BD-ACE8C4D606F8}" dt="2024-05-06T15:14:35.229" v="1534" actId="1076"/>
          <ac:picMkLst>
            <pc:docMk/>
            <pc:sldMk cId="2414269697" sldId="1731"/>
            <ac:picMk id="7" creationId="{9A1BE529-675C-CBEC-CCEB-AD5A72B6916E}"/>
          </ac:picMkLst>
        </pc:picChg>
      </pc:sldChg>
      <pc:sldChg chg="addSp delSp modSp add mod modClrScheme chgLayout">
        <pc:chgData name="Anna Steinbauer" userId="aa9e69c0-640f-4dee-88df-45dd0169f62d" providerId="ADAL" clId="{CB16709F-D7CD-48C3-99BD-ACE8C4D606F8}" dt="2024-05-06T16:49:50.376" v="2136" actId="14100"/>
        <pc:sldMkLst>
          <pc:docMk/>
          <pc:sldMk cId="1195171167" sldId="1732"/>
        </pc:sldMkLst>
        <pc:spChg chg="mod ord">
          <ac:chgData name="Anna Steinbauer" userId="aa9e69c0-640f-4dee-88df-45dd0169f62d" providerId="ADAL" clId="{CB16709F-D7CD-48C3-99BD-ACE8C4D606F8}" dt="2024-05-06T16:46:46.397" v="1973" actId="700"/>
          <ac:spMkLst>
            <pc:docMk/>
            <pc:sldMk cId="1195171167" sldId="1732"/>
            <ac:spMk id="4" creationId="{6BD6ADEF-734B-49D7-6608-7F992329F951}"/>
          </ac:spMkLst>
        </pc:spChg>
        <pc:spChg chg="mod ord">
          <ac:chgData name="Anna Steinbauer" userId="aa9e69c0-640f-4dee-88df-45dd0169f62d" providerId="ADAL" clId="{CB16709F-D7CD-48C3-99BD-ACE8C4D606F8}" dt="2024-05-06T16:49:36.139" v="2133" actId="20577"/>
          <ac:spMkLst>
            <pc:docMk/>
            <pc:sldMk cId="1195171167" sldId="1732"/>
            <ac:spMk id="5" creationId="{5F38716A-DC90-4EE8-9F14-C2FF9BA04E69}"/>
          </ac:spMkLst>
        </pc:spChg>
        <pc:spChg chg="add del mod ord">
          <ac:chgData name="Anna Steinbauer" userId="aa9e69c0-640f-4dee-88df-45dd0169f62d" providerId="ADAL" clId="{CB16709F-D7CD-48C3-99BD-ACE8C4D606F8}" dt="2024-05-06T16:46:46.397" v="1973" actId="700"/>
          <ac:spMkLst>
            <pc:docMk/>
            <pc:sldMk cId="1195171167" sldId="1732"/>
            <ac:spMk id="8" creationId="{76949759-00AA-8F15-0C43-8C663C2F1168}"/>
          </ac:spMkLst>
        </pc:spChg>
        <pc:spChg chg="add mod">
          <ac:chgData name="Anna Steinbauer" userId="aa9e69c0-640f-4dee-88df-45dd0169f62d" providerId="ADAL" clId="{CB16709F-D7CD-48C3-99BD-ACE8C4D606F8}" dt="2024-05-06T16:49:50.376" v="2136" actId="14100"/>
          <ac:spMkLst>
            <pc:docMk/>
            <pc:sldMk cId="1195171167" sldId="1732"/>
            <ac:spMk id="9" creationId="{79EA34B3-F4B1-6867-475E-385F29016763}"/>
          </ac:spMkLst>
        </pc:spChg>
        <pc:picChg chg="del">
          <ac:chgData name="Anna Steinbauer" userId="aa9e69c0-640f-4dee-88df-45dd0169f62d" providerId="ADAL" clId="{CB16709F-D7CD-48C3-99BD-ACE8C4D606F8}" dt="2024-05-06T08:48:30.450" v="263" actId="478"/>
          <ac:picMkLst>
            <pc:docMk/>
            <pc:sldMk cId="1195171167" sldId="1732"/>
            <ac:picMk id="3" creationId="{5E0A304D-7EA4-A1E9-6711-9952BC7FA105}"/>
          </ac:picMkLst>
        </pc:picChg>
        <pc:picChg chg="add mod modCrop">
          <ac:chgData name="Anna Steinbauer" userId="aa9e69c0-640f-4dee-88df-45dd0169f62d" providerId="ADAL" clId="{CB16709F-D7CD-48C3-99BD-ACE8C4D606F8}" dt="2024-05-06T16:48:43.516" v="2104" actId="1076"/>
          <ac:picMkLst>
            <pc:docMk/>
            <pc:sldMk cId="1195171167" sldId="1732"/>
            <ac:picMk id="6" creationId="{80D58DD3-752D-C53D-B190-686EA04EAED5}"/>
          </ac:picMkLst>
        </pc:picChg>
        <pc:picChg chg="add del mod">
          <ac:chgData name="Anna Steinbauer" userId="aa9e69c0-640f-4dee-88df-45dd0169f62d" providerId="ADAL" clId="{CB16709F-D7CD-48C3-99BD-ACE8C4D606F8}" dt="2024-05-06T08:49:20.007" v="276" actId="21"/>
          <ac:picMkLst>
            <pc:docMk/>
            <pc:sldMk cId="1195171167" sldId="1732"/>
            <ac:picMk id="7" creationId="{22EBA696-2E7C-9941-5C15-352F596F8CC4}"/>
          </ac:picMkLst>
        </pc:picChg>
        <pc:picChg chg="add mod modCrop">
          <ac:chgData name="Anna Steinbauer" userId="aa9e69c0-640f-4dee-88df-45dd0169f62d" providerId="ADAL" clId="{CB16709F-D7CD-48C3-99BD-ACE8C4D606F8}" dt="2024-05-06T16:49:10.408" v="2124" actId="1076"/>
          <ac:picMkLst>
            <pc:docMk/>
            <pc:sldMk cId="1195171167" sldId="1732"/>
            <ac:picMk id="10" creationId="{9072FD83-0A19-F83E-4189-824ACEA5654F}"/>
          </ac:picMkLst>
        </pc:picChg>
        <pc:picChg chg="add mod modCrop">
          <ac:chgData name="Anna Steinbauer" userId="aa9e69c0-640f-4dee-88df-45dd0169f62d" providerId="ADAL" clId="{CB16709F-D7CD-48C3-99BD-ACE8C4D606F8}" dt="2024-05-06T16:48:45.875" v="2105" actId="1076"/>
          <ac:picMkLst>
            <pc:docMk/>
            <pc:sldMk cId="1195171167" sldId="1732"/>
            <ac:picMk id="11" creationId="{17F82A67-9F94-C435-6FDA-A2DFF802674F}"/>
          </ac:picMkLst>
        </pc:picChg>
        <pc:picChg chg="add del mod">
          <ac:chgData name="Anna Steinbauer" userId="aa9e69c0-640f-4dee-88df-45dd0169f62d" providerId="ADAL" clId="{CB16709F-D7CD-48C3-99BD-ACE8C4D606F8}" dt="2024-05-06T16:49:24.795" v="2128" actId="478"/>
          <ac:picMkLst>
            <pc:docMk/>
            <pc:sldMk cId="1195171167" sldId="1732"/>
            <ac:picMk id="12" creationId="{D80471C5-3988-CD65-1F53-57BB60E6FEBF}"/>
          </ac:picMkLst>
        </pc:picChg>
        <pc:picChg chg="add mod modCrop">
          <ac:chgData name="Anna Steinbauer" userId="aa9e69c0-640f-4dee-88df-45dd0169f62d" providerId="ADAL" clId="{CB16709F-D7CD-48C3-99BD-ACE8C4D606F8}" dt="2024-05-06T16:49:26.784" v="2130" actId="1035"/>
          <ac:picMkLst>
            <pc:docMk/>
            <pc:sldMk cId="1195171167" sldId="1732"/>
            <ac:picMk id="13" creationId="{F223924B-810A-8E03-533A-5A15CB1D0B56}"/>
          </ac:picMkLst>
        </pc:picChg>
      </pc:sldChg>
      <pc:sldChg chg="addSp delSp modSp add mod">
        <pc:chgData name="Anna Steinbauer" userId="aa9e69c0-640f-4dee-88df-45dd0169f62d" providerId="ADAL" clId="{CB16709F-D7CD-48C3-99BD-ACE8C4D606F8}" dt="2024-05-06T16:50:10.645" v="2217" actId="6549"/>
        <pc:sldMkLst>
          <pc:docMk/>
          <pc:sldMk cId="1252905014" sldId="1733"/>
        </pc:sldMkLst>
        <pc:spChg chg="mod">
          <ac:chgData name="Anna Steinbauer" userId="aa9e69c0-640f-4dee-88df-45dd0169f62d" providerId="ADAL" clId="{CB16709F-D7CD-48C3-99BD-ACE8C4D606F8}" dt="2024-05-06T15:15:07.482" v="1597" actId="20577"/>
          <ac:spMkLst>
            <pc:docMk/>
            <pc:sldMk cId="1252905014" sldId="1733"/>
            <ac:spMk id="4" creationId="{6BD6ADEF-734B-49D7-6608-7F992329F951}"/>
          </ac:spMkLst>
        </pc:spChg>
        <pc:spChg chg="mod">
          <ac:chgData name="Anna Steinbauer" userId="aa9e69c0-640f-4dee-88df-45dd0169f62d" providerId="ADAL" clId="{CB16709F-D7CD-48C3-99BD-ACE8C4D606F8}" dt="2024-05-06T16:50:10.645" v="2217" actId="6549"/>
          <ac:spMkLst>
            <pc:docMk/>
            <pc:sldMk cId="1252905014" sldId="1733"/>
            <ac:spMk id="5" creationId="{5F38716A-DC90-4EE8-9F14-C2FF9BA04E69}"/>
          </ac:spMkLst>
        </pc:spChg>
        <pc:picChg chg="add del mod modCrop">
          <ac:chgData name="Anna Steinbauer" userId="aa9e69c0-640f-4dee-88df-45dd0169f62d" providerId="ADAL" clId="{CB16709F-D7CD-48C3-99BD-ACE8C4D606F8}" dt="2024-05-06T16:45:08.052" v="1888" actId="478"/>
          <ac:picMkLst>
            <pc:docMk/>
            <pc:sldMk cId="1252905014" sldId="1733"/>
            <ac:picMk id="3" creationId="{7C688457-BBBB-0BF5-EAC2-DCA59FB67442}"/>
          </ac:picMkLst>
        </pc:picChg>
        <pc:picChg chg="del">
          <ac:chgData name="Anna Steinbauer" userId="aa9e69c0-640f-4dee-88df-45dd0169f62d" providerId="ADAL" clId="{CB16709F-D7CD-48C3-99BD-ACE8C4D606F8}" dt="2024-05-06T08:49:10.950" v="271" actId="478"/>
          <ac:picMkLst>
            <pc:docMk/>
            <pc:sldMk cId="1252905014" sldId="1733"/>
            <ac:picMk id="6" creationId="{80D58DD3-752D-C53D-B190-686EA04EAED5}"/>
          </ac:picMkLst>
        </pc:picChg>
        <pc:picChg chg="add del mod">
          <ac:chgData name="Anna Steinbauer" userId="aa9e69c0-640f-4dee-88df-45dd0169f62d" providerId="ADAL" clId="{CB16709F-D7CD-48C3-99BD-ACE8C4D606F8}" dt="2024-05-06T08:53:41.938" v="396" actId="478"/>
          <ac:picMkLst>
            <pc:docMk/>
            <pc:sldMk cId="1252905014" sldId="1733"/>
            <ac:picMk id="7" creationId="{22EBA696-2E7C-9941-5C15-352F596F8CC4}"/>
          </ac:picMkLst>
        </pc:picChg>
        <pc:picChg chg="add mod">
          <ac:chgData name="Anna Steinbauer" userId="aa9e69c0-640f-4dee-88df-45dd0169f62d" providerId="ADAL" clId="{CB16709F-D7CD-48C3-99BD-ACE8C4D606F8}" dt="2024-05-06T08:53:46.024" v="402" actId="1076"/>
          <ac:picMkLst>
            <pc:docMk/>
            <pc:sldMk cId="1252905014" sldId="1733"/>
            <ac:picMk id="9" creationId="{F98EE936-CA30-8A7E-8EF2-BABCF747A9B3}"/>
          </ac:picMkLst>
        </pc:picChg>
      </pc:sldChg>
      <pc:sldChg chg="delSp modSp add mod">
        <pc:chgData name="Anna Steinbauer" userId="aa9e69c0-640f-4dee-88df-45dd0169f62d" providerId="ADAL" clId="{CB16709F-D7CD-48C3-99BD-ACE8C4D606F8}" dt="2024-05-06T08:49:56.040" v="305" actId="20577"/>
        <pc:sldMkLst>
          <pc:docMk/>
          <pc:sldMk cId="114981398" sldId="1734"/>
        </pc:sldMkLst>
        <pc:spChg chg="mod">
          <ac:chgData name="Anna Steinbauer" userId="aa9e69c0-640f-4dee-88df-45dd0169f62d" providerId="ADAL" clId="{CB16709F-D7CD-48C3-99BD-ACE8C4D606F8}" dt="2024-05-06T08:49:33.990" v="291" actId="20577"/>
          <ac:spMkLst>
            <pc:docMk/>
            <pc:sldMk cId="114981398" sldId="1734"/>
            <ac:spMk id="4" creationId="{6BD6ADEF-734B-49D7-6608-7F992329F951}"/>
          </ac:spMkLst>
        </pc:spChg>
        <pc:spChg chg="mod">
          <ac:chgData name="Anna Steinbauer" userId="aa9e69c0-640f-4dee-88df-45dd0169f62d" providerId="ADAL" clId="{CB16709F-D7CD-48C3-99BD-ACE8C4D606F8}" dt="2024-05-06T08:49:56.040" v="305" actId="20577"/>
          <ac:spMkLst>
            <pc:docMk/>
            <pc:sldMk cId="114981398" sldId="1734"/>
            <ac:spMk id="5" creationId="{5F38716A-DC90-4EE8-9F14-C2FF9BA04E69}"/>
          </ac:spMkLst>
        </pc:spChg>
        <pc:picChg chg="del">
          <ac:chgData name="Anna Steinbauer" userId="aa9e69c0-640f-4dee-88df-45dd0169f62d" providerId="ADAL" clId="{CB16709F-D7CD-48C3-99BD-ACE8C4D606F8}" dt="2024-05-06T08:49:34.954" v="292" actId="478"/>
          <ac:picMkLst>
            <pc:docMk/>
            <pc:sldMk cId="114981398" sldId="1734"/>
            <ac:picMk id="6" creationId="{80D58DD3-752D-C53D-B190-686EA04EAED5}"/>
          </ac:picMkLst>
        </pc:picChg>
      </pc:sldChg>
      <pc:sldChg chg="addSp delSp modSp add del mod ord">
        <pc:chgData name="Anna Steinbauer" userId="aa9e69c0-640f-4dee-88df-45dd0169f62d" providerId="ADAL" clId="{CB16709F-D7CD-48C3-99BD-ACE8C4D606F8}" dt="2024-05-06T16:57:46.698" v="2964" actId="2696"/>
        <pc:sldMkLst>
          <pc:docMk/>
          <pc:sldMk cId="3624259129" sldId="1735"/>
        </pc:sldMkLst>
        <pc:spChg chg="mod">
          <ac:chgData name="Anna Steinbauer" userId="aa9e69c0-640f-4dee-88df-45dd0169f62d" providerId="ADAL" clId="{CB16709F-D7CD-48C3-99BD-ACE8C4D606F8}" dt="2024-05-06T08:50:15.885" v="316" actId="20577"/>
          <ac:spMkLst>
            <pc:docMk/>
            <pc:sldMk cId="3624259129" sldId="1735"/>
            <ac:spMk id="4" creationId="{6BD6ADEF-734B-49D7-6608-7F992329F951}"/>
          </ac:spMkLst>
        </pc:spChg>
        <pc:spChg chg="mod">
          <ac:chgData name="Anna Steinbauer" userId="aa9e69c0-640f-4dee-88df-45dd0169f62d" providerId="ADAL" clId="{CB16709F-D7CD-48C3-99BD-ACE8C4D606F8}" dt="2024-05-06T16:51:36.448" v="2382" actId="20577"/>
          <ac:spMkLst>
            <pc:docMk/>
            <pc:sldMk cId="3624259129" sldId="1735"/>
            <ac:spMk id="5" creationId="{5F38716A-DC90-4EE8-9F14-C2FF9BA04E69}"/>
          </ac:spMkLst>
        </pc:spChg>
        <pc:spChg chg="add del mod">
          <ac:chgData name="Anna Steinbauer" userId="aa9e69c0-640f-4dee-88df-45dd0169f62d" providerId="ADAL" clId="{CB16709F-D7CD-48C3-99BD-ACE8C4D606F8}" dt="2024-05-06T16:51:35.109" v="2380" actId="478"/>
          <ac:spMkLst>
            <pc:docMk/>
            <pc:sldMk cId="3624259129" sldId="1735"/>
            <ac:spMk id="6" creationId="{24213D5E-B880-A75C-2EF4-49E15E9C816E}"/>
          </ac:spMkLst>
        </pc:spChg>
        <pc:graphicFrameChg chg="add mod modGraphic">
          <ac:chgData name="Anna Steinbauer" userId="aa9e69c0-640f-4dee-88df-45dd0169f62d" providerId="ADAL" clId="{CB16709F-D7CD-48C3-99BD-ACE8C4D606F8}" dt="2024-05-06T16:53:53.023" v="2685" actId="20577"/>
          <ac:graphicFrameMkLst>
            <pc:docMk/>
            <pc:sldMk cId="3624259129" sldId="1735"/>
            <ac:graphicFrameMk id="7" creationId="{A0E2D073-ACA1-09C0-4CCC-2D7479840583}"/>
          </ac:graphicFrameMkLst>
        </pc:graphicFrameChg>
        <pc:picChg chg="add del mod">
          <ac:chgData name="Anna Steinbauer" userId="aa9e69c0-640f-4dee-88df-45dd0169f62d" providerId="ADAL" clId="{CB16709F-D7CD-48C3-99BD-ACE8C4D606F8}" dt="2024-05-06T16:52:37.989" v="2636" actId="478"/>
          <ac:picMkLst>
            <pc:docMk/>
            <pc:sldMk cId="3624259129" sldId="1735"/>
            <ac:picMk id="3" creationId="{A7F4B5FA-8A1F-1BA3-C134-FB377F4D221D}"/>
          </ac:picMkLst>
        </pc:picChg>
      </pc:sldChg>
      <pc:sldChg chg="delSp modSp add mod">
        <pc:chgData name="Anna Steinbauer" userId="aa9e69c0-640f-4dee-88df-45dd0169f62d" providerId="ADAL" clId="{CB16709F-D7CD-48C3-99BD-ACE8C4D606F8}" dt="2024-05-06T08:51:09.729" v="347"/>
        <pc:sldMkLst>
          <pc:docMk/>
          <pc:sldMk cId="4130766657" sldId="1736"/>
        </pc:sldMkLst>
        <pc:spChg chg="mod">
          <ac:chgData name="Anna Steinbauer" userId="aa9e69c0-640f-4dee-88df-45dd0169f62d" providerId="ADAL" clId="{CB16709F-D7CD-48C3-99BD-ACE8C4D606F8}" dt="2024-05-06T08:51:04.679" v="344" actId="20577"/>
          <ac:spMkLst>
            <pc:docMk/>
            <pc:sldMk cId="4130766657" sldId="1736"/>
            <ac:spMk id="4" creationId="{6BD6ADEF-734B-49D7-6608-7F992329F951}"/>
          </ac:spMkLst>
        </pc:spChg>
        <pc:spChg chg="mod">
          <ac:chgData name="Anna Steinbauer" userId="aa9e69c0-640f-4dee-88df-45dd0169f62d" providerId="ADAL" clId="{CB16709F-D7CD-48C3-99BD-ACE8C4D606F8}" dt="2024-05-06T08:51:09.729" v="347"/>
          <ac:spMkLst>
            <pc:docMk/>
            <pc:sldMk cId="4130766657" sldId="1736"/>
            <ac:spMk id="5" creationId="{5F38716A-DC90-4EE8-9F14-C2FF9BA04E69}"/>
          </ac:spMkLst>
        </pc:spChg>
        <pc:picChg chg="del">
          <ac:chgData name="Anna Steinbauer" userId="aa9e69c0-640f-4dee-88df-45dd0169f62d" providerId="ADAL" clId="{CB16709F-D7CD-48C3-99BD-ACE8C4D606F8}" dt="2024-05-06T08:51:07.358" v="346" actId="478"/>
          <ac:picMkLst>
            <pc:docMk/>
            <pc:sldMk cId="4130766657" sldId="1736"/>
            <ac:picMk id="3" creationId="{A7F4B5FA-8A1F-1BA3-C134-FB377F4D221D}"/>
          </ac:picMkLst>
        </pc:picChg>
      </pc:sldChg>
      <pc:sldChg chg="modSp add mod">
        <pc:chgData name="Anna Steinbauer" userId="aa9e69c0-640f-4dee-88df-45dd0169f62d" providerId="ADAL" clId="{CB16709F-D7CD-48C3-99BD-ACE8C4D606F8}" dt="2024-05-06T08:52:15.568" v="369" actId="13926"/>
        <pc:sldMkLst>
          <pc:docMk/>
          <pc:sldMk cId="837485131" sldId="1737"/>
        </pc:sldMkLst>
        <pc:spChg chg="mod">
          <ac:chgData name="Anna Steinbauer" userId="aa9e69c0-640f-4dee-88df-45dd0169f62d" providerId="ADAL" clId="{CB16709F-D7CD-48C3-99BD-ACE8C4D606F8}" dt="2024-05-06T08:51:27.803" v="362" actId="20577"/>
          <ac:spMkLst>
            <pc:docMk/>
            <pc:sldMk cId="837485131" sldId="1737"/>
            <ac:spMk id="4" creationId="{6BD6ADEF-734B-49D7-6608-7F992329F951}"/>
          </ac:spMkLst>
        </pc:spChg>
        <pc:spChg chg="mod">
          <ac:chgData name="Anna Steinbauer" userId="aa9e69c0-640f-4dee-88df-45dd0169f62d" providerId="ADAL" clId="{CB16709F-D7CD-48C3-99BD-ACE8C4D606F8}" dt="2024-05-06T08:52:15.568" v="369" actId="13926"/>
          <ac:spMkLst>
            <pc:docMk/>
            <pc:sldMk cId="837485131" sldId="1737"/>
            <ac:spMk id="5" creationId="{5F38716A-DC90-4EE8-9F14-C2FF9BA04E69}"/>
          </ac:spMkLst>
        </pc:spChg>
      </pc:sldChg>
      <pc:sldChg chg="modSp add mod ord">
        <pc:chgData name="Anna Steinbauer" userId="aa9e69c0-640f-4dee-88df-45dd0169f62d" providerId="ADAL" clId="{CB16709F-D7CD-48C3-99BD-ACE8C4D606F8}" dt="2024-05-06T17:08:16.770" v="3214"/>
        <pc:sldMkLst>
          <pc:docMk/>
          <pc:sldMk cId="2477675072" sldId="1738"/>
        </pc:sldMkLst>
        <pc:spChg chg="mod">
          <ac:chgData name="Anna Steinbauer" userId="aa9e69c0-640f-4dee-88df-45dd0169f62d" providerId="ADAL" clId="{CB16709F-D7CD-48C3-99BD-ACE8C4D606F8}" dt="2024-05-06T08:52:35.976" v="393" actId="20577"/>
          <ac:spMkLst>
            <pc:docMk/>
            <pc:sldMk cId="2477675072" sldId="1738"/>
            <ac:spMk id="4" creationId="{6BD6ADEF-734B-49D7-6608-7F992329F951}"/>
          </ac:spMkLst>
        </pc:spChg>
        <pc:spChg chg="mod">
          <ac:chgData name="Anna Steinbauer" userId="aa9e69c0-640f-4dee-88df-45dd0169f62d" providerId="ADAL" clId="{CB16709F-D7CD-48C3-99BD-ACE8C4D606F8}" dt="2024-05-06T08:52:40.720" v="395"/>
          <ac:spMkLst>
            <pc:docMk/>
            <pc:sldMk cId="2477675072" sldId="1738"/>
            <ac:spMk id="5" creationId="{5F38716A-DC90-4EE8-9F14-C2FF9BA04E69}"/>
          </ac:spMkLst>
        </pc:spChg>
      </pc:sldChg>
      <pc:sldChg chg="add del ord">
        <pc:chgData name="Anna Steinbauer" userId="aa9e69c0-640f-4dee-88df-45dd0169f62d" providerId="ADAL" clId="{CB16709F-D7CD-48C3-99BD-ACE8C4D606F8}" dt="2024-05-06T08:55:55.225" v="415" actId="2696"/>
        <pc:sldMkLst>
          <pc:docMk/>
          <pc:sldMk cId="3574276510" sldId="1739"/>
        </pc:sldMkLst>
      </pc:sldChg>
      <pc:sldChg chg="add">
        <pc:chgData name="Anna Steinbauer" userId="aa9e69c0-640f-4dee-88df-45dd0169f62d" providerId="ADAL" clId="{CB16709F-D7CD-48C3-99BD-ACE8C4D606F8}" dt="2024-05-06T08:55:44.999" v="412" actId="2890"/>
        <pc:sldMkLst>
          <pc:docMk/>
          <pc:sldMk cId="3219210549" sldId="1740"/>
        </pc:sldMkLst>
      </pc:sldChg>
      <pc:sldChg chg="add">
        <pc:chgData name="Anna Steinbauer" userId="aa9e69c0-640f-4dee-88df-45dd0169f62d" providerId="ADAL" clId="{CB16709F-D7CD-48C3-99BD-ACE8C4D606F8}" dt="2024-05-06T14:51:41.195" v="1354"/>
        <pc:sldMkLst>
          <pc:docMk/>
          <pc:sldMk cId="1753937380" sldId="1741"/>
        </pc:sldMkLst>
      </pc:sldChg>
      <pc:sldChg chg="addSp modSp add del mod">
        <pc:chgData name="Anna Steinbauer" userId="aa9e69c0-640f-4dee-88df-45dd0169f62d" providerId="ADAL" clId="{CB16709F-D7CD-48C3-99BD-ACE8C4D606F8}" dt="2024-05-06T14:51:30.666" v="1353" actId="2696"/>
        <pc:sldMkLst>
          <pc:docMk/>
          <pc:sldMk cId="3501158461" sldId="1741"/>
        </pc:sldMkLst>
        <pc:spChg chg="mod">
          <ac:chgData name="Anna Steinbauer" userId="aa9e69c0-640f-4dee-88df-45dd0169f62d" providerId="ADAL" clId="{CB16709F-D7CD-48C3-99BD-ACE8C4D606F8}" dt="2024-05-06T08:59:05.301" v="528" actId="20577"/>
          <ac:spMkLst>
            <pc:docMk/>
            <pc:sldMk cId="3501158461" sldId="1741"/>
            <ac:spMk id="5" creationId="{5F38716A-DC90-4EE8-9F14-C2FF9BA04E69}"/>
          </ac:spMkLst>
        </pc:spChg>
        <pc:picChg chg="add mod modCrop">
          <ac:chgData name="Anna Steinbauer" userId="aa9e69c0-640f-4dee-88df-45dd0169f62d" providerId="ADAL" clId="{CB16709F-D7CD-48C3-99BD-ACE8C4D606F8}" dt="2024-05-06T09:00:08.521" v="536" actId="1076"/>
          <ac:picMkLst>
            <pc:docMk/>
            <pc:sldMk cId="3501158461" sldId="1741"/>
            <ac:picMk id="3" creationId="{8947ED8A-CCC3-808F-28BA-FBB63CD28FF9}"/>
          </ac:picMkLst>
        </pc:picChg>
      </pc:sldChg>
      <pc:sldChg chg="add del">
        <pc:chgData name="Anna Steinbauer" userId="aa9e69c0-640f-4dee-88df-45dd0169f62d" providerId="ADAL" clId="{CB16709F-D7CD-48C3-99BD-ACE8C4D606F8}" dt="2024-05-06T08:56:06.649" v="421" actId="2696"/>
        <pc:sldMkLst>
          <pc:docMk/>
          <pc:sldMk cId="3104264249" sldId="1742"/>
        </pc:sldMkLst>
      </pc:sldChg>
      <pc:sldChg chg="add">
        <pc:chgData name="Anna Steinbauer" userId="aa9e69c0-640f-4dee-88df-45dd0169f62d" providerId="ADAL" clId="{CB16709F-D7CD-48C3-99BD-ACE8C4D606F8}" dt="2024-05-06T14:51:41.195" v="1354"/>
        <pc:sldMkLst>
          <pc:docMk/>
          <pc:sldMk cId="2372067774" sldId="1743"/>
        </pc:sldMkLst>
      </pc:sldChg>
      <pc:sldChg chg="modSp add del mod">
        <pc:chgData name="Anna Steinbauer" userId="aa9e69c0-640f-4dee-88df-45dd0169f62d" providerId="ADAL" clId="{CB16709F-D7CD-48C3-99BD-ACE8C4D606F8}" dt="2024-05-06T14:51:30.666" v="1353" actId="2696"/>
        <pc:sldMkLst>
          <pc:docMk/>
          <pc:sldMk cId="3813364029" sldId="1743"/>
        </pc:sldMkLst>
        <pc:spChg chg="mod">
          <ac:chgData name="Anna Steinbauer" userId="aa9e69c0-640f-4dee-88df-45dd0169f62d" providerId="ADAL" clId="{CB16709F-D7CD-48C3-99BD-ACE8C4D606F8}" dt="2024-05-06T09:18:17.209" v="1046" actId="20577"/>
          <ac:spMkLst>
            <pc:docMk/>
            <pc:sldMk cId="3813364029" sldId="1743"/>
            <ac:spMk id="4" creationId="{6BD6ADEF-734B-49D7-6608-7F992329F951}"/>
          </ac:spMkLst>
        </pc:spChg>
        <pc:spChg chg="mod">
          <ac:chgData name="Anna Steinbauer" userId="aa9e69c0-640f-4dee-88df-45dd0169f62d" providerId="ADAL" clId="{CB16709F-D7CD-48C3-99BD-ACE8C4D606F8}" dt="2024-05-06T09:18:58.464" v="1105" actId="20577"/>
          <ac:spMkLst>
            <pc:docMk/>
            <pc:sldMk cId="3813364029" sldId="1743"/>
            <ac:spMk id="5" creationId="{5F38716A-DC90-4EE8-9F14-C2FF9BA04E69}"/>
          </ac:spMkLst>
        </pc:spChg>
      </pc:sldChg>
      <pc:sldChg chg="add">
        <pc:chgData name="Anna Steinbauer" userId="aa9e69c0-640f-4dee-88df-45dd0169f62d" providerId="ADAL" clId="{CB16709F-D7CD-48C3-99BD-ACE8C4D606F8}" dt="2024-05-06T14:51:41.195" v="1354"/>
        <pc:sldMkLst>
          <pc:docMk/>
          <pc:sldMk cId="1880214722" sldId="1744"/>
        </pc:sldMkLst>
      </pc:sldChg>
      <pc:sldChg chg="modSp add del mod">
        <pc:chgData name="Anna Steinbauer" userId="aa9e69c0-640f-4dee-88df-45dd0169f62d" providerId="ADAL" clId="{CB16709F-D7CD-48C3-99BD-ACE8C4D606F8}" dt="2024-05-06T14:51:30.666" v="1353" actId="2696"/>
        <pc:sldMkLst>
          <pc:docMk/>
          <pc:sldMk cId="4150809027" sldId="1744"/>
        </pc:sldMkLst>
        <pc:spChg chg="mod">
          <ac:chgData name="Anna Steinbauer" userId="aa9e69c0-640f-4dee-88df-45dd0169f62d" providerId="ADAL" clId="{CB16709F-D7CD-48C3-99BD-ACE8C4D606F8}" dt="2024-05-06T09:17:57.950" v="1021" actId="20577"/>
          <ac:spMkLst>
            <pc:docMk/>
            <pc:sldMk cId="4150809027" sldId="1744"/>
            <ac:spMk id="4" creationId="{6BD6ADEF-734B-49D7-6608-7F992329F951}"/>
          </ac:spMkLst>
        </pc:spChg>
        <pc:spChg chg="mod">
          <ac:chgData name="Anna Steinbauer" userId="aa9e69c0-640f-4dee-88df-45dd0169f62d" providerId="ADAL" clId="{CB16709F-D7CD-48C3-99BD-ACE8C4D606F8}" dt="2024-05-06T09:18:05.601" v="1028" actId="5793"/>
          <ac:spMkLst>
            <pc:docMk/>
            <pc:sldMk cId="4150809027" sldId="1744"/>
            <ac:spMk id="5" creationId="{5F38716A-DC90-4EE8-9F14-C2FF9BA04E69}"/>
          </ac:spMkLst>
        </pc:spChg>
      </pc:sldChg>
      <pc:sldChg chg="addSp delSp modSp add del mod">
        <pc:chgData name="Anna Steinbauer" userId="aa9e69c0-640f-4dee-88df-45dd0169f62d" providerId="ADAL" clId="{CB16709F-D7CD-48C3-99BD-ACE8C4D606F8}" dt="2024-05-06T14:51:30.666" v="1353" actId="2696"/>
        <pc:sldMkLst>
          <pc:docMk/>
          <pc:sldMk cId="2167735225" sldId="1745"/>
        </pc:sldMkLst>
        <pc:spChg chg="mod">
          <ac:chgData name="Anna Steinbauer" userId="aa9e69c0-640f-4dee-88df-45dd0169f62d" providerId="ADAL" clId="{CB16709F-D7CD-48C3-99BD-ACE8C4D606F8}" dt="2024-05-06T09:10:53.728" v="559" actId="20577"/>
          <ac:spMkLst>
            <pc:docMk/>
            <pc:sldMk cId="2167735225" sldId="1745"/>
            <ac:spMk id="4" creationId="{6BD6ADEF-734B-49D7-6608-7F992329F951}"/>
          </ac:spMkLst>
        </pc:spChg>
        <pc:spChg chg="mod">
          <ac:chgData name="Anna Steinbauer" userId="aa9e69c0-640f-4dee-88df-45dd0169f62d" providerId="ADAL" clId="{CB16709F-D7CD-48C3-99BD-ACE8C4D606F8}" dt="2024-05-06T09:11:42.261" v="687" actId="20577"/>
          <ac:spMkLst>
            <pc:docMk/>
            <pc:sldMk cId="2167735225" sldId="1745"/>
            <ac:spMk id="5" creationId="{5F38716A-DC90-4EE8-9F14-C2FF9BA04E69}"/>
          </ac:spMkLst>
        </pc:spChg>
        <pc:picChg chg="add del mod">
          <ac:chgData name="Anna Steinbauer" userId="aa9e69c0-640f-4dee-88df-45dd0169f62d" providerId="ADAL" clId="{CB16709F-D7CD-48C3-99BD-ACE8C4D606F8}" dt="2024-05-06T09:11:44.827" v="688" actId="478"/>
          <ac:picMkLst>
            <pc:docMk/>
            <pc:sldMk cId="2167735225" sldId="1745"/>
            <ac:picMk id="3" creationId="{3904BC19-6AB4-2B06-ECD5-3E5191D6F8E6}"/>
          </ac:picMkLst>
        </pc:picChg>
      </pc:sldChg>
      <pc:sldChg chg="add">
        <pc:chgData name="Anna Steinbauer" userId="aa9e69c0-640f-4dee-88df-45dd0169f62d" providerId="ADAL" clId="{CB16709F-D7CD-48C3-99BD-ACE8C4D606F8}" dt="2024-05-06T14:51:41.195" v="1354"/>
        <pc:sldMkLst>
          <pc:docMk/>
          <pc:sldMk cId="2302732381" sldId="1745"/>
        </pc:sldMkLst>
      </pc:sldChg>
      <pc:sldChg chg="modSp add del mod">
        <pc:chgData name="Anna Steinbauer" userId="aa9e69c0-640f-4dee-88df-45dd0169f62d" providerId="ADAL" clId="{CB16709F-D7CD-48C3-99BD-ACE8C4D606F8}" dt="2024-05-06T14:51:30.666" v="1353" actId="2696"/>
        <pc:sldMkLst>
          <pc:docMk/>
          <pc:sldMk cId="1478380443" sldId="1746"/>
        </pc:sldMkLst>
        <pc:spChg chg="mod">
          <ac:chgData name="Anna Steinbauer" userId="aa9e69c0-640f-4dee-88df-45dd0169f62d" providerId="ADAL" clId="{CB16709F-D7CD-48C3-99BD-ACE8C4D606F8}" dt="2024-05-06T09:15:45.978" v="937" actId="20577"/>
          <ac:spMkLst>
            <pc:docMk/>
            <pc:sldMk cId="1478380443" sldId="1746"/>
            <ac:spMk id="4" creationId="{6BD6ADEF-734B-49D7-6608-7F992329F951}"/>
          </ac:spMkLst>
        </pc:spChg>
        <pc:spChg chg="mod">
          <ac:chgData name="Anna Steinbauer" userId="aa9e69c0-640f-4dee-88df-45dd0169f62d" providerId="ADAL" clId="{CB16709F-D7CD-48C3-99BD-ACE8C4D606F8}" dt="2024-05-06T09:17:44.798" v="1010" actId="13926"/>
          <ac:spMkLst>
            <pc:docMk/>
            <pc:sldMk cId="1478380443" sldId="1746"/>
            <ac:spMk id="5" creationId="{5F38716A-DC90-4EE8-9F14-C2FF9BA04E69}"/>
          </ac:spMkLst>
        </pc:spChg>
      </pc:sldChg>
      <pc:sldChg chg="add">
        <pc:chgData name="Anna Steinbauer" userId="aa9e69c0-640f-4dee-88df-45dd0169f62d" providerId="ADAL" clId="{CB16709F-D7CD-48C3-99BD-ACE8C4D606F8}" dt="2024-05-06T14:51:41.195" v="1354"/>
        <pc:sldMkLst>
          <pc:docMk/>
          <pc:sldMk cId="1870270807" sldId="1746"/>
        </pc:sldMkLst>
      </pc:sldChg>
      <pc:sldChg chg="modSp add del mod">
        <pc:chgData name="Anna Steinbauer" userId="aa9e69c0-640f-4dee-88df-45dd0169f62d" providerId="ADAL" clId="{CB16709F-D7CD-48C3-99BD-ACE8C4D606F8}" dt="2024-05-06T14:51:30.666" v="1353" actId="2696"/>
        <pc:sldMkLst>
          <pc:docMk/>
          <pc:sldMk cId="472647266" sldId="1747"/>
        </pc:sldMkLst>
        <pc:spChg chg="mod">
          <ac:chgData name="Anna Steinbauer" userId="aa9e69c0-640f-4dee-88df-45dd0169f62d" providerId="ADAL" clId="{CB16709F-D7CD-48C3-99BD-ACE8C4D606F8}" dt="2024-05-06T09:14:09.125" v="803" actId="20577"/>
          <ac:spMkLst>
            <pc:docMk/>
            <pc:sldMk cId="472647266" sldId="1747"/>
            <ac:spMk id="4" creationId="{6BD6ADEF-734B-49D7-6608-7F992329F951}"/>
          </ac:spMkLst>
        </pc:spChg>
        <pc:spChg chg="mod">
          <ac:chgData name="Anna Steinbauer" userId="aa9e69c0-640f-4dee-88df-45dd0169f62d" providerId="ADAL" clId="{CB16709F-D7CD-48C3-99BD-ACE8C4D606F8}" dt="2024-05-06T09:15:24.847" v="913" actId="20577"/>
          <ac:spMkLst>
            <pc:docMk/>
            <pc:sldMk cId="472647266" sldId="1747"/>
            <ac:spMk id="5" creationId="{5F38716A-DC90-4EE8-9F14-C2FF9BA04E69}"/>
          </ac:spMkLst>
        </pc:spChg>
      </pc:sldChg>
      <pc:sldChg chg="add">
        <pc:chgData name="Anna Steinbauer" userId="aa9e69c0-640f-4dee-88df-45dd0169f62d" providerId="ADAL" clId="{CB16709F-D7CD-48C3-99BD-ACE8C4D606F8}" dt="2024-05-06T14:51:41.195" v="1354"/>
        <pc:sldMkLst>
          <pc:docMk/>
          <pc:sldMk cId="699938125" sldId="1747"/>
        </pc:sldMkLst>
      </pc:sldChg>
      <pc:sldChg chg="add">
        <pc:chgData name="Anna Steinbauer" userId="aa9e69c0-640f-4dee-88df-45dd0169f62d" providerId="ADAL" clId="{CB16709F-D7CD-48C3-99BD-ACE8C4D606F8}" dt="2024-05-06T14:51:41.195" v="1354"/>
        <pc:sldMkLst>
          <pc:docMk/>
          <pc:sldMk cId="677308414" sldId="1748"/>
        </pc:sldMkLst>
      </pc:sldChg>
      <pc:sldChg chg="modSp add del mod ord">
        <pc:chgData name="Anna Steinbauer" userId="aa9e69c0-640f-4dee-88df-45dd0169f62d" providerId="ADAL" clId="{CB16709F-D7CD-48C3-99BD-ACE8C4D606F8}" dt="2024-05-06T14:51:30.666" v="1353" actId="2696"/>
        <pc:sldMkLst>
          <pc:docMk/>
          <pc:sldMk cId="1263971567" sldId="1748"/>
        </pc:sldMkLst>
        <pc:spChg chg="mod">
          <ac:chgData name="Anna Steinbauer" userId="aa9e69c0-640f-4dee-88df-45dd0169f62d" providerId="ADAL" clId="{CB16709F-D7CD-48C3-99BD-ACE8C4D606F8}" dt="2024-05-06T09:13:06.838" v="760" actId="20577"/>
          <ac:spMkLst>
            <pc:docMk/>
            <pc:sldMk cId="1263971567" sldId="1748"/>
            <ac:spMk id="5" creationId="{5F38716A-DC90-4EE8-9F14-C2FF9BA04E69}"/>
          </ac:spMkLst>
        </pc:spChg>
      </pc:sldChg>
      <pc:sldChg chg="add">
        <pc:chgData name="Anna Steinbauer" userId="aa9e69c0-640f-4dee-88df-45dd0169f62d" providerId="ADAL" clId="{CB16709F-D7CD-48C3-99BD-ACE8C4D606F8}" dt="2024-05-06T14:51:41.195" v="1354"/>
        <pc:sldMkLst>
          <pc:docMk/>
          <pc:sldMk cId="2500734109" sldId="1749"/>
        </pc:sldMkLst>
      </pc:sldChg>
      <pc:sldChg chg="addSp modSp add del mod">
        <pc:chgData name="Anna Steinbauer" userId="aa9e69c0-640f-4dee-88df-45dd0169f62d" providerId="ADAL" clId="{CB16709F-D7CD-48C3-99BD-ACE8C4D606F8}" dt="2024-05-06T14:51:30.666" v="1353" actId="2696"/>
        <pc:sldMkLst>
          <pc:docMk/>
          <pc:sldMk cId="2633611358" sldId="1749"/>
        </pc:sldMkLst>
        <pc:spChg chg="mod">
          <ac:chgData name="Anna Steinbauer" userId="aa9e69c0-640f-4dee-88df-45dd0169f62d" providerId="ADAL" clId="{CB16709F-D7CD-48C3-99BD-ACE8C4D606F8}" dt="2024-05-06T09:13:13.239" v="765" actId="20577"/>
          <ac:spMkLst>
            <pc:docMk/>
            <pc:sldMk cId="2633611358" sldId="1749"/>
            <ac:spMk id="4" creationId="{6BD6ADEF-734B-49D7-6608-7F992329F951}"/>
          </ac:spMkLst>
        </pc:spChg>
        <pc:spChg chg="mod">
          <ac:chgData name="Anna Steinbauer" userId="aa9e69c0-640f-4dee-88df-45dd0169f62d" providerId="ADAL" clId="{CB16709F-D7CD-48C3-99BD-ACE8C4D606F8}" dt="2024-05-06T09:17:28.417" v="994" actId="20577"/>
          <ac:spMkLst>
            <pc:docMk/>
            <pc:sldMk cId="2633611358" sldId="1749"/>
            <ac:spMk id="5" creationId="{5F38716A-DC90-4EE8-9F14-C2FF9BA04E69}"/>
          </ac:spMkLst>
        </pc:spChg>
        <pc:picChg chg="add mod">
          <ac:chgData name="Anna Steinbauer" userId="aa9e69c0-640f-4dee-88df-45dd0169f62d" providerId="ADAL" clId="{CB16709F-D7CD-48C3-99BD-ACE8C4D606F8}" dt="2024-05-06T09:12:24.753" v="733" actId="1076"/>
          <ac:picMkLst>
            <pc:docMk/>
            <pc:sldMk cId="2633611358" sldId="1749"/>
            <ac:picMk id="2050" creationId="{72AC5463-A44C-F9CD-FB14-C8E537579A11}"/>
          </ac:picMkLst>
        </pc:picChg>
      </pc:sldChg>
      <pc:sldChg chg="add">
        <pc:chgData name="Anna Steinbauer" userId="aa9e69c0-640f-4dee-88df-45dd0169f62d" providerId="ADAL" clId="{CB16709F-D7CD-48C3-99BD-ACE8C4D606F8}" dt="2024-05-06T14:51:41.195" v="1354"/>
        <pc:sldMkLst>
          <pc:docMk/>
          <pc:sldMk cId="47556304" sldId="1750"/>
        </pc:sldMkLst>
      </pc:sldChg>
      <pc:sldChg chg="addSp modSp add del mod">
        <pc:chgData name="Anna Steinbauer" userId="aa9e69c0-640f-4dee-88df-45dd0169f62d" providerId="ADAL" clId="{CB16709F-D7CD-48C3-99BD-ACE8C4D606F8}" dt="2024-05-06T14:51:30.666" v="1353" actId="2696"/>
        <pc:sldMkLst>
          <pc:docMk/>
          <pc:sldMk cId="174102123" sldId="1750"/>
        </pc:sldMkLst>
        <pc:spChg chg="mod">
          <ac:chgData name="Anna Steinbauer" userId="aa9e69c0-640f-4dee-88df-45dd0169f62d" providerId="ADAL" clId="{CB16709F-D7CD-48C3-99BD-ACE8C4D606F8}" dt="2024-05-06T09:13:17.804" v="768" actId="20577"/>
          <ac:spMkLst>
            <pc:docMk/>
            <pc:sldMk cId="174102123" sldId="1750"/>
            <ac:spMk id="4" creationId="{6BD6ADEF-734B-49D7-6608-7F992329F951}"/>
          </ac:spMkLst>
        </pc:spChg>
        <pc:spChg chg="mod">
          <ac:chgData name="Anna Steinbauer" userId="aa9e69c0-640f-4dee-88df-45dd0169f62d" providerId="ADAL" clId="{CB16709F-D7CD-48C3-99BD-ACE8C4D606F8}" dt="2024-05-06T09:17:32.074" v="999" actId="20577"/>
          <ac:spMkLst>
            <pc:docMk/>
            <pc:sldMk cId="174102123" sldId="1750"/>
            <ac:spMk id="5" creationId="{5F38716A-DC90-4EE8-9F14-C2FF9BA04E69}"/>
          </ac:spMkLst>
        </pc:spChg>
        <pc:picChg chg="add mod">
          <ac:chgData name="Anna Steinbauer" userId="aa9e69c0-640f-4dee-88df-45dd0169f62d" providerId="ADAL" clId="{CB16709F-D7CD-48C3-99BD-ACE8C4D606F8}" dt="2024-05-06T09:13:20.695" v="769"/>
          <ac:picMkLst>
            <pc:docMk/>
            <pc:sldMk cId="174102123" sldId="1750"/>
            <ac:picMk id="2" creationId="{5882B2EF-FD98-B23D-1357-D67A8B209527}"/>
          </ac:picMkLst>
        </pc:picChg>
      </pc:sldChg>
      <pc:sldChg chg="add">
        <pc:chgData name="Anna Steinbauer" userId="aa9e69c0-640f-4dee-88df-45dd0169f62d" providerId="ADAL" clId="{CB16709F-D7CD-48C3-99BD-ACE8C4D606F8}" dt="2024-05-06T14:51:41.195" v="1354"/>
        <pc:sldMkLst>
          <pc:docMk/>
          <pc:sldMk cId="1763529656" sldId="1751"/>
        </pc:sldMkLst>
      </pc:sldChg>
      <pc:sldChg chg="modSp add del mod">
        <pc:chgData name="Anna Steinbauer" userId="aa9e69c0-640f-4dee-88df-45dd0169f62d" providerId="ADAL" clId="{CB16709F-D7CD-48C3-99BD-ACE8C4D606F8}" dt="2024-05-06T14:51:30.666" v="1353" actId="2696"/>
        <pc:sldMkLst>
          <pc:docMk/>
          <pc:sldMk cId="2924846952" sldId="1751"/>
        </pc:sldMkLst>
        <pc:spChg chg="mod">
          <ac:chgData name="Anna Steinbauer" userId="aa9e69c0-640f-4dee-88df-45dd0169f62d" providerId="ADAL" clId="{CB16709F-D7CD-48C3-99BD-ACE8C4D606F8}" dt="2024-05-06T09:13:51.296" v="786" actId="20577"/>
          <ac:spMkLst>
            <pc:docMk/>
            <pc:sldMk cId="2924846952" sldId="1751"/>
            <ac:spMk id="5" creationId="{5F38716A-DC90-4EE8-9F14-C2FF9BA04E69}"/>
          </ac:spMkLst>
        </pc:spChg>
      </pc:sldChg>
      <pc:sldChg chg="delSp modSp add mod ord">
        <pc:chgData name="Anna Steinbauer" userId="aa9e69c0-640f-4dee-88df-45dd0169f62d" providerId="ADAL" clId="{CB16709F-D7CD-48C3-99BD-ACE8C4D606F8}" dt="2024-05-06T13:44:56.769" v="1219" actId="13926"/>
        <pc:sldMkLst>
          <pc:docMk/>
          <pc:sldMk cId="1619985466" sldId="1752"/>
        </pc:sldMkLst>
        <pc:spChg chg="mod">
          <ac:chgData name="Anna Steinbauer" userId="aa9e69c0-640f-4dee-88df-45dd0169f62d" providerId="ADAL" clId="{CB16709F-D7CD-48C3-99BD-ACE8C4D606F8}" dt="2024-05-06T13:44:56.769" v="1219" actId="13926"/>
          <ac:spMkLst>
            <pc:docMk/>
            <pc:sldMk cId="1619985466" sldId="1752"/>
            <ac:spMk id="5" creationId="{5F38716A-DC90-4EE8-9F14-C2FF9BA04E69}"/>
          </ac:spMkLst>
        </pc:spChg>
        <pc:picChg chg="del">
          <ac:chgData name="Anna Steinbauer" userId="aa9e69c0-640f-4dee-88df-45dd0169f62d" providerId="ADAL" clId="{CB16709F-D7CD-48C3-99BD-ACE8C4D606F8}" dt="2024-05-06T09:19:33.816" v="1114" actId="478"/>
          <ac:picMkLst>
            <pc:docMk/>
            <pc:sldMk cId="1619985466" sldId="1752"/>
            <ac:picMk id="8" creationId="{C51D0A38-339B-2CE3-0BEC-865359CFE449}"/>
          </ac:picMkLst>
        </pc:picChg>
      </pc:sldChg>
      <pc:sldChg chg="modSp add mod">
        <pc:chgData name="Anna Steinbauer" userId="aa9e69c0-640f-4dee-88df-45dd0169f62d" providerId="ADAL" clId="{CB16709F-D7CD-48C3-99BD-ACE8C4D606F8}" dt="2024-05-06T14:33:06.433" v="1310" actId="20577"/>
        <pc:sldMkLst>
          <pc:docMk/>
          <pc:sldMk cId="4269632529" sldId="1753"/>
        </pc:sldMkLst>
        <pc:spChg chg="mod">
          <ac:chgData name="Anna Steinbauer" userId="aa9e69c0-640f-4dee-88df-45dd0169f62d" providerId="ADAL" clId="{CB16709F-D7CD-48C3-99BD-ACE8C4D606F8}" dt="2024-05-06T14:33:06.433" v="1310" actId="20577"/>
          <ac:spMkLst>
            <pc:docMk/>
            <pc:sldMk cId="4269632529" sldId="1753"/>
            <ac:spMk id="5" creationId="{5F38716A-DC90-4EE8-9F14-C2FF9BA04E69}"/>
          </ac:spMkLst>
        </pc:spChg>
      </pc:sldChg>
      <pc:sldChg chg="modSp add del mod ord">
        <pc:chgData name="Anna Steinbauer" userId="aa9e69c0-640f-4dee-88df-45dd0169f62d" providerId="ADAL" clId="{CB16709F-D7CD-48C3-99BD-ACE8C4D606F8}" dt="2024-05-06T14:52:22.494" v="1388"/>
        <pc:sldMkLst>
          <pc:docMk/>
          <pc:sldMk cId="1512328607" sldId="1754"/>
        </pc:sldMkLst>
        <pc:spChg chg="mod">
          <ac:chgData name="Anna Steinbauer" userId="aa9e69c0-640f-4dee-88df-45dd0169f62d" providerId="ADAL" clId="{CB16709F-D7CD-48C3-99BD-ACE8C4D606F8}" dt="2024-05-06T14:33:36.084" v="1346" actId="20577"/>
          <ac:spMkLst>
            <pc:docMk/>
            <pc:sldMk cId="1512328607" sldId="1754"/>
            <ac:spMk id="4" creationId="{6BD6ADEF-734B-49D7-6608-7F992329F951}"/>
          </ac:spMkLst>
        </pc:spChg>
        <pc:spChg chg="mod">
          <ac:chgData name="Anna Steinbauer" userId="aa9e69c0-640f-4dee-88df-45dd0169f62d" providerId="ADAL" clId="{CB16709F-D7CD-48C3-99BD-ACE8C4D606F8}" dt="2024-05-06T14:33:47.219" v="1351" actId="20577"/>
          <ac:spMkLst>
            <pc:docMk/>
            <pc:sldMk cId="1512328607" sldId="1754"/>
            <ac:spMk id="5" creationId="{5F38716A-DC90-4EE8-9F14-C2FF9BA04E69}"/>
          </ac:spMkLst>
        </pc:spChg>
      </pc:sldChg>
      <pc:sldChg chg="modSp add mod ord">
        <pc:chgData name="Anna Steinbauer" userId="aa9e69c0-640f-4dee-88df-45dd0169f62d" providerId="ADAL" clId="{CB16709F-D7CD-48C3-99BD-ACE8C4D606F8}" dt="2024-05-06T14:52:06.969" v="1378" actId="13926"/>
        <pc:sldMkLst>
          <pc:docMk/>
          <pc:sldMk cId="1938740043" sldId="1755"/>
        </pc:sldMkLst>
        <pc:spChg chg="mod">
          <ac:chgData name="Anna Steinbauer" userId="aa9e69c0-640f-4dee-88df-45dd0169f62d" providerId="ADAL" clId="{CB16709F-D7CD-48C3-99BD-ACE8C4D606F8}" dt="2024-05-06T14:52:06.969" v="1378" actId="13926"/>
          <ac:spMkLst>
            <pc:docMk/>
            <pc:sldMk cId="1938740043" sldId="1755"/>
            <ac:spMk id="362" creationId="{00000000-0000-0000-0000-000000000000}"/>
          </ac:spMkLst>
        </pc:spChg>
        <pc:spChg chg="mod">
          <ac:chgData name="Anna Steinbauer" userId="aa9e69c0-640f-4dee-88df-45dd0169f62d" providerId="ADAL" clId="{CB16709F-D7CD-48C3-99BD-ACE8C4D606F8}" dt="2024-05-06T14:52:02.904" v="1375" actId="20577"/>
          <ac:spMkLst>
            <pc:docMk/>
            <pc:sldMk cId="1938740043" sldId="1755"/>
            <ac:spMk id="363" creationId="{00000000-0000-0000-0000-000000000000}"/>
          </ac:spMkLst>
        </pc:spChg>
      </pc:sldChg>
      <pc:sldChg chg="addSp delSp modSp add mod ord">
        <pc:chgData name="Anna Steinbauer" userId="aa9e69c0-640f-4dee-88df-45dd0169f62d" providerId="ADAL" clId="{CB16709F-D7CD-48C3-99BD-ACE8C4D606F8}" dt="2024-05-06T16:59:00.958" v="3160" actId="6549"/>
        <pc:sldMkLst>
          <pc:docMk/>
          <pc:sldMk cId="1640323166" sldId="1756"/>
        </pc:sldMkLst>
        <pc:spChg chg="add del">
          <ac:chgData name="Anna Steinbauer" userId="aa9e69c0-640f-4dee-88df-45dd0169f62d" providerId="ADAL" clId="{CB16709F-D7CD-48C3-99BD-ACE8C4D606F8}" dt="2024-05-06T16:55:51.630" v="2730" actId="478"/>
          <ac:spMkLst>
            <pc:docMk/>
            <pc:sldMk cId="1640323166" sldId="1756"/>
            <ac:spMk id="3" creationId="{0CC7448F-149E-FAC1-08F6-BDB8084A71E3}"/>
          </ac:spMkLst>
        </pc:spChg>
        <pc:spChg chg="mod">
          <ac:chgData name="Anna Steinbauer" userId="aa9e69c0-640f-4dee-88df-45dd0169f62d" providerId="ADAL" clId="{CB16709F-D7CD-48C3-99BD-ACE8C4D606F8}" dt="2024-05-06T16:54:22.332" v="2698" actId="20577"/>
          <ac:spMkLst>
            <pc:docMk/>
            <pc:sldMk cId="1640323166" sldId="1756"/>
            <ac:spMk id="4" creationId="{6BD6ADEF-734B-49D7-6608-7F992329F951}"/>
          </ac:spMkLst>
        </pc:spChg>
        <pc:spChg chg="mod">
          <ac:chgData name="Anna Steinbauer" userId="aa9e69c0-640f-4dee-88df-45dd0169f62d" providerId="ADAL" clId="{CB16709F-D7CD-48C3-99BD-ACE8C4D606F8}" dt="2024-05-06T16:59:00.958" v="3160" actId="6549"/>
          <ac:spMkLst>
            <pc:docMk/>
            <pc:sldMk cId="1640323166" sldId="1756"/>
            <ac:spMk id="5" creationId="{5F38716A-DC90-4EE8-9F14-C2FF9BA04E69}"/>
          </ac:spMkLst>
        </pc:spChg>
        <pc:spChg chg="add del">
          <ac:chgData name="Anna Steinbauer" userId="aa9e69c0-640f-4dee-88df-45dd0169f62d" providerId="ADAL" clId="{CB16709F-D7CD-48C3-99BD-ACE8C4D606F8}" dt="2024-05-06T16:56:21.883" v="2794" actId="478"/>
          <ac:spMkLst>
            <pc:docMk/>
            <pc:sldMk cId="1640323166" sldId="1756"/>
            <ac:spMk id="8" creationId="{8E4757EC-F408-0E0F-DCEE-47F4C9B9EF87}"/>
          </ac:spMkLst>
        </pc:spChg>
        <pc:spChg chg="mod">
          <ac:chgData name="Anna Steinbauer" userId="aa9e69c0-640f-4dee-88df-45dd0169f62d" providerId="ADAL" clId="{CB16709F-D7CD-48C3-99BD-ACE8C4D606F8}" dt="2024-05-06T16:57:41.850" v="2963" actId="14100"/>
          <ac:spMkLst>
            <pc:docMk/>
            <pc:sldMk cId="1640323166" sldId="1756"/>
            <ac:spMk id="9" creationId="{79EA34B3-F4B1-6867-475E-385F29016763}"/>
          </ac:spMkLst>
        </pc:spChg>
        <pc:picChg chg="del">
          <ac:chgData name="Anna Steinbauer" userId="aa9e69c0-640f-4dee-88df-45dd0169f62d" providerId="ADAL" clId="{CB16709F-D7CD-48C3-99BD-ACE8C4D606F8}" dt="2024-05-06T16:55:36.096" v="2725" actId="478"/>
          <ac:picMkLst>
            <pc:docMk/>
            <pc:sldMk cId="1640323166" sldId="1756"/>
            <ac:picMk id="6" creationId="{80D58DD3-752D-C53D-B190-686EA04EAED5}"/>
          </ac:picMkLst>
        </pc:picChg>
        <pc:picChg chg="del">
          <ac:chgData name="Anna Steinbauer" userId="aa9e69c0-640f-4dee-88df-45dd0169f62d" providerId="ADAL" clId="{CB16709F-D7CD-48C3-99BD-ACE8C4D606F8}" dt="2024-05-06T16:55:34.849" v="2723" actId="478"/>
          <ac:picMkLst>
            <pc:docMk/>
            <pc:sldMk cId="1640323166" sldId="1756"/>
            <ac:picMk id="10" creationId="{9072FD83-0A19-F83E-4189-824ACEA5654F}"/>
          </ac:picMkLst>
        </pc:picChg>
        <pc:picChg chg="del">
          <ac:chgData name="Anna Steinbauer" userId="aa9e69c0-640f-4dee-88df-45dd0169f62d" providerId="ADAL" clId="{CB16709F-D7CD-48C3-99BD-ACE8C4D606F8}" dt="2024-05-06T16:55:35.372" v="2724" actId="478"/>
          <ac:picMkLst>
            <pc:docMk/>
            <pc:sldMk cId="1640323166" sldId="1756"/>
            <ac:picMk id="11" creationId="{17F82A67-9F94-C435-6FDA-A2DFF802674F}"/>
          </ac:picMkLst>
        </pc:picChg>
        <pc:picChg chg="del">
          <ac:chgData name="Anna Steinbauer" userId="aa9e69c0-640f-4dee-88df-45dd0169f62d" providerId="ADAL" clId="{CB16709F-D7CD-48C3-99BD-ACE8C4D606F8}" dt="2024-05-06T16:55:31.984" v="2722" actId="478"/>
          <ac:picMkLst>
            <pc:docMk/>
            <pc:sldMk cId="1640323166" sldId="1756"/>
            <ac:picMk id="13" creationId="{F223924B-810A-8E03-533A-5A15CB1D0B56}"/>
          </ac:picMkLst>
        </pc:picChg>
        <pc:picChg chg="add del mod">
          <ac:chgData name="Anna Steinbauer" userId="aa9e69c0-640f-4dee-88df-45dd0169f62d" providerId="ADAL" clId="{CB16709F-D7CD-48C3-99BD-ACE8C4D606F8}" dt="2024-05-06T16:57:08.942" v="2954" actId="478"/>
          <ac:picMkLst>
            <pc:docMk/>
            <pc:sldMk cId="1640323166" sldId="1756"/>
            <ac:picMk id="14" creationId="{6BFF0F5C-1AEF-0BEB-CE27-A704A9D7886C}"/>
          </ac:picMkLst>
        </pc:picChg>
      </pc:sldChg>
      <pc:sldChg chg="add del">
        <pc:chgData name="Anna Steinbauer" userId="aa9e69c0-640f-4dee-88df-45dd0169f62d" providerId="ADAL" clId="{CB16709F-D7CD-48C3-99BD-ACE8C4D606F8}" dt="2024-05-06T16:59:31.910" v="3162" actId="2696"/>
        <pc:sldMkLst>
          <pc:docMk/>
          <pc:sldMk cId="1515235597" sldId="1757"/>
        </pc:sldMkLst>
      </pc:sldChg>
      <pc:sldChg chg="modSp add mod ord">
        <pc:chgData name="Anna Steinbauer" userId="aa9e69c0-640f-4dee-88df-45dd0169f62d" providerId="ADAL" clId="{CB16709F-D7CD-48C3-99BD-ACE8C4D606F8}" dt="2024-05-06T17:07:00.559" v="3212" actId="404"/>
        <pc:sldMkLst>
          <pc:docMk/>
          <pc:sldMk cId="3522441471" sldId="1757"/>
        </pc:sldMkLst>
        <pc:spChg chg="mod">
          <ac:chgData name="Anna Steinbauer" userId="aa9e69c0-640f-4dee-88df-45dd0169f62d" providerId="ADAL" clId="{CB16709F-D7CD-48C3-99BD-ACE8C4D606F8}" dt="2024-05-06T17:06:29.659" v="3191" actId="20577"/>
          <ac:spMkLst>
            <pc:docMk/>
            <pc:sldMk cId="3522441471" sldId="1757"/>
            <ac:spMk id="4" creationId="{6BD6ADEF-734B-49D7-6608-7F992329F951}"/>
          </ac:spMkLst>
        </pc:spChg>
        <pc:spChg chg="mod">
          <ac:chgData name="Anna Steinbauer" userId="aa9e69c0-640f-4dee-88df-45dd0169f62d" providerId="ADAL" clId="{CB16709F-D7CD-48C3-99BD-ACE8C4D606F8}" dt="2024-05-06T17:07:00.559" v="3212" actId="404"/>
          <ac:spMkLst>
            <pc:docMk/>
            <pc:sldMk cId="3522441471" sldId="1757"/>
            <ac:spMk id="5" creationId="{5F38716A-DC90-4EE8-9F14-C2FF9BA04E69}"/>
          </ac:spMkLst>
        </pc:spChg>
      </pc:sldChg>
      <pc:sldChg chg="modSp add mod ord">
        <pc:chgData name="Anna Steinbauer" userId="aa9e69c0-640f-4dee-88df-45dd0169f62d" providerId="ADAL" clId="{CB16709F-D7CD-48C3-99BD-ACE8C4D606F8}" dt="2024-05-06T17:06:21.154" v="3181" actId="13926"/>
        <pc:sldMkLst>
          <pc:docMk/>
          <pc:sldMk cId="4232772130" sldId="1758"/>
        </pc:sldMkLst>
        <pc:spChg chg="mod">
          <ac:chgData name="Anna Steinbauer" userId="aa9e69c0-640f-4dee-88df-45dd0169f62d" providerId="ADAL" clId="{CB16709F-D7CD-48C3-99BD-ACE8C4D606F8}" dt="2024-05-06T17:06:21.154" v="3181" actId="13926"/>
          <ac:spMkLst>
            <pc:docMk/>
            <pc:sldMk cId="4232772130" sldId="1758"/>
            <ac:spMk id="362" creationId="{00000000-0000-0000-0000-000000000000}"/>
          </ac:spMkLst>
        </pc:spChg>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pChg chg="mod">
          <ac:chgData name="Anna Steinbauer" userId="aa9e69c0-640f-4dee-88df-45dd0169f62d" providerId="ADAL" clId="{A3346628-E392-489E-BF8B-9A16F7B3625D}" dt="2024-01-18T12:49:46.926" v="1" actId="6549"/>
          <ac:spMkLst>
            <pc:docMk/>
            <pc:sldMk cId="858717602" sldId="282"/>
            <ac:spMk id="3" creationId="{5458406A-D156-7B30-F971-7443E33ECA23}"/>
          </ac:spMkLst>
        </pc:spChg>
      </pc:sldChg>
    </pc:docChg>
  </pc:docChgLst>
  <pc:docChgLst>
    <pc:chgData name="Anna Steinbauer" userId="aa9e69c0-640f-4dee-88df-45dd0169f62d" providerId="ADAL" clId="{77338F27-01EC-46AF-B41B-9BC4905167C6}"/>
    <pc:docChg chg="undo custSel addSld delSld modSld sldOrd">
      <pc:chgData name="Anna Steinbauer" userId="aa9e69c0-640f-4dee-88df-45dd0169f62d" providerId="ADAL" clId="{77338F27-01EC-46AF-B41B-9BC4905167C6}" dt="2024-07-01T15:44:33.088" v="4999" actId="313"/>
      <pc:docMkLst>
        <pc:docMk/>
      </pc:docMkLst>
      <pc:sldChg chg="modSp mod">
        <pc:chgData name="Anna Steinbauer" userId="aa9e69c0-640f-4dee-88df-45dd0169f62d" providerId="ADAL" clId="{77338F27-01EC-46AF-B41B-9BC4905167C6}" dt="2024-06-20T12:49:38.772" v="773" actId="20577"/>
        <pc:sldMkLst>
          <pc:docMk/>
          <pc:sldMk cId="0" sldId="257"/>
        </pc:sldMkLst>
        <pc:spChg chg="mod">
          <ac:chgData name="Anna Steinbauer" userId="aa9e69c0-640f-4dee-88df-45dd0169f62d" providerId="ADAL" clId="{77338F27-01EC-46AF-B41B-9BC4905167C6}" dt="2024-06-20T12:49:38.772" v="773" actId="20577"/>
          <ac:spMkLst>
            <pc:docMk/>
            <pc:sldMk cId="0" sldId="257"/>
            <ac:spMk id="362" creationId="{00000000-0000-0000-0000-000000000000}"/>
          </ac:spMkLst>
        </pc:spChg>
      </pc:sldChg>
      <pc:sldChg chg="modSp mod addCm delCm">
        <pc:chgData name="Anna Steinbauer" userId="aa9e69c0-640f-4dee-88df-45dd0169f62d" providerId="ADAL" clId="{77338F27-01EC-46AF-B41B-9BC4905167C6}" dt="2024-06-25T10:03:32.216" v="4963"/>
        <pc:sldMkLst>
          <pc:docMk/>
          <pc:sldMk cId="0" sldId="281"/>
        </pc:sldMkLst>
        <pc:spChg chg="mod">
          <ac:chgData name="Anna Steinbauer" userId="aa9e69c0-640f-4dee-88df-45dd0169f62d" providerId="ADAL" clId="{77338F27-01EC-46AF-B41B-9BC4905167C6}" dt="2024-06-20T14:12:13.970" v="4135" actId="13926"/>
          <ac:spMkLst>
            <pc:docMk/>
            <pc:sldMk cId="0" sldId="281"/>
            <ac:spMk id="487" creationId="{00000000-0000-0000-0000-000000000000}"/>
          </ac:spMkLst>
        </pc:spChg>
        <pc:extLst>
          <p:ext xmlns:p="http://schemas.openxmlformats.org/presentationml/2006/main" uri="{D6D511B9-2390-475A-947B-AFAB55BFBCF1}">
            <pc226:cmChg xmlns:pc226="http://schemas.microsoft.com/office/powerpoint/2022/06/main/command" chg="add del">
              <pc226:chgData name="Anna Steinbauer" userId="aa9e69c0-640f-4dee-88df-45dd0169f62d" providerId="ADAL" clId="{77338F27-01EC-46AF-B41B-9BC4905167C6}" dt="2024-06-25T10:03:32.216" v="4963"/>
              <pc2:cmMkLst xmlns:pc2="http://schemas.microsoft.com/office/powerpoint/2019/9/main/command">
                <pc:docMk/>
                <pc:sldMk cId="0" sldId="281"/>
                <pc2:cmMk id="{840B0FF8-957B-4727-9555-9DF2FD54E292}"/>
              </pc2:cmMkLst>
            </pc226:cmChg>
          </p:ext>
        </pc:extLst>
      </pc:sldChg>
      <pc:sldChg chg="modSp mod">
        <pc:chgData name="Anna Steinbauer" userId="aa9e69c0-640f-4dee-88df-45dd0169f62d" providerId="ADAL" clId="{77338F27-01EC-46AF-B41B-9BC4905167C6}" dt="2024-06-20T14:12:59.816" v="4157" actId="14100"/>
        <pc:sldMkLst>
          <pc:docMk/>
          <pc:sldMk cId="858717602" sldId="282"/>
        </pc:sldMkLst>
        <pc:spChg chg="mod">
          <ac:chgData name="Anna Steinbauer" userId="aa9e69c0-640f-4dee-88df-45dd0169f62d" providerId="ADAL" clId="{77338F27-01EC-46AF-B41B-9BC4905167C6}" dt="2024-06-20T14:12:57.123" v="4156" actId="6549"/>
          <ac:spMkLst>
            <pc:docMk/>
            <pc:sldMk cId="858717602" sldId="282"/>
            <ac:spMk id="3" creationId="{5458406A-D156-7B30-F971-7443E33ECA23}"/>
          </ac:spMkLst>
        </pc:spChg>
        <pc:spChg chg="mod">
          <ac:chgData name="Anna Steinbauer" userId="aa9e69c0-640f-4dee-88df-45dd0169f62d" providerId="ADAL" clId="{77338F27-01EC-46AF-B41B-9BC4905167C6}" dt="2024-06-20T14:12:59.816" v="4157" actId="14100"/>
          <ac:spMkLst>
            <pc:docMk/>
            <pc:sldMk cId="858717602" sldId="282"/>
            <ac:spMk id="20" creationId="{C6EA999D-D688-BF3B-925A-B85B728A5D23}"/>
          </ac:spMkLst>
        </pc:spChg>
      </pc:sldChg>
      <pc:sldChg chg="delSp modSp mod">
        <pc:chgData name="Anna Steinbauer" userId="aa9e69c0-640f-4dee-88df-45dd0169f62d" providerId="ADAL" clId="{77338F27-01EC-46AF-B41B-9BC4905167C6}" dt="2024-06-20T13:23:32.586" v="1410" actId="113"/>
        <pc:sldMkLst>
          <pc:docMk/>
          <pc:sldMk cId="949570249" sldId="1718"/>
        </pc:sldMkLst>
        <pc:spChg chg="mod ord">
          <ac:chgData name="Anna Steinbauer" userId="aa9e69c0-640f-4dee-88df-45dd0169f62d" providerId="ADAL" clId="{77338F27-01EC-46AF-B41B-9BC4905167C6}" dt="2024-06-20T13:23:32.586" v="1410" actId="113"/>
          <ac:spMkLst>
            <pc:docMk/>
            <pc:sldMk cId="949570249" sldId="1718"/>
            <ac:spMk id="6" creationId="{A0F67F54-823A-A606-CA8F-2BA35CE98FD1}"/>
          </ac:spMkLst>
        </pc:spChg>
        <pc:spChg chg="del mod">
          <ac:chgData name="Anna Steinbauer" userId="aa9e69c0-640f-4dee-88df-45dd0169f62d" providerId="ADAL" clId="{77338F27-01EC-46AF-B41B-9BC4905167C6}" dt="2024-06-20T13:23:03.325" v="1400" actId="478"/>
          <ac:spMkLst>
            <pc:docMk/>
            <pc:sldMk cId="949570249" sldId="1718"/>
            <ac:spMk id="9" creationId="{C805E4AD-0C75-43DF-6140-DF5EB41A0D2F}"/>
          </ac:spMkLst>
        </pc:spChg>
      </pc:sldChg>
      <pc:sldChg chg="modSp mod">
        <pc:chgData name="Anna Steinbauer" userId="aa9e69c0-640f-4dee-88df-45dd0169f62d" providerId="ADAL" clId="{77338F27-01EC-46AF-B41B-9BC4905167C6}" dt="2024-06-20T13:23:39.878" v="1412" actId="113"/>
        <pc:sldMkLst>
          <pc:docMk/>
          <pc:sldMk cId="2768786261" sldId="1719"/>
        </pc:sldMkLst>
        <pc:spChg chg="mod">
          <ac:chgData name="Anna Steinbauer" userId="aa9e69c0-640f-4dee-88df-45dd0169f62d" providerId="ADAL" clId="{77338F27-01EC-46AF-B41B-9BC4905167C6}" dt="2024-06-20T13:23:39.878" v="1412" actId="113"/>
          <ac:spMkLst>
            <pc:docMk/>
            <pc:sldMk cId="2768786261" sldId="1719"/>
            <ac:spMk id="5" creationId="{EBB159E5-2440-C694-60B7-98D73DEC6DED}"/>
          </ac:spMkLst>
        </pc:spChg>
      </pc:sldChg>
      <pc:sldChg chg="modSp mod">
        <pc:chgData name="Anna Steinbauer" userId="aa9e69c0-640f-4dee-88df-45dd0169f62d" providerId="ADAL" clId="{77338F27-01EC-46AF-B41B-9BC4905167C6}" dt="2024-06-20T13:25:01.864" v="1463" actId="20577"/>
        <pc:sldMkLst>
          <pc:docMk/>
          <pc:sldMk cId="341599109" sldId="1720"/>
        </pc:sldMkLst>
        <pc:spChg chg="mod">
          <ac:chgData name="Anna Steinbauer" userId="aa9e69c0-640f-4dee-88df-45dd0169f62d" providerId="ADAL" clId="{77338F27-01EC-46AF-B41B-9BC4905167C6}" dt="2024-06-20T13:25:01.864" v="1463" actId="20577"/>
          <ac:spMkLst>
            <pc:docMk/>
            <pc:sldMk cId="341599109" sldId="1720"/>
            <ac:spMk id="5" creationId="{4D9A58F8-27EB-08BC-5B25-3776B8557F61}"/>
          </ac:spMkLst>
        </pc:spChg>
      </pc:sldChg>
      <pc:sldChg chg="modSp mod">
        <pc:chgData name="Anna Steinbauer" userId="aa9e69c0-640f-4dee-88df-45dd0169f62d" providerId="ADAL" clId="{77338F27-01EC-46AF-B41B-9BC4905167C6}" dt="2024-06-20T13:25:08.813" v="1466" actId="113"/>
        <pc:sldMkLst>
          <pc:docMk/>
          <pc:sldMk cId="973742803" sldId="1721"/>
        </pc:sldMkLst>
        <pc:spChg chg="mod">
          <ac:chgData name="Anna Steinbauer" userId="aa9e69c0-640f-4dee-88df-45dd0169f62d" providerId="ADAL" clId="{77338F27-01EC-46AF-B41B-9BC4905167C6}" dt="2024-06-20T13:25:08.813" v="1466" actId="113"/>
          <ac:spMkLst>
            <pc:docMk/>
            <pc:sldMk cId="973742803" sldId="1721"/>
            <ac:spMk id="5" creationId="{D92CE9AC-74C8-7B9A-B898-F0C7AB674568}"/>
          </ac:spMkLst>
        </pc:spChg>
      </pc:sldChg>
      <pc:sldChg chg="modSp mod">
        <pc:chgData name="Anna Steinbauer" userId="aa9e69c0-640f-4dee-88df-45dd0169f62d" providerId="ADAL" clId="{77338F27-01EC-46AF-B41B-9BC4905167C6}" dt="2024-06-20T13:25:19.268" v="1471" actId="113"/>
        <pc:sldMkLst>
          <pc:docMk/>
          <pc:sldMk cId="1959911862" sldId="1722"/>
        </pc:sldMkLst>
        <pc:spChg chg="mod">
          <ac:chgData name="Anna Steinbauer" userId="aa9e69c0-640f-4dee-88df-45dd0169f62d" providerId="ADAL" clId="{77338F27-01EC-46AF-B41B-9BC4905167C6}" dt="2024-06-20T13:25:19.268" v="1471" actId="113"/>
          <ac:spMkLst>
            <pc:docMk/>
            <pc:sldMk cId="1959911862" sldId="1722"/>
            <ac:spMk id="2" creationId="{47F57460-BC75-571D-402C-6B9B32BA18AD}"/>
          </ac:spMkLst>
        </pc:spChg>
      </pc:sldChg>
      <pc:sldChg chg="modSp mod">
        <pc:chgData name="Anna Steinbauer" userId="aa9e69c0-640f-4dee-88df-45dd0169f62d" providerId="ADAL" clId="{77338F27-01EC-46AF-B41B-9BC4905167C6}" dt="2024-06-20T13:25:35.011" v="1477" actId="113"/>
        <pc:sldMkLst>
          <pc:docMk/>
          <pc:sldMk cId="3771812023" sldId="1724"/>
        </pc:sldMkLst>
        <pc:spChg chg="mod">
          <ac:chgData name="Anna Steinbauer" userId="aa9e69c0-640f-4dee-88df-45dd0169f62d" providerId="ADAL" clId="{77338F27-01EC-46AF-B41B-9BC4905167C6}" dt="2024-06-20T13:25:35.011" v="1477" actId="113"/>
          <ac:spMkLst>
            <pc:docMk/>
            <pc:sldMk cId="3771812023" sldId="1724"/>
            <ac:spMk id="2" creationId="{BC703893-F73A-7A4A-46C6-A431A179CCC3}"/>
          </ac:spMkLst>
        </pc:spChg>
      </pc:sldChg>
      <pc:sldChg chg="addSp delSp modSp mod">
        <pc:chgData name="Anna Steinbauer" userId="aa9e69c0-640f-4dee-88df-45dd0169f62d" providerId="ADAL" clId="{77338F27-01EC-46AF-B41B-9BC4905167C6}" dt="2024-06-25T10:03:24.830" v="4962" actId="1076"/>
        <pc:sldMkLst>
          <pc:docMk/>
          <pc:sldMk cId="4268711412" sldId="1725"/>
        </pc:sldMkLst>
        <pc:picChg chg="add mod">
          <ac:chgData name="Anna Steinbauer" userId="aa9e69c0-640f-4dee-88df-45dd0169f62d" providerId="ADAL" clId="{77338F27-01EC-46AF-B41B-9BC4905167C6}" dt="2024-06-25T10:03:24.830" v="4962" actId="1076"/>
          <ac:picMkLst>
            <pc:docMk/>
            <pc:sldMk cId="4268711412" sldId="1725"/>
            <ac:picMk id="3" creationId="{F660658B-6001-994B-4E76-D34ABE89C20A}"/>
          </ac:picMkLst>
        </pc:picChg>
        <pc:picChg chg="del">
          <ac:chgData name="Anna Steinbauer" userId="aa9e69c0-640f-4dee-88df-45dd0169f62d" providerId="ADAL" clId="{77338F27-01EC-46AF-B41B-9BC4905167C6}" dt="2024-06-25T10:03:04.517" v="4958" actId="478"/>
          <ac:picMkLst>
            <pc:docMk/>
            <pc:sldMk cId="4268711412" sldId="1725"/>
            <ac:picMk id="10" creationId="{FF1AB5A8-CE88-E20F-B31F-34C4318F8119}"/>
          </ac:picMkLst>
        </pc:picChg>
      </pc:sldChg>
      <pc:sldChg chg="delCm">
        <pc:chgData name="Anna Steinbauer" userId="aa9e69c0-640f-4dee-88df-45dd0169f62d" providerId="ADAL" clId="{77338F27-01EC-46AF-B41B-9BC4905167C6}" dt="2024-06-25T09:55:30.473" v="4218"/>
        <pc:sldMkLst>
          <pc:docMk/>
          <pc:sldMk cId="273935905" sldId="1726"/>
        </pc:sldMkLst>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5:30.473" v="4218"/>
              <pc2:cmMkLst xmlns:pc2="http://schemas.microsoft.com/office/powerpoint/2019/9/main/command">
                <pc:docMk/>
                <pc:sldMk cId="273935905" sldId="1726"/>
                <pc2:cmMk id="{F63B2007-59B4-4186-9325-05A686F14CFA}"/>
              </pc2:cmMkLst>
            </pc226:cmChg>
          </p:ext>
        </pc:extLst>
      </pc:sldChg>
      <pc:sldChg chg="modSp mod">
        <pc:chgData name="Anna Steinbauer" userId="aa9e69c0-640f-4dee-88df-45dd0169f62d" providerId="ADAL" clId="{77338F27-01EC-46AF-B41B-9BC4905167C6}" dt="2024-06-20T13:45:31.766" v="2290" actId="255"/>
        <pc:sldMkLst>
          <pc:docMk/>
          <pc:sldMk cId="2974106954" sldId="1729"/>
        </pc:sldMkLst>
        <pc:spChg chg="mod">
          <ac:chgData name="Anna Steinbauer" userId="aa9e69c0-640f-4dee-88df-45dd0169f62d" providerId="ADAL" clId="{77338F27-01EC-46AF-B41B-9BC4905167C6}" dt="2024-06-20T13:45:26.018" v="2288"/>
          <ac:spMkLst>
            <pc:docMk/>
            <pc:sldMk cId="2974106954" sldId="1729"/>
            <ac:spMk id="4" creationId="{6BD6ADEF-734B-49D7-6608-7F992329F951}"/>
          </ac:spMkLst>
        </pc:spChg>
        <pc:spChg chg="mod">
          <ac:chgData name="Anna Steinbauer" userId="aa9e69c0-640f-4dee-88df-45dd0169f62d" providerId="ADAL" clId="{77338F27-01EC-46AF-B41B-9BC4905167C6}" dt="2024-06-20T13:45:31.766" v="2290" actId="255"/>
          <ac:spMkLst>
            <pc:docMk/>
            <pc:sldMk cId="2974106954" sldId="1729"/>
            <ac:spMk id="5" creationId="{5F38716A-DC90-4EE8-9F14-C2FF9BA04E69}"/>
          </ac:spMkLst>
        </pc:spChg>
        <pc:picChg chg="mod">
          <ac:chgData name="Anna Steinbauer" userId="aa9e69c0-640f-4dee-88df-45dd0169f62d" providerId="ADAL" clId="{77338F27-01EC-46AF-B41B-9BC4905167C6}" dt="2024-06-20T13:45:05.737" v="2287" actId="1076"/>
          <ac:picMkLst>
            <pc:docMk/>
            <pc:sldMk cId="2974106954" sldId="1729"/>
            <ac:picMk id="8" creationId="{C51D0A38-339B-2CE3-0BEC-865359CFE449}"/>
          </ac:picMkLst>
        </pc:picChg>
      </pc:sldChg>
      <pc:sldChg chg="modSp mod">
        <pc:chgData name="Anna Steinbauer" userId="aa9e69c0-640f-4dee-88df-45dd0169f62d" providerId="ADAL" clId="{77338F27-01EC-46AF-B41B-9BC4905167C6}" dt="2024-06-20T13:06:41.188" v="1255" actId="5793"/>
        <pc:sldMkLst>
          <pc:docMk/>
          <pc:sldMk cId="2414269697" sldId="1731"/>
        </pc:sldMkLst>
        <pc:spChg chg="mod">
          <ac:chgData name="Anna Steinbauer" userId="aa9e69c0-640f-4dee-88df-45dd0169f62d" providerId="ADAL" clId="{77338F27-01EC-46AF-B41B-9BC4905167C6}" dt="2024-06-20T13:06:41.188" v="1255" actId="5793"/>
          <ac:spMkLst>
            <pc:docMk/>
            <pc:sldMk cId="2414269697" sldId="1731"/>
            <ac:spMk id="5" creationId="{5F38716A-DC90-4EE8-9F14-C2FF9BA04E69}"/>
          </ac:spMkLst>
        </pc:spChg>
      </pc:sldChg>
      <pc:sldChg chg="modSp mod">
        <pc:chgData name="Anna Steinbauer" userId="aa9e69c0-640f-4dee-88df-45dd0169f62d" providerId="ADAL" clId="{77338F27-01EC-46AF-B41B-9BC4905167C6}" dt="2024-06-20T13:06:51.077" v="1258" actId="207"/>
        <pc:sldMkLst>
          <pc:docMk/>
          <pc:sldMk cId="1195171167" sldId="1732"/>
        </pc:sldMkLst>
        <pc:spChg chg="mod">
          <ac:chgData name="Anna Steinbauer" userId="aa9e69c0-640f-4dee-88df-45dd0169f62d" providerId="ADAL" clId="{77338F27-01EC-46AF-B41B-9BC4905167C6}" dt="2024-06-20T13:06:48.670" v="1257" actId="207"/>
          <ac:spMkLst>
            <pc:docMk/>
            <pc:sldMk cId="1195171167" sldId="1732"/>
            <ac:spMk id="5" creationId="{5F38716A-DC90-4EE8-9F14-C2FF9BA04E69}"/>
          </ac:spMkLst>
        </pc:spChg>
        <pc:spChg chg="mod">
          <ac:chgData name="Anna Steinbauer" userId="aa9e69c0-640f-4dee-88df-45dd0169f62d" providerId="ADAL" clId="{77338F27-01EC-46AF-B41B-9BC4905167C6}" dt="2024-06-20T13:06:51.077" v="1258" actId="207"/>
          <ac:spMkLst>
            <pc:docMk/>
            <pc:sldMk cId="1195171167" sldId="1732"/>
            <ac:spMk id="9" creationId="{79EA34B3-F4B1-6867-475E-385F29016763}"/>
          </ac:spMkLst>
        </pc:spChg>
        <pc:picChg chg="mod">
          <ac:chgData name="Anna Steinbauer" userId="aa9e69c0-640f-4dee-88df-45dd0169f62d" providerId="ADAL" clId="{77338F27-01EC-46AF-B41B-9BC4905167C6}" dt="2024-06-20T12:26:00.788" v="567" actId="1076"/>
          <ac:picMkLst>
            <pc:docMk/>
            <pc:sldMk cId="1195171167" sldId="1732"/>
            <ac:picMk id="6" creationId="{80D58DD3-752D-C53D-B190-686EA04EAED5}"/>
          </ac:picMkLst>
        </pc:picChg>
        <pc:picChg chg="mod">
          <ac:chgData name="Anna Steinbauer" userId="aa9e69c0-640f-4dee-88df-45dd0169f62d" providerId="ADAL" clId="{77338F27-01EC-46AF-B41B-9BC4905167C6}" dt="2024-06-20T12:25:50.228" v="561" actId="1076"/>
          <ac:picMkLst>
            <pc:docMk/>
            <pc:sldMk cId="1195171167" sldId="1732"/>
            <ac:picMk id="10" creationId="{9072FD83-0A19-F83E-4189-824ACEA5654F}"/>
          </ac:picMkLst>
        </pc:picChg>
        <pc:picChg chg="mod">
          <ac:chgData name="Anna Steinbauer" userId="aa9e69c0-640f-4dee-88df-45dd0169f62d" providerId="ADAL" clId="{77338F27-01EC-46AF-B41B-9BC4905167C6}" dt="2024-06-20T12:25:49.773" v="559" actId="1076"/>
          <ac:picMkLst>
            <pc:docMk/>
            <pc:sldMk cId="1195171167" sldId="1732"/>
            <ac:picMk id="11" creationId="{17F82A67-9F94-C435-6FDA-A2DFF802674F}"/>
          </ac:picMkLst>
        </pc:picChg>
        <pc:picChg chg="mod">
          <ac:chgData name="Anna Steinbauer" userId="aa9e69c0-640f-4dee-88df-45dd0169f62d" providerId="ADAL" clId="{77338F27-01EC-46AF-B41B-9BC4905167C6}" dt="2024-06-20T12:25:50.644" v="563" actId="1076"/>
          <ac:picMkLst>
            <pc:docMk/>
            <pc:sldMk cId="1195171167" sldId="1732"/>
            <ac:picMk id="13" creationId="{F223924B-810A-8E03-533A-5A15CB1D0B56}"/>
          </ac:picMkLst>
        </pc:picChg>
      </pc:sldChg>
      <pc:sldChg chg="modSp mod modAnim">
        <pc:chgData name="Anna Steinbauer" userId="aa9e69c0-640f-4dee-88df-45dd0169f62d" providerId="ADAL" clId="{77338F27-01EC-46AF-B41B-9BC4905167C6}" dt="2024-06-20T13:06:54.138" v="1259" actId="207"/>
        <pc:sldMkLst>
          <pc:docMk/>
          <pc:sldMk cId="1252905014" sldId="1733"/>
        </pc:sldMkLst>
        <pc:spChg chg="mod">
          <ac:chgData name="Anna Steinbauer" userId="aa9e69c0-640f-4dee-88df-45dd0169f62d" providerId="ADAL" clId="{77338F27-01EC-46AF-B41B-9BC4905167C6}" dt="2024-06-20T13:06:54.138" v="1259" actId="207"/>
          <ac:spMkLst>
            <pc:docMk/>
            <pc:sldMk cId="1252905014" sldId="1733"/>
            <ac:spMk id="5" creationId="{5F38716A-DC90-4EE8-9F14-C2FF9BA04E69}"/>
          </ac:spMkLst>
        </pc:spChg>
      </pc:sldChg>
      <pc:sldChg chg="modSp mod ord">
        <pc:chgData name="Anna Steinbauer" userId="aa9e69c0-640f-4dee-88df-45dd0169f62d" providerId="ADAL" clId="{77338F27-01EC-46AF-B41B-9BC4905167C6}" dt="2024-06-20T13:06:56.864" v="1260" actId="207"/>
        <pc:sldMkLst>
          <pc:docMk/>
          <pc:sldMk cId="114981398" sldId="1734"/>
        </pc:sldMkLst>
        <pc:spChg chg="mod">
          <ac:chgData name="Anna Steinbauer" userId="aa9e69c0-640f-4dee-88df-45dd0169f62d" providerId="ADAL" clId="{77338F27-01EC-46AF-B41B-9BC4905167C6}" dt="2024-06-20T13:06:56.864" v="1260" actId="207"/>
          <ac:spMkLst>
            <pc:docMk/>
            <pc:sldMk cId="114981398" sldId="1734"/>
            <ac:spMk id="5" creationId="{5F38716A-DC90-4EE8-9F14-C2FF9BA04E69}"/>
          </ac:spMkLst>
        </pc:spChg>
      </pc:sldChg>
      <pc:sldChg chg="addSp modSp mod ord">
        <pc:chgData name="Anna Steinbauer" userId="aa9e69c0-640f-4dee-88df-45dd0169f62d" providerId="ADAL" clId="{77338F27-01EC-46AF-B41B-9BC4905167C6}" dt="2024-06-20T13:06:35.375" v="1252" actId="207"/>
        <pc:sldMkLst>
          <pc:docMk/>
          <pc:sldMk cId="4130766657" sldId="1736"/>
        </pc:sldMkLst>
        <pc:spChg chg="mod">
          <ac:chgData name="Anna Steinbauer" userId="aa9e69c0-640f-4dee-88df-45dd0169f62d" providerId="ADAL" clId="{77338F27-01EC-46AF-B41B-9BC4905167C6}" dt="2024-06-20T12:55:37.128" v="836" actId="20577"/>
          <ac:spMkLst>
            <pc:docMk/>
            <pc:sldMk cId="4130766657" sldId="1736"/>
            <ac:spMk id="4" creationId="{6BD6ADEF-734B-49D7-6608-7F992329F951}"/>
          </ac:spMkLst>
        </pc:spChg>
        <pc:spChg chg="mod">
          <ac:chgData name="Anna Steinbauer" userId="aa9e69c0-640f-4dee-88df-45dd0169f62d" providerId="ADAL" clId="{77338F27-01EC-46AF-B41B-9BC4905167C6}" dt="2024-06-20T13:06:35.375" v="1252" actId="207"/>
          <ac:spMkLst>
            <pc:docMk/>
            <pc:sldMk cId="4130766657" sldId="1736"/>
            <ac:spMk id="5" creationId="{5F38716A-DC90-4EE8-9F14-C2FF9BA04E69}"/>
          </ac:spMkLst>
        </pc:spChg>
        <pc:picChg chg="add mod modCrop">
          <ac:chgData name="Anna Steinbauer" userId="aa9e69c0-640f-4dee-88df-45dd0169f62d" providerId="ADAL" clId="{77338F27-01EC-46AF-B41B-9BC4905167C6}" dt="2024-06-20T12:57:48.326" v="1011" actId="1076"/>
          <ac:picMkLst>
            <pc:docMk/>
            <pc:sldMk cId="4130766657" sldId="1736"/>
            <ac:picMk id="3" creationId="{8AD1EB85-0D23-359D-05A8-D7A86C113D2A}"/>
          </ac:picMkLst>
        </pc:picChg>
      </pc:sldChg>
      <pc:sldChg chg="addSp modSp mod">
        <pc:chgData name="Anna Steinbauer" userId="aa9e69c0-640f-4dee-88df-45dd0169f62d" providerId="ADAL" clId="{77338F27-01EC-46AF-B41B-9BC4905167C6}" dt="2024-06-20T13:13:38.411" v="1344" actId="255"/>
        <pc:sldMkLst>
          <pc:docMk/>
          <pc:sldMk cId="837485131" sldId="1737"/>
        </pc:sldMkLst>
        <pc:spChg chg="mod">
          <ac:chgData name="Anna Steinbauer" userId="aa9e69c0-640f-4dee-88df-45dd0169f62d" providerId="ADAL" clId="{77338F27-01EC-46AF-B41B-9BC4905167C6}" dt="2024-06-20T13:13:38.411" v="1344" actId="255"/>
          <ac:spMkLst>
            <pc:docMk/>
            <pc:sldMk cId="837485131" sldId="1737"/>
            <ac:spMk id="5" creationId="{5F38716A-DC90-4EE8-9F14-C2FF9BA04E69}"/>
          </ac:spMkLst>
        </pc:spChg>
        <pc:picChg chg="add mod">
          <ac:chgData name="Anna Steinbauer" userId="aa9e69c0-640f-4dee-88df-45dd0169f62d" providerId="ADAL" clId="{77338F27-01EC-46AF-B41B-9BC4905167C6}" dt="2024-06-20T13:13:35.925" v="1343" actId="1076"/>
          <ac:picMkLst>
            <pc:docMk/>
            <pc:sldMk cId="837485131" sldId="1737"/>
            <ac:picMk id="3" creationId="{9EC672E9-E62A-E661-2110-B64239F11F0D}"/>
          </ac:picMkLst>
        </pc:picChg>
      </pc:sldChg>
      <pc:sldChg chg="modSp del mod">
        <pc:chgData name="Anna Steinbauer" userId="aa9e69c0-640f-4dee-88df-45dd0169f62d" providerId="ADAL" clId="{77338F27-01EC-46AF-B41B-9BC4905167C6}" dt="2024-06-20T13:20:16.002" v="1373" actId="2696"/>
        <pc:sldMkLst>
          <pc:docMk/>
          <pc:sldMk cId="2477675072" sldId="1738"/>
        </pc:sldMkLst>
        <pc:spChg chg="mod">
          <ac:chgData name="Anna Steinbauer" userId="aa9e69c0-640f-4dee-88df-45dd0169f62d" providerId="ADAL" clId="{77338F27-01EC-46AF-B41B-9BC4905167C6}" dt="2024-06-20T12:17:25.859" v="303" actId="113"/>
          <ac:spMkLst>
            <pc:docMk/>
            <pc:sldMk cId="2477675072" sldId="1738"/>
            <ac:spMk id="5" creationId="{5F38716A-DC90-4EE8-9F14-C2FF9BA04E69}"/>
          </ac:spMkLst>
        </pc:spChg>
      </pc:sldChg>
      <pc:sldChg chg="ord">
        <pc:chgData name="Anna Steinbauer" userId="aa9e69c0-640f-4dee-88df-45dd0169f62d" providerId="ADAL" clId="{77338F27-01EC-46AF-B41B-9BC4905167C6}" dt="2024-06-20T12:49:28.435" v="739"/>
        <pc:sldMkLst>
          <pc:docMk/>
          <pc:sldMk cId="3219210549" sldId="1740"/>
        </pc:sldMkLst>
      </pc:sldChg>
      <pc:sldChg chg="addSp delSp modSp mod">
        <pc:chgData name="Anna Steinbauer" userId="aa9e69c0-640f-4dee-88df-45dd0169f62d" providerId="ADAL" clId="{77338F27-01EC-46AF-B41B-9BC4905167C6}" dt="2024-06-20T14:01:05.549" v="3441" actId="20577"/>
        <pc:sldMkLst>
          <pc:docMk/>
          <pc:sldMk cId="1753937380" sldId="1741"/>
        </pc:sldMkLst>
        <pc:spChg chg="mod">
          <ac:chgData name="Anna Steinbauer" userId="aa9e69c0-640f-4dee-88df-45dd0169f62d" providerId="ADAL" clId="{77338F27-01EC-46AF-B41B-9BC4905167C6}" dt="2024-06-20T13:45:44.369" v="2293"/>
          <ac:spMkLst>
            <pc:docMk/>
            <pc:sldMk cId="1753937380" sldId="1741"/>
            <ac:spMk id="4" creationId="{6BD6ADEF-734B-49D7-6608-7F992329F951}"/>
          </ac:spMkLst>
        </pc:spChg>
        <pc:spChg chg="mod">
          <ac:chgData name="Anna Steinbauer" userId="aa9e69c0-640f-4dee-88df-45dd0169f62d" providerId="ADAL" clId="{77338F27-01EC-46AF-B41B-9BC4905167C6}" dt="2024-06-20T14:01:05.549" v="3441" actId="20577"/>
          <ac:spMkLst>
            <pc:docMk/>
            <pc:sldMk cId="1753937380" sldId="1741"/>
            <ac:spMk id="5" creationId="{5F38716A-DC90-4EE8-9F14-C2FF9BA04E69}"/>
          </ac:spMkLst>
        </pc:spChg>
        <pc:picChg chg="del mod">
          <ac:chgData name="Anna Steinbauer" userId="aa9e69c0-640f-4dee-88df-45dd0169f62d" providerId="ADAL" clId="{77338F27-01EC-46AF-B41B-9BC4905167C6}" dt="2024-06-20T13:58:11.735" v="2836" actId="478"/>
          <ac:picMkLst>
            <pc:docMk/>
            <pc:sldMk cId="1753937380" sldId="1741"/>
            <ac:picMk id="3" creationId="{8947ED8A-CCC3-808F-28BA-FBB63CD28FF9}"/>
          </ac:picMkLst>
        </pc:picChg>
        <pc:picChg chg="add del mod modCrop">
          <ac:chgData name="Anna Steinbauer" userId="aa9e69c0-640f-4dee-88df-45dd0169f62d" providerId="ADAL" clId="{77338F27-01EC-46AF-B41B-9BC4905167C6}" dt="2024-06-20T13:58:39.154" v="2840" actId="478"/>
          <ac:picMkLst>
            <pc:docMk/>
            <pc:sldMk cId="1753937380" sldId="1741"/>
            <ac:picMk id="6" creationId="{667196B2-8A76-71CB-992A-90D028437223}"/>
          </ac:picMkLst>
        </pc:picChg>
        <pc:picChg chg="add del mod modCrop">
          <ac:chgData name="Anna Steinbauer" userId="aa9e69c0-640f-4dee-88df-45dd0169f62d" providerId="ADAL" clId="{77338F27-01EC-46AF-B41B-9BC4905167C6}" dt="2024-06-20T13:59:29.258" v="3002" actId="478"/>
          <ac:picMkLst>
            <pc:docMk/>
            <pc:sldMk cId="1753937380" sldId="1741"/>
            <ac:picMk id="8" creationId="{3490B6F6-2F68-AA5B-AAA3-5961A32DE04A}"/>
          </ac:picMkLst>
        </pc:picChg>
        <pc:picChg chg="add del mod">
          <ac:chgData name="Anna Steinbauer" userId="aa9e69c0-640f-4dee-88df-45dd0169f62d" providerId="ADAL" clId="{77338F27-01EC-46AF-B41B-9BC4905167C6}" dt="2024-06-20T13:59:30.108" v="3003" actId="21"/>
          <ac:picMkLst>
            <pc:docMk/>
            <pc:sldMk cId="1753937380" sldId="1741"/>
            <ac:picMk id="9" creationId="{B2BC414F-B270-0003-0386-21AE30070146}"/>
          </ac:picMkLst>
        </pc:picChg>
        <pc:picChg chg="add mod">
          <ac:chgData name="Anna Steinbauer" userId="aa9e69c0-640f-4dee-88df-45dd0169f62d" providerId="ADAL" clId="{77338F27-01EC-46AF-B41B-9BC4905167C6}" dt="2024-06-20T13:59:32.181" v="3005" actId="1076"/>
          <ac:picMkLst>
            <pc:docMk/>
            <pc:sldMk cId="1753937380" sldId="1741"/>
            <ac:picMk id="10" creationId="{B2BC414F-B270-0003-0386-21AE30070146}"/>
          </ac:picMkLst>
        </pc:picChg>
      </pc:sldChg>
      <pc:sldChg chg="modSp mod">
        <pc:chgData name="Anna Steinbauer" userId="aa9e69c0-640f-4dee-88df-45dd0169f62d" providerId="ADAL" clId="{77338F27-01EC-46AF-B41B-9BC4905167C6}" dt="2024-06-20T14:11:31.776" v="4076" actId="20577"/>
        <pc:sldMkLst>
          <pc:docMk/>
          <pc:sldMk cId="2372067774" sldId="1743"/>
        </pc:sldMkLst>
        <pc:spChg chg="mod">
          <ac:chgData name="Anna Steinbauer" userId="aa9e69c0-640f-4dee-88df-45dd0169f62d" providerId="ADAL" clId="{77338F27-01EC-46AF-B41B-9BC4905167C6}" dt="2024-06-20T14:09:30.936" v="4045" actId="20577"/>
          <ac:spMkLst>
            <pc:docMk/>
            <pc:sldMk cId="2372067774" sldId="1743"/>
            <ac:spMk id="4" creationId="{6BD6ADEF-734B-49D7-6608-7F992329F951}"/>
          </ac:spMkLst>
        </pc:spChg>
        <pc:spChg chg="mod">
          <ac:chgData name="Anna Steinbauer" userId="aa9e69c0-640f-4dee-88df-45dd0169f62d" providerId="ADAL" clId="{77338F27-01EC-46AF-B41B-9BC4905167C6}" dt="2024-06-20T14:11:31.776" v="4076" actId="20577"/>
          <ac:spMkLst>
            <pc:docMk/>
            <pc:sldMk cId="2372067774" sldId="1743"/>
            <ac:spMk id="5" creationId="{5F38716A-DC90-4EE8-9F14-C2FF9BA04E69}"/>
          </ac:spMkLst>
        </pc:spChg>
      </pc:sldChg>
      <pc:sldChg chg="addSp modSp mod">
        <pc:chgData name="Anna Steinbauer" userId="aa9e69c0-640f-4dee-88df-45dd0169f62d" providerId="ADAL" clId="{77338F27-01EC-46AF-B41B-9BC4905167C6}" dt="2024-06-20T14:09:16.139" v="4027" actId="113"/>
        <pc:sldMkLst>
          <pc:docMk/>
          <pc:sldMk cId="1880214722" sldId="1744"/>
        </pc:sldMkLst>
        <pc:spChg chg="mod">
          <ac:chgData name="Anna Steinbauer" userId="aa9e69c0-640f-4dee-88df-45dd0169f62d" providerId="ADAL" clId="{77338F27-01EC-46AF-B41B-9BC4905167C6}" dt="2024-06-20T14:09:16.139" v="4027" actId="113"/>
          <ac:spMkLst>
            <pc:docMk/>
            <pc:sldMk cId="1880214722" sldId="1744"/>
            <ac:spMk id="5" creationId="{5F38716A-DC90-4EE8-9F14-C2FF9BA04E69}"/>
          </ac:spMkLst>
        </pc:spChg>
        <pc:picChg chg="add mod">
          <ac:chgData name="Anna Steinbauer" userId="aa9e69c0-640f-4dee-88df-45dd0169f62d" providerId="ADAL" clId="{77338F27-01EC-46AF-B41B-9BC4905167C6}" dt="2024-06-20T14:08:47.681" v="3853" actId="1076"/>
          <ac:picMkLst>
            <pc:docMk/>
            <pc:sldMk cId="1880214722" sldId="1744"/>
            <ac:picMk id="3" creationId="{87E8E77D-4425-0153-D8DB-8E96E908BE07}"/>
          </ac:picMkLst>
        </pc:picChg>
      </pc:sldChg>
      <pc:sldChg chg="addSp modSp mod">
        <pc:chgData name="Anna Steinbauer" userId="aa9e69c0-640f-4dee-88df-45dd0169f62d" providerId="ADAL" clId="{77338F27-01EC-46AF-B41B-9BC4905167C6}" dt="2024-06-20T13:49:08.844" v="2685" actId="1076"/>
        <pc:sldMkLst>
          <pc:docMk/>
          <pc:sldMk cId="2302732381" sldId="1745"/>
        </pc:sldMkLst>
        <pc:spChg chg="mod">
          <ac:chgData name="Anna Steinbauer" userId="aa9e69c0-640f-4dee-88df-45dd0169f62d" providerId="ADAL" clId="{77338F27-01EC-46AF-B41B-9BC4905167C6}" dt="2024-06-20T13:48:57.051" v="2680" actId="20577"/>
          <ac:spMkLst>
            <pc:docMk/>
            <pc:sldMk cId="2302732381" sldId="1745"/>
            <ac:spMk id="5" creationId="{5F38716A-DC90-4EE8-9F14-C2FF9BA04E69}"/>
          </ac:spMkLst>
        </pc:spChg>
        <pc:picChg chg="add mod">
          <ac:chgData name="Anna Steinbauer" userId="aa9e69c0-640f-4dee-88df-45dd0169f62d" providerId="ADAL" clId="{77338F27-01EC-46AF-B41B-9BC4905167C6}" dt="2024-06-20T13:49:08.844" v="2685" actId="1076"/>
          <ac:picMkLst>
            <pc:docMk/>
            <pc:sldMk cId="2302732381" sldId="1745"/>
            <ac:picMk id="3" creationId="{04EE7F97-C2BC-41A7-4A0F-145B99FD0088}"/>
          </ac:picMkLst>
        </pc:picChg>
      </pc:sldChg>
      <pc:sldChg chg="addSp modSp mod">
        <pc:chgData name="Anna Steinbauer" userId="aa9e69c0-640f-4dee-88df-45dd0169f62d" providerId="ADAL" clId="{77338F27-01EC-46AF-B41B-9BC4905167C6}" dt="2024-06-25T10:04:40.960" v="4975" actId="1076"/>
        <pc:sldMkLst>
          <pc:docMk/>
          <pc:sldMk cId="1870270807" sldId="1746"/>
        </pc:sldMkLst>
        <pc:spChg chg="mod">
          <ac:chgData name="Anna Steinbauer" userId="aa9e69c0-640f-4dee-88df-45dd0169f62d" providerId="ADAL" clId="{77338F27-01EC-46AF-B41B-9BC4905167C6}" dt="2024-06-25T10:04:36.701" v="4974" actId="1076"/>
          <ac:spMkLst>
            <pc:docMk/>
            <pc:sldMk cId="1870270807" sldId="1746"/>
            <ac:spMk id="5" creationId="{5F38716A-DC90-4EE8-9F14-C2FF9BA04E69}"/>
          </ac:spMkLst>
        </pc:spChg>
        <pc:picChg chg="add mod">
          <ac:chgData name="Anna Steinbauer" userId="aa9e69c0-640f-4dee-88df-45dd0169f62d" providerId="ADAL" clId="{77338F27-01EC-46AF-B41B-9BC4905167C6}" dt="2024-06-25T10:04:33.091" v="4971" actId="14100"/>
          <ac:picMkLst>
            <pc:docMk/>
            <pc:sldMk cId="1870270807" sldId="1746"/>
            <ac:picMk id="2" creationId="{AAA3637C-B634-6584-7827-7FE3A798EB06}"/>
          </ac:picMkLst>
        </pc:picChg>
        <pc:picChg chg="add mod">
          <ac:chgData name="Anna Steinbauer" userId="aa9e69c0-640f-4dee-88df-45dd0169f62d" providerId="ADAL" clId="{77338F27-01EC-46AF-B41B-9BC4905167C6}" dt="2024-06-25T10:04:40.960" v="4975" actId="1076"/>
          <ac:picMkLst>
            <pc:docMk/>
            <pc:sldMk cId="1870270807" sldId="1746"/>
            <ac:picMk id="6" creationId="{22D2C80A-8F8B-9350-2BF7-9E7F478D1523}"/>
          </ac:picMkLst>
        </pc:picChg>
      </pc:sldChg>
      <pc:sldChg chg="modSp mod">
        <pc:chgData name="Anna Steinbauer" userId="aa9e69c0-640f-4dee-88df-45dd0169f62d" providerId="ADAL" clId="{77338F27-01EC-46AF-B41B-9BC4905167C6}" dt="2024-06-20T14:03:13.789" v="3647" actId="6549"/>
        <pc:sldMkLst>
          <pc:docMk/>
          <pc:sldMk cId="699938125" sldId="1747"/>
        </pc:sldMkLst>
        <pc:spChg chg="mod">
          <ac:chgData name="Anna Steinbauer" userId="aa9e69c0-640f-4dee-88df-45dd0169f62d" providerId="ADAL" clId="{77338F27-01EC-46AF-B41B-9BC4905167C6}" dt="2024-06-20T14:03:13.789" v="3647" actId="6549"/>
          <ac:spMkLst>
            <pc:docMk/>
            <pc:sldMk cId="699938125" sldId="1747"/>
            <ac:spMk id="5" creationId="{5F38716A-DC90-4EE8-9F14-C2FF9BA04E69}"/>
          </ac:spMkLst>
        </pc:spChg>
      </pc:sldChg>
      <pc:sldChg chg="addSp modSp mod modAnim">
        <pc:chgData name="Anna Steinbauer" userId="aa9e69c0-640f-4dee-88df-45dd0169f62d" providerId="ADAL" clId="{77338F27-01EC-46AF-B41B-9BC4905167C6}" dt="2024-06-20T13:56:59.631" v="2833" actId="20577"/>
        <pc:sldMkLst>
          <pc:docMk/>
          <pc:sldMk cId="677308414" sldId="1748"/>
        </pc:sldMkLst>
        <pc:spChg chg="mod">
          <ac:chgData name="Anna Steinbauer" userId="aa9e69c0-640f-4dee-88df-45dd0169f62d" providerId="ADAL" clId="{77338F27-01EC-46AF-B41B-9BC4905167C6}" dt="2024-06-20T13:55:42.728" v="2802" actId="20577"/>
          <ac:spMkLst>
            <pc:docMk/>
            <pc:sldMk cId="677308414" sldId="1748"/>
            <ac:spMk id="4" creationId="{6BD6ADEF-734B-49D7-6608-7F992329F951}"/>
          </ac:spMkLst>
        </pc:spChg>
        <pc:spChg chg="mod">
          <ac:chgData name="Anna Steinbauer" userId="aa9e69c0-640f-4dee-88df-45dd0169f62d" providerId="ADAL" clId="{77338F27-01EC-46AF-B41B-9BC4905167C6}" dt="2024-06-20T13:56:45.422" v="2830" actId="20577"/>
          <ac:spMkLst>
            <pc:docMk/>
            <pc:sldMk cId="677308414" sldId="1748"/>
            <ac:spMk id="5" creationId="{5F38716A-DC90-4EE8-9F14-C2FF9BA04E69}"/>
          </ac:spMkLst>
        </pc:spChg>
        <pc:picChg chg="add mod">
          <ac:chgData name="Anna Steinbauer" userId="aa9e69c0-640f-4dee-88df-45dd0169f62d" providerId="ADAL" clId="{77338F27-01EC-46AF-B41B-9BC4905167C6}" dt="2024-06-20T13:54:26.145" v="2770" actId="1076"/>
          <ac:picMkLst>
            <pc:docMk/>
            <pc:sldMk cId="677308414" sldId="1748"/>
            <ac:picMk id="2" creationId="{AA59A96C-9D5D-17BF-AD84-6ED6C5F8683A}"/>
          </ac:picMkLst>
        </pc:picChg>
      </pc:sldChg>
      <pc:sldChg chg="modSp del mod">
        <pc:chgData name="Anna Steinbauer" userId="aa9e69c0-640f-4dee-88df-45dd0169f62d" providerId="ADAL" clId="{77338F27-01EC-46AF-B41B-9BC4905167C6}" dt="2024-06-20T13:55:29.688" v="2787" actId="2696"/>
        <pc:sldMkLst>
          <pc:docMk/>
          <pc:sldMk cId="2500734109" sldId="1749"/>
        </pc:sldMkLst>
        <pc:spChg chg="mod">
          <ac:chgData name="Anna Steinbauer" userId="aa9e69c0-640f-4dee-88df-45dd0169f62d" providerId="ADAL" clId="{77338F27-01EC-46AF-B41B-9BC4905167C6}" dt="2024-06-20T13:54:09.612" v="2767" actId="313"/>
          <ac:spMkLst>
            <pc:docMk/>
            <pc:sldMk cId="2500734109" sldId="1749"/>
            <ac:spMk id="5" creationId="{5F38716A-DC90-4EE8-9F14-C2FF9BA04E69}"/>
          </ac:spMkLst>
        </pc:spChg>
        <pc:picChg chg="mod">
          <ac:chgData name="Anna Steinbauer" userId="aa9e69c0-640f-4dee-88df-45dd0169f62d" providerId="ADAL" clId="{77338F27-01EC-46AF-B41B-9BC4905167C6}" dt="2024-06-20T13:54:12.788" v="2768" actId="1076"/>
          <ac:picMkLst>
            <pc:docMk/>
            <pc:sldMk cId="2500734109" sldId="1749"/>
            <ac:picMk id="2050" creationId="{72AC5463-A44C-F9CD-FB14-C8E537579A11}"/>
          </ac:picMkLst>
        </pc:picChg>
      </pc:sldChg>
      <pc:sldChg chg="modSp del mod">
        <pc:chgData name="Anna Steinbauer" userId="aa9e69c0-640f-4dee-88df-45dd0169f62d" providerId="ADAL" clId="{77338F27-01EC-46AF-B41B-9BC4905167C6}" dt="2024-06-20T13:56:12.860" v="2813" actId="2696"/>
        <pc:sldMkLst>
          <pc:docMk/>
          <pc:sldMk cId="47556304" sldId="1750"/>
        </pc:sldMkLst>
        <pc:spChg chg="mod">
          <ac:chgData name="Anna Steinbauer" userId="aa9e69c0-640f-4dee-88df-45dd0169f62d" providerId="ADAL" clId="{77338F27-01EC-46AF-B41B-9BC4905167C6}" dt="2024-06-20T13:55:38.948" v="2788" actId="20577"/>
          <ac:spMkLst>
            <pc:docMk/>
            <pc:sldMk cId="47556304" sldId="1750"/>
            <ac:spMk id="4" creationId="{6BD6ADEF-734B-49D7-6608-7F992329F951}"/>
          </ac:spMkLst>
        </pc:spChg>
        <pc:spChg chg="mod">
          <ac:chgData name="Anna Steinbauer" userId="aa9e69c0-640f-4dee-88df-45dd0169f62d" providerId="ADAL" clId="{77338F27-01EC-46AF-B41B-9BC4905167C6}" dt="2024-06-20T13:56:05.717" v="2810" actId="21"/>
          <ac:spMkLst>
            <pc:docMk/>
            <pc:sldMk cId="47556304" sldId="1750"/>
            <ac:spMk id="5" creationId="{5F38716A-DC90-4EE8-9F14-C2FF9BA04E69}"/>
          </ac:spMkLst>
        </pc:spChg>
      </pc:sldChg>
      <pc:sldChg chg="addSp modSp mod modAnim delCm">
        <pc:chgData name="Anna Steinbauer" userId="aa9e69c0-640f-4dee-88df-45dd0169f62d" providerId="ADAL" clId="{77338F27-01EC-46AF-B41B-9BC4905167C6}" dt="2024-06-25T09:57:02.777" v="4320"/>
        <pc:sldMkLst>
          <pc:docMk/>
          <pc:sldMk cId="1763529656" sldId="1751"/>
        </pc:sldMkLst>
        <pc:spChg chg="mod">
          <ac:chgData name="Anna Steinbauer" userId="aa9e69c0-640f-4dee-88df-45dd0169f62d" providerId="ADAL" clId="{77338F27-01EC-46AF-B41B-9BC4905167C6}" dt="2024-06-25T09:57:00.771" v="4319"/>
          <ac:spMkLst>
            <pc:docMk/>
            <pc:sldMk cId="1763529656" sldId="1751"/>
            <ac:spMk id="4" creationId="{6BD6ADEF-734B-49D7-6608-7F992329F951}"/>
          </ac:spMkLst>
        </pc:spChg>
        <pc:spChg chg="mod">
          <ac:chgData name="Anna Steinbauer" userId="aa9e69c0-640f-4dee-88df-45dd0169f62d" providerId="ADAL" clId="{77338F27-01EC-46AF-B41B-9BC4905167C6}" dt="2024-06-20T14:02:42.852" v="3639" actId="20577"/>
          <ac:spMkLst>
            <pc:docMk/>
            <pc:sldMk cId="1763529656" sldId="1751"/>
            <ac:spMk id="5" creationId="{5F38716A-DC90-4EE8-9F14-C2FF9BA04E69}"/>
          </ac:spMkLst>
        </pc:spChg>
        <pc:picChg chg="add mod">
          <ac:chgData name="Anna Steinbauer" userId="aa9e69c0-640f-4dee-88df-45dd0169f62d" providerId="ADAL" clId="{77338F27-01EC-46AF-B41B-9BC4905167C6}" dt="2024-06-20T14:02:03.761" v="3520"/>
          <ac:picMkLst>
            <pc:docMk/>
            <pc:sldMk cId="1763529656" sldId="1751"/>
            <ac:picMk id="2" creationId="{8C1C3B95-E590-F86F-5A28-799291900255}"/>
          </ac:picMkLst>
        </pc:picChg>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7:02.777" v="4320"/>
              <pc2:cmMkLst xmlns:pc2="http://schemas.microsoft.com/office/powerpoint/2019/9/main/command">
                <pc:docMk/>
                <pc:sldMk cId="1763529656" sldId="1751"/>
                <pc2:cmMk id="{1A5D3F64-BDE3-4192-BEE9-FD829135F763}"/>
              </pc2:cmMkLst>
            </pc226:cmChg>
          </p:ext>
        </pc:extLst>
      </pc:sldChg>
      <pc:sldChg chg="addSp modSp mod">
        <pc:chgData name="Anna Steinbauer" userId="aa9e69c0-640f-4dee-88df-45dd0169f62d" providerId="ADAL" clId="{77338F27-01EC-46AF-B41B-9BC4905167C6}" dt="2024-06-20T13:06:30.763" v="1250" actId="207"/>
        <pc:sldMkLst>
          <pc:docMk/>
          <pc:sldMk cId="1619985466" sldId="1752"/>
        </pc:sldMkLst>
        <pc:spChg chg="mod">
          <ac:chgData name="Anna Steinbauer" userId="aa9e69c0-640f-4dee-88df-45dd0169f62d" providerId="ADAL" clId="{77338F27-01EC-46AF-B41B-9BC4905167C6}" dt="2024-06-20T11:04:16.952" v="70" actId="6549"/>
          <ac:spMkLst>
            <pc:docMk/>
            <pc:sldMk cId="1619985466" sldId="1752"/>
            <ac:spMk id="4" creationId="{6BD6ADEF-734B-49D7-6608-7F992329F951}"/>
          </ac:spMkLst>
        </pc:spChg>
        <pc:spChg chg="mod">
          <ac:chgData name="Anna Steinbauer" userId="aa9e69c0-640f-4dee-88df-45dd0169f62d" providerId="ADAL" clId="{77338F27-01EC-46AF-B41B-9BC4905167C6}" dt="2024-06-20T13:06:30.763" v="1250" actId="207"/>
          <ac:spMkLst>
            <pc:docMk/>
            <pc:sldMk cId="1619985466" sldId="1752"/>
            <ac:spMk id="5" creationId="{5F38716A-DC90-4EE8-9F14-C2FF9BA04E69}"/>
          </ac:spMkLst>
        </pc:spChg>
        <pc:picChg chg="add mod modCrop">
          <ac:chgData name="Anna Steinbauer" userId="aa9e69c0-640f-4dee-88df-45dd0169f62d" providerId="ADAL" clId="{77338F27-01EC-46AF-B41B-9BC4905167C6}" dt="2024-06-20T11:04:37.294" v="81" actId="1076"/>
          <ac:picMkLst>
            <pc:docMk/>
            <pc:sldMk cId="1619985466" sldId="1752"/>
            <ac:picMk id="3" creationId="{02512437-B13C-F489-C567-BD8ED44E6611}"/>
          </ac:picMkLst>
        </pc:picChg>
        <pc:picChg chg="add mod modCrop">
          <ac:chgData name="Anna Steinbauer" userId="aa9e69c0-640f-4dee-88df-45dd0169f62d" providerId="ADAL" clId="{77338F27-01EC-46AF-B41B-9BC4905167C6}" dt="2024-06-20T11:04:40.487" v="82" actId="1076"/>
          <ac:picMkLst>
            <pc:docMk/>
            <pc:sldMk cId="1619985466" sldId="1752"/>
            <ac:picMk id="7" creationId="{05D4E71A-816F-8752-4A94-72270A803F6B}"/>
          </ac:picMkLst>
        </pc:picChg>
      </pc:sldChg>
      <pc:sldChg chg="addSp modSp mod delCm modCm">
        <pc:chgData name="Anna Steinbauer" userId="aa9e69c0-640f-4dee-88df-45dd0169f62d" providerId="ADAL" clId="{77338F27-01EC-46AF-B41B-9BC4905167C6}" dt="2024-06-25T08:02:37.044" v="4187" actId="1076"/>
        <pc:sldMkLst>
          <pc:docMk/>
          <pc:sldMk cId="4269632529" sldId="1753"/>
        </pc:sldMkLst>
        <pc:spChg chg="mod">
          <ac:chgData name="Anna Steinbauer" userId="aa9e69c0-640f-4dee-88df-45dd0169f62d" providerId="ADAL" clId="{77338F27-01EC-46AF-B41B-9BC4905167C6}" dt="2024-06-20T12:04:39.627" v="213" actId="20577"/>
          <ac:spMkLst>
            <pc:docMk/>
            <pc:sldMk cId="4269632529" sldId="1753"/>
            <ac:spMk id="4" creationId="{6BD6ADEF-734B-49D7-6608-7F992329F951}"/>
          </ac:spMkLst>
        </pc:spChg>
        <pc:spChg chg="mod">
          <ac:chgData name="Anna Steinbauer" userId="aa9e69c0-640f-4dee-88df-45dd0169f62d" providerId="ADAL" clId="{77338F27-01EC-46AF-B41B-9BC4905167C6}" dt="2024-06-25T08:02:20.813" v="4184" actId="20577"/>
          <ac:spMkLst>
            <pc:docMk/>
            <pc:sldMk cId="4269632529" sldId="1753"/>
            <ac:spMk id="5" creationId="{5F38716A-DC90-4EE8-9F14-C2FF9BA04E69}"/>
          </ac:spMkLst>
        </pc:spChg>
        <pc:picChg chg="add mod">
          <ac:chgData name="Anna Steinbauer" userId="aa9e69c0-640f-4dee-88df-45dd0169f62d" providerId="ADAL" clId="{77338F27-01EC-46AF-B41B-9BC4905167C6}" dt="2024-06-20T12:06:19.385" v="273" actId="1076"/>
          <ac:picMkLst>
            <pc:docMk/>
            <pc:sldMk cId="4269632529" sldId="1753"/>
            <ac:picMk id="3" creationId="{6D5C7DBA-395E-9193-76EA-F8A884F53294}"/>
          </ac:picMkLst>
        </pc:picChg>
        <pc:picChg chg="add mod modCrop">
          <ac:chgData name="Anna Steinbauer" userId="aa9e69c0-640f-4dee-88df-45dd0169f62d" providerId="ADAL" clId="{77338F27-01EC-46AF-B41B-9BC4905167C6}" dt="2024-06-20T12:06:43.114" v="279" actId="1036"/>
          <ac:picMkLst>
            <pc:docMk/>
            <pc:sldMk cId="4269632529" sldId="1753"/>
            <ac:picMk id="7" creationId="{C62CA3B8-53F0-E15F-6B8B-61154EDCCBE9}"/>
          </ac:picMkLst>
        </pc:picChg>
        <pc:picChg chg="add mod modCrop">
          <ac:chgData name="Anna Steinbauer" userId="aa9e69c0-640f-4dee-88df-45dd0169f62d" providerId="ADAL" clId="{77338F27-01EC-46AF-B41B-9BC4905167C6}" dt="2024-06-25T08:02:37.044" v="4187" actId="1076"/>
          <ac:picMkLst>
            <pc:docMk/>
            <pc:sldMk cId="4269632529" sldId="1753"/>
            <ac:picMk id="9" creationId="{1C0B767F-DF0F-1C13-95FE-3A8FE56E1D35}"/>
          </ac:picMkLst>
        </pc:picChg>
        <pc:extLst>
          <p:ext xmlns:p="http://schemas.openxmlformats.org/presentationml/2006/main" uri="{D6D511B9-2390-475A-947B-AFAB55BFBCF1}">
            <pc226:cmChg xmlns:pc226="http://schemas.microsoft.com/office/powerpoint/2022/06/main/command" chg="del mod">
              <pc226:chgData name="Anna Steinbauer" userId="aa9e69c0-640f-4dee-88df-45dd0169f62d" providerId="ADAL" clId="{77338F27-01EC-46AF-B41B-9BC4905167C6}" dt="2024-06-25T08:02:29.170" v="4185"/>
              <pc2:cmMkLst xmlns:pc2="http://schemas.microsoft.com/office/powerpoint/2019/9/main/command">
                <pc:docMk/>
                <pc:sldMk cId="4269632529" sldId="1753"/>
                <pc2:cmMk id="{2C172E7C-5F64-4511-9106-68F5CBA40DF0}"/>
              </pc2:cmMkLst>
            </pc226:cmChg>
          </p:ext>
        </pc:extLst>
      </pc:sldChg>
      <pc:sldChg chg="addSp modSp mod">
        <pc:chgData name="Anna Steinbauer" userId="aa9e69c0-640f-4dee-88df-45dd0169f62d" providerId="ADAL" clId="{77338F27-01EC-46AF-B41B-9BC4905167C6}" dt="2024-06-20T13:45:50.101" v="2308" actId="20577"/>
        <pc:sldMkLst>
          <pc:docMk/>
          <pc:sldMk cId="1512328607" sldId="1754"/>
        </pc:sldMkLst>
        <pc:spChg chg="mod">
          <ac:chgData name="Anna Steinbauer" userId="aa9e69c0-640f-4dee-88df-45dd0169f62d" providerId="ADAL" clId="{77338F27-01EC-46AF-B41B-9BC4905167C6}" dt="2024-06-20T13:45:50.101" v="2308" actId="20577"/>
          <ac:spMkLst>
            <pc:docMk/>
            <pc:sldMk cId="1512328607" sldId="1754"/>
            <ac:spMk id="4" creationId="{6BD6ADEF-734B-49D7-6608-7F992329F951}"/>
          </ac:spMkLst>
        </pc:spChg>
        <pc:spChg chg="mod">
          <ac:chgData name="Anna Steinbauer" userId="aa9e69c0-640f-4dee-88df-45dd0169f62d" providerId="ADAL" clId="{77338F27-01EC-46AF-B41B-9BC4905167C6}" dt="2024-06-20T13:45:34.355" v="2291" actId="255"/>
          <ac:spMkLst>
            <pc:docMk/>
            <pc:sldMk cId="1512328607" sldId="1754"/>
            <ac:spMk id="5" creationId="{5F38716A-DC90-4EE8-9F14-C2FF9BA04E69}"/>
          </ac:spMkLst>
        </pc:spChg>
        <pc:picChg chg="add mod modCrop">
          <ac:chgData name="Anna Steinbauer" userId="aa9e69c0-640f-4dee-88df-45dd0169f62d" providerId="ADAL" clId="{77338F27-01EC-46AF-B41B-9BC4905167C6}" dt="2024-06-20T13:45:36.577" v="2292" actId="1076"/>
          <ac:picMkLst>
            <pc:docMk/>
            <pc:sldMk cId="1512328607" sldId="1754"/>
            <ac:picMk id="3" creationId="{A83A86A2-7F63-0085-3F32-DCB02E657273}"/>
          </ac:picMkLst>
        </pc:picChg>
      </pc:sldChg>
      <pc:sldChg chg="modSp mod delCm">
        <pc:chgData name="Anna Steinbauer" userId="aa9e69c0-640f-4dee-88df-45dd0169f62d" providerId="ADAL" clId="{77338F27-01EC-46AF-B41B-9BC4905167C6}" dt="2024-06-25T09:56:35.233" v="4318"/>
        <pc:sldMkLst>
          <pc:docMk/>
          <pc:sldMk cId="1938740043" sldId="1755"/>
        </pc:sldMkLst>
        <pc:spChg chg="mod">
          <ac:chgData name="Anna Steinbauer" userId="aa9e69c0-640f-4dee-88df-45dd0169f62d" providerId="ADAL" clId="{77338F27-01EC-46AF-B41B-9BC4905167C6}" dt="2024-06-25T09:56:32.412" v="4317" actId="20577"/>
          <ac:spMkLst>
            <pc:docMk/>
            <pc:sldMk cId="1938740043" sldId="1755"/>
            <ac:spMk id="362" creationId="{00000000-0000-0000-0000-000000000000}"/>
          </ac:spMkLst>
        </pc:spChg>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6:35.233" v="4318"/>
              <pc2:cmMkLst xmlns:pc2="http://schemas.microsoft.com/office/powerpoint/2019/9/main/command">
                <pc:docMk/>
                <pc:sldMk cId="1938740043" sldId="1755"/>
                <pc2:cmMk id="{48717374-9B77-4818-931D-3436226B663B}"/>
              </pc2:cmMkLst>
            </pc226:cmChg>
          </p:ext>
        </pc:extLst>
      </pc:sldChg>
      <pc:sldChg chg="modSp mod ord">
        <pc:chgData name="Anna Steinbauer" userId="aa9e69c0-640f-4dee-88df-45dd0169f62d" providerId="ADAL" clId="{77338F27-01EC-46AF-B41B-9BC4905167C6}" dt="2024-06-20T13:07:04.853" v="1262" actId="207"/>
        <pc:sldMkLst>
          <pc:docMk/>
          <pc:sldMk cId="1640323166" sldId="1756"/>
        </pc:sldMkLst>
        <pc:spChg chg="mod">
          <ac:chgData name="Anna Steinbauer" userId="aa9e69c0-640f-4dee-88df-45dd0169f62d" providerId="ADAL" clId="{77338F27-01EC-46AF-B41B-9BC4905167C6}" dt="2024-06-20T13:07:03.127" v="1261" actId="207"/>
          <ac:spMkLst>
            <pc:docMk/>
            <pc:sldMk cId="1640323166" sldId="1756"/>
            <ac:spMk id="5" creationId="{5F38716A-DC90-4EE8-9F14-C2FF9BA04E69}"/>
          </ac:spMkLst>
        </pc:spChg>
        <pc:spChg chg="mod">
          <ac:chgData name="Anna Steinbauer" userId="aa9e69c0-640f-4dee-88df-45dd0169f62d" providerId="ADAL" clId="{77338F27-01EC-46AF-B41B-9BC4905167C6}" dt="2024-06-20T13:07:04.853" v="1262" actId="207"/>
          <ac:spMkLst>
            <pc:docMk/>
            <pc:sldMk cId="1640323166" sldId="1756"/>
            <ac:spMk id="9" creationId="{79EA34B3-F4B1-6867-475E-385F29016763}"/>
          </ac:spMkLst>
        </pc:spChg>
      </pc:sldChg>
      <pc:sldChg chg="modSp mod delCm">
        <pc:chgData name="Anna Steinbauer" userId="aa9e69c0-640f-4dee-88df-45dd0169f62d" providerId="ADAL" clId="{77338F27-01EC-46AF-B41B-9BC4905167C6}" dt="2024-06-25T09:52:05.215" v="4213"/>
        <pc:sldMkLst>
          <pc:docMk/>
          <pc:sldMk cId="3522441471" sldId="1757"/>
        </pc:sldMkLst>
        <pc:spChg chg="mod">
          <ac:chgData name="Anna Steinbauer" userId="aa9e69c0-640f-4dee-88df-45dd0169f62d" providerId="ADAL" clId="{77338F27-01EC-46AF-B41B-9BC4905167C6}" dt="2024-06-25T09:45:28.912" v="4210" actId="20577"/>
          <ac:spMkLst>
            <pc:docMk/>
            <pc:sldMk cId="3522441471" sldId="1757"/>
            <ac:spMk id="4" creationId="{6BD6ADEF-734B-49D7-6608-7F992329F951}"/>
          </ac:spMkLst>
        </pc:spChg>
        <pc:spChg chg="mod">
          <ac:chgData name="Anna Steinbauer" userId="aa9e69c0-640f-4dee-88df-45dd0169f62d" providerId="ADAL" clId="{77338F27-01EC-46AF-B41B-9BC4905167C6}" dt="2024-06-25T09:45:31.033" v="4212" actId="20577"/>
          <ac:spMkLst>
            <pc:docMk/>
            <pc:sldMk cId="3522441471" sldId="1757"/>
            <ac:spMk id="5" creationId="{5F38716A-DC90-4EE8-9F14-C2FF9BA04E69}"/>
          </ac:spMkLst>
        </pc:spChg>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2:05.215" v="4213"/>
              <pc2:cmMkLst xmlns:pc2="http://schemas.microsoft.com/office/powerpoint/2019/9/main/command">
                <pc:docMk/>
                <pc:sldMk cId="3522441471" sldId="1757"/>
                <pc2:cmMk id="{C400D15F-77C8-4AB5-9FCF-FA14913F79DF}"/>
              </pc2:cmMkLst>
            </pc226:cmChg>
          </p:ext>
        </pc:extLst>
      </pc:sldChg>
      <pc:sldChg chg="del">
        <pc:chgData name="Anna Steinbauer" userId="aa9e69c0-640f-4dee-88df-45dd0169f62d" providerId="ADAL" clId="{77338F27-01EC-46AF-B41B-9BC4905167C6}" dt="2024-06-20T13:25:51.990" v="1478" actId="2696"/>
        <pc:sldMkLst>
          <pc:docMk/>
          <pc:sldMk cId="4232772130" sldId="1758"/>
        </pc:sldMkLst>
      </pc:sldChg>
      <pc:sldChg chg="modSp new del mod ord">
        <pc:chgData name="Anna Steinbauer" userId="aa9e69c0-640f-4dee-88df-45dd0169f62d" providerId="ADAL" clId="{77338F27-01EC-46AF-B41B-9BC4905167C6}" dt="2024-06-20T12:57:33.188" v="1003" actId="2696"/>
        <pc:sldMkLst>
          <pc:docMk/>
          <pc:sldMk cId="1531221189" sldId="1759"/>
        </pc:sldMkLst>
        <pc:spChg chg="mod">
          <ac:chgData name="Anna Steinbauer" userId="aa9e69c0-640f-4dee-88df-45dd0169f62d" providerId="ADAL" clId="{77338F27-01EC-46AF-B41B-9BC4905167C6}" dt="2024-06-20T12:49:01.950" v="733"/>
          <ac:spMkLst>
            <pc:docMk/>
            <pc:sldMk cId="1531221189" sldId="1759"/>
            <ac:spMk id="3" creationId="{908E0FD4-1FA6-3A2A-732B-C62092572477}"/>
          </ac:spMkLst>
        </pc:spChg>
      </pc:sldChg>
      <pc:sldChg chg="modSp add del mod ord">
        <pc:chgData name="Anna Steinbauer" userId="aa9e69c0-640f-4dee-88df-45dd0169f62d" providerId="ADAL" clId="{77338F27-01EC-46AF-B41B-9BC4905167C6}" dt="2024-06-20T12:52:25.256" v="806" actId="2696"/>
        <pc:sldMkLst>
          <pc:docMk/>
          <pc:sldMk cId="584185288" sldId="1760"/>
        </pc:sldMkLst>
        <pc:spChg chg="mod">
          <ac:chgData name="Anna Steinbauer" userId="aa9e69c0-640f-4dee-88df-45dd0169f62d" providerId="ADAL" clId="{77338F27-01EC-46AF-B41B-9BC4905167C6}" dt="2024-06-20T12:49:59.515" v="789" actId="20577"/>
          <ac:spMkLst>
            <pc:docMk/>
            <pc:sldMk cId="584185288" sldId="1760"/>
            <ac:spMk id="362" creationId="{00000000-0000-0000-0000-000000000000}"/>
          </ac:spMkLst>
        </pc:spChg>
      </pc:sldChg>
      <pc:sldChg chg="addSp delSp modSp add mod ord">
        <pc:chgData name="Anna Steinbauer" userId="aa9e69c0-640f-4dee-88df-45dd0169f62d" providerId="ADAL" clId="{77338F27-01EC-46AF-B41B-9BC4905167C6}" dt="2024-07-01T15:44:33.088" v="4999" actId="313"/>
        <pc:sldMkLst>
          <pc:docMk/>
          <pc:sldMk cId="3893160240" sldId="1760"/>
        </pc:sldMkLst>
        <pc:spChg chg="mod">
          <ac:chgData name="Anna Steinbauer" userId="aa9e69c0-640f-4dee-88df-45dd0169f62d" providerId="ADAL" clId="{77338F27-01EC-46AF-B41B-9BC4905167C6}" dt="2024-06-20T13:02:47.671" v="1238" actId="20577"/>
          <ac:spMkLst>
            <pc:docMk/>
            <pc:sldMk cId="3893160240" sldId="1760"/>
            <ac:spMk id="4" creationId="{6BD6ADEF-734B-49D7-6608-7F992329F951}"/>
          </ac:spMkLst>
        </pc:spChg>
        <pc:spChg chg="mod">
          <ac:chgData name="Anna Steinbauer" userId="aa9e69c0-640f-4dee-88df-45dd0169f62d" providerId="ADAL" clId="{77338F27-01EC-46AF-B41B-9BC4905167C6}" dt="2024-07-01T15:44:33.088" v="4999" actId="313"/>
          <ac:spMkLst>
            <pc:docMk/>
            <pc:sldMk cId="3893160240" sldId="1760"/>
            <ac:spMk id="5" creationId="{5F38716A-DC90-4EE8-9F14-C2FF9BA04E69}"/>
          </ac:spMkLst>
        </pc:spChg>
        <pc:picChg chg="del">
          <ac:chgData name="Anna Steinbauer" userId="aa9e69c0-640f-4dee-88df-45dd0169f62d" providerId="ADAL" clId="{77338F27-01EC-46AF-B41B-9BC4905167C6}" dt="2024-06-20T13:02:25.441" v="1208" actId="478"/>
          <ac:picMkLst>
            <pc:docMk/>
            <pc:sldMk cId="3893160240" sldId="1760"/>
            <ac:picMk id="3" creationId="{8AD1EB85-0D23-359D-05A8-D7A86C113D2A}"/>
          </ac:picMkLst>
        </pc:picChg>
        <pc:picChg chg="add mod">
          <ac:chgData name="Anna Steinbauer" userId="aa9e69c0-640f-4dee-88df-45dd0169f62d" providerId="ADAL" clId="{77338F27-01EC-46AF-B41B-9BC4905167C6}" dt="2024-06-20T13:06:14.885" v="1246" actId="1076"/>
          <ac:picMkLst>
            <pc:docMk/>
            <pc:sldMk cId="3893160240" sldId="1760"/>
            <ac:picMk id="6" creationId="{77285449-A3DC-C4C3-750F-5016F5865390}"/>
          </ac:picMkLst>
        </pc:picChg>
      </pc:sldChg>
      <pc:sldChg chg="addSp delSp modSp add mod ord delCm modCm">
        <pc:chgData name="Anna Steinbauer" userId="aa9e69c0-640f-4dee-88df-45dd0169f62d" providerId="ADAL" clId="{77338F27-01EC-46AF-B41B-9BC4905167C6}" dt="2024-06-25T09:54:49.021" v="4217"/>
        <pc:sldMkLst>
          <pc:docMk/>
          <pc:sldMk cId="1665729881" sldId="1761"/>
        </pc:sldMkLst>
        <pc:spChg chg="mod">
          <ac:chgData name="Anna Steinbauer" userId="aa9e69c0-640f-4dee-88df-45dd0169f62d" providerId="ADAL" clId="{77338F27-01EC-46AF-B41B-9BC4905167C6}" dt="2024-06-20T13:17:31.769" v="1372" actId="20577"/>
          <ac:spMkLst>
            <pc:docMk/>
            <pc:sldMk cId="1665729881" sldId="1761"/>
            <ac:spMk id="4" creationId="{6BD6ADEF-734B-49D7-6608-7F992329F951}"/>
          </ac:spMkLst>
        </pc:spChg>
        <pc:spChg chg="mod">
          <ac:chgData name="Anna Steinbauer" userId="aa9e69c0-640f-4dee-88df-45dd0169f62d" providerId="ADAL" clId="{77338F27-01EC-46AF-B41B-9BC4905167C6}" dt="2024-06-20T13:17:18.058" v="1353" actId="20577"/>
          <ac:spMkLst>
            <pc:docMk/>
            <pc:sldMk cId="1665729881" sldId="1761"/>
            <ac:spMk id="5" creationId="{5F38716A-DC90-4EE8-9F14-C2FF9BA04E69}"/>
          </ac:spMkLst>
        </pc:spChg>
        <pc:picChg chg="del">
          <ac:chgData name="Anna Steinbauer" userId="aa9e69c0-640f-4dee-88df-45dd0169f62d" providerId="ADAL" clId="{77338F27-01EC-46AF-B41B-9BC4905167C6}" dt="2024-06-20T13:17:19.631" v="1354" actId="478"/>
          <ac:picMkLst>
            <pc:docMk/>
            <pc:sldMk cId="1665729881" sldId="1761"/>
            <ac:picMk id="3" creationId="{6D5C7DBA-395E-9193-76EA-F8A884F53294}"/>
          </ac:picMkLst>
        </pc:picChg>
        <pc:picChg chg="add mod">
          <ac:chgData name="Anna Steinbauer" userId="aa9e69c0-640f-4dee-88df-45dd0169f62d" providerId="ADAL" clId="{77338F27-01EC-46AF-B41B-9BC4905167C6}" dt="2024-06-20T13:17:27.909" v="1361" actId="1076"/>
          <ac:picMkLst>
            <pc:docMk/>
            <pc:sldMk cId="1665729881" sldId="1761"/>
            <ac:picMk id="6" creationId="{7B8AE92E-FC25-86A9-1BC4-2D5005A4628E}"/>
          </ac:picMkLst>
        </pc:picChg>
        <pc:picChg chg="del">
          <ac:chgData name="Anna Steinbauer" userId="aa9e69c0-640f-4dee-88df-45dd0169f62d" providerId="ADAL" clId="{77338F27-01EC-46AF-B41B-9BC4905167C6}" dt="2024-06-20T13:17:20.001" v="1355" actId="478"/>
          <ac:picMkLst>
            <pc:docMk/>
            <pc:sldMk cId="1665729881" sldId="1761"/>
            <ac:picMk id="7" creationId="{C62CA3B8-53F0-E15F-6B8B-61154EDCCBE9}"/>
          </ac:picMkLst>
        </pc:picChg>
        <pc:picChg chg="del">
          <ac:chgData name="Anna Steinbauer" userId="aa9e69c0-640f-4dee-88df-45dd0169f62d" providerId="ADAL" clId="{77338F27-01EC-46AF-B41B-9BC4905167C6}" dt="2024-06-20T13:17:20.696" v="1356" actId="478"/>
          <ac:picMkLst>
            <pc:docMk/>
            <pc:sldMk cId="1665729881" sldId="1761"/>
            <ac:picMk id="9" creationId="{1C0B767F-DF0F-1C13-95FE-3A8FE56E1D35}"/>
          </ac:picMkLst>
        </pc:picChg>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4:49.021" v="4217"/>
              <pc2:cmMkLst xmlns:pc2="http://schemas.microsoft.com/office/powerpoint/2019/9/main/command">
                <pc:docMk/>
                <pc:sldMk cId="1665729881" sldId="1761"/>
                <pc2:cmMk id="{650E9DF9-60A6-48B1-BF7B-A83AD862FFC5}"/>
              </pc2:cmMkLst>
              <pc226:cmRplyChg chg="add">
                <pc226:chgData name="Anna Steinbauer" userId="aa9e69c0-640f-4dee-88df-45dd0169f62d" providerId="ADAL" clId="{77338F27-01EC-46AF-B41B-9BC4905167C6}" dt="2024-06-25T09:53:40.399" v="4214"/>
                <pc2:cmRplyMkLst xmlns:pc2="http://schemas.microsoft.com/office/powerpoint/2019/9/main/command">
                  <pc:docMk/>
                  <pc:sldMk cId="1665729881" sldId="1761"/>
                  <pc2:cmMk id="{650E9DF9-60A6-48B1-BF7B-A83AD862FFC5}"/>
                  <pc2:cmRplyMk id="{14AA57C7-F75C-4511-A1E7-83DB935F4438}"/>
                </pc2:cmRplyMkLst>
              </pc226:cmRplyChg>
            </pc226:cmChg>
          </p:ext>
        </pc:extLst>
      </pc:sldChg>
      <pc:sldChg chg="modSp add mod ord">
        <pc:chgData name="Anna Steinbauer" userId="aa9e69c0-640f-4dee-88df-45dd0169f62d" providerId="ADAL" clId="{77338F27-01EC-46AF-B41B-9BC4905167C6}" dt="2024-06-20T13:30:37.438" v="1532" actId="13926"/>
        <pc:sldMkLst>
          <pc:docMk/>
          <pc:sldMk cId="796260631" sldId="1762"/>
        </pc:sldMkLst>
        <pc:spChg chg="mod">
          <ac:chgData name="Anna Steinbauer" userId="aa9e69c0-640f-4dee-88df-45dd0169f62d" providerId="ADAL" clId="{77338F27-01EC-46AF-B41B-9BC4905167C6}" dt="2024-06-20T13:30:37.438" v="1532" actId="13926"/>
          <ac:spMkLst>
            <pc:docMk/>
            <pc:sldMk cId="796260631" sldId="1762"/>
            <ac:spMk id="362" creationId="{00000000-0000-0000-0000-000000000000}"/>
          </ac:spMkLst>
        </pc:spChg>
      </pc:sldChg>
      <pc:sldChg chg="modSp add mod ord delCm">
        <pc:chgData name="Anna Steinbauer" userId="aa9e69c0-640f-4dee-88df-45dd0169f62d" providerId="ADAL" clId="{77338F27-01EC-46AF-B41B-9BC4905167C6}" dt="2024-06-25T09:56:02.021" v="4245"/>
        <pc:sldMkLst>
          <pc:docMk/>
          <pc:sldMk cId="3384613210" sldId="1763"/>
        </pc:sldMkLst>
        <pc:spChg chg="mod">
          <ac:chgData name="Anna Steinbauer" userId="aa9e69c0-640f-4dee-88df-45dd0169f62d" providerId="ADAL" clId="{77338F27-01EC-46AF-B41B-9BC4905167C6}" dt="2024-06-25T09:55:56.553" v="4244" actId="20577"/>
          <ac:spMkLst>
            <pc:docMk/>
            <pc:sldMk cId="3384613210" sldId="1763"/>
            <ac:spMk id="4" creationId="{6BD6ADEF-734B-49D7-6608-7F992329F951}"/>
          </ac:spMkLst>
        </pc:spChg>
        <pc:spChg chg="mod">
          <ac:chgData name="Anna Steinbauer" userId="aa9e69c0-640f-4dee-88df-45dd0169f62d" providerId="ADAL" clId="{77338F27-01EC-46AF-B41B-9BC4905167C6}" dt="2024-06-20T13:30:22.588" v="1508" actId="255"/>
          <ac:spMkLst>
            <pc:docMk/>
            <pc:sldMk cId="3384613210" sldId="1763"/>
            <ac:spMk id="5" creationId="{5F38716A-DC90-4EE8-9F14-C2FF9BA04E69}"/>
          </ac:spMkLst>
        </pc:spChg>
        <pc:extLst>
          <p:ext xmlns:p="http://schemas.openxmlformats.org/presentationml/2006/main" uri="{D6D511B9-2390-475A-947B-AFAB55BFBCF1}">
            <pc226:cmChg xmlns:pc226="http://schemas.microsoft.com/office/powerpoint/2022/06/main/command" chg="del">
              <pc226:chgData name="Anna Steinbauer" userId="aa9e69c0-640f-4dee-88df-45dd0169f62d" providerId="ADAL" clId="{77338F27-01EC-46AF-B41B-9BC4905167C6}" dt="2024-06-25T09:56:02.021" v="4245"/>
              <pc2:cmMkLst xmlns:pc2="http://schemas.microsoft.com/office/powerpoint/2019/9/main/command">
                <pc:docMk/>
                <pc:sldMk cId="3384613210" sldId="1763"/>
                <pc2:cmMk id="{2062F794-CC43-40C4-BFB4-D2B40364BF5F}"/>
              </pc2:cmMkLst>
            </pc226:cmChg>
          </p:ext>
        </pc:extLst>
      </pc:sldChg>
      <pc:sldChg chg="addSp modSp add mod">
        <pc:chgData name="Anna Steinbauer" userId="aa9e69c0-640f-4dee-88df-45dd0169f62d" providerId="ADAL" clId="{77338F27-01EC-46AF-B41B-9BC4905167C6}" dt="2024-06-20T14:01:28.824" v="3517" actId="6549"/>
        <pc:sldMkLst>
          <pc:docMk/>
          <pc:sldMk cId="1380717955" sldId="1764"/>
        </pc:sldMkLst>
        <pc:spChg chg="add mod">
          <ac:chgData name="Anna Steinbauer" userId="aa9e69c0-640f-4dee-88df-45dd0169f62d" providerId="ADAL" clId="{77338F27-01EC-46AF-B41B-9BC4905167C6}" dt="2024-06-20T13:48:16.072" v="2504" actId="14100"/>
          <ac:spMkLst>
            <pc:docMk/>
            <pc:sldMk cId="1380717955" sldId="1764"/>
            <ac:spMk id="2" creationId="{DD3956F4-F28D-29F2-2FC3-9F48F0C4511B}"/>
          </ac:spMkLst>
        </pc:spChg>
        <pc:spChg chg="mod">
          <ac:chgData name="Anna Steinbauer" userId="aa9e69c0-640f-4dee-88df-45dd0169f62d" providerId="ADAL" clId="{77338F27-01EC-46AF-B41B-9BC4905167C6}" dt="2024-06-20T14:01:28.824" v="3517" actId="6549"/>
          <ac:spMkLst>
            <pc:docMk/>
            <pc:sldMk cId="1380717955" sldId="1764"/>
            <ac:spMk id="5" creationId="{5F38716A-DC90-4EE8-9F14-C2FF9BA04E69}"/>
          </ac:spMkLst>
        </pc:spChg>
        <pc:picChg chg="mod">
          <ac:chgData name="Anna Steinbauer" userId="aa9e69c0-640f-4dee-88df-45dd0169f62d" providerId="ADAL" clId="{77338F27-01EC-46AF-B41B-9BC4905167C6}" dt="2024-06-20T13:48:18" v="2505" actId="1076"/>
          <ac:picMkLst>
            <pc:docMk/>
            <pc:sldMk cId="1380717955" sldId="1764"/>
            <ac:picMk id="3" creationId="{8947ED8A-CCC3-808F-28BA-FBB63CD28FF9}"/>
          </ac:picMkLst>
        </pc:picChg>
      </pc:sldChg>
      <pc:sldChg chg="addSp delSp modSp add mod modClrScheme modAnim chgLayout">
        <pc:chgData name="Anna Steinbauer" userId="aa9e69c0-640f-4dee-88df-45dd0169f62d" providerId="ADAL" clId="{77338F27-01EC-46AF-B41B-9BC4905167C6}" dt="2024-06-20T13:51:11.756" v="2734"/>
        <pc:sldMkLst>
          <pc:docMk/>
          <pc:sldMk cId="3599934267" sldId="1765"/>
        </pc:sldMkLst>
        <pc:spChg chg="add mod ord">
          <ac:chgData name="Anna Steinbauer" userId="aa9e69c0-640f-4dee-88df-45dd0169f62d" providerId="ADAL" clId="{77338F27-01EC-46AF-B41B-9BC4905167C6}" dt="2024-06-20T13:49:56.747" v="2720" actId="255"/>
          <ac:spMkLst>
            <pc:docMk/>
            <pc:sldMk cId="3599934267" sldId="1765"/>
            <ac:spMk id="2" creationId="{8F1B900C-7448-24EB-310E-FD8B94D72593}"/>
          </ac:spMkLst>
        </pc:spChg>
        <pc:spChg chg="mod ord">
          <ac:chgData name="Anna Steinbauer" userId="aa9e69c0-640f-4dee-88df-45dd0169f62d" providerId="ADAL" clId="{77338F27-01EC-46AF-B41B-9BC4905167C6}" dt="2024-06-20T13:49:18.556" v="2687" actId="700"/>
          <ac:spMkLst>
            <pc:docMk/>
            <pc:sldMk cId="3599934267" sldId="1765"/>
            <ac:spMk id="4" creationId="{6BD6ADEF-734B-49D7-6608-7F992329F951}"/>
          </ac:spMkLst>
        </pc:spChg>
        <pc:spChg chg="mod ord">
          <ac:chgData name="Anna Steinbauer" userId="aa9e69c0-640f-4dee-88df-45dd0169f62d" providerId="ADAL" clId="{77338F27-01EC-46AF-B41B-9BC4905167C6}" dt="2024-06-20T13:49:54.626" v="2719" actId="255"/>
          <ac:spMkLst>
            <pc:docMk/>
            <pc:sldMk cId="3599934267" sldId="1765"/>
            <ac:spMk id="5" creationId="{5F38716A-DC90-4EE8-9F14-C2FF9BA04E69}"/>
          </ac:spMkLst>
        </pc:spChg>
        <pc:spChg chg="add del mod">
          <ac:chgData name="Anna Steinbauer" userId="aa9e69c0-640f-4dee-88df-45dd0169f62d" providerId="ADAL" clId="{77338F27-01EC-46AF-B41B-9BC4905167C6}" dt="2024-06-20T13:50:52.461" v="2727" actId="478"/>
          <ac:spMkLst>
            <pc:docMk/>
            <pc:sldMk cId="3599934267" sldId="1765"/>
            <ac:spMk id="6" creationId="{820BC2E2-8615-CE74-4C9D-63CF31937A9D}"/>
          </ac:spMkLst>
        </pc:spChg>
        <pc:picChg chg="del">
          <ac:chgData name="Anna Steinbauer" userId="aa9e69c0-640f-4dee-88df-45dd0169f62d" providerId="ADAL" clId="{77338F27-01EC-46AF-B41B-9BC4905167C6}" dt="2024-06-20T13:51:03.084" v="2729" actId="478"/>
          <ac:picMkLst>
            <pc:docMk/>
            <pc:sldMk cId="3599934267" sldId="1765"/>
            <ac:picMk id="3" creationId="{04EE7F97-C2BC-41A7-4A0F-145B99FD0088}"/>
          </ac:picMkLst>
        </pc:picChg>
        <pc:picChg chg="add mod">
          <ac:chgData name="Anna Steinbauer" userId="aa9e69c0-640f-4dee-88df-45dd0169f62d" providerId="ADAL" clId="{77338F27-01EC-46AF-B41B-9BC4905167C6}" dt="2024-06-20T13:51:07.411" v="2733" actId="1076"/>
          <ac:picMkLst>
            <pc:docMk/>
            <pc:sldMk cId="3599934267" sldId="1765"/>
            <ac:picMk id="8" creationId="{B4D64A2A-5B3B-2BE0-689F-A48EA9A51AC2}"/>
          </ac:picMkLst>
        </pc:picChg>
      </pc:sldChg>
      <pc:sldChg chg="modSp add mod ord">
        <pc:chgData name="Anna Steinbauer" userId="aa9e69c0-640f-4dee-88df-45dd0169f62d" providerId="ADAL" clId="{77338F27-01EC-46AF-B41B-9BC4905167C6}" dt="2024-06-20T14:00:07.653" v="3180" actId="6549"/>
        <pc:sldMkLst>
          <pc:docMk/>
          <pc:sldMk cId="2948775333" sldId="1766"/>
        </pc:sldMkLst>
        <pc:spChg chg="mod">
          <ac:chgData name="Anna Steinbauer" userId="aa9e69c0-640f-4dee-88df-45dd0169f62d" providerId="ADAL" clId="{77338F27-01EC-46AF-B41B-9BC4905167C6}" dt="2024-06-20T13:56:30.872" v="2819" actId="6549"/>
          <ac:spMkLst>
            <pc:docMk/>
            <pc:sldMk cId="2948775333" sldId="1766"/>
            <ac:spMk id="4" creationId="{6BD6ADEF-734B-49D7-6608-7F992329F951}"/>
          </ac:spMkLst>
        </pc:spChg>
        <pc:spChg chg="mod">
          <ac:chgData name="Anna Steinbauer" userId="aa9e69c0-640f-4dee-88df-45dd0169f62d" providerId="ADAL" clId="{77338F27-01EC-46AF-B41B-9BC4905167C6}" dt="2024-06-20T14:00:07.653" v="3180" actId="6549"/>
          <ac:spMkLst>
            <pc:docMk/>
            <pc:sldMk cId="2948775333" sldId="1766"/>
            <ac:spMk id="5" creationId="{5F38716A-DC90-4EE8-9F14-C2FF9BA04E69}"/>
          </ac:spMkLst>
        </pc:spChg>
        <pc:picChg chg="mod">
          <ac:chgData name="Anna Steinbauer" userId="aa9e69c0-640f-4dee-88df-45dd0169f62d" providerId="ADAL" clId="{77338F27-01EC-46AF-B41B-9BC4905167C6}" dt="2024-06-20T13:55:07.651" v="2782" actId="1076"/>
          <ac:picMkLst>
            <pc:docMk/>
            <pc:sldMk cId="2948775333" sldId="1766"/>
            <ac:picMk id="2050" creationId="{72AC5463-A44C-F9CD-FB14-C8E537579A11}"/>
          </ac:picMkLst>
        </pc:picChg>
      </pc:sldChg>
      <pc:sldChg chg="modSp add mod">
        <pc:chgData name="Anna Steinbauer" userId="aa9e69c0-640f-4dee-88df-45dd0169f62d" providerId="ADAL" clId="{77338F27-01EC-46AF-B41B-9BC4905167C6}" dt="2024-06-20T13:56:28.819" v="2818" actId="6549"/>
        <pc:sldMkLst>
          <pc:docMk/>
          <pc:sldMk cId="1420851596" sldId="1767"/>
        </pc:sldMkLst>
        <pc:spChg chg="mod">
          <ac:chgData name="Anna Steinbauer" userId="aa9e69c0-640f-4dee-88df-45dd0169f62d" providerId="ADAL" clId="{77338F27-01EC-46AF-B41B-9BC4905167C6}" dt="2024-06-20T13:56:28.819" v="2818" actId="6549"/>
          <ac:spMkLst>
            <pc:docMk/>
            <pc:sldMk cId="1420851596" sldId="1767"/>
            <ac:spMk id="4" creationId="{6BD6ADEF-734B-49D7-6608-7F992329F951}"/>
          </ac:spMkLst>
        </pc:spChg>
        <pc:spChg chg="mod">
          <ac:chgData name="Anna Steinbauer" userId="aa9e69c0-640f-4dee-88df-45dd0169f62d" providerId="ADAL" clId="{77338F27-01EC-46AF-B41B-9BC4905167C6}" dt="2024-06-20T13:55:23.863" v="2786"/>
          <ac:spMkLst>
            <pc:docMk/>
            <pc:sldMk cId="1420851596" sldId="1767"/>
            <ac:spMk id="5" creationId="{5F38716A-DC90-4EE8-9F14-C2FF9BA04E69}"/>
          </ac:spMkLst>
        </pc:spChg>
      </pc:sldChg>
      <pc:sldChg chg="modSp add mod ord">
        <pc:chgData name="Anna Steinbauer" userId="aa9e69c0-640f-4dee-88df-45dd0169f62d" providerId="ADAL" clId="{77338F27-01EC-46AF-B41B-9BC4905167C6}" dt="2024-06-20T13:56:27.299" v="2817" actId="6549"/>
        <pc:sldMkLst>
          <pc:docMk/>
          <pc:sldMk cId="2954720115" sldId="1768"/>
        </pc:sldMkLst>
        <pc:spChg chg="mod">
          <ac:chgData name="Anna Steinbauer" userId="aa9e69c0-640f-4dee-88df-45dd0169f62d" providerId="ADAL" clId="{77338F27-01EC-46AF-B41B-9BC4905167C6}" dt="2024-06-20T13:56:27.299" v="2817" actId="6549"/>
          <ac:spMkLst>
            <pc:docMk/>
            <pc:sldMk cId="2954720115" sldId="1768"/>
            <ac:spMk id="4" creationId="{6BD6ADEF-734B-49D7-6608-7F992329F951}"/>
          </ac:spMkLst>
        </pc:spChg>
        <pc:spChg chg="mod">
          <ac:chgData name="Anna Steinbauer" userId="aa9e69c0-640f-4dee-88df-45dd0169f62d" providerId="ADAL" clId="{77338F27-01EC-46AF-B41B-9BC4905167C6}" dt="2024-06-20T13:55:59.755" v="2808"/>
          <ac:spMkLst>
            <pc:docMk/>
            <pc:sldMk cId="2954720115" sldId="1768"/>
            <ac:spMk id="5" creationId="{5F38716A-DC90-4EE8-9F14-C2FF9BA04E69}"/>
          </ac:spMkLst>
        </pc:spChg>
      </pc:sldChg>
      <pc:sldChg chg="modSp add mod">
        <pc:chgData name="Anna Steinbauer" userId="aa9e69c0-640f-4dee-88df-45dd0169f62d" providerId="ADAL" clId="{77338F27-01EC-46AF-B41B-9BC4905167C6}" dt="2024-06-20T13:56:24.273" v="2816" actId="20577"/>
        <pc:sldMkLst>
          <pc:docMk/>
          <pc:sldMk cId="848256325" sldId="1769"/>
        </pc:sldMkLst>
        <pc:spChg chg="mod">
          <ac:chgData name="Anna Steinbauer" userId="aa9e69c0-640f-4dee-88df-45dd0169f62d" providerId="ADAL" clId="{77338F27-01EC-46AF-B41B-9BC4905167C6}" dt="2024-06-20T13:56:24.273" v="2816" actId="20577"/>
          <ac:spMkLst>
            <pc:docMk/>
            <pc:sldMk cId="848256325" sldId="1769"/>
            <ac:spMk id="4" creationId="{6BD6ADEF-734B-49D7-6608-7F992329F951}"/>
          </ac:spMkLst>
        </pc:spChg>
        <pc:spChg chg="mod">
          <ac:chgData name="Anna Steinbauer" userId="aa9e69c0-640f-4dee-88df-45dd0169f62d" providerId="ADAL" clId="{77338F27-01EC-46AF-B41B-9BC4905167C6}" dt="2024-06-20T13:56:08.270" v="2812" actId="27636"/>
          <ac:spMkLst>
            <pc:docMk/>
            <pc:sldMk cId="848256325" sldId="1769"/>
            <ac:spMk id="5" creationId="{5F38716A-DC90-4EE8-9F14-C2FF9BA04E69}"/>
          </ac:spMkLst>
        </pc:spChg>
      </pc:sldChg>
      <pc:sldChg chg="addSp delSp modSp add mod ord addCm delCm">
        <pc:chgData name="Anna Steinbauer" userId="aa9e69c0-640f-4dee-88df-45dd0169f62d" providerId="ADAL" clId="{77338F27-01EC-46AF-B41B-9BC4905167C6}" dt="2024-06-25T10:01:00.938" v="4649"/>
        <pc:sldMkLst>
          <pc:docMk/>
          <pc:sldMk cId="2532964512" sldId="1770"/>
        </pc:sldMkLst>
        <pc:spChg chg="mod">
          <ac:chgData name="Anna Steinbauer" userId="aa9e69c0-640f-4dee-88df-45dd0169f62d" providerId="ADAL" clId="{77338F27-01EC-46AF-B41B-9BC4905167C6}" dt="2024-06-25T10:00:56.943" v="4648" actId="6549"/>
          <ac:spMkLst>
            <pc:docMk/>
            <pc:sldMk cId="2532964512" sldId="1770"/>
            <ac:spMk id="5" creationId="{5F38716A-DC90-4EE8-9F14-C2FF9BA04E69}"/>
          </ac:spMkLst>
        </pc:spChg>
        <pc:picChg chg="add del mod modCrop">
          <ac:chgData name="Anna Steinbauer" userId="aa9e69c0-640f-4dee-88df-45dd0169f62d" providerId="ADAL" clId="{77338F27-01EC-46AF-B41B-9BC4905167C6}" dt="2024-06-25T09:58:19.553" v="4376" actId="478"/>
          <ac:picMkLst>
            <pc:docMk/>
            <pc:sldMk cId="2532964512" sldId="1770"/>
            <ac:picMk id="3" creationId="{1C2E3648-B756-0C43-7B79-4ED8EFAC0AB0}"/>
          </ac:picMkLst>
        </pc:picChg>
        <pc:picChg chg="add mod">
          <ac:chgData name="Anna Steinbauer" userId="aa9e69c0-640f-4dee-88df-45dd0169f62d" providerId="ADAL" clId="{77338F27-01EC-46AF-B41B-9BC4905167C6}" dt="2024-06-25T09:58:42.639" v="4382" actId="1076"/>
          <ac:picMkLst>
            <pc:docMk/>
            <pc:sldMk cId="2532964512" sldId="1770"/>
            <ac:picMk id="6" creationId="{9832BEFA-D765-208F-028E-F6C5ACA7260C}"/>
          </ac:picMkLst>
        </pc:picChg>
        <pc:picChg chg="add del mod">
          <ac:chgData name="Anna Steinbauer" userId="aa9e69c0-640f-4dee-88df-45dd0169f62d" providerId="ADAL" clId="{77338F27-01EC-46AF-B41B-9BC4905167C6}" dt="2024-06-25T09:59:20.701" v="4403" actId="478"/>
          <ac:picMkLst>
            <pc:docMk/>
            <pc:sldMk cId="2532964512" sldId="1770"/>
            <ac:picMk id="8" creationId="{3D4B6066-D62C-DA1C-846A-9E1F760D9D04}"/>
          </ac:picMkLst>
        </pc:picChg>
        <pc:picChg chg="add del mod">
          <ac:chgData name="Anna Steinbauer" userId="aa9e69c0-640f-4dee-88df-45dd0169f62d" providerId="ADAL" clId="{77338F27-01EC-46AF-B41B-9BC4905167C6}" dt="2024-06-25T09:59:53.244" v="4408" actId="478"/>
          <ac:picMkLst>
            <pc:docMk/>
            <pc:sldMk cId="2532964512" sldId="1770"/>
            <ac:picMk id="10" creationId="{C5544049-7342-F1FA-4DF5-31C554D801F9}"/>
          </ac:picMkLst>
        </pc:picChg>
        <pc:picChg chg="add del mod">
          <ac:chgData name="Anna Steinbauer" userId="aa9e69c0-640f-4dee-88df-45dd0169f62d" providerId="ADAL" clId="{77338F27-01EC-46AF-B41B-9BC4905167C6}" dt="2024-06-25T09:59:46.540" v="4407" actId="478"/>
          <ac:picMkLst>
            <pc:docMk/>
            <pc:sldMk cId="2532964512" sldId="1770"/>
            <ac:picMk id="12" creationId="{5161FEF3-4CBA-FC00-63F7-F9A1B0C089EA}"/>
          </ac:picMkLst>
        </pc:picChg>
        <pc:extLst>
          <p:ext xmlns:p="http://schemas.openxmlformats.org/presentationml/2006/main" uri="{D6D511B9-2390-475A-947B-AFAB55BFBCF1}">
            <pc226:cmChg xmlns:pc226="http://schemas.microsoft.com/office/powerpoint/2022/06/main/command" chg="add del">
              <pc226:chgData name="Anna Steinbauer" userId="aa9e69c0-640f-4dee-88df-45dd0169f62d" providerId="ADAL" clId="{77338F27-01EC-46AF-B41B-9BC4905167C6}" dt="2024-06-25T10:01:00.938" v="4649"/>
              <pc2:cmMkLst xmlns:pc2="http://schemas.microsoft.com/office/powerpoint/2019/9/main/command">
                <pc:docMk/>
                <pc:sldMk cId="2532964512" sldId="1770"/>
                <pc2:cmMk id="{839CCA48-A3A0-4A2A-B765-795665DB7205}"/>
              </pc2:cmMkLst>
            </pc226:cmChg>
          </p:ext>
        </pc:ext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pChg chg="mod">
          <ac:chgData name="Philipp Ringswirth" userId="789ddbea-5776-41ae-8246-72ec835be84b" providerId="ADAL" clId="{CC755D6A-20AB-4516-9D00-35595C636AD7}" dt="2023-08-29T09:18:10.548" v="129" actId="27636"/>
          <ac:spMkLst>
            <pc:docMk/>
            <pc:sldMk cId="0" sldId="271"/>
            <ac:spMk id="429" creationId="{00000000-0000-0000-0000-000000000000}"/>
          </ac:spMkLst>
        </pc:spChg>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pChg chg="add mod ord">
          <ac:chgData name="Philipp Ringswirth" userId="789ddbea-5776-41ae-8246-72ec835be84b" providerId="ADAL" clId="{CC755D6A-20AB-4516-9D00-35595C636AD7}" dt="2023-08-29T09:39:29.875" v="263"/>
          <ac:spMkLst>
            <pc:docMk/>
            <pc:sldMk cId="0" sldId="279"/>
            <ac:spMk id="3" creationId="{FFA7A0A3-59AB-2979-0E97-1132DC5192F0}"/>
          </ac:spMkLst>
        </pc:spChg>
        <pc:spChg chg="add mod ord">
          <ac:chgData name="Philipp Ringswirth" userId="789ddbea-5776-41ae-8246-72ec835be84b" providerId="ADAL" clId="{CC755D6A-20AB-4516-9D00-35595C636AD7}" dt="2023-08-29T09:38:49.046" v="253" actId="5793"/>
          <ac:spMkLst>
            <pc:docMk/>
            <pc:sldMk cId="0" sldId="279"/>
            <ac:spMk id="4" creationId="{59F7DAA0-3B55-ADB2-C864-409897907876}"/>
          </ac:spMkLst>
        </pc:spChg>
        <pc:spChg chg="mod">
          <ac:chgData name="Philipp Ringswirth" userId="789ddbea-5776-41ae-8246-72ec835be84b" providerId="ADAL" clId="{CC755D6A-20AB-4516-9D00-35595C636AD7}" dt="2023-08-29T09:39:30.541" v="264" actId="21"/>
          <ac:spMkLst>
            <pc:docMk/>
            <pc:sldMk cId="0" sldId="279"/>
            <ac:spMk id="478" creationId="{00000000-0000-0000-0000-000000000000}"/>
          </ac:spMkLst>
        </pc:spChg>
        <pc:spChg chg="mod ord">
          <ac:chgData name="Philipp Ringswirth" userId="789ddbea-5776-41ae-8246-72ec835be84b" providerId="ADAL" clId="{CC755D6A-20AB-4516-9D00-35595C636AD7}" dt="2023-08-29T09:38:41.916" v="252" actId="700"/>
          <ac:spMkLst>
            <pc:docMk/>
            <pc:sldMk cId="0" sldId="279"/>
            <ac:spMk id="480" creationId="{00000000-0000-0000-0000-000000000000}"/>
          </ac:spMkLst>
        </pc:spChg>
        <pc:graphicFrameChg chg="add del mod">
          <ac:chgData name="Philipp Ringswirth" userId="789ddbea-5776-41ae-8246-72ec835be84b" providerId="ADAL" clId="{CC755D6A-20AB-4516-9D00-35595C636AD7}" dt="2023-08-29T09:38:16.354" v="251"/>
          <ac:graphicFrameMkLst>
            <pc:docMk/>
            <pc:sldMk cId="0" sldId="279"/>
            <ac:graphicFrameMk id="2" creationId="{B6CED383-B251-9EA8-2ABE-8870B299388B}"/>
          </ac:graphicFrameMkLst>
        </pc:graphicFrameChg>
        <pc:graphicFrameChg chg="add mod modGraphic">
          <ac:chgData name="Philipp Ringswirth" userId="789ddbea-5776-41ae-8246-72ec835be84b" providerId="ADAL" clId="{CC755D6A-20AB-4516-9D00-35595C636AD7}" dt="2023-08-29T09:40:40.282" v="269" actId="1076"/>
          <ac:graphicFrameMkLst>
            <pc:docMk/>
            <pc:sldMk cId="0" sldId="279"/>
            <ac:graphicFrameMk id="6" creationId="{13CDA07B-D18B-6ACE-CEFD-A4B668AE05AC}"/>
          </ac:graphicFrameMkLst>
        </pc:graphicFrameChg>
        <pc:picChg chg="add del mod">
          <ac:chgData name="Philipp Ringswirth" userId="789ddbea-5776-41ae-8246-72ec835be84b" providerId="ADAL" clId="{CC755D6A-20AB-4516-9D00-35595C636AD7}" dt="2023-08-29T09:39:07.979" v="256" actId="478"/>
          <ac:picMkLst>
            <pc:docMk/>
            <pc:sldMk cId="0" sldId="279"/>
            <ac:picMk id="5" creationId="{B3D64898-0DB1-2415-643D-A08CC73A2E22}"/>
          </ac:picMkLst>
        </pc:picChg>
        <pc:picChg chg="del">
          <ac:chgData name="Philipp Ringswirth" userId="789ddbea-5776-41ae-8246-72ec835be84b" providerId="ADAL" clId="{CC755D6A-20AB-4516-9D00-35595C636AD7}" dt="2023-08-29T09:38:09.454" v="249" actId="478"/>
          <ac:picMkLst>
            <pc:docMk/>
            <pc:sldMk cId="0" sldId="279"/>
            <ac:picMk id="479" creationId="{00000000-0000-0000-0000-000000000000}"/>
          </ac:picMkLst>
        </pc:picChg>
      </pc:sldChg>
      <pc:sldChg chg="modSp mod">
        <pc:chgData name="Philipp Ringswirth" userId="789ddbea-5776-41ae-8246-72ec835be84b" providerId="ADAL" clId="{CC755D6A-20AB-4516-9D00-35595C636AD7}" dt="2023-08-29T09:29:02.206" v="243" actId="20577"/>
        <pc:sldMkLst>
          <pc:docMk/>
          <pc:sldMk cId="0" sldId="281"/>
        </pc:sldMkLst>
        <pc:spChg chg="mod">
          <ac:chgData name="Philipp Ringswirth" userId="789ddbea-5776-41ae-8246-72ec835be84b" providerId="ADAL" clId="{CC755D6A-20AB-4516-9D00-35595C636AD7}" dt="2023-08-29T09:16:15.309" v="115" actId="20577"/>
          <ac:spMkLst>
            <pc:docMk/>
            <pc:sldMk cId="0" sldId="281"/>
            <ac:spMk id="486" creationId="{00000000-0000-0000-0000-000000000000}"/>
          </ac:spMkLst>
        </pc:spChg>
        <pc:spChg chg="mod">
          <ac:chgData name="Philipp Ringswirth" userId="789ddbea-5776-41ae-8246-72ec835be84b" providerId="ADAL" clId="{CC755D6A-20AB-4516-9D00-35595C636AD7}" dt="2023-08-29T09:29:02.206" v="243" actId="20577"/>
          <ac:spMkLst>
            <pc:docMk/>
            <pc:sldMk cId="0" sldId="281"/>
            <ac:spMk id="487" creationId="{00000000-0000-0000-0000-000000000000}"/>
          </ac:spMkLst>
        </pc:spChg>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pChg chg="mod ord">
          <ac:chgData name="Philipp Ringswirth" userId="789ddbea-5776-41ae-8246-72ec835be84b" providerId="ADAL" clId="{CC755D6A-20AB-4516-9D00-35595C636AD7}" dt="2023-08-29T09:20:41.044" v="157" actId="700"/>
          <ac:spMkLst>
            <pc:docMk/>
            <pc:sldMk cId="858717602" sldId="282"/>
            <ac:spMk id="2" creationId="{E8559A9A-6020-027C-F0D8-12AA02DD69BC}"/>
          </ac:spMkLst>
        </pc:spChg>
        <pc:spChg chg="mod ord">
          <ac:chgData name="Philipp Ringswirth" userId="789ddbea-5776-41ae-8246-72ec835be84b" providerId="ADAL" clId="{CC755D6A-20AB-4516-9D00-35595C636AD7}" dt="2023-08-29T09:27:32.480" v="238" actId="1076"/>
          <ac:spMkLst>
            <pc:docMk/>
            <pc:sldMk cId="858717602" sldId="282"/>
            <ac:spMk id="3" creationId="{5458406A-D156-7B30-F971-7443E33ECA23}"/>
          </ac:spMkLst>
        </pc:spChg>
        <pc:spChg chg="add del mod">
          <ac:chgData name="Philipp Ringswirth" userId="789ddbea-5776-41ae-8246-72ec835be84b" providerId="ADAL" clId="{CC755D6A-20AB-4516-9D00-35595C636AD7}" dt="2023-08-29T09:18:10.516" v="128"/>
          <ac:spMkLst>
            <pc:docMk/>
            <pc:sldMk cId="858717602" sldId="282"/>
            <ac:spMk id="4" creationId="{580231CE-5035-60DD-94D2-25A92BBF52CB}"/>
          </ac:spMkLst>
        </pc:spChg>
        <pc:spChg chg="add del mod">
          <ac:chgData name="Philipp Ringswirth" userId="789ddbea-5776-41ae-8246-72ec835be84b" providerId="ADAL" clId="{CC755D6A-20AB-4516-9D00-35595C636AD7}" dt="2023-08-29T09:18:10.516" v="128"/>
          <ac:spMkLst>
            <pc:docMk/>
            <pc:sldMk cId="858717602" sldId="282"/>
            <ac:spMk id="5" creationId="{96EAF2B9-5410-337A-DE91-E83C738D9B87}"/>
          </ac:spMkLst>
        </pc:spChg>
        <pc:spChg chg="add del mod">
          <ac:chgData name="Philipp Ringswirth" userId="789ddbea-5776-41ae-8246-72ec835be84b" providerId="ADAL" clId="{CC755D6A-20AB-4516-9D00-35595C636AD7}" dt="2023-08-29T09:18:10.516" v="128"/>
          <ac:spMkLst>
            <pc:docMk/>
            <pc:sldMk cId="858717602" sldId="282"/>
            <ac:spMk id="6" creationId="{B218BEB0-8DE5-5DA4-499D-7CCEF54BC758}"/>
          </ac:spMkLst>
        </pc:spChg>
        <pc:spChg chg="add del mod">
          <ac:chgData name="Philipp Ringswirth" userId="789ddbea-5776-41ae-8246-72ec835be84b" providerId="ADAL" clId="{CC755D6A-20AB-4516-9D00-35595C636AD7}" dt="2023-08-29T09:18:10.516" v="128"/>
          <ac:spMkLst>
            <pc:docMk/>
            <pc:sldMk cId="858717602" sldId="282"/>
            <ac:spMk id="7" creationId="{F3D46978-1CB6-7CCC-FF18-653219EE2777}"/>
          </ac:spMkLst>
        </pc:spChg>
        <pc:spChg chg="add del">
          <ac:chgData name="Philipp Ringswirth" userId="789ddbea-5776-41ae-8246-72ec835be84b" providerId="ADAL" clId="{CC755D6A-20AB-4516-9D00-35595C636AD7}" dt="2023-08-29T09:19:24.164" v="148"/>
          <ac:spMkLst>
            <pc:docMk/>
            <pc:sldMk cId="858717602" sldId="282"/>
            <ac:spMk id="9" creationId="{74E75DD3-0BCB-901C-174A-3EEF2FC29B73}"/>
          </ac:spMkLst>
        </pc:spChg>
        <pc:spChg chg="add del">
          <ac:chgData name="Philipp Ringswirth" userId="789ddbea-5776-41ae-8246-72ec835be84b" providerId="ADAL" clId="{CC755D6A-20AB-4516-9D00-35595C636AD7}" dt="2023-08-29T09:19:24.164" v="148"/>
          <ac:spMkLst>
            <pc:docMk/>
            <pc:sldMk cId="858717602" sldId="282"/>
            <ac:spMk id="10" creationId="{9FA48543-E1E5-3BB2-379F-0F4D15BC0163}"/>
          </ac:spMkLst>
        </pc:spChg>
        <pc:spChg chg="add del">
          <ac:chgData name="Philipp Ringswirth" userId="789ddbea-5776-41ae-8246-72ec835be84b" providerId="ADAL" clId="{CC755D6A-20AB-4516-9D00-35595C636AD7}" dt="2023-08-29T09:19:24.164" v="148"/>
          <ac:spMkLst>
            <pc:docMk/>
            <pc:sldMk cId="858717602" sldId="282"/>
            <ac:spMk id="11" creationId="{2A66380B-FC9F-008A-CC36-FAFD9C9658F8}"/>
          </ac:spMkLst>
        </pc:spChg>
        <pc:spChg chg="add del">
          <ac:chgData name="Philipp Ringswirth" userId="789ddbea-5776-41ae-8246-72ec835be84b" providerId="ADAL" clId="{CC755D6A-20AB-4516-9D00-35595C636AD7}" dt="2023-08-29T09:19:58" v="153"/>
          <ac:spMkLst>
            <pc:docMk/>
            <pc:sldMk cId="858717602" sldId="282"/>
            <ac:spMk id="12" creationId="{8B974E8E-ED50-3BF4-1443-1C1BF99AECBE}"/>
          </ac:spMkLst>
        </pc:spChg>
        <pc:spChg chg="add del">
          <ac:chgData name="Philipp Ringswirth" userId="789ddbea-5776-41ae-8246-72ec835be84b" providerId="ADAL" clId="{CC755D6A-20AB-4516-9D00-35595C636AD7}" dt="2023-08-29T09:19:58" v="153"/>
          <ac:spMkLst>
            <pc:docMk/>
            <pc:sldMk cId="858717602" sldId="282"/>
            <ac:spMk id="13" creationId="{3724F9C8-61A0-12F6-D93F-CF0781F3E33B}"/>
          </ac:spMkLst>
        </pc:spChg>
        <pc:spChg chg="add del">
          <ac:chgData name="Philipp Ringswirth" userId="789ddbea-5776-41ae-8246-72ec835be84b" providerId="ADAL" clId="{CC755D6A-20AB-4516-9D00-35595C636AD7}" dt="2023-08-29T09:19:58" v="153"/>
          <ac:spMkLst>
            <pc:docMk/>
            <pc:sldMk cId="858717602" sldId="282"/>
            <ac:spMk id="14" creationId="{933A4901-2863-76F0-87F8-A8931DE59097}"/>
          </ac:spMkLst>
        </pc:spChg>
        <pc:spChg chg="add mod">
          <ac:chgData name="Philipp Ringswirth" userId="789ddbea-5776-41ae-8246-72ec835be84b" providerId="ADAL" clId="{CC755D6A-20AB-4516-9D00-35595C636AD7}" dt="2023-08-29T09:21:47.855" v="179"/>
          <ac:spMkLst>
            <pc:docMk/>
            <pc:sldMk cId="858717602" sldId="282"/>
            <ac:spMk id="16" creationId="{827BF20C-4E31-21AB-D8C1-86ED3506ADF2}"/>
          </ac:spMkLst>
        </pc:spChg>
        <pc:spChg chg="add del">
          <ac:chgData name="Philipp Ringswirth" userId="789ddbea-5776-41ae-8246-72ec835be84b" providerId="ADAL" clId="{CC755D6A-20AB-4516-9D00-35595C636AD7}" dt="2023-08-29T09:22:05.735" v="181"/>
          <ac:spMkLst>
            <pc:docMk/>
            <pc:sldMk cId="858717602" sldId="282"/>
            <ac:spMk id="17" creationId="{4929FC13-6C5E-9305-37A7-96941547822D}"/>
          </ac:spMkLst>
        </pc:spChg>
        <pc:spChg chg="add del">
          <ac:chgData name="Philipp Ringswirth" userId="789ddbea-5776-41ae-8246-72ec835be84b" providerId="ADAL" clId="{CC755D6A-20AB-4516-9D00-35595C636AD7}" dt="2023-08-29T09:22:05.735" v="181"/>
          <ac:spMkLst>
            <pc:docMk/>
            <pc:sldMk cId="858717602" sldId="282"/>
            <ac:spMk id="18" creationId="{5F3C5D5E-E2ED-AD95-0DE4-506725C79EFE}"/>
          </ac:spMkLst>
        </pc:spChg>
        <pc:spChg chg="add del">
          <ac:chgData name="Philipp Ringswirth" userId="789ddbea-5776-41ae-8246-72ec835be84b" providerId="ADAL" clId="{CC755D6A-20AB-4516-9D00-35595C636AD7}" dt="2023-08-29T09:22:05.735" v="181"/>
          <ac:spMkLst>
            <pc:docMk/>
            <pc:sldMk cId="858717602" sldId="282"/>
            <ac:spMk id="19" creationId="{9A93A9B0-4796-0DEF-D591-54CBC3A0EC32}"/>
          </ac:spMkLst>
        </pc:spChg>
        <pc:spChg chg="add mod">
          <ac:chgData name="Philipp Ringswirth" userId="789ddbea-5776-41ae-8246-72ec835be84b" providerId="ADAL" clId="{CC755D6A-20AB-4516-9D00-35595C636AD7}" dt="2023-08-29T09:27:40.402" v="240" actId="14100"/>
          <ac:spMkLst>
            <pc:docMk/>
            <pc:sldMk cId="858717602" sldId="282"/>
            <ac:spMk id="20" creationId="{C6EA999D-D688-BF3B-925A-B85B728A5D23}"/>
          </ac:spMkLst>
        </pc:spChg>
        <pc:picChg chg="add del mod modCrop">
          <ac:chgData name="Philipp Ringswirth" userId="789ddbea-5776-41ae-8246-72ec835be84b" providerId="ADAL" clId="{CC755D6A-20AB-4516-9D00-35595C636AD7}" dt="2023-08-29T09:20:48.842" v="163" actId="478"/>
          <ac:picMkLst>
            <pc:docMk/>
            <pc:sldMk cId="858717602" sldId="282"/>
            <ac:picMk id="8" creationId="{70B53412-004A-E53B-9641-CDFC3E6225A8}"/>
          </ac:picMkLst>
        </pc:picChg>
        <pc:picChg chg="add mod">
          <ac:chgData name="Philipp Ringswirth" userId="789ddbea-5776-41ae-8246-72ec835be84b" providerId="ADAL" clId="{CC755D6A-20AB-4516-9D00-35595C636AD7}" dt="2023-08-29T09:27:14.449" v="237" actId="1076"/>
          <ac:picMkLst>
            <pc:docMk/>
            <pc:sldMk cId="858717602" sldId="282"/>
            <ac:picMk id="15" creationId="{B62C0277-D86A-A322-C8FE-0CEBDB8F2BEA}"/>
          </ac:picMkLst>
        </pc:picChg>
        <pc:picChg chg="add del mod">
          <ac:chgData name="Philipp Ringswirth" userId="789ddbea-5776-41ae-8246-72ec835be84b" providerId="ADAL" clId="{CC755D6A-20AB-4516-9D00-35595C636AD7}" dt="2023-08-29T09:18:10.516" v="128"/>
          <ac:picMkLst>
            <pc:docMk/>
            <pc:sldMk cId="858717602" sldId="282"/>
            <ac:picMk id="3074" creationId="{CF93DE00-DD15-08A1-0ECC-686D7D21A00E}"/>
          </ac:picMkLst>
        </pc:picChg>
      </pc:sldChg>
      <pc:sldChg chg="modSp add mod">
        <pc:chgData name="Philipp Ringswirth" userId="789ddbea-5776-41ae-8246-72ec835be84b" providerId="ADAL" clId="{CC755D6A-20AB-4516-9D00-35595C636AD7}" dt="2023-08-29T09:42:12.466" v="276" actId="20577"/>
        <pc:sldMkLst>
          <pc:docMk/>
          <pc:sldMk cId="3238395410" sldId="283"/>
        </pc:sldMkLst>
        <pc:spChg chg="mod">
          <ac:chgData name="Philipp Ringswirth" userId="789ddbea-5776-41ae-8246-72ec835be84b" providerId="ADAL" clId="{CC755D6A-20AB-4516-9D00-35595C636AD7}" dt="2023-08-29T09:42:12.466" v="276" actId="20577"/>
          <ac:spMkLst>
            <pc:docMk/>
            <pc:sldMk cId="3238395410" sldId="283"/>
            <ac:spMk id="362" creationId="{00000000-0000-0000-0000-000000000000}"/>
          </ac:spMkLst>
        </pc:spChg>
      </pc:sldChg>
    </pc:docChg>
  </pc:docChgLst>
  <pc:docChgLst>
    <pc:chgData name="Philipp Ringswirth" userId="S::philipp.ringswirth@stiftung-wirtschaftsbildung.at::789ddbea-5776-41ae-8246-72ec835be84b" providerId="AD" clId="Web-{6A679E84-537A-F620-19D6-85D16E6B26D8}"/>
    <pc:docChg chg="">
      <pc:chgData name="Philipp Ringswirth" userId="S::philipp.ringswirth@stiftung-wirtschaftsbildung.at::789ddbea-5776-41ae-8246-72ec835be84b" providerId="AD" clId="Web-{6A679E84-537A-F620-19D6-85D16E6B26D8}" dt="2024-06-20T14:32:19.899" v="0"/>
      <pc:docMkLst>
        <pc:docMk/>
      </pc:docMkLst>
      <pc:sldChg chg="modCm">
        <pc:chgData name="Philipp Ringswirth" userId="S::philipp.ringswirth@stiftung-wirtschaftsbildung.at::789ddbea-5776-41ae-8246-72ec835be84b" providerId="AD" clId="Web-{6A679E84-537A-F620-19D6-85D16E6B26D8}" dt="2024-06-20T14:32:19.899" v="0"/>
        <pc:sldMkLst>
          <pc:docMk/>
          <pc:sldMk cId="0" sldId="281"/>
        </pc:sldMkLst>
        <pc:extLst>
          <p:ext xmlns:p="http://schemas.openxmlformats.org/presentationml/2006/main" uri="{D6D511B9-2390-475A-947B-AFAB55BFBCF1}">
            <pc226:cmChg xmlns:pc226="http://schemas.microsoft.com/office/powerpoint/2022/06/main/command" chg="">
              <pc226:chgData name="Philipp Ringswirth" userId="S::philipp.ringswirth@stiftung-wirtschaftsbildung.at::789ddbea-5776-41ae-8246-72ec835be84b" providerId="AD" clId="Web-{6A679E84-537A-F620-19D6-85D16E6B26D8}" dt="2024-06-20T14:32:19.899" v="0"/>
              <pc2:cmMkLst xmlns:pc2="http://schemas.microsoft.com/office/powerpoint/2019/9/main/command">
                <pc:docMk/>
                <pc:sldMk cId="0" sldId="281"/>
                <pc2:cmMk id="{840B0FF8-957B-4727-9555-9DF2FD54E292}"/>
              </pc2:cmMkLst>
              <pc226:cmRplyChg chg="add">
                <pc226:chgData name="Philipp Ringswirth" userId="S::philipp.ringswirth@stiftung-wirtschaftsbildung.at::789ddbea-5776-41ae-8246-72ec835be84b" providerId="AD" clId="Web-{6A679E84-537A-F620-19D6-85D16E6B26D8}" dt="2024-06-20T14:32:19.899" v="0"/>
                <pc2:cmRplyMkLst xmlns:pc2="http://schemas.microsoft.com/office/powerpoint/2019/9/main/command">
                  <pc:docMk/>
                  <pc:sldMk cId="0" sldId="281"/>
                  <pc2:cmMk id="{840B0FF8-957B-4727-9555-9DF2FD54E292}"/>
                  <pc2:cmRplyMk id="{AAE0649C-2EA3-46D9-A6F1-65FAAD6511C4}"/>
                </pc2:cmRplyMkLst>
              </pc226:cmRplyChg>
            </pc226:cmChg>
          </p:ext>
        </pc:ext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pChg chg="mod">
          <ac:chgData name="Philipp Ringswirth" userId="789ddbea-5776-41ae-8246-72ec835be84b" providerId="ADAL" clId="{F6E12962-8D7F-400A-969A-9DBB6711211B}" dt="2023-09-22T08:55:58.669" v="14" actId="20577"/>
          <ac:spMkLst>
            <pc:docMk/>
            <pc:sldMk cId="0" sldId="256"/>
            <ac:spMk id="360" creationId="{00000000-0000-0000-0000-000000000000}"/>
          </ac:spMkLst>
        </pc:spChg>
      </pc:sldChg>
      <pc:sldChg chg="modSp mod">
        <pc:chgData name="Philipp Ringswirth" userId="789ddbea-5776-41ae-8246-72ec835be84b" providerId="ADAL" clId="{F6E12962-8D7F-400A-969A-9DBB6711211B}" dt="2023-09-22T08:56:10.256" v="31" actId="20577"/>
        <pc:sldMkLst>
          <pc:docMk/>
          <pc:sldMk cId="0" sldId="257"/>
        </pc:sldMkLst>
        <pc:spChg chg="mod">
          <ac:chgData name="Philipp Ringswirth" userId="789ddbea-5776-41ae-8246-72ec835be84b" providerId="ADAL" clId="{F6E12962-8D7F-400A-969A-9DBB6711211B}" dt="2023-09-22T08:56:10.256" v="31" actId="20577"/>
          <ac:spMkLst>
            <pc:docMk/>
            <pc:sldMk cId="0" sldId="257"/>
            <ac:spMk id="362" creationId="{00000000-0000-0000-0000-000000000000}"/>
          </ac:spMkLst>
        </pc:spChg>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pChg chg="mod">
          <ac:chgData name="Philipp Ringswirth" userId="789ddbea-5776-41ae-8246-72ec835be84b" providerId="ADAL" clId="{F6E12962-8D7F-400A-969A-9DBB6711211B}" dt="2023-09-22T08:58:43.141" v="58" actId="13926"/>
          <ac:spMkLst>
            <pc:docMk/>
            <pc:sldMk cId="0" sldId="281"/>
            <ac:spMk id="487" creationId="{00000000-0000-0000-0000-000000000000}"/>
          </ac:spMkLst>
        </pc:spChg>
      </pc:sldChg>
      <pc:sldChg chg="modSp mod">
        <pc:chgData name="Philipp Ringswirth" userId="789ddbea-5776-41ae-8246-72ec835be84b" providerId="ADAL" clId="{F6E12962-8D7F-400A-969A-9DBB6711211B}" dt="2023-09-22T08:59:05.960" v="83" actId="13926"/>
        <pc:sldMkLst>
          <pc:docMk/>
          <pc:sldMk cId="858717602" sldId="282"/>
        </pc:sldMkLst>
        <pc:spChg chg="mod">
          <ac:chgData name="Philipp Ringswirth" userId="789ddbea-5776-41ae-8246-72ec835be84b" providerId="ADAL" clId="{F6E12962-8D7F-400A-969A-9DBB6711211B}" dt="2023-09-22T08:59:05.960" v="83" actId="13926"/>
          <ac:spMkLst>
            <pc:docMk/>
            <pc:sldMk cId="858717602" sldId="282"/>
            <ac:spMk id="3" creationId="{5458406A-D156-7B30-F971-7443E33ECA23}"/>
          </ac:spMkLst>
        </pc:spChg>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spChg chg="del mod ord">
          <ac:chgData name="Philipp Ringswirth" userId="789ddbea-5776-41ae-8246-72ec835be84b" providerId="ADAL" clId="{F6E12962-8D7F-400A-969A-9DBB6711211B}" dt="2023-09-22T08:57:15.651" v="37" actId="700"/>
          <ac:spMkLst>
            <pc:docMk/>
            <pc:sldMk cId="36646498" sldId="284"/>
            <ac:spMk id="2" creationId="{65620B8F-BD00-6B2E-8DB0-DF6F391212E8}"/>
          </ac:spMkLst>
        </pc:spChg>
        <pc:spChg chg="del mod ord">
          <ac:chgData name="Philipp Ringswirth" userId="789ddbea-5776-41ae-8246-72ec835be84b" providerId="ADAL" clId="{F6E12962-8D7F-400A-969A-9DBB6711211B}" dt="2023-09-22T08:57:15.651" v="37" actId="700"/>
          <ac:spMkLst>
            <pc:docMk/>
            <pc:sldMk cId="36646498" sldId="284"/>
            <ac:spMk id="3" creationId="{3FC1E9B3-43B6-A3AD-9EF5-A9FA162CAC2D}"/>
          </ac:spMkLst>
        </pc:spChg>
        <pc:spChg chg="add mod ord">
          <ac:chgData name="Philipp Ringswirth" userId="789ddbea-5776-41ae-8246-72ec835be84b" providerId="ADAL" clId="{F6E12962-8D7F-400A-969A-9DBB6711211B}" dt="2023-09-22T08:57:15.651" v="37" actId="700"/>
          <ac:spMkLst>
            <pc:docMk/>
            <pc:sldMk cId="36646498" sldId="284"/>
            <ac:spMk id="4" creationId="{6BD6ADEF-734B-49D7-6608-7F992329F951}"/>
          </ac:spMkLst>
        </pc:spChg>
        <pc:spChg chg="add mod ord">
          <ac:chgData name="Philipp Ringswirth" userId="789ddbea-5776-41ae-8246-72ec835be84b" providerId="ADAL" clId="{F6E12962-8D7F-400A-969A-9DBB6711211B}" dt="2023-09-28T08:54:28.860" v="95" actId="5793"/>
          <ac:spMkLst>
            <pc:docMk/>
            <pc:sldMk cId="36646498" sldId="284"/>
            <ac:spMk id="5" creationId="{5F38716A-DC90-4EE8-9F14-C2FF9BA04E69}"/>
          </ac:spMkLst>
        </pc:spChg>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3583384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scribblemaps.com/" TargetMode="Externa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16.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6.xml"/><Relationship Id="rId5" Type="http://schemas.openxmlformats.org/officeDocument/2006/relationships/image" Target="../media/image44.sv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6.xml"/><Relationship Id="rId5" Type="http://schemas.openxmlformats.org/officeDocument/2006/relationships/image" Target="../media/image44.sv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6.xml"/><Relationship Id="rId5" Type="http://schemas.openxmlformats.org/officeDocument/2006/relationships/image" Target="../media/image44.sv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16.xml"/><Relationship Id="rId5" Type="http://schemas.openxmlformats.org/officeDocument/2006/relationships/image" Target="../media/image63.svg"/><Relationship Id="rId4" Type="http://schemas.openxmlformats.org/officeDocument/2006/relationships/image" Target="../media/image62.png"/></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hyperlink" Target="http://www.scribblemaps.com/" TargetMode="Externa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dirty="0"/>
              <a:t>Bedürfniskarten erstellen</a:t>
            </a:r>
            <a:r>
              <a:rPr dirty="0"/>
              <a:t>: </a:t>
            </a:r>
          </a:p>
          <a:p>
            <a:pPr>
              <a:defRPr sz="1300"/>
            </a:pPr>
            <a:r>
              <a:rPr lang="de-DE" dirty="0"/>
              <a:t>Wo befriedige ich meine Bedürfnisse?</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Quiz</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5046105" cy="4379026"/>
          </a:xfrm>
        </p:spPr>
        <p:txBody>
          <a:bodyPr>
            <a:normAutofit/>
          </a:bodyPr>
          <a:lstStyle/>
          <a:p>
            <a:pPr marL="0" indent="0">
              <a:buNone/>
            </a:pPr>
            <a:r>
              <a:rPr lang="de-DE" dirty="0">
                <a:solidFill>
                  <a:schemeClr val="tx1"/>
                </a:solidFill>
              </a:rPr>
              <a:t>Welche Aussagen über die Karte sind richtig? </a:t>
            </a:r>
            <a:r>
              <a:rPr lang="de-DE" b="1" dirty="0">
                <a:solidFill>
                  <a:schemeClr val="tx1"/>
                </a:solidFill>
              </a:rPr>
              <a:t>Wähle aus.</a:t>
            </a:r>
          </a:p>
          <a:p>
            <a:pPr>
              <a:buFont typeface="Courier New" panose="02070309020205020404" pitchFamily="49" charset="0"/>
              <a:buChar char="o"/>
            </a:pPr>
            <a:r>
              <a:rPr lang="de-AT" dirty="0">
                <a:solidFill>
                  <a:schemeClr val="tx1"/>
                </a:solidFill>
              </a:rPr>
              <a:t>Google Maps ist der Ersteller der Karte.</a:t>
            </a:r>
          </a:p>
          <a:p>
            <a:pPr>
              <a:buFont typeface="Courier New" panose="02070309020205020404" pitchFamily="49" charset="0"/>
              <a:buChar char="o"/>
            </a:pPr>
            <a:r>
              <a:rPr lang="de-AT" dirty="0">
                <a:solidFill>
                  <a:schemeClr val="tx1"/>
                </a:solidFill>
              </a:rPr>
              <a:t>In dieser Karte werden 4 Symbole verwendet.</a:t>
            </a:r>
          </a:p>
          <a:p>
            <a:pPr>
              <a:buFont typeface="Courier New" panose="02070309020205020404" pitchFamily="49" charset="0"/>
              <a:buChar char="o"/>
            </a:pPr>
            <a:r>
              <a:rPr lang="de-AT" dirty="0">
                <a:solidFill>
                  <a:schemeClr val="tx1"/>
                </a:solidFill>
              </a:rPr>
              <a:t>Die Legende befindet sich links oben.</a:t>
            </a:r>
          </a:p>
          <a:p>
            <a:pPr>
              <a:buFont typeface="Courier New" panose="02070309020205020404" pitchFamily="49" charset="0"/>
              <a:buChar char="o"/>
            </a:pPr>
            <a:r>
              <a:rPr lang="de-AT" dirty="0">
                <a:solidFill>
                  <a:schemeClr val="tx1"/>
                </a:solidFill>
              </a:rPr>
              <a:t>Insgesamt werden 6 Symbole verwendet.</a:t>
            </a:r>
          </a:p>
          <a:p>
            <a:pPr>
              <a:buFont typeface="Courier New" panose="02070309020205020404" pitchFamily="49" charset="0"/>
              <a:buChar char="o"/>
            </a:pPr>
            <a:r>
              <a:rPr lang="de-AT" dirty="0">
                <a:solidFill>
                  <a:schemeClr val="tx1"/>
                </a:solidFill>
              </a:rPr>
              <a:t>Rechts unten ist die Legende zu finden.</a:t>
            </a:r>
          </a:p>
          <a:p>
            <a:pPr>
              <a:buFont typeface="Courier New" panose="02070309020205020404" pitchFamily="49" charset="0"/>
              <a:buChar char="o"/>
            </a:pPr>
            <a:r>
              <a:rPr lang="de-AT" dirty="0">
                <a:solidFill>
                  <a:schemeClr val="tx1"/>
                </a:solidFill>
              </a:rPr>
              <a:t>Die Karte wurde von der Stiftung für Wirtschaftsbildung erstellt.</a:t>
            </a:r>
          </a:p>
        </p:txBody>
      </p:sp>
      <p:pic>
        <p:nvPicPr>
          <p:cNvPr id="9" name="Grafik 8" descr="Ein Bild, das Text, Karte, Screenshot, Schrift enthält.&#10;&#10;Automatisch generierte Beschreibung">
            <a:extLst>
              <a:ext uri="{FF2B5EF4-FFF2-40B4-BE49-F238E27FC236}">
                <a16:creationId xmlns:a16="http://schemas.microsoft.com/office/drawing/2014/main" id="{F98EE936-CA30-8A7E-8EF2-BABCF747A9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088" y="1729421"/>
            <a:ext cx="5433343" cy="3841132"/>
          </a:xfrm>
          <a:prstGeom prst="rect">
            <a:avLst/>
          </a:prstGeom>
        </p:spPr>
      </p:pic>
    </p:spTree>
    <p:extLst>
      <p:ext uri="{BB962C8B-B14F-4D97-AF65-F5344CB8AC3E}">
        <p14:creationId xmlns:p14="http://schemas.microsoft.com/office/powerpoint/2010/main" val="12529050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5">
                                            <p:txEl>
                                              <p:pRg st="1" end="1"/>
                                            </p:txEl>
                                          </p:spTgt>
                                        </p:tgtEl>
                                        <p:attrNameLst>
                                          <p:attrName>style.color</p:attrName>
                                        </p:attrNameLst>
                                      </p:cBhvr>
                                      <p:to>
                                        <p:clrVal>
                                          <a:srgbClr val="C00000"/>
                                        </p:clrVal>
                                      </p:to>
                                    </p:set>
                                    <p:set>
                                      <p:cBhvr>
                                        <p:cTn id="7" dur="500" fill="hold"/>
                                        <p:tgtEl>
                                          <p:spTgt spid="5">
                                            <p:txEl>
                                              <p:pRg st="1" end="1"/>
                                            </p:txEl>
                                          </p:spTgt>
                                        </p:tgtEl>
                                        <p:attrNameLst>
                                          <p:attrName>fillcolor</p:attrName>
                                        </p:attrNameLst>
                                      </p:cBhvr>
                                      <p:to>
                                        <p:clrVal>
                                          <a:srgbClr val="C00000"/>
                                        </p:clrVal>
                                      </p:to>
                                    </p:set>
                                    <p:set>
                                      <p:cBhvr>
                                        <p:cTn id="8" dur="500" fill="hold"/>
                                        <p:tgtEl>
                                          <p:spTgt spid="5">
                                            <p:txEl>
                                              <p:pRg st="1" end="1"/>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3" presetClass="emph" presetSubtype="2" fill="hold" nodeType="clickEffect">
                                  <p:stCondLst>
                                    <p:cond delay="0"/>
                                  </p:stCondLst>
                                  <p:childTnLst>
                                    <p:animClr clrSpc="rgb" dir="cw">
                                      <p:cBhvr override="childStyle">
                                        <p:cTn id="12" dur="2000" fill="hold"/>
                                        <p:tgtEl>
                                          <p:spTgt spid="5">
                                            <p:txEl>
                                              <p:pRg st="2" end="2"/>
                                            </p:txEl>
                                          </p:spTgt>
                                        </p:tgtEl>
                                        <p:attrNameLst>
                                          <p:attrName>style.color</p:attrName>
                                        </p:attrNameLst>
                                      </p:cBhvr>
                                      <p:to>
                                        <a:srgbClr val="00B050"/>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nodeType="clickEffect">
                                  <p:stCondLst>
                                    <p:cond delay="0"/>
                                  </p:stCondLst>
                                  <p:childTnLst>
                                    <p:animClr clrSpc="rgb" dir="cw">
                                      <p:cBhvr override="childStyle">
                                        <p:cTn id="16" dur="2000" fill="hold"/>
                                        <p:tgtEl>
                                          <p:spTgt spid="5">
                                            <p:txEl>
                                              <p:pRg st="3" end="3"/>
                                            </p:txEl>
                                          </p:spTgt>
                                        </p:tgtEl>
                                        <p:attrNameLst>
                                          <p:attrName>style.color</p:attrName>
                                        </p:attrNameLst>
                                      </p:cBhvr>
                                      <p:to>
                                        <a:srgbClr val="00B050"/>
                                      </p:to>
                                    </p:animClr>
                                  </p:childTnLst>
                                </p:cTn>
                              </p:par>
                            </p:childTnLst>
                          </p:cTn>
                        </p:par>
                      </p:childTnLst>
                    </p:cTn>
                  </p:par>
                  <p:par>
                    <p:cTn id="17" fill="hold">
                      <p:stCondLst>
                        <p:cond delay="indefinite"/>
                      </p:stCondLst>
                      <p:childTnLst>
                        <p:par>
                          <p:cTn id="18" fill="hold">
                            <p:stCondLst>
                              <p:cond delay="0"/>
                            </p:stCondLst>
                            <p:childTnLst>
                              <p:par>
                                <p:cTn id="19" presetID="3" presetClass="emph" presetSubtype="2" fill="hold" nodeType="clickEffect">
                                  <p:stCondLst>
                                    <p:cond delay="0"/>
                                  </p:stCondLst>
                                  <p:childTnLst>
                                    <p:animClr clrSpc="rgb" dir="cw">
                                      <p:cBhvr override="childStyle">
                                        <p:cTn id="20" dur="2000" fill="hold"/>
                                        <p:tgtEl>
                                          <p:spTgt spid="5">
                                            <p:txEl>
                                              <p:pRg st="4" end="4"/>
                                            </p:txEl>
                                          </p:spTgt>
                                        </p:tgtEl>
                                        <p:attrNameLst>
                                          <p:attrName>style.color</p:attrName>
                                        </p:attrNameLst>
                                      </p:cBhvr>
                                      <p:to>
                                        <a:srgbClr val="C00000"/>
                                      </p:to>
                                    </p:animClr>
                                  </p:childTnLst>
                                </p:cTn>
                              </p:par>
                            </p:childTnLst>
                          </p:cTn>
                        </p:par>
                      </p:childTnLst>
                    </p:cTn>
                  </p:par>
                  <p:par>
                    <p:cTn id="21" fill="hold">
                      <p:stCondLst>
                        <p:cond delay="indefinite"/>
                      </p:stCondLst>
                      <p:childTnLst>
                        <p:par>
                          <p:cTn id="22" fill="hold">
                            <p:stCondLst>
                              <p:cond delay="0"/>
                            </p:stCondLst>
                            <p:childTnLst>
                              <p:par>
                                <p:cTn id="23" presetID="3" presetClass="emph" presetSubtype="2" fill="hold" nodeType="clickEffect">
                                  <p:stCondLst>
                                    <p:cond delay="0"/>
                                  </p:stCondLst>
                                  <p:childTnLst>
                                    <p:animClr clrSpc="rgb" dir="cw">
                                      <p:cBhvr override="childStyle">
                                        <p:cTn id="24" dur="2000" fill="hold"/>
                                        <p:tgtEl>
                                          <p:spTgt spid="5">
                                            <p:txEl>
                                              <p:pRg st="5" end="5"/>
                                            </p:txEl>
                                          </p:spTgt>
                                        </p:tgtEl>
                                        <p:attrNameLst>
                                          <p:attrName>style.color</p:attrName>
                                        </p:attrNameLst>
                                      </p:cBhvr>
                                      <p:to>
                                        <a:srgbClr val="C00000"/>
                                      </p:to>
                                    </p:animClr>
                                  </p:childTnLst>
                                </p:cTn>
                              </p:par>
                            </p:childTnLst>
                          </p:cTn>
                        </p:par>
                      </p:childTnLst>
                    </p:cTn>
                  </p:par>
                  <p:par>
                    <p:cTn id="25" fill="hold">
                      <p:stCondLst>
                        <p:cond delay="indefinite"/>
                      </p:stCondLst>
                      <p:childTnLst>
                        <p:par>
                          <p:cTn id="26" fill="hold">
                            <p:stCondLst>
                              <p:cond delay="0"/>
                            </p:stCondLst>
                            <p:childTnLst>
                              <p:par>
                                <p:cTn id="27" presetID="3" presetClass="emph" presetSubtype="2" fill="hold" nodeType="clickEffect">
                                  <p:stCondLst>
                                    <p:cond delay="0"/>
                                  </p:stCondLst>
                                  <p:childTnLst>
                                    <p:animClr clrSpc="rgb" dir="cw">
                                      <p:cBhvr override="childStyle">
                                        <p:cTn id="28" dur="2000" fill="hold"/>
                                        <p:tgtEl>
                                          <p:spTgt spid="5">
                                            <p:txEl>
                                              <p:pRg st="6" end="6"/>
                                            </p:txEl>
                                          </p:spTgt>
                                        </p:tgtEl>
                                        <p:attrNameLst>
                                          <p:attrName>style.color</p:attrName>
                                        </p:attrNameLst>
                                      </p:cBhvr>
                                      <p:to>
                                        <a:srgbClr val="00B05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Deine Suche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marL="0" indent="0">
              <a:lnSpc>
                <a:spcPct val="120000"/>
              </a:lnSpc>
              <a:spcBef>
                <a:spcPts val="0"/>
              </a:spcBef>
              <a:buNone/>
            </a:pPr>
            <a:r>
              <a:rPr lang="de-DE" b="1" dirty="0">
                <a:solidFill>
                  <a:schemeClr val="tx1"/>
                </a:solidFill>
              </a:rPr>
              <a:t>Öffne</a:t>
            </a:r>
            <a:r>
              <a:rPr lang="de-DE" dirty="0">
                <a:solidFill>
                  <a:schemeClr val="tx1"/>
                </a:solidFill>
              </a:rPr>
              <a:t> Google-Maps und </a:t>
            </a:r>
            <a:r>
              <a:rPr lang="de-DE" b="1" dirty="0">
                <a:solidFill>
                  <a:schemeClr val="tx1"/>
                </a:solidFill>
              </a:rPr>
              <a:t>suche</a:t>
            </a:r>
            <a:r>
              <a:rPr lang="de-DE" dirty="0">
                <a:solidFill>
                  <a:schemeClr val="tx1"/>
                </a:solidFill>
              </a:rPr>
              <a:t> nach deinem Schulstandort. </a:t>
            </a:r>
            <a:r>
              <a:rPr lang="de-DE" b="1" dirty="0">
                <a:solidFill>
                  <a:schemeClr val="tx1"/>
                </a:solidFill>
              </a:rPr>
              <a:t>Beantworte</a:t>
            </a:r>
            <a:r>
              <a:rPr lang="de-DE" dirty="0">
                <a:solidFill>
                  <a:schemeClr val="tx1"/>
                </a:solidFill>
              </a:rPr>
              <a:t> die folgenden Fragen für dich selbst. Anschließend findet ein Vergleich im Plenum statt.</a:t>
            </a:r>
          </a:p>
          <a:p>
            <a:pPr marL="0" indent="0">
              <a:lnSpc>
                <a:spcPct val="120000"/>
              </a:lnSpc>
              <a:spcBef>
                <a:spcPts val="0"/>
              </a:spcBef>
              <a:buNone/>
            </a:pPr>
            <a:endParaRPr lang="de-DE" dirty="0">
              <a:solidFill>
                <a:schemeClr val="tx1"/>
              </a:solidFill>
            </a:endParaRPr>
          </a:p>
          <a:p>
            <a:pPr marL="0" indent="0">
              <a:lnSpc>
                <a:spcPct val="120000"/>
              </a:lnSpc>
              <a:spcBef>
                <a:spcPts val="0"/>
              </a:spcBef>
              <a:buNone/>
            </a:pPr>
            <a:r>
              <a:rPr lang="de-DE" dirty="0">
                <a:solidFill>
                  <a:schemeClr val="tx1"/>
                </a:solidFill>
              </a:rPr>
              <a:t>1. Wie ist der gesuchte Ort markiert? Welches Symbol wird verwendet?</a:t>
            </a:r>
          </a:p>
          <a:p>
            <a:pPr marL="457200" indent="-457200">
              <a:lnSpc>
                <a:spcPct val="120000"/>
              </a:lnSpc>
              <a:spcBef>
                <a:spcPts val="0"/>
              </a:spcBef>
              <a:buAutoNum type="arabicPeriod"/>
            </a:pPr>
            <a:endParaRPr lang="de-DE" dirty="0">
              <a:solidFill>
                <a:schemeClr val="tx1"/>
              </a:solidFill>
            </a:endParaRPr>
          </a:p>
          <a:p>
            <a:pPr marL="0" indent="0">
              <a:lnSpc>
                <a:spcPct val="120000"/>
              </a:lnSpc>
              <a:spcBef>
                <a:spcPts val="0"/>
              </a:spcBef>
              <a:buNone/>
            </a:pPr>
            <a:r>
              <a:rPr lang="de-DE" dirty="0">
                <a:solidFill>
                  <a:schemeClr val="tx1"/>
                </a:solidFill>
              </a:rPr>
              <a:t>2. </a:t>
            </a:r>
            <a:r>
              <a:rPr lang="de-DE" b="1" dirty="0">
                <a:solidFill>
                  <a:schemeClr val="tx1"/>
                </a:solidFill>
              </a:rPr>
              <a:t>Finde</a:t>
            </a:r>
            <a:r>
              <a:rPr lang="de-DE" dirty="0">
                <a:solidFill>
                  <a:schemeClr val="tx1"/>
                </a:solidFill>
              </a:rPr>
              <a:t> folgende Orte in der Nähe deiner Schule. Wie findest du diese Orte am einfachsten und schnellsten?</a:t>
            </a:r>
          </a:p>
          <a:p>
            <a:pPr marL="825500" lvl="1" indent="-342900">
              <a:lnSpc>
                <a:spcPct val="120000"/>
              </a:lnSpc>
              <a:spcBef>
                <a:spcPts val="0"/>
              </a:spcBef>
            </a:pPr>
            <a:r>
              <a:rPr lang="de-DE" dirty="0">
                <a:solidFill>
                  <a:schemeClr val="tx1"/>
                </a:solidFill>
              </a:rPr>
              <a:t>Supermarkt</a:t>
            </a:r>
          </a:p>
          <a:p>
            <a:pPr marL="825500" lvl="1" indent="-342900">
              <a:lnSpc>
                <a:spcPct val="120000"/>
              </a:lnSpc>
              <a:spcBef>
                <a:spcPts val="0"/>
              </a:spcBef>
            </a:pPr>
            <a:r>
              <a:rPr lang="de-DE" dirty="0">
                <a:solidFill>
                  <a:schemeClr val="tx1"/>
                </a:solidFill>
              </a:rPr>
              <a:t>Apotheke</a:t>
            </a:r>
          </a:p>
          <a:p>
            <a:pPr marL="825500" lvl="1" indent="-342900">
              <a:lnSpc>
                <a:spcPct val="120000"/>
              </a:lnSpc>
              <a:spcBef>
                <a:spcPts val="0"/>
              </a:spcBef>
            </a:pPr>
            <a:r>
              <a:rPr lang="de-DE" dirty="0">
                <a:solidFill>
                  <a:schemeClr val="tx1"/>
                </a:solidFill>
              </a:rPr>
              <a:t>Busstation</a:t>
            </a:r>
          </a:p>
          <a:p>
            <a:pPr marL="825500" lvl="1" indent="-342900">
              <a:lnSpc>
                <a:spcPct val="120000"/>
              </a:lnSpc>
              <a:spcBef>
                <a:spcPts val="0"/>
              </a:spcBef>
            </a:pPr>
            <a:r>
              <a:rPr lang="de-DE" dirty="0">
                <a:solidFill>
                  <a:schemeClr val="tx1"/>
                </a:solidFill>
              </a:rPr>
              <a:t>Arztpraxis</a:t>
            </a:r>
          </a:p>
          <a:p>
            <a:pPr marL="825500" lvl="1" indent="-342900">
              <a:lnSpc>
                <a:spcPct val="120000"/>
              </a:lnSpc>
              <a:spcBef>
                <a:spcPts val="0"/>
              </a:spcBef>
            </a:pPr>
            <a:r>
              <a:rPr lang="de-DE" dirty="0">
                <a:solidFill>
                  <a:schemeClr val="tx1"/>
                </a:solidFill>
              </a:rPr>
              <a:t>Bank</a:t>
            </a:r>
          </a:p>
          <a:p>
            <a:pPr marL="825500" lvl="1" indent="-342900">
              <a:lnSpc>
                <a:spcPct val="120000"/>
              </a:lnSpc>
              <a:spcBef>
                <a:spcPts val="0"/>
              </a:spcBef>
            </a:pPr>
            <a:r>
              <a:rPr lang="de-DE" dirty="0">
                <a:solidFill>
                  <a:schemeClr val="tx1"/>
                </a:solidFill>
              </a:rPr>
              <a:t>Tankstelle</a:t>
            </a:r>
          </a:p>
          <a:p>
            <a:pPr marL="0" indent="0">
              <a:lnSpc>
                <a:spcPct val="120000"/>
              </a:lnSpc>
              <a:spcBef>
                <a:spcPts val="0"/>
              </a:spcBef>
              <a:buNone/>
            </a:pPr>
            <a:r>
              <a:rPr lang="de-DE" dirty="0">
                <a:solidFill>
                  <a:schemeClr val="tx1"/>
                </a:solidFill>
              </a:rPr>
              <a:t> </a:t>
            </a:r>
          </a:p>
          <a:p>
            <a:pPr marL="0" indent="0">
              <a:lnSpc>
                <a:spcPct val="120000"/>
              </a:lnSpc>
              <a:spcBef>
                <a:spcPts val="0"/>
              </a:spcBef>
              <a:buNone/>
            </a:pPr>
            <a:r>
              <a:rPr lang="de-DE" dirty="0">
                <a:solidFill>
                  <a:schemeClr val="tx1"/>
                </a:solidFill>
              </a:rPr>
              <a:t>3. Welche Symbole werden dafür verwendet? Warum wird dieses Symbol verwendet?</a:t>
            </a:r>
            <a:endParaRPr lang="de-AT" dirty="0">
              <a:solidFill>
                <a:schemeClr val="tx1"/>
              </a:solidFill>
            </a:endParaRPr>
          </a:p>
        </p:txBody>
      </p:sp>
    </p:spTree>
    <p:extLst>
      <p:ext uri="{BB962C8B-B14F-4D97-AF65-F5344CB8AC3E}">
        <p14:creationId xmlns:p14="http://schemas.microsoft.com/office/powerpoint/2010/main" val="11498139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Kategorien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9299606" cy="4379026"/>
          </a:xfrm>
        </p:spPr>
        <p:txBody>
          <a:bodyPr>
            <a:normAutofit/>
          </a:bodyPr>
          <a:lstStyle/>
          <a:p>
            <a:pPr marL="0" indent="0">
              <a:buNone/>
            </a:pPr>
            <a:r>
              <a:rPr lang="de-DE" dirty="0">
                <a:solidFill>
                  <a:schemeClr val="tx1"/>
                </a:solidFill>
              </a:rPr>
              <a:t>Du hast bereits bei Google Maps einige Symbole kennengelernt. Ist dir aufgefallen, dass dabei immer in Kategorien gedacht wird?</a:t>
            </a:r>
          </a:p>
          <a:p>
            <a:pPr marL="0" indent="0">
              <a:buNone/>
            </a:pPr>
            <a:r>
              <a:rPr lang="de-DE" b="1" dirty="0">
                <a:solidFill>
                  <a:schemeClr val="tx1"/>
                </a:solidFill>
              </a:rPr>
              <a:t>Ordne </a:t>
            </a:r>
            <a:r>
              <a:rPr lang="de-DE" dirty="0">
                <a:solidFill>
                  <a:schemeClr val="tx1"/>
                </a:solidFill>
              </a:rPr>
              <a:t>nun die Orte den passenden Kategorien </a:t>
            </a:r>
            <a:r>
              <a:rPr lang="de-DE" b="1" dirty="0">
                <a:solidFill>
                  <a:schemeClr val="tx1"/>
                </a:solidFill>
              </a:rPr>
              <a:t>zu.</a:t>
            </a:r>
          </a:p>
          <a:p>
            <a:pPr marL="0" indent="0">
              <a:buNone/>
            </a:pPr>
            <a:endParaRPr lang="de-DE" b="1" dirty="0">
              <a:solidFill>
                <a:schemeClr val="tx1"/>
              </a:solidFill>
            </a:endParaRPr>
          </a:p>
          <a:p>
            <a:pPr marL="0" marR="0" indent="0" algn="l" rtl="0" fontAlgn="t" latinLnBrk="0">
              <a:spcAft>
                <a:spcPts val="0"/>
              </a:spcAft>
              <a:buNone/>
            </a:pPr>
            <a:r>
              <a:rPr lang="de-DE" b="0" i="0" u="none" strike="noStrike" spc="0" baseline="0" dirty="0">
                <a:solidFill>
                  <a:schemeClr val="tx1"/>
                </a:solidFill>
                <a:effectLst/>
                <a:ea typeface="Calibri" panose="020F0502020204030204" pitchFamily="34" charset="0"/>
                <a:cs typeface="Calibri" panose="020F0502020204030204" pitchFamily="34" charset="0"/>
              </a:rPr>
              <a:t>1) Handel</a:t>
            </a:r>
            <a:endParaRPr lang="de-AT" b="0" i="0" u="none" strike="noStrike" dirty="0">
              <a:solidFill>
                <a:schemeClr val="tx1"/>
              </a:solidFill>
              <a:effectLst/>
            </a:endParaRPr>
          </a:p>
          <a:p>
            <a:pPr marL="0" marR="0" indent="0" algn="l" rtl="0" fontAlgn="t" latinLnBrk="0">
              <a:spcAft>
                <a:spcPts val="0"/>
              </a:spcAft>
              <a:buNone/>
            </a:pPr>
            <a:r>
              <a:rPr lang="de-DE" b="0" i="0" u="none" strike="noStrike" spc="0" baseline="0" dirty="0">
                <a:solidFill>
                  <a:schemeClr val="tx1"/>
                </a:solidFill>
                <a:effectLst/>
                <a:ea typeface="Calibri" panose="020F0502020204030204" pitchFamily="34" charset="0"/>
                <a:cs typeface="Calibri" panose="020F0502020204030204" pitchFamily="34" charset="0"/>
              </a:rPr>
              <a:t>2) Attraktionen und Unterhaltung</a:t>
            </a:r>
            <a:endParaRPr lang="de-AT" b="0" i="0" u="none" strike="noStrike" dirty="0">
              <a:solidFill>
                <a:schemeClr val="tx1"/>
              </a:solidFill>
              <a:effectLst/>
            </a:endParaRPr>
          </a:p>
          <a:p>
            <a:pPr marL="0" marR="0" indent="0" algn="l" rtl="0" fontAlgn="t" latinLnBrk="0">
              <a:spcAft>
                <a:spcPts val="0"/>
              </a:spcAft>
              <a:buNone/>
            </a:pPr>
            <a:r>
              <a:rPr lang="de-DE" b="0" i="0" u="none" strike="noStrike" spc="0" baseline="0" dirty="0">
                <a:solidFill>
                  <a:schemeClr val="tx1"/>
                </a:solidFill>
                <a:effectLst/>
                <a:ea typeface="Calibri" panose="020F0502020204030204" pitchFamily="34" charset="0"/>
                <a:cs typeface="Calibri" panose="020F0502020204030204" pitchFamily="34" charset="0"/>
              </a:rPr>
              <a:t>3) Essen und Trinken</a:t>
            </a:r>
            <a:endParaRPr lang="de-AT" b="0" i="0" u="none" strike="noStrike" dirty="0">
              <a:solidFill>
                <a:schemeClr val="tx1"/>
              </a:solidFill>
              <a:effectLst/>
            </a:endParaRPr>
          </a:p>
          <a:p>
            <a:pPr marL="0" marR="0" indent="0" algn="l" rtl="0" fontAlgn="t" latinLnBrk="0">
              <a:spcAft>
                <a:spcPts val="0"/>
              </a:spcAft>
              <a:buNone/>
            </a:pPr>
            <a:r>
              <a:rPr lang="de-DE" b="0" i="0" u="none" strike="noStrike" spc="0" baseline="0" dirty="0">
                <a:solidFill>
                  <a:schemeClr val="tx1"/>
                </a:solidFill>
                <a:effectLst/>
                <a:ea typeface="Calibri" panose="020F0502020204030204" pitchFamily="34" charset="0"/>
                <a:cs typeface="Calibri" panose="020F0502020204030204" pitchFamily="34" charset="0"/>
              </a:rPr>
              <a:t>4) Gesundheit</a:t>
            </a:r>
            <a:endParaRPr lang="de-AT" b="0" i="0" u="none" strike="noStrike" dirty="0">
              <a:solidFill>
                <a:schemeClr val="tx1"/>
              </a:solidFill>
              <a:effectLst/>
            </a:endParaRPr>
          </a:p>
          <a:p>
            <a:pPr marL="0" indent="0">
              <a:buNone/>
            </a:pPr>
            <a:endParaRPr lang="de-DE" b="1" dirty="0">
              <a:solidFill>
                <a:schemeClr val="tx1"/>
              </a:solidFill>
            </a:endParaRPr>
          </a:p>
        </p:txBody>
      </p:sp>
      <p:sp>
        <p:nvSpPr>
          <p:cNvPr id="9" name="Textplatzhalter 4">
            <a:extLst>
              <a:ext uri="{FF2B5EF4-FFF2-40B4-BE49-F238E27FC236}">
                <a16:creationId xmlns:a16="http://schemas.microsoft.com/office/drawing/2014/main" id="{79EA34B3-F4B1-6867-475E-385F29016763}"/>
              </a:ext>
            </a:extLst>
          </p:cNvPr>
          <p:cNvSpPr txBox="1">
            <a:spLocks/>
          </p:cNvSpPr>
          <p:nvPr/>
        </p:nvSpPr>
        <p:spPr>
          <a:xfrm>
            <a:off x="5198724" y="3287730"/>
            <a:ext cx="4424062" cy="28844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dirty="0">
                <a:solidFill>
                  <a:schemeClr val="tx1"/>
                </a:solidFill>
              </a:rPr>
              <a:t>A) Restaurant, Café, Bäckerei, Bar usw.   </a:t>
            </a:r>
          </a:p>
          <a:p>
            <a:pPr marL="0" indent="0" hangingPunct="1">
              <a:buNone/>
            </a:pPr>
            <a:r>
              <a:rPr lang="de-DE" dirty="0">
                <a:solidFill>
                  <a:schemeClr val="tx1"/>
                </a:solidFill>
              </a:rPr>
              <a:t>B) Krankenhaus, Apotheke, Ärztin usw.</a:t>
            </a:r>
          </a:p>
          <a:p>
            <a:pPr marL="0" indent="0" hangingPunct="1">
              <a:buNone/>
            </a:pPr>
            <a:r>
              <a:rPr lang="de-DE" dirty="0">
                <a:solidFill>
                  <a:schemeClr val="tx1"/>
                </a:solidFill>
              </a:rPr>
              <a:t>C) Diverse Geschäfte, Supermarkt, Einkaufszentrum usw.</a:t>
            </a:r>
          </a:p>
          <a:p>
            <a:pPr marL="0" indent="0" hangingPunct="1">
              <a:buNone/>
            </a:pPr>
            <a:r>
              <a:rPr lang="de-DE" dirty="0">
                <a:solidFill>
                  <a:schemeClr val="tx1"/>
                </a:solidFill>
              </a:rPr>
              <a:t>D) Kino, Theater, Museum, Diskothek, Sehenswürdigkeiten usw.</a:t>
            </a:r>
          </a:p>
        </p:txBody>
      </p:sp>
    </p:spTree>
    <p:extLst>
      <p:ext uri="{BB962C8B-B14F-4D97-AF65-F5344CB8AC3E}">
        <p14:creationId xmlns:p14="http://schemas.microsoft.com/office/powerpoint/2010/main" val="164032316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Bedürfnisse: </a:t>
            </a:r>
            <a:r>
              <a:rPr lang="de-DE" dirty="0" err="1"/>
              <a:t>kategorien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sz="2400" b="1" dirty="0">
                <a:solidFill>
                  <a:schemeClr val="tx1"/>
                </a:solidFill>
              </a:rPr>
              <a:t>Wirf</a:t>
            </a:r>
            <a:r>
              <a:rPr lang="de-DE" sz="2400" dirty="0">
                <a:solidFill>
                  <a:schemeClr val="tx1"/>
                </a:solidFill>
              </a:rPr>
              <a:t> noch mal einen Blick auf die Tabelle in M1.</a:t>
            </a:r>
          </a:p>
          <a:p>
            <a:pPr marL="0" indent="0">
              <a:lnSpc>
                <a:spcPct val="100000"/>
              </a:lnSpc>
              <a:spcBef>
                <a:spcPts val="0"/>
              </a:spcBef>
              <a:buNone/>
            </a:pPr>
            <a:endParaRPr lang="de-DE" sz="2400" dirty="0">
              <a:solidFill>
                <a:schemeClr val="tx1"/>
              </a:solidFill>
            </a:endParaRPr>
          </a:p>
          <a:p>
            <a:pPr marL="457200" indent="-457200">
              <a:buFont typeface="+mj-lt"/>
              <a:buAutoNum type="arabicPeriod"/>
            </a:pPr>
            <a:r>
              <a:rPr lang="de-DE" sz="2400" b="1" dirty="0">
                <a:solidFill>
                  <a:schemeClr val="tx1"/>
                </a:solidFill>
              </a:rPr>
              <a:t>Bilde</a:t>
            </a:r>
            <a:r>
              <a:rPr lang="de-DE" sz="2400" dirty="0">
                <a:solidFill>
                  <a:schemeClr val="tx1"/>
                </a:solidFill>
              </a:rPr>
              <a:t> Kategorien und </a:t>
            </a:r>
            <a:r>
              <a:rPr lang="de-DE" sz="2400" b="1" dirty="0">
                <a:solidFill>
                  <a:schemeClr val="tx1"/>
                </a:solidFill>
              </a:rPr>
              <a:t>fasse</a:t>
            </a:r>
            <a:r>
              <a:rPr lang="de-DE" sz="2400" dirty="0">
                <a:solidFill>
                  <a:schemeClr val="tx1"/>
                </a:solidFill>
              </a:rPr>
              <a:t> einige Bedürfnisse </a:t>
            </a:r>
            <a:r>
              <a:rPr lang="de-DE" sz="2400" b="1" dirty="0">
                <a:solidFill>
                  <a:schemeClr val="tx1"/>
                </a:solidFill>
              </a:rPr>
              <a:t>zusammen</a:t>
            </a:r>
            <a:r>
              <a:rPr lang="de-DE" sz="2400" dirty="0">
                <a:solidFill>
                  <a:schemeClr val="tx1"/>
                </a:solidFill>
              </a:rPr>
              <a:t> (Beispiel: Ich fahre mit dem Auto. Ich nehme den Bus. Beides könnte man unter der Kategorie </a:t>
            </a:r>
            <a:r>
              <a:rPr lang="de-DE" sz="2400">
                <a:solidFill>
                  <a:schemeClr val="tx1"/>
                </a:solidFill>
              </a:rPr>
              <a:t>„Mobilität“ </a:t>
            </a:r>
            <a:r>
              <a:rPr lang="de-DE" sz="2400" dirty="0">
                <a:solidFill>
                  <a:schemeClr val="tx1"/>
                </a:solidFill>
              </a:rPr>
              <a:t>zusammenfassen.).</a:t>
            </a:r>
          </a:p>
          <a:p>
            <a:pPr marL="457200" indent="-457200">
              <a:buFont typeface="+mj-lt"/>
              <a:buAutoNum type="arabicPeriod"/>
            </a:pPr>
            <a:r>
              <a:rPr lang="de-DE" sz="2400" b="1" dirty="0">
                <a:solidFill>
                  <a:schemeClr val="tx1"/>
                </a:solidFill>
              </a:rPr>
              <a:t>Erstelle</a:t>
            </a:r>
            <a:r>
              <a:rPr lang="de-DE" sz="2400" dirty="0">
                <a:solidFill>
                  <a:schemeClr val="tx1"/>
                </a:solidFill>
              </a:rPr>
              <a:t> eine Karte, auf der du diese Bedürfniskategorien verortest. </a:t>
            </a:r>
            <a:r>
              <a:rPr lang="de-DE" sz="2400" b="1" dirty="0">
                <a:solidFill>
                  <a:schemeClr val="tx1"/>
                </a:solidFill>
              </a:rPr>
              <a:t>Verwende</a:t>
            </a:r>
            <a:r>
              <a:rPr lang="de-DE" sz="2400" dirty="0">
                <a:solidFill>
                  <a:schemeClr val="tx1"/>
                </a:solidFill>
              </a:rPr>
              <a:t> dazu verschiedene Symbole. Wie das genau geht, erfährst du auf den folgenden Folien.</a:t>
            </a:r>
          </a:p>
          <a:p>
            <a:pPr marL="0" indent="0">
              <a:buNone/>
            </a:pPr>
            <a:endParaRPr lang="de-DE" dirty="0">
              <a:solidFill>
                <a:schemeClr val="tx1"/>
              </a:solidFill>
            </a:endParaRP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77285449-A3DC-C4C3-750F-5016F58653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87846" y="4669735"/>
            <a:ext cx="1949386" cy="1948801"/>
          </a:xfrm>
          <a:prstGeom prst="rect">
            <a:avLst/>
          </a:prstGeom>
        </p:spPr>
      </p:pic>
    </p:spTree>
    <p:extLst>
      <p:ext uri="{BB962C8B-B14F-4D97-AF65-F5344CB8AC3E}">
        <p14:creationId xmlns:p14="http://schemas.microsoft.com/office/powerpoint/2010/main" val="389316024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Bedürfniskarte</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r>
              <a:rPr lang="de-DE" dirty="0"/>
              <a:t>Anleitung zur Erstellung einer Bedürfniskarte mit </a:t>
            </a:r>
            <a:r>
              <a:rPr lang="de-DE" i="1" dirty="0"/>
              <a:t>Scribble Maps</a:t>
            </a:r>
            <a:endParaRPr i="1" dirty="0"/>
          </a:p>
        </p:txBody>
      </p:sp>
    </p:spTree>
    <p:extLst>
      <p:ext uri="{BB962C8B-B14F-4D97-AF65-F5344CB8AC3E}">
        <p14:creationId xmlns:p14="http://schemas.microsoft.com/office/powerpoint/2010/main" val="321921054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Bedürfniskarte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sz="2200" b="1" dirty="0"/>
              <a:t>Erstelle</a:t>
            </a:r>
            <a:r>
              <a:rPr lang="de-DE" sz="2200" dirty="0"/>
              <a:t> deine eigene Karte:</a:t>
            </a:r>
          </a:p>
          <a:p>
            <a:r>
              <a:rPr lang="de-DE" sz="2200" b="1" dirty="0"/>
              <a:t>Suche</a:t>
            </a:r>
            <a:r>
              <a:rPr lang="de-DE" sz="2200" dirty="0"/>
              <a:t> deinen aktuellen Wohnort.</a:t>
            </a:r>
          </a:p>
          <a:p>
            <a:r>
              <a:rPr lang="de-DE" sz="2200" b="1" dirty="0"/>
              <a:t>Suche</a:t>
            </a:r>
            <a:r>
              <a:rPr lang="de-DE" sz="2200" dirty="0"/>
              <a:t> passende Symbole für deine Bedürfnisse und </a:t>
            </a:r>
            <a:r>
              <a:rPr lang="de-DE" sz="2200" b="1" dirty="0"/>
              <a:t>markiere</a:t>
            </a:r>
            <a:r>
              <a:rPr lang="de-DE" sz="2200" dirty="0"/>
              <a:t>, wo du diese befriedigen kannst.</a:t>
            </a:r>
          </a:p>
          <a:p>
            <a:r>
              <a:rPr lang="de-DE" sz="2200" b="1" dirty="0"/>
              <a:t>Erstelle</a:t>
            </a:r>
            <a:r>
              <a:rPr lang="de-DE" sz="2200" dirty="0"/>
              <a:t> eine Legende zu deinen Symbolen.</a:t>
            </a:r>
          </a:p>
          <a:p>
            <a:r>
              <a:rPr lang="de-DE" sz="2200" b="1" dirty="0"/>
              <a:t>Versuche</a:t>
            </a:r>
            <a:r>
              <a:rPr lang="de-DE" sz="2200" dirty="0"/>
              <a:t>, deine Symbole auf der Karte </a:t>
            </a:r>
            <a:r>
              <a:rPr lang="de-DE" sz="2200" b="1" dirty="0"/>
              <a:t>einzuschließen</a:t>
            </a:r>
            <a:r>
              <a:rPr lang="de-DE" sz="2200" dirty="0"/>
              <a:t>.</a:t>
            </a:r>
          </a:p>
          <a:p>
            <a:r>
              <a:rPr lang="de-DE" sz="2200" b="1" dirty="0"/>
              <a:t>Speichere</a:t>
            </a:r>
            <a:r>
              <a:rPr lang="de-DE" sz="2200" dirty="0"/>
              <a:t> deine Karte und </a:t>
            </a:r>
            <a:r>
              <a:rPr lang="de-DE" sz="2200" b="1" dirty="0"/>
              <a:t>drucke</a:t>
            </a:r>
            <a:r>
              <a:rPr lang="de-DE" sz="2200" dirty="0"/>
              <a:t> sie </a:t>
            </a:r>
            <a:r>
              <a:rPr lang="de-DE" sz="2200" b="1" dirty="0"/>
              <a:t>aus</a:t>
            </a:r>
            <a:r>
              <a:rPr lang="de-DE" sz="2200" dirty="0"/>
              <a:t> oder </a:t>
            </a:r>
            <a:r>
              <a:rPr lang="de-DE" sz="2200" b="1" dirty="0"/>
              <a:t>lade</a:t>
            </a:r>
            <a:r>
              <a:rPr lang="de-DE" sz="2200" dirty="0"/>
              <a:t> in einen gemeinsamen Ordner </a:t>
            </a:r>
            <a:r>
              <a:rPr lang="de-DE" sz="2200" b="1" dirty="0"/>
              <a:t>hoch</a:t>
            </a:r>
            <a:r>
              <a:rPr lang="de-DE" sz="2200" dirty="0"/>
              <a:t>.</a:t>
            </a:r>
          </a:p>
          <a:p>
            <a:r>
              <a:rPr lang="de-DE" sz="2200" b="1" dirty="0"/>
              <a:t>Mache</a:t>
            </a:r>
            <a:r>
              <a:rPr lang="de-DE" sz="2200" dirty="0"/>
              <a:t> dich gut mit deiner Karte </a:t>
            </a:r>
            <a:r>
              <a:rPr lang="de-DE" sz="2200" b="1" dirty="0"/>
              <a:t>vertraut</a:t>
            </a:r>
            <a:r>
              <a:rPr lang="de-DE" sz="2200" dirty="0"/>
              <a:t>, um sie präsentieren zu können.</a:t>
            </a:r>
          </a:p>
        </p:txBody>
      </p:sp>
      <p:pic>
        <p:nvPicPr>
          <p:cNvPr id="3" name="Grafik 2" descr="Ein Bild, das Säugetier, Clipart, Hase Kaninchen, Tierfigur enthält.&#10;&#10;Automatisch generierte Beschreibung">
            <a:extLst>
              <a:ext uri="{FF2B5EF4-FFF2-40B4-BE49-F238E27FC236}">
                <a16:creationId xmlns:a16="http://schemas.microsoft.com/office/drawing/2014/main" id="{9EC672E9-E62A-E661-2110-B64239F11F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0196" y="4793941"/>
            <a:ext cx="1851783" cy="1851228"/>
          </a:xfrm>
          <a:prstGeom prst="rect">
            <a:avLst/>
          </a:prstGeom>
        </p:spPr>
      </p:pic>
    </p:spTree>
    <p:extLst>
      <p:ext uri="{BB962C8B-B14F-4D97-AF65-F5344CB8AC3E}">
        <p14:creationId xmlns:p14="http://schemas.microsoft.com/office/powerpoint/2010/main" val="83748513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A0F67F54-823A-A606-CA8F-2BA35CE98FD1}"/>
              </a:ext>
            </a:extLst>
          </p:cNvPr>
          <p:cNvSpPr txBox="1"/>
          <p:nvPr/>
        </p:nvSpPr>
        <p:spPr>
          <a:xfrm>
            <a:off x="799726" y="1625923"/>
            <a:ext cx="8619481" cy="1938992"/>
          </a:xfrm>
          <a:prstGeom prst="rect">
            <a:avLst/>
          </a:prstGeom>
          <a:noFill/>
        </p:spPr>
        <p:txBody>
          <a:bodyPr wrap="square" rtlCol="0">
            <a:spAutoFit/>
          </a:bodyPr>
          <a:lstStyle/>
          <a:p>
            <a:pPr marL="342900" indent="-342900">
              <a:buFont typeface="Arial" panose="020B0604020202020204" pitchFamily="34" charset="0"/>
              <a:buChar char="•"/>
            </a:pPr>
            <a:r>
              <a:rPr lang="de-AT" sz="2000" b="1" dirty="0">
                <a:latin typeface="Lexend" pitchFamily="2" charset="0"/>
              </a:rPr>
              <a:t>Öffne</a:t>
            </a:r>
            <a:r>
              <a:rPr lang="de-AT" sz="2000" dirty="0">
                <a:latin typeface="Lexend" pitchFamily="2" charset="0"/>
              </a:rPr>
              <a:t> Scribble Maps im Internet unter: </a:t>
            </a:r>
            <a:r>
              <a:rPr lang="de-DE" sz="2000" u="sng" dirty="0">
                <a:solidFill>
                  <a:schemeClr val="accent1"/>
                </a:solidFill>
                <a:latin typeface="Lexend" pitchFamily="2" charset="0"/>
                <a:hlinkClick r:id="rId2">
                  <a:extLst>
                    <a:ext uri="{A12FA001-AC4F-418D-AE19-62706E023703}">
                      <ahyp:hlinkClr xmlns:ahyp="http://schemas.microsoft.com/office/drawing/2018/hyperlinkcolor" val="tx"/>
                    </a:ext>
                  </a:extLst>
                </a:hlinkClick>
              </a:rPr>
              <a:t>https://www.scribblemaps.com/</a:t>
            </a:r>
            <a:endParaRPr lang="de-DE" sz="2000" u="sng" dirty="0">
              <a:solidFill>
                <a:schemeClr val="accent1"/>
              </a:solidFill>
              <a:latin typeface="Lexend" pitchFamily="2" charset="0"/>
            </a:endParaRPr>
          </a:p>
          <a:p>
            <a:endParaRPr lang="de-DE" sz="2000" u="sng" dirty="0">
              <a:solidFill>
                <a:schemeClr val="accent1"/>
              </a:solidFill>
              <a:latin typeface="Lexend" pitchFamily="2" charset="0"/>
            </a:endParaRPr>
          </a:p>
          <a:p>
            <a:pPr marL="342900" indent="-342900">
              <a:buFont typeface="Arial" panose="020B0604020202020204" pitchFamily="34" charset="0"/>
              <a:buChar char="•"/>
            </a:pPr>
            <a:r>
              <a:rPr lang="de-DE" sz="2000" b="1" dirty="0">
                <a:solidFill>
                  <a:schemeClr val="tx1"/>
                </a:solidFill>
                <a:latin typeface="Lexend" pitchFamily="2" charset="0"/>
              </a:rPr>
              <a:t>Klicke</a:t>
            </a:r>
            <a:r>
              <a:rPr lang="de-DE" sz="2000" dirty="0">
                <a:solidFill>
                  <a:schemeClr val="tx1"/>
                </a:solidFill>
                <a:latin typeface="Lexend" pitchFamily="2" charset="0"/>
              </a:rPr>
              <a:t> auf „Eigene Karte erstellen“ </a:t>
            </a:r>
            <a:r>
              <a:rPr lang="de-DE" sz="2000" b="1" dirty="0">
                <a:solidFill>
                  <a:srgbClr val="0070C0"/>
                </a:solidFill>
                <a:latin typeface="Lexend" pitchFamily="2" charset="0"/>
              </a:rPr>
              <a:t>(Create </a:t>
            </a:r>
            <a:r>
              <a:rPr lang="de-DE" sz="2000" b="1" dirty="0" err="1">
                <a:solidFill>
                  <a:srgbClr val="0070C0"/>
                </a:solidFill>
                <a:latin typeface="Lexend" pitchFamily="2" charset="0"/>
              </a:rPr>
              <a:t>Your</a:t>
            </a:r>
            <a:r>
              <a:rPr lang="de-DE" sz="2000" b="1" dirty="0">
                <a:solidFill>
                  <a:srgbClr val="0070C0"/>
                </a:solidFill>
                <a:latin typeface="Lexend" pitchFamily="2" charset="0"/>
              </a:rPr>
              <a:t> First </a:t>
            </a:r>
            <a:r>
              <a:rPr lang="de-DE" sz="2000" b="1" dirty="0" err="1">
                <a:solidFill>
                  <a:srgbClr val="0070C0"/>
                </a:solidFill>
                <a:latin typeface="Lexend" pitchFamily="2" charset="0"/>
              </a:rPr>
              <a:t>Map</a:t>
            </a:r>
            <a:r>
              <a:rPr lang="de-DE" sz="2000" b="1" dirty="0">
                <a:solidFill>
                  <a:srgbClr val="0070C0"/>
                </a:solidFill>
                <a:latin typeface="Lexend" pitchFamily="2" charset="0"/>
              </a:rPr>
              <a:t>)</a:t>
            </a:r>
          </a:p>
          <a:p>
            <a:endParaRPr lang="de-DE" sz="2000" dirty="0">
              <a:solidFill>
                <a:schemeClr val="bg1"/>
              </a:solidFill>
              <a:latin typeface="Lexend" pitchFamily="2" charset="0"/>
            </a:endParaRPr>
          </a:p>
          <a:p>
            <a:pPr marL="342900" indent="-342900">
              <a:buFont typeface="Arial" panose="020B0604020202020204" pitchFamily="34" charset="0"/>
              <a:buChar char="•"/>
            </a:pPr>
            <a:r>
              <a:rPr lang="de-DE" sz="2000" b="1" dirty="0">
                <a:latin typeface="Lexend" pitchFamily="2" charset="0"/>
              </a:rPr>
              <a:t>Starte</a:t>
            </a:r>
            <a:r>
              <a:rPr lang="de-DE" sz="2000" dirty="0">
                <a:latin typeface="Lexend" pitchFamily="2" charset="0"/>
              </a:rPr>
              <a:t> mit deiner Bedürfniskarte!</a:t>
            </a:r>
          </a:p>
          <a:p>
            <a:endParaRPr lang="de-DE" sz="2000" u="sng" dirty="0">
              <a:solidFill>
                <a:schemeClr val="accent1"/>
              </a:solidFill>
              <a:highlight>
                <a:srgbClr val="FFFF00"/>
              </a:highlight>
              <a:latin typeface="Lexend" pitchFamily="2" charset="0"/>
            </a:endParaRPr>
          </a:p>
        </p:txBody>
      </p:sp>
      <p:pic>
        <p:nvPicPr>
          <p:cNvPr id="11" name="Grafik 10" descr="Ein Bild, das Karte enthält.&#10;&#10;Automatisch generierte Beschreibung">
            <a:extLst>
              <a:ext uri="{FF2B5EF4-FFF2-40B4-BE49-F238E27FC236}">
                <a16:creationId xmlns:a16="http://schemas.microsoft.com/office/drawing/2014/main" id="{6D18364C-83F1-A893-8940-E1885A39A08E}"/>
              </a:ext>
            </a:extLst>
          </p:cNvPr>
          <p:cNvPicPr>
            <a:picLocks noChangeAspect="1"/>
          </p:cNvPicPr>
          <p:nvPr/>
        </p:nvPicPr>
        <p:blipFill rotWithShape="1">
          <a:blip r:embed="rId3">
            <a:extLst>
              <a:ext uri="{28A0092B-C50C-407E-A947-70E740481C1C}">
                <a14:useLocalDpi xmlns:a14="http://schemas.microsoft.com/office/drawing/2010/main" val="0"/>
              </a:ext>
            </a:extLst>
          </a:blip>
          <a:srcRect l="12780" t="42954" r="14148" b="17011"/>
          <a:stretch/>
        </p:blipFill>
        <p:spPr>
          <a:xfrm>
            <a:off x="799725" y="3297024"/>
            <a:ext cx="11006181" cy="3236427"/>
          </a:xfrm>
          <a:prstGeom prst="rect">
            <a:avLst/>
          </a:prstGeom>
          <a:ln>
            <a:noFill/>
          </a:ln>
          <a:effectLst>
            <a:softEdge rad="112500"/>
          </a:effectLst>
        </p:spPr>
      </p:pic>
      <p:sp>
        <p:nvSpPr>
          <p:cNvPr id="2" name="Titel 3">
            <a:extLst>
              <a:ext uri="{FF2B5EF4-FFF2-40B4-BE49-F238E27FC236}">
                <a16:creationId xmlns:a16="http://schemas.microsoft.com/office/drawing/2014/main" id="{72B233B9-CD4B-23DB-46ED-BB7236D05DB0}"/>
              </a:ext>
            </a:extLst>
          </p:cNvPr>
          <p:cNvSpPr>
            <a:spLocks noGrp="1"/>
          </p:cNvSpPr>
          <p:nvPr>
            <p:ph type="title"/>
          </p:nvPr>
        </p:nvSpPr>
        <p:spPr>
          <a:xfrm>
            <a:off x="799725" y="951675"/>
            <a:ext cx="9639413" cy="755935"/>
          </a:xfrm>
        </p:spPr>
        <p:txBody>
          <a:bodyPr>
            <a:normAutofit/>
          </a:bodyPr>
          <a:lstStyle/>
          <a:p>
            <a:r>
              <a:rPr lang="de-AT" dirty="0"/>
              <a:t>Scribble </a:t>
            </a:r>
            <a:r>
              <a:rPr lang="de-AT" dirty="0" err="1"/>
              <a:t>maps</a:t>
            </a:r>
            <a:endParaRPr lang="de-AT" dirty="0"/>
          </a:p>
        </p:txBody>
      </p:sp>
    </p:spTree>
    <p:extLst>
      <p:ext uri="{BB962C8B-B14F-4D97-AF65-F5344CB8AC3E}">
        <p14:creationId xmlns:p14="http://schemas.microsoft.com/office/powerpoint/2010/main" val="949570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3">
            <a:extLst>
              <a:ext uri="{FF2B5EF4-FFF2-40B4-BE49-F238E27FC236}">
                <a16:creationId xmlns:a16="http://schemas.microsoft.com/office/drawing/2014/main" id="{C017F8F6-649D-AD67-2BB6-3822D05225A3}"/>
              </a:ext>
            </a:extLst>
          </p:cNvPr>
          <p:cNvSpPr>
            <a:spLocks noGrp="1"/>
          </p:cNvSpPr>
          <p:nvPr>
            <p:ph type="title"/>
          </p:nvPr>
        </p:nvSpPr>
        <p:spPr>
          <a:xfrm>
            <a:off x="799725" y="951675"/>
            <a:ext cx="9639413" cy="755935"/>
          </a:xfrm>
        </p:spPr>
        <p:txBody>
          <a:bodyPr>
            <a:normAutofit/>
          </a:bodyPr>
          <a:lstStyle/>
          <a:p>
            <a:r>
              <a:rPr lang="de-AT" dirty="0" err="1"/>
              <a:t>anleitung</a:t>
            </a:r>
            <a:endParaRPr lang="de-AT" dirty="0"/>
          </a:p>
        </p:txBody>
      </p:sp>
      <p:sp>
        <p:nvSpPr>
          <p:cNvPr id="5" name="Textfeld 4">
            <a:extLst>
              <a:ext uri="{FF2B5EF4-FFF2-40B4-BE49-F238E27FC236}">
                <a16:creationId xmlns:a16="http://schemas.microsoft.com/office/drawing/2014/main" id="{EBB159E5-2440-C694-60B7-98D73DEC6DED}"/>
              </a:ext>
            </a:extLst>
          </p:cNvPr>
          <p:cNvSpPr txBox="1"/>
          <p:nvPr/>
        </p:nvSpPr>
        <p:spPr>
          <a:xfrm>
            <a:off x="799727" y="1625923"/>
            <a:ext cx="9975110" cy="1323439"/>
          </a:xfrm>
          <a:prstGeom prst="rect">
            <a:avLst/>
          </a:prstGeom>
          <a:noFill/>
        </p:spPr>
        <p:txBody>
          <a:bodyPr wrap="square" rtlCol="0">
            <a:spAutoFit/>
          </a:bodyPr>
          <a:lstStyle/>
          <a:p>
            <a:pPr marL="457200" indent="-457200">
              <a:buFont typeface="+mj-lt"/>
              <a:buAutoNum type="arabicPeriod"/>
            </a:pPr>
            <a:r>
              <a:rPr lang="de-AT" sz="2000" b="1" dirty="0">
                <a:latin typeface="Lexend" pitchFamily="2" charset="0"/>
              </a:rPr>
              <a:t>Wähle</a:t>
            </a:r>
            <a:r>
              <a:rPr lang="de-AT" sz="2000" dirty="0">
                <a:latin typeface="Lexend" pitchFamily="2" charset="0"/>
              </a:rPr>
              <a:t> rechts unten den hybriden Hintergrund.</a:t>
            </a:r>
          </a:p>
          <a:p>
            <a:pPr marL="457200" indent="-457200">
              <a:buFont typeface="+mj-lt"/>
              <a:buAutoNum type="arabicPeriod"/>
            </a:pPr>
            <a:endParaRPr lang="de-DE" sz="2000" u="sng" dirty="0">
              <a:solidFill>
                <a:schemeClr val="accent1"/>
              </a:solidFill>
              <a:latin typeface="Lexend" pitchFamily="2" charset="0"/>
            </a:endParaRPr>
          </a:p>
          <a:p>
            <a:pPr marL="457200" indent="-457200">
              <a:buFont typeface="+mj-lt"/>
              <a:buAutoNum type="arabicPeriod"/>
            </a:pPr>
            <a:r>
              <a:rPr lang="de-DE" sz="2000" b="1" dirty="0">
                <a:latin typeface="Lexend" pitchFamily="2" charset="0"/>
              </a:rPr>
              <a:t>Suche</a:t>
            </a:r>
            <a:r>
              <a:rPr lang="de-DE" sz="2000" dirty="0">
                <a:latin typeface="Lexend" pitchFamily="2" charset="0"/>
              </a:rPr>
              <a:t> links oben im Menü nach deiner Heimatstadt bzw. deinem Heimatort.</a:t>
            </a:r>
          </a:p>
          <a:p>
            <a:pPr marL="457200" indent="-457200">
              <a:buFont typeface="+mj-lt"/>
              <a:buAutoNum type="arabicPeriod"/>
            </a:pPr>
            <a:endParaRPr lang="de-AT" sz="2000" dirty="0">
              <a:latin typeface="Lexend" pitchFamily="2" charset="0"/>
            </a:endParaRPr>
          </a:p>
        </p:txBody>
      </p:sp>
      <p:pic>
        <p:nvPicPr>
          <p:cNvPr id="11" name="Grafik 10" descr="Ein Bild, das Karte enthält.&#10;&#10;Automatisch generierte Beschreibung">
            <a:extLst>
              <a:ext uri="{FF2B5EF4-FFF2-40B4-BE49-F238E27FC236}">
                <a16:creationId xmlns:a16="http://schemas.microsoft.com/office/drawing/2014/main" id="{419150AF-6E87-A28A-E837-BC538C31FA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2835" y="3257138"/>
            <a:ext cx="6468894" cy="3471819"/>
          </a:xfrm>
          <a:prstGeom prst="rect">
            <a:avLst/>
          </a:prstGeom>
          <a:ln>
            <a:noFill/>
          </a:ln>
          <a:effectLst>
            <a:softEdge rad="112500"/>
          </a:effectLst>
        </p:spPr>
      </p:pic>
      <p:sp>
        <p:nvSpPr>
          <p:cNvPr id="12" name="Ellipse 11">
            <a:extLst>
              <a:ext uri="{FF2B5EF4-FFF2-40B4-BE49-F238E27FC236}">
                <a16:creationId xmlns:a16="http://schemas.microsoft.com/office/drawing/2014/main" id="{EFCABCE1-2B5F-B662-68C7-C3286E71AF50}"/>
              </a:ext>
            </a:extLst>
          </p:cNvPr>
          <p:cNvSpPr/>
          <p:nvPr/>
        </p:nvSpPr>
        <p:spPr>
          <a:xfrm>
            <a:off x="2714017" y="3239035"/>
            <a:ext cx="865761" cy="865761"/>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Ellipse 14">
            <a:extLst>
              <a:ext uri="{FF2B5EF4-FFF2-40B4-BE49-F238E27FC236}">
                <a16:creationId xmlns:a16="http://schemas.microsoft.com/office/drawing/2014/main" id="{5AE69363-D311-9DD0-A451-E191FFB6BC11}"/>
              </a:ext>
            </a:extLst>
          </p:cNvPr>
          <p:cNvSpPr/>
          <p:nvPr/>
        </p:nvSpPr>
        <p:spPr>
          <a:xfrm>
            <a:off x="8197175" y="5508822"/>
            <a:ext cx="1102467" cy="1102467"/>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Grafik 18" descr="Ein Bild, das Karte enthält.&#10;&#10;Automatisch generierte Beschreibung">
            <a:extLst>
              <a:ext uri="{FF2B5EF4-FFF2-40B4-BE49-F238E27FC236}">
                <a16:creationId xmlns:a16="http://schemas.microsoft.com/office/drawing/2014/main" id="{8EE05AEE-F1AB-5515-C306-7CA4CF43878C}"/>
              </a:ext>
            </a:extLst>
          </p:cNvPr>
          <p:cNvPicPr>
            <a:picLocks noChangeAspect="1"/>
          </p:cNvPicPr>
          <p:nvPr/>
        </p:nvPicPr>
        <p:blipFill rotWithShape="1">
          <a:blip r:embed="rId3">
            <a:duotone>
              <a:prstClr val="black"/>
              <a:srgbClr val="EFDDE5">
                <a:tint val="45000"/>
                <a:satMod val="400000"/>
              </a:srgbClr>
            </a:duotone>
            <a:extLst>
              <a:ext uri="{28A0092B-C50C-407E-A947-70E740481C1C}">
                <a14:useLocalDpi xmlns:a14="http://schemas.microsoft.com/office/drawing/2010/main" val="0"/>
              </a:ext>
            </a:extLst>
          </a:blip>
          <a:srcRect l="3682" t="44310" r="1930" b="4601"/>
          <a:stretch/>
        </p:blipFill>
        <p:spPr>
          <a:xfrm>
            <a:off x="9157080" y="4819250"/>
            <a:ext cx="2564116" cy="412827"/>
          </a:xfrm>
          <a:prstGeom prst="rect">
            <a:avLst/>
          </a:prstGeom>
        </p:spPr>
      </p:pic>
      <p:pic>
        <p:nvPicPr>
          <p:cNvPr id="22" name="Grafik 21">
            <a:extLst>
              <a:ext uri="{FF2B5EF4-FFF2-40B4-BE49-F238E27FC236}">
                <a16:creationId xmlns:a16="http://schemas.microsoft.com/office/drawing/2014/main" id="{77207E0C-79BA-D306-F38C-A4EB1F0382C3}"/>
              </a:ext>
            </a:extLst>
          </p:cNvPr>
          <p:cNvPicPr>
            <a:picLocks noChangeAspect="1"/>
          </p:cNvPicPr>
          <p:nvPr/>
        </p:nvPicPr>
        <p:blipFill rotWithShape="1">
          <a:blip r:embed="rId4">
            <a:duotone>
              <a:prstClr val="black"/>
              <a:srgbClr val="EFDDE5">
                <a:tint val="45000"/>
                <a:satMod val="400000"/>
              </a:srgbClr>
            </a:duotone>
            <a:extLst>
              <a:ext uri="{28A0092B-C50C-407E-A947-70E740481C1C}">
                <a14:useLocalDpi xmlns:a14="http://schemas.microsoft.com/office/drawing/2010/main" val="0"/>
              </a:ext>
            </a:extLst>
          </a:blip>
          <a:srcRect l="2099" t="12103" r="52342" b="12889"/>
          <a:stretch/>
        </p:blipFill>
        <p:spPr>
          <a:xfrm>
            <a:off x="330960" y="4104796"/>
            <a:ext cx="1696999" cy="636914"/>
          </a:xfrm>
          <a:prstGeom prst="rect">
            <a:avLst/>
          </a:prstGeom>
        </p:spPr>
      </p:pic>
      <p:pic>
        <p:nvPicPr>
          <p:cNvPr id="24" name="Grafik 23" descr="Zurück Silhouette">
            <a:extLst>
              <a:ext uri="{FF2B5EF4-FFF2-40B4-BE49-F238E27FC236}">
                <a16:creationId xmlns:a16="http://schemas.microsoft.com/office/drawing/2014/main" id="{F0EC8D33-F602-35E8-FDD5-51127EA8328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5400000">
            <a:off x="9181965" y="5232077"/>
            <a:ext cx="914400" cy="914400"/>
          </a:xfrm>
          <a:prstGeom prst="rect">
            <a:avLst/>
          </a:prstGeom>
        </p:spPr>
      </p:pic>
      <p:pic>
        <p:nvPicPr>
          <p:cNvPr id="26" name="Grafik 25" descr="Zurück Silhouette">
            <a:extLst>
              <a:ext uri="{FF2B5EF4-FFF2-40B4-BE49-F238E27FC236}">
                <a16:creationId xmlns:a16="http://schemas.microsoft.com/office/drawing/2014/main" id="{04FCB1B3-3EE9-C606-8C54-D14818A0DB7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2027960" y="3932024"/>
            <a:ext cx="914400" cy="914400"/>
          </a:xfrm>
          <a:prstGeom prst="rect">
            <a:avLst/>
          </a:prstGeom>
        </p:spPr>
      </p:pic>
      <p:sp>
        <p:nvSpPr>
          <p:cNvPr id="28" name="Ellipse 27">
            <a:extLst>
              <a:ext uri="{FF2B5EF4-FFF2-40B4-BE49-F238E27FC236}">
                <a16:creationId xmlns:a16="http://schemas.microsoft.com/office/drawing/2014/main" id="{2380548C-550F-88D3-DF2C-92FD5F34DDEC}"/>
              </a:ext>
            </a:extLst>
          </p:cNvPr>
          <p:cNvSpPr/>
          <p:nvPr/>
        </p:nvSpPr>
        <p:spPr>
          <a:xfrm>
            <a:off x="10625847" y="4535846"/>
            <a:ext cx="914401" cy="914401"/>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687862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4D9A58F8-27EB-08BC-5B25-3776B8557F61}"/>
              </a:ext>
            </a:extLst>
          </p:cNvPr>
          <p:cNvSpPr txBox="1"/>
          <p:nvPr/>
        </p:nvSpPr>
        <p:spPr>
          <a:xfrm>
            <a:off x="799725" y="993396"/>
            <a:ext cx="9975110" cy="1938992"/>
          </a:xfrm>
          <a:prstGeom prst="rect">
            <a:avLst/>
          </a:prstGeom>
          <a:noFill/>
        </p:spPr>
        <p:txBody>
          <a:bodyPr wrap="square" rtlCol="0">
            <a:spAutoFit/>
          </a:bodyPr>
          <a:lstStyle/>
          <a:p>
            <a:pPr marL="457200" indent="-457200">
              <a:buFont typeface="+mj-lt"/>
              <a:buAutoNum type="arabicPeriod"/>
            </a:pPr>
            <a:r>
              <a:rPr lang="de-AT" sz="2000" dirty="0">
                <a:solidFill>
                  <a:schemeClr val="bg1"/>
                </a:solidFill>
                <a:latin typeface="Lexend" pitchFamily="2" charset="0"/>
              </a:rPr>
              <a:t>.</a:t>
            </a:r>
            <a:endParaRPr lang="de-DE" sz="2000" u="sng" dirty="0">
              <a:solidFill>
                <a:schemeClr val="bg1"/>
              </a:solidFill>
              <a:latin typeface="Lexend" pitchFamily="2" charset="0"/>
            </a:endParaRPr>
          </a:p>
          <a:p>
            <a:pPr marL="457200" indent="-457200">
              <a:buFont typeface="+mj-lt"/>
              <a:buAutoNum type="arabicPeriod"/>
            </a:pPr>
            <a:r>
              <a:rPr lang="de-DE" sz="2000" dirty="0">
                <a:solidFill>
                  <a:schemeClr val="bg1"/>
                </a:solidFill>
                <a:latin typeface="Lexend" pitchFamily="2" charset="0"/>
              </a:rPr>
              <a:t>.</a:t>
            </a:r>
          </a:p>
          <a:p>
            <a:pPr marL="457200" indent="-457200">
              <a:buFont typeface="+mj-lt"/>
              <a:buAutoNum type="arabicPeriod"/>
            </a:pPr>
            <a:r>
              <a:rPr lang="de-DE" sz="2000" b="1" dirty="0">
                <a:latin typeface="Lexend" pitchFamily="2" charset="0"/>
              </a:rPr>
              <a:t>Wähle</a:t>
            </a:r>
            <a:r>
              <a:rPr lang="de-DE" sz="2000" dirty="0">
                <a:latin typeface="Lexend" pitchFamily="2" charset="0"/>
              </a:rPr>
              <a:t> im Menü das </a:t>
            </a:r>
            <a:r>
              <a:rPr lang="de-DE" sz="2000" b="1" dirty="0">
                <a:solidFill>
                  <a:schemeClr val="accent5">
                    <a:lumMod val="75000"/>
                  </a:schemeClr>
                </a:solidFill>
                <a:latin typeface="Lexend" pitchFamily="2" charset="0"/>
              </a:rPr>
              <a:t>Marker Tool </a:t>
            </a:r>
            <a:r>
              <a:rPr lang="de-DE" sz="2000" b="1" dirty="0">
                <a:latin typeface="Lexend" pitchFamily="2" charset="0"/>
              </a:rPr>
              <a:t>aus</a:t>
            </a:r>
            <a:r>
              <a:rPr lang="de-DE" sz="2000" dirty="0">
                <a:latin typeface="Lexend" pitchFamily="2" charset="0"/>
              </a:rPr>
              <a:t>!</a:t>
            </a:r>
          </a:p>
          <a:p>
            <a:pPr marL="457200" indent="-457200">
              <a:buFont typeface="+mj-lt"/>
              <a:buAutoNum type="arabicPeriod"/>
            </a:pPr>
            <a:endParaRPr lang="de-DE" sz="2000" dirty="0">
              <a:latin typeface="Lexend" pitchFamily="2" charset="0"/>
            </a:endParaRPr>
          </a:p>
          <a:p>
            <a:pPr marL="457200" indent="-457200">
              <a:buFont typeface="+mj-lt"/>
              <a:buAutoNum type="arabicPeriod"/>
            </a:pPr>
            <a:r>
              <a:rPr lang="de-DE" sz="2000" b="1" dirty="0">
                <a:latin typeface="Lexend" pitchFamily="2" charset="0"/>
              </a:rPr>
              <a:t>Suche</a:t>
            </a:r>
            <a:r>
              <a:rPr lang="de-DE" sz="2000" dirty="0">
                <a:latin typeface="Lexend" pitchFamily="2" charset="0"/>
              </a:rPr>
              <a:t> dir ein Symbol </a:t>
            </a:r>
            <a:r>
              <a:rPr lang="de-DE" sz="2000" b="1" dirty="0">
                <a:latin typeface="Lexend" pitchFamily="2" charset="0"/>
              </a:rPr>
              <a:t>aus</a:t>
            </a:r>
            <a:r>
              <a:rPr lang="de-DE" sz="2000" dirty="0">
                <a:latin typeface="Lexend" pitchFamily="2" charset="0"/>
              </a:rPr>
              <a:t>, das für deine Bedürfnisse steht!</a:t>
            </a:r>
          </a:p>
          <a:p>
            <a:r>
              <a:rPr lang="de-DE" sz="2000" dirty="0">
                <a:latin typeface="Lexend" pitchFamily="2" charset="0"/>
              </a:rPr>
              <a:t>      Im Suchfeld kannst du nach bestimmten Begriffen (z. B. Reiten, Schule, Medizin) suchen.</a:t>
            </a:r>
            <a:endParaRPr lang="de-AT" sz="2000" dirty="0">
              <a:latin typeface="Lexend" pitchFamily="2" charset="0"/>
            </a:endParaRPr>
          </a:p>
        </p:txBody>
      </p:sp>
      <p:sp>
        <p:nvSpPr>
          <p:cNvPr id="2" name="Titel 3">
            <a:extLst>
              <a:ext uri="{FF2B5EF4-FFF2-40B4-BE49-F238E27FC236}">
                <a16:creationId xmlns:a16="http://schemas.microsoft.com/office/drawing/2014/main" id="{D924BCDE-B22C-56D6-93BF-D855DBEB732F}"/>
              </a:ext>
            </a:extLst>
          </p:cNvPr>
          <p:cNvSpPr>
            <a:spLocks noGrp="1"/>
          </p:cNvSpPr>
          <p:nvPr>
            <p:ph type="title"/>
          </p:nvPr>
        </p:nvSpPr>
        <p:spPr>
          <a:xfrm>
            <a:off x="799725" y="951675"/>
            <a:ext cx="9639413" cy="755935"/>
          </a:xfrm>
        </p:spPr>
        <p:txBody>
          <a:bodyPr>
            <a:normAutofit/>
          </a:bodyPr>
          <a:lstStyle/>
          <a:p>
            <a:r>
              <a:rPr lang="de-AT" dirty="0" err="1"/>
              <a:t>anleitung</a:t>
            </a:r>
            <a:endParaRPr lang="de-AT" dirty="0"/>
          </a:p>
        </p:txBody>
      </p:sp>
      <p:pic>
        <p:nvPicPr>
          <p:cNvPr id="7" name="Grafik 6" descr="Ein Bild, das Karte enthält.&#10;&#10;Automatisch generierte Beschreibung">
            <a:extLst>
              <a:ext uri="{FF2B5EF4-FFF2-40B4-BE49-F238E27FC236}">
                <a16:creationId xmlns:a16="http://schemas.microsoft.com/office/drawing/2014/main" id="{A85809B2-950A-6D74-B75E-4D8D3D101686}"/>
              </a:ext>
            </a:extLst>
          </p:cNvPr>
          <p:cNvPicPr>
            <a:picLocks noChangeAspect="1"/>
          </p:cNvPicPr>
          <p:nvPr/>
        </p:nvPicPr>
        <p:blipFill rotWithShape="1">
          <a:blip r:embed="rId2">
            <a:extLst>
              <a:ext uri="{28A0092B-C50C-407E-A947-70E740481C1C}">
                <a14:useLocalDpi xmlns:a14="http://schemas.microsoft.com/office/drawing/2010/main" val="0"/>
              </a:ext>
            </a:extLst>
          </a:blip>
          <a:srcRect l="2479"/>
          <a:stretch/>
        </p:blipFill>
        <p:spPr>
          <a:xfrm>
            <a:off x="4873655" y="3174178"/>
            <a:ext cx="6326937" cy="3477057"/>
          </a:xfrm>
          <a:prstGeom prst="rect">
            <a:avLst/>
          </a:prstGeom>
          <a:ln>
            <a:noFill/>
          </a:ln>
          <a:effectLst>
            <a:softEdge rad="112500"/>
          </a:effectLst>
        </p:spPr>
      </p:pic>
      <p:sp>
        <p:nvSpPr>
          <p:cNvPr id="9" name="Ellipse 8">
            <a:extLst>
              <a:ext uri="{FF2B5EF4-FFF2-40B4-BE49-F238E27FC236}">
                <a16:creationId xmlns:a16="http://schemas.microsoft.com/office/drawing/2014/main" id="{4FCBD469-4FE6-9B16-1324-823E5A1E682D}"/>
              </a:ext>
            </a:extLst>
          </p:cNvPr>
          <p:cNvSpPr/>
          <p:nvPr/>
        </p:nvSpPr>
        <p:spPr>
          <a:xfrm>
            <a:off x="6119049" y="3100319"/>
            <a:ext cx="865761" cy="865761"/>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C074BC"/>
              </a:solidFill>
            </a:endParaRPr>
          </a:p>
        </p:txBody>
      </p:sp>
      <p:pic>
        <p:nvPicPr>
          <p:cNvPr id="11" name="Grafik 10">
            <a:extLst>
              <a:ext uri="{FF2B5EF4-FFF2-40B4-BE49-F238E27FC236}">
                <a16:creationId xmlns:a16="http://schemas.microsoft.com/office/drawing/2014/main" id="{0A3289DF-2331-727C-EEE0-EED8B0DC70A3}"/>
              </a:ext>
            </a:extLst>
          </p:cNvPr>
          <p:cNvPicPr>
            <a:picLocks noChangeAspect="1"/>
          </p:cNvPicPr>
          <p:nvPr/>
        </p:nvPicPr>
        <p:blipFill rotWithShape="1">
          <a:blip r:embed="rId3">
            <a:duotone>
              <a:prstClr val="black"/>
              <a:srgbClr val="EFDDE5">
                <a:tint val="45000"/>
                <a:satMod val="400000"/>
              </a:srgbClr>
            </a:duotone>
            <a:extLst>
              <a:ext uri="{28A0092B-C50C-407E-A947-70E740481C1C}">
                <a14:useLocalDpi xmlns:a14="http://schemas.microsoft.com/office/drawing/2010/main" val="0"/>
              </a:ext>
            </a:extLst>
          </a:blip>
          <a:srcRect l="31302" t="12866" r="7831" b="13178"/>
          <a:stretch/>
        </p:blipFill>
        <p:spPr>
          <a:xfrm>
            <a:off x="961536" y="3777223"/>
            <a:ext cx="3440245" cy="2265358"/>
          </a:xfrm>
          <a:prstGeom prst="rect">
            <a:avLst/>
          </a:prstGeom>
        </p:spPr>
      </p:pic>
      <p:pic>
        <p:nvPicPr>
          <p:cNvPr id="13" name="Grafik 12" descr="Zurück Silhouette">
            <a:extLst>
              <a:ext uri="{FF2B5EF4-FFF2-40B4-BE49-F238E27FC236}">
                <a16:creationId xmlns:a16="http://schemas.microsoft.com/office/drawing/2014/main" id="{90A4D272-D514-9FE6-58EF-DD56A842C71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4243132" y="3453666"/>
            <a:ext cx="1875917" cy="1875917"/>
          </a:xfrm>
          <a:prstGeom prst="rect">
            <a:avLst/>
          </a:prstGeom>
        </p:spPr>
      </p:pic>
    </p:spTree>
    <p:extLst>
      <p:ext uri="{BB962C8B-B14F-4D97-AF65-F5344CB8AC3E}">
        <p14:creationId xmlns:p14="http://schemas.microsoft.com/office/powerpoint/2010/main" val="3415991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D92CE9AC-74C8-7B9A-B898-F0C7AB674568}"/>
              </a:ext>
            </a:extLst>
          </p:cNvPr>
          <p:cNvSpPr txBox="1"/>
          <p:nvPr/>
        </p:nvSpPr>
        <p:spPr>
          <a:xfrm>
            <a:off x="799725" y="606898"/>
            <a:ext cx="9975110" cy="2246769"/>
          </a:xfrm>
          <a:prstGeom prst="rect">
            <a:avLst/>
          </a:prstGeom>
          <a:noFill/>
        </p:spPr>
        <p:txBody>
          <a:bodyPr wrap="square" rtlCol="0">
            <a:spAutoFit/>
          </a:bodyPr>
          <a:lstStyle/>
          <a:p>
            <a:pPr marL="457200" indent="-457200">
              <a:buFont typeface="+mj-lt"/>
              <a:buAutoNum type="arabicPeriod"/>
            </a:pPr>
            <a:r>
              <a:rPr lang="de-AT" sz="2000" dirty="0">
                <a:solidFill>
                  <a:schemeClr val="bg1"/>
                </a:solidFill>
                <a:latin typeface="Lexend" pitchFamily="2" charset="0"/>
              </a:rPr>
              <a:t>.</a:t>
            </a:r>
            <a:endParaRPr lang="de-DE" sz="2000" u="sng" dirty="0">
              <a:solidFill>
                <a:schemeClr val="bg1"/>
              </a:solidFill>
              <a:latin typeface="Lexend" pitchFamily="2" charset="0"/>
            </a:endParaRPr>
          </a:p>
          <a:p>
            <a:pPr marL="457200" indent="-457200">
              <a:buFont typeface="+mj-lt"/>
              <a:buAutoNum type="arabicPeriod"/>
            </a:pPr>
            <a:r>
              <a:rPr lang="de-DE" sz="2000" dirty="0">
                <a:solidFill>
                  <a:schemeClr val="bg1"/>
                </a:solidFill>
                <a:latin typeface="Lexend" pitchFamily="2" charset="0"/>
              </a:rPr>
              <a:t>.</a:t>
            </a:r>
          </a:p>
          <a:p>
            <a:pPr marL="457200" indent="-457200">
              <a:buFont typeface="+mj-lt"/>
              <a:buAutoNum type="arabicPeriod"/>
            </a:pPr>
            <a:r>
              <a:rPr lang="de-DE" sz="2000" dirty="0">
                <a:solidFill>
                  <a:schemeClr val="bg1"/>
                </a:solidFill>
                <a:latin typeface="Lexend" pitchFamily="2" charset="0"/>
              </a:rPr>
              <a:t>W</a:t>
            </a:r>
          </a:p>
          <a:p>
            <a:pPr marL="457200" indent="-457200">
              <a:buFont typeface="+mj-lt"/>
              <a:buAutoNum type="arabicPeriod"/>
            </a:pPr>
            <a:r>
              <a:rPr lang="de-DE" sz="2000" dirty="0">
                <a:solidFill>
                  <a:schemeClr val="bg1"/>
                </a:solidFill>
                <a:latin typeface="Lexend" pitchFamily="2" charset="0"/>
              </a:rPr>
              <a:t>S</a:t>
            </a:r>
          </a:p>
          <a:p>
            <a:pPr marL="457200" indent="-457200">
              <a:buFont typeface="+mj-lt"/>
              <a:buAutoNum type="arabicPeriod"/>
            </a:pPr>
            <a:r>
              <a:rPr lang="de-AT" sz="2000" b="1" dirty="0">
                <a:latin typeface="Lexend" pitchFamily="2" charset="0"/>
              </a:rPr>
              <a:t>Erstelle</a:t>
            </a:r>
            <a:r>
              <a:rPr lang="de-AT" sz="2000" dirty="0">
                <a:latin typeface="Lexend" pitchFamily="2" charset="0"/>
              </a:rPr>
              <a:t> nun eine Karte und </a:t>
            </a:r>
            <a:r>
              <a:rPr lang="de-AT" sz="2000" b="1" dirty="0">
                <a:latin typeface="Lexend" pitchFamily="2" charset="0"/>
              </a:rPr>
              <a:t>verorte</a:t>
            </a:r>
            <a:r>
              <a:rPr lang="de-AT" sz="2000" dirty="0">
                <a:latin typeface="Lexend" pitchFamily="2" charset="0"/>
              </a:rPr>
              <a:t> deine Bedürfnisse!</a:t>
            </a:r>
          </a:p>
          <a:p>
            <a:pPr marL="457200" indent="-457200">
              <a:buFont typeface="+mj-lt"/>
              <a:buAutoNum type="arabicPeriod"/>
            </a:pPr>
            <a:endParaRPr lang="de-AT" sz="2000" dirty="0">
              <a:latin typeface="Lexend" pitchFamily="2" charset="0"/>
            </a:endParaRPr>
          </a:p>
          <a:p>
            <a:pPr marL="457200" indent="-457200">
              <a:buFont typeface="+mj-lt"/>
              <a:buAutoNum type="arabicPeriod"/>
            </a:pPr>
            <a:r>
              <a:rPr lang="de-AT" sz="2000" b="1" dirty="0">
                <a:latin typeface="Lexend" pitchFamily="2" charset="0"/>
              </a:rPr>
              <a:t>Erstelle</a:t>
            </a:r>
            <a:r>
              <a:rPr lang="de-AT" sz="2000" dirty="0">
                <a:latin typeface="Lexend" pitchFamily="2" charset="0"/>
              </a:rPr>
              <a:t> zum Schluss eine Legende zu deinen Symbolen.</a:t>
            </a:r>
          </a:p>
        </p:txBody>
      </p:sp>
      <p:sp>
        <p:nvSpPr>
          <p:cNvPr id="2" name="Titel 3">
            <a:extLst>
              <a:ext uri="{FF2B5EF4-FFF2-40B4-BE49-F238E27FC236}">
                <a16:creationId xmlns:a16="http://schemas.microsoft.com/office/drawing/2014/main" id="{338D7DDA-44C6-E84E-2A9D-1BB532B4D5D6}"/>
              </a:ext>
            </a:extLst>
          </p:cNvPr>
          <p:cNvSpPr>
            <a:spLocks noGrp="1"/>
          </p:cNvSpPr>
          <p:nvPr>
            <p:ph type="title"/>
          </p:nvPr>
        </p:nvSpPr>
        <p:spPr>
          <a:xfrm>
            <a:off x="799725" y="951675"/>
            <a:ext cx="9639413" cy="755935"/>
          </a:xfrm>
        </p:spPr>
        <p:txBody>
          <a:bodyPr>
            <a:normAutofit/>
          </a:bodyPr>
          <a:lstStyle/>
          <a:p>
            <a:r>
              <a:rPr lang="de-AT" dirty="0" err="1"/>
              <a:t>anleitung</a:t>
            </a:r>
            <a:endParaRPr lang="de-AT" dirty="0"/>
          </a:p>
        </p:txBody>
      </p:sp>
      <p:pic>
        <p:nvPicPr>
          <p:cNvPr id="7" name="Grafik 6" descr="Ein Bild, das Karte enthält.&#10;&#10;Automatisch generierte Beschreibung">
            <a:extLst>
              <a:ext uri="{FF2B5EF4-FFF2-40B4-BE49-F238E27FC236}">
                <a16:creationId xmlns:a16="http://schemas.microsoft.com/office/drawing/2014/main" id="{2CFAC021-0C07-1DA2-EB60-4DB8CADF9106}"/>
              </a:ext>
            </a:extLst>
          </p:cNvPr>
          <p:cNvPicPr>
            <a:picLocks noChangeAspect="1"/>
          </p:cNvPicPr>
          <p:nvPr/>
        </p:nvPicPr>
        <p:blipFill rotWithShape="1">
          <a:blip r:embed="rId2">
            <a:extLst>
              <a:ext uri="{28A0092B-C50C-407E-A947-70E740481C1C}">
                <a14:useLocalDpi xmlns:a14="http://schemas.microsoft.com/office/drawing/2010/main" val="0"/>
              </a:ext>
            </a:extLst>
          </a:blip>
          <a:srcRect t="11631" r="18183" b="10213"/>
          <a:stretch/>
        </p:blipFill>
        <p:spPr>
          <a:xfrm>
            <a:off x="4545553" y="2889116"/>
            <a:ext cx="6880355" cy="3697032"/>
          </a:xfrm>
          <a:prstGeom prst="rect">
            <a:avLst/>
          </a:prstGeom>
          <a:ln>
            <a:noFill/>
          </a:ln>
          <a:effectLst>
            <a:softEdge rad="112500"/>
          </a:effectLst>
        </p:spPr>
      </p:pic>
      <p:sp>
        <p:nvSpPr>
          <p:cNvPr id="9" name="Ellipse 8">
            <a:extLst>
              <a:ext uri="{FF2B5EF4-FFF2-40B4-BE49-F238E27FC236}">
                <a16:creationId xmlns:a16="http://schemas.microsoft.com/office/drawing/2014/main" id="{663A82A8-220F-3EC0-B7D3-C6C4470DF080}"/>
              </a:ext>
            </a:extLst>
          </p:cNvPr>
          <p:cNvSpPr/>
          <p:nvPr/>
        </p:nvSpPr>
        <p:spPr>
          <a:xfrm>
            <a:off x="6877808" y="3884549"/>
            <a:ext cx="719496" cy="719496"/>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Ellipse 10">
            <a:extLst>
              <a:ext uri="{FF2B5EF4-FFF2-40B4-BE49-F238E27FC236}">
                <a16:creationId xmlns:a16="http://schemas.microsoft.com/office/drawing/2014/main" id="{DFCF3C85-3727-6171-E3D1-9036FDAE59E3}"/>
              </a:ext>
            </a:extLst>
          </p:cNvPr>
          <p:cNvSpPr/>
          <p:nvPr/>
        </p:nvSpPr>
        <p:spPr>
          <a:xfrm>
            <a:off x="6459692" y="4377884"/>
            <a:ext cx="719496" cy="719496"/>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Ellipse 12">
            <a:extLst>
              <a:ext uri="{FF2B5EF4-FFF2-40B4-BE49-F238E27FC236}">
                <a16:creationId xmlns:a16="http://schemas.microsoft.com/office/drawing/2014/main" id="{7F419833-1F30-F4E8-0B00-5A7AA53BD3A0}"/>
              </a:ext>
            </a:extLst>
          </p:cNvPr>
          <p:cNvSpPr/>
          <p:nvPr/>
        </p:nvSpPr>
        <p:spPr>
          <a:xfrm>
            <a:off x="8109976" y="4542789"/>
            <a:ext cx="719496" cy="719496"/>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Ellipse 14">
            <a:extLst>
              <a:ext uri="{FF2B5EF4-FFF2-40B4-BE49-F238E27FC236}">
                <a16:creationId xmlns:a16="http://schemas.microsoft.com/office/drawing/2014/main" id="{18422E5A-E52D-D9B8-1973-98ECDF030BC3}"/>
              </a:ext>
            </a:extLst>
          </p:cNvPr>
          <p:cNvSpPr/>
          <p:nvPr/>
        </p:nvSpPr>
        <p:spPr>
          <a:xfrm>
            <a:off x="8333713" y="5144457"/>
            <a:ext cx="719496" cy="719496"/>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Ellipse 16">
            <a:extLst>
              <a:ext uri="{FF2B5EF4-FFF2-40B4-BE49-F238E27FC236}">
                <a16:creationId xmlns:a16="http://schemas.microsoft.com/office/drawing/2014/main" id="{E9B8F01E-3262-206C-42F6-1378B2C4CCA8}"/>
              </a:ext>
            </a:extLst>
          </p:cNvPr>
          <p:cNvSpPr/>
          <p:nvPr/>
        </p:nvSpPr>
        <p:spPr>
          <a:xfrm>
            <a:off x="4484294" y="5672643"/>
            <a:ext cx="1107508" cy="1107508"/>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Grafik 18" descr="Ein Bild, das Karte enthält.&#10;&#10;Automatisch generierte Beschreibung">
            <a:extLst>
              <a:ext uri="{FF2B5EF4-FFF2-40B4-BE49-F238E27FC236}">
                <a16:creationId xmlns:a16="http://schemas.microsoft.com/office/drawing/2014/main" id="{D091DDD3-A611-7A90-0542-CD942548A609}"/>
              </a:ext>
            </a:extLst>
          </p:cNvPr>
          <p:cNvPicPr>
            <a:picLocks noChangeAspect="1"/>
          </p:cNvPicPr>
          <p:nvPr/>
        </p:nvPicPr>
        <p:blipFill rotWithShape="1">
          <a:blip r:embed="rId3">
            <a:duotone>
              <a:prstClr val="black"/>
              <a:srgbClr val="EFDDE5">
                <a:tint val="45000"/>
                <a:satMod val="400000"/>
              </a:srgbClr>
            </a:duotone>
            <a:extLst>
              <a:ext uri="{28A0092B-C50C-407E-A947-70E740481C1C}">
                <a14:useLocalDpi xmlns:a14="http://schemas.microsoft.com/office/drawing/2010/main" val="0"/>
              </a:ext>
            </a:extLst>
          </a:blip>
          <a:srcRect l="25011" t="28226" r="42951" b="26809"/>
          <a:stretch/>
        </p:blipFill>
        <p:spPr>
          <a:xfrm>
            <a:off x="601261" y="3268058"/>
            <a:ext cx="3261995" cy="2575198"/>
          </a:xfrm>
          <a:prstGeom prst="rect">
            <a:avLst/>
          </a:prstGeom>
        </p:spPr>
      </p:pic>
      <p:pic>
        <p:nvPicPr>
          <p:cNvPr id="25" name="Grafik 24" descr="Zurück Silhouette">
            <a:extLst>
              <a:ext uri="{FF2B5EF4-FFF2-40B4-BE49-F238E27FC236}">
                <a16:creationId xmlns:a16="http://schemas.microsoft.com/office/drawing/2014/main" id="{079EE2AB-9807-81C4-3AAD-2B52E123B7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flipV="1">
            <a:off x="3792225" y="4820089"/>
            <a:ext cx="1107508" cy="974150"/>
          </a:xfrm>
          <a:prstGeom prst="rect">
            <a:avLst/>
          </a:prstGeom>
        </p:spPr>
      </p:pic>
    </p:spTree>
    <p:extLst>
      <p:ext uri="{BB962C8B-B14F-4D97-AF65-F5344CB8AC3E}">
        <p14:creationId xmlns:p14="http://schemas.microsoft.com/office/powerpoint/2010/main" val="973742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Begriff „Bedürfnis“</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i="1" dirty="0"/>
          </a:p>
        </p:txBody>
      </p:sp>
    </p:spTree>
    <p:extLst>
      <p:ext uri="{BB962C8B-B14F-4D97-AF65-F5344CB8AC3E}">
        <p14:creationId xmlns:p14="http://schemas.microsoft.com/office/powerpoint/2010/main" val="147499851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47F57460-BC75-571D-402C-6B9B32BA18AD}"/>
              </a:ext>
            </a:extLst>
          </p:cNvPr>
          <p:cNvSpPr txBox="1"/>
          <p:nvPr/>
        </p:nvSpPr>
        <p:spPr>
          <a:xfrm>
            <a:off x="799725" y="477283"/>
            <a:ext cx="10747007" cy="1938992"/>
          </a:xfrm>
          <a:prstGeom prst="rect">
            <a:avLst/>
          </a:prstGeom>
          <a:noFill/>
        </p:spPr>
        <p:txBody>
          <a:bodyPr wrap="square" rtlCol="0">
            <a:spAutoFit/>
          </a:bodyPr>
          <a:lstStyle/>
          <a:p>
            <a:pPr marL="457200" indent="-457200">
              <a:buFont typeface="+mj-lt"/>
              <a:buAutoNum type="arabicPeriod"/>
            </a:pPr>
            <a:r>
              <a:rPr lang="de-AT" sz="2000" dirty="0">
                <a:solidFill>
                  <a:schemeClr val="bg1"/>
                </a:solidFill>
                <a:latin typeface="Lexend" pitchFamily="2" charset="0"/>
              </a:rPr>
              <a:t>.</a:t>
            </a:r>
            <a:r>
              <a:rPr lang="de-DE" sz="2000" dirty="0">
                <a:solidFill>
                  <a:schemeClr val="bg1"/>
                </a:solidFill>
                <a:latin typeface="Lexend" pitchFamily="2" charset="0"/>
              </a:rPr>
              <a:t>.</a:t>
            </a:r>
          </a:p>
          <a:p>
            <a:pPr marL="457200" indent="-457200">
              <a:buFont typeface="+mj-lt"/>
              <a:buAutoNum type="arabicPeriod"/>
            </a:pPr>
            <a:r>
              <a:rPr lang="de-DE" sz="2000" dirty="0">
                <a:solidFill>
                  <a:schemeClr val="bg1"/>
                </a:solidFill>
                <a:latin typeface="Lexend" pitchFamily="2" charset="0"/>
              </a:rPr>
              <a:t>W</a:t>
            </a:r>
          </a:p>
          <a:p>
            <a:pPr marL="457200" indent="-457200">
              <a:buFont typeface="+mj-lt"/>
              <a:buAutoNum type="arabicPeriod"/>
            </a:pPr>
            <a:r>
              <a:rPr lang="de-DE" sz="2000" dirty="0">
                <a:solidFill>
                  <a:schemeClr val="bg1"/>
                </a:solidFill>
                <a:latin typeface="Lexend" pitchFamily="2" charset="0"/>
              </a:rPr>
              <a:t>S</a:t>
            </a:r>
            <a:r>
              <a:rPr lang="de-AT" sz="2000" dirty="0">
                <a:solidFill>
                  <a:schemeClr val="bg1"/>
                </a:solidFill>
                <a:latin typeface="Lexend" pitchFamily="2" charset="0"/>
              </a:rPr>
              <a:t>nun eine Karte und verorte deine Bedürfnisse!</a:t>
            </a:r>
          </a:p>
          <a:p>
            <a:pPr marL="457200" indent="-457200">
              <a:buFont typeface="+mj-lt"/>
              <a:buAutoNum type="arabicPeriod"/>
            </a:pPr>
            <a:r>
              <a:rPr lang="de-AT" sz="2000" dirty="0">
                <a:solidFill>
                  <a:schemeClr val="bg1"/>
                </a:solidFill>
                <a:latin typeface="Lexend" pitchFamily="2" charset="0"/>
              </a:rPr>
              <a:t>Schluss eine Legende zu deinen Symbolen.</a:t>
            </a:r>
          </a:p>
          <a:p>
            <a:pPr marL="457200" indent="-457200">
              <a:buAutoNum type="arabicPeriod" startAt="7"/>
            </a:pPr>
            <a:r>
              <a:rPr lang="de-AT" sz="2000" b="1" dirty="0">
                <a:latin typeface="Lexend" pitchFamily="2" charset="0"/>
              </a:rPr>
              <a:t>Wähle</a:t>
            </a:r>
            <a:r>
              <a:rPr lang="de-AT" sz="2000" dirty="0">
                <a:latin typeface="Lexend" pitchFamily="2" charset="0"/>
              </a:rPr>
              <a:t> nun im Menü das Feld </a:t>
            </a:r>
            <a:r>
              <a:rPr lang="de-AT" sz="2000" b="1" dirty="0">
                <a:solidFill>
                  <a:schemeClr val="accent5">
                    <a:lumMod val="75000"/>
                  </a:schemeClr>
                </a:solidFill>
                <a:latin typeface="Lexend" pitchFamily="2" charset="0"/>
              </a:rPr>
              <a:t>Polygon</a:t>
            </a:r>
            <a:r>
              <a:rPr lang="de-AT" sz="2000" dirty="0">
                <a:latin typeface="Lexend" pitchFamily="2" charset="0"/>
              </a:rPr>
              <a:t> aus und </a:t>
            </a:r>
            <a:r>
              <a:rPr lang="de-AT" sz="2000" b="1" dirty="0">
                <a:latin typeface="Lexend" pitchFamily="2" charset="0"/>
              </a:rPr>
              <a:t>versuche</a:t>
            </a:r>
            <a:r>
              <a:rPr lang="de-AT" sz="2000" dirty="0">
                <a:latin typeface="Lexend" pitchFamily="2" charset="0"/>
              </a:rPr>
              <a:t>, alle deine Symbole in</a:t>
            </a:r>
          </a:p>
          <a:p>
            <a:r>
              <a:rPr lang="de-AT" sz="2000" dirty="0">
                <a:latin typeface="Lexend" pitchFamily="2" charset="0"/>
              </a:rPr>
              <a:t>       ein Feld </a:t>
            </a:r>
            <a:r>
              <a:rPr lang="de-AT" sz="2000" b="1" dirty="0">
                <a:latin typeface="Lexend" pitchFamily="2" charset="0"/>
              </a:rPr>
              <a:t>einzuschließen</a:t>
            </a:r>
            <a:r>
              <a:rPr lang="de-AT" sz="2000" dirty="0">
                <a:latin typeface="Lexend" pitchFamily="2" charset="0"/>
              </a:rPr>
              <a:t>. Alternativ kannst du auch das </a:t>
            </a:r>
            <a:r>
              <a:rPr lang="de-AT" sz="2000" b="1" dirty="0">
                <a:solidFill>
                  <a:schemeClr val="accent5">
                    <a:lumMod val="75000"/>
                  </a:schemeClr>
                </a:solidFill>
                <a:latin typeface="Lexend" pitchFamily="2" charset="0"/>
              </a:rPr>
              <a:t>Kreis-Werkzeug</a:t>
            </a:r>
            <a:r>
              <a:rPr lang="de-AT" sz="2000" dirty="0">
                <a:latin typeface="Lexend" pitchFamily="2" charset="0"/>
              </a:rPr>
              <a:t> verwenden.</a:t>
            </a:r>
          </a:p>
        </p:txBody>
      </p:sp>
      <p:sp>
        <p:nvSpPr>
          <p:cNvPr id="3" name="Titel 3">
            <a:extLst>
              <a:ext uri="{FF2B5EF4-FFF2-40B4-BE49-F238E27FC236}">
                <a16:creationId xmlns:a16="http://schemas.microsoft.com/office/drawing/2014/main" id="{F2443B46-C187-DBF9-0104-BC2647492995}"/>
              </a:ext>
            </a:extLst>
          </p:cNvPr>
          <p:cNvSpPr>
            <a:spLocks noGrp="1"/>
          </p:cNvSpPr>
          <p:nvPr>
            <p:ph type="title"/>
          </p:nvPr>
        </p:nvSpPr>
        <p:spPr>
          <a:xfrm>
            <a:off x="799725" y="951675"/>
            <a:ext cx="9639413" cy="755935"/>
          </a:xfrm>
        </p:spPr>
        <p:txBody>
          <a:bodyPr>
            <a:normAutofit/>
          </a:bodyPr>
          <a:lstStyle/>
          <a:p>
            <a:r>
              <a:rPr lang="de-AT" dirty="0" err="1"/>
              <a:t>anleitung</a:t>
            </a:r>
            <a:endParaRPr lang="de-AT" dirty="0"/>
          </a:p>
        </p:txBody>
      </p:sp>
      <p:pic>
        <p:nvPicPr>
          <p:cNvPr id="6" name="Grafik 5">
            <a:extLst>
              <a:ext uri="{FF2B5EF4-FFF2-40B4-BE49-F238E27FC236}">
                <a16:creationId xmlns:a16="http://schemas.microsoft.com/office/drawing/2014/main" id="{E6862E40-3D51-30FE-35D3-C8D6918A8FAE}"/>
              </a:ext>
            </a:extLst>
          </p:cNvPr>
          <p:cNvPicPr>
            <a:picLocks noChangeAspect="1"/>
          </p:cNvPicPr>
          <p:nvPr/>
        </p:nvPicPr>
        <p:blipFill rotWithShape="1">
          <a:blip r:embed="rId2">
            <a:extLst>
              <a:ext uri="{28A0092B-C50C-407E-A947-70E740481C1C}">
                <a14:useLocalDpi xmlns:a14="http://schemas.microsoft.com/office/drawing/2010/main" val="0"/>
              </a:ext>
            </a:extLst>
          </a:blip>
          <a:srcRect t="12753" r="18376" b="10174"/>
          <a:stretch/>
        </p:blipFill>
        <p:spPr>
          <a:xfrm>
            <a:off x="2287621" y="2667210"/>
            <a:ext cx="7616758" cy="4067589"/>
          </a:xfrm>
          <a:prstGeom prst="rect">
            <a:avLst/>
          </a:prstGeom>
          <a:ln>
            <a:noFill/>
          </a:ln>
          <a:effectLst>
            <a:softEdge rad="112500"/>
          </a:effectLst>
        </p:spPr>
      </p:pic>
    </p:spTree>
    <p:extLst>
      <p:ext uri="{BB962C8B-B14F-4D97-AF65-F5344CB8AC3E}">
        <p14:creationId xmlns:p14="http://schemas.microsoft.com/office/powerpoint/2010/main" val="1959911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F8559431-CB60-9FC9-9777-2856F99E6FE7}"/>
              </a:ext>
            </a:extLst>
          </p:cNvPr>
          <p:cNvSpPr txBox="1"/>
          <p:nvPr/>
        </p:nvSpPr>
        <p:spPr>
          <a:xfrm>
            <a:off x="799725" y="477283"/>
            <a:ext cx="10747007" cy="2246769"/>
          </a:xfrm>
          <a:prstGeom prst="rect">
            <a:avLst/>
          </a:prstGeom>
          <a:noFill/>
        </p:spPr>
        <p:txBody>
          <a:bodyPr wrap="square" rtlCol="0">
            <a:spAutoFit/>
          </a:bodyPr>
          <a:lstStyle/>
          <a:p>
            <a:pPr marL="457200" indent="-457200">
              <a:buFont typeface="+mj-lt"/>
              <a:buAutoNum type="arabicPeriod"/>
            </a:pPr>
            <a:r>
              <a:rPr lang="de-AT" sz="2000" dirty="0">
                <a:solidFill>
                  <a:schemeClr val="bg1"/>
                </a:solidFill>
                <a:latin typeface="Lexend" pitchFamily="2" charset="0"/>
              </a:rPr>
              <a:t>.</a:t>
            </a:r>
            <a:r>
              <a:rPr lang="de-DE" sz="2000" dirty="0">
                <a:solidFill>
                  <a:schemeClr val="bg1"/>
                </a:solidFill>
                <a:latin typeface="Lexend" pitchFamily="2" charset="0"/>
              </a:rPr>
              <a:t>.</a:t>
            </a:r>
          </a:p>
          <a:p>
            <a:pPr marL="457200" indent="-457200">
              <a:buFont typeface="+mj-lt"/>
              <a:buAutoNum type="arabicPeriod"/>
            </a:pPr>
            <a:r>
              <a:rPr lang="de-DE" sz="2000" dirty="0">
                <a:solidFill>
                  <a:schemeClr val="bg1"/>
                </a:solidFill>
                <a:latin typeface="Lexend" pitchFamily="2" charset="0"/>
              </a:rPr>
              <a:t>W</a:t>
            </a:r>
          </a:p>
          <a:p>
            <a:pPr marL="457200" indent="-457200">
              <a:buFont typeface="+mj-lt"/>
              <a:buAutoNum type="arabicPeriod"/>
            </a:pPr>
            <a:r>
              <a:rPr lang="de-DE" sz="2000" dirty="0">
                <a:solidFill>
                  <a:schemeClr val="bg1"/>
                </a:solidFill>
                <a:latin typeface="Lexend" pitchFamily="2" charset="0"/>
              </a:rPr>
              <a:t>S</a:t>
            </a:r>
            <a:r>
              <a:rPr lang="de-AT" sz="2000" dirty="0">
                <a:solidFill>
                  <a:schemeClr val="bg1"/>
                </a:solidFill>
                <a:latin typeface="Lexend" pitchFamily="2" charset="0"/>
              </a:rPr>
              <a:t>nun eine Karte und verorte deine Bedürfnisse!</a:t>
            </a:r>
          </a:p>
          <a:p>
            <a:pPr marL="457200" indent="-457200">
              <a:buFont typeface="+mj-lt"/>
              <a:buAutoNum type="arabicPeriod"/>
            </a:pPr>
            <a:r>
              <a:rPr lang="de-AT" sz="2000" dirty="0">
                <a:solidFill>
                  <a:schemeClr val="bg1"/>
                </a:solidFill>
                <a:latin typeface="Lexend" pitchFamily="2" charset="0"/>
              </a:rPr>
              <a:t>Schluss eine Legende zu deinen Symbolen.</a:t>
            </a:r>
          </a:p>
          <a:p>
            <a:pPr marL="457200" indent="-457200">
              <a:buAutoNum type="arabicPeriod" startAt="8"/>
            </a:pPr>
            <a:r>
              <a:rPr lang="de-AT" sz="2000" dirty="0">
                <a:latin typeface="Lexend" pitchFamily="2" charset="0"/>
              </a:rPr>
              <a:t>Nun kannst du erkennen, in welchem Radius du dich bewegst, um deine Bedürfnisse</a:t>
            </a:r>
          </a:p>
          <a:p>
            <a:r>
              <a:rPr lang="de-AT" sz="2000" dirty="0">
                <a:latin typeface="Lexend" pitchFamily="2" charset="0"/>
              </a:rPr>
              <a:t>      zu erfüllen. Mit Klick auf das Polygon/den Kreis erhältst du Informationen zum</a:t>
            </a:r>
          </a:p>
          <a:p>
            <a:r>
              <a:rPr lang="de-AT" sz="2000" dirty="0">
                <a:latin typeface="Lexend" pitchFamily="2" charset="0"/>
              </a:rPr>
              <a:t>      Umfang, zur Fläche und zum Radius deiner „Bedürfniszone“.</a:t>
            </a:r>
          </a:p>
        </p:txBody>
      </p:sp>
      <p:sp>
        <p:nvSpPr>
          <p:cNvPr id="3" name="Titel 3">
            <a:extLst>
              <a:ext uri="{FF2B5EF4-FFF2-40B4-BE49-F238E27FC236}">
                <a16:creationId xmlns:a16="http://schemas.microsoft.com/office/drawing/2014/main" id="{69AA6C5A-D942-496D-76F8-1BEC99C0FA99}"/>
              </a:ext>
            </a:extLst>
          </p:cNvPr>
          <p:cNvSpPr>
            <a:spLocks noGrp="1"/>
          </p:cNvSpPr>
          <p:nvPr>
            <p:ph type="title"/>
          </p:nvPr>
        </p:nvSpPr>
        <p:spPr>
          <a:xfrm>
            <a:off x="799725" y="951675"/>
            <a:ext cx="9639413" cy="546385"/>
          </a:xfrm>
        </p:spPr>
        <p:txBody>
          <a:bodyPr>
            <a:normAutofit/>
          </a:bodyPr>
          <a:lstStyle/>
          <a:p>
            <a:r>
              <a:rPr lang="de-AT" dirty="0" err="1"/>
              <a:t>ergebnis</a:t>
            </a:r>
            <a:endParaRPr lang="de-AT" dirty="0"/>
          </a:p>
        </p:txBody>
      </p:sp>
      <p:pic>
        <p:nvPicPr>
          <p:cNvPr id="6" name="Grafik 5" descr="Ein Bild, das Karte enthält.&#10;&#10;Automatisch generierte Beschreibung">
            <a:extLst>
              <a:ext uri="{FF2B5EF4-FFF2-40B4-BE49-F238E27FC236}">
                <a16:creationId xmlns:a16="http://schemas.microsoft.com/office/drawing/2014/main" id="{9B85777B-AA81-9E80-9BC1-1E759224ABED}"/>
              </a:ext>
            </a:extLst>
          </p:cNvPr>
          <p:cNvPicPr>
            <a:picLocks noChangeAspect="1"/>
          </p:cNvPicPr>
          <p:nvPr/>
        </p:nvPicPr>
        <p:blipFill rotWithShape="1">
          <a:blip r:embed="rId2">
            <a:extLst>
              <a:ext uri="{28A0092B-C50C-407E-A947-70E740481C1C}">
                <a14:useLocalDpi xmlns:a14="http://schemas.microsoft.com/office/drawing/2010/main" val="0"/>
              </a:ext>
            </a:extLst>
          </a:blip>
          <a:srcRect t="11772" r="18139" b="10639"/>
          <a:stretch/>
        </p:blipFill>
        <p:spPr>
          <a:xfrm>
            <a:off x="2535677" y="2818520"/>
            <a:ext cx="7120646" cy="3796290"/>
          </a:xfrm>
          <a:prstGeom prst="rect">
            <a:avLst/>
          </a:prstGeom>
          <a:ln>
            <a:noFill/>
          </a:ln>
          <a:effectLst>
            <a:softEdge rad="112500"/>
          </a:effectLst>
        </p:spPr>
      </p:pic>
      <p:sp>
        <p:nvSpPr>
          <p:cNvPr id="8" name="Ellipse 7">
            <a:extLst>
              <a:ext uri="{FF2B5EF4-FFF2-40B4-BE49-F238E27FC236}">
                <a16:creationId xmlns:a16="http://schemas.microsoft.com/office/drawing/2014/main" id="{2993F113-6C5B-392F-86E3-E2653CD4889F}"/>
              </a:ext>
            </a:extLst>
          </p:cNvPr>
          <p:cNvSpPr/>
          <p:nvPr/>
        </p:nvSpPr>
        <p:spPr>
          <a:xfrm>
            <a:off x="6780022" y="4629581"/>
            <a:ext cx="1751136" cy="1751136"/>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941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BC703893-F73A-7A4A-46C6-A431A179CCC3}"/>
              </a:ext>
            </a:extLst>
          </p:cNvPr>
          <p:cNvSpPr txBox="1"/>
          <p:nvPr/>
        </p:nvSpPr>
        <p:spPr>
          <a:xfrm>
            <a:off x="799725" y="477283"/>
            <a:ext cx="10747007" cy="2246769"/>
          </a:xfrm>
          <a:prstGeom prst="rect">
            <a:avLst/>
          </a:prstGeom>
          <a:noFill/>
        </p:spPr>
        <p:txBody>
          <a:bodyPr wrap="square" rtlCol="0">
            <a:spAutoFit/>
          </a:bodyPr>
          <a:lstStyle/>
          <a:p>
            <a:pPr marL="457200" indent="-457200">
              <a:buFont typeface="+mj-lt"/>
              <a:buAutoNum type="arabicPeriod"/>
            </a:pPr>
            <a:r>
              <a:rPr lang="de-AT" sz="2000" dirty="0">
                <a:solidFill>
                  <a:schemeClr val="bg1"/>
                </a:solidFill>
                <a:latin typeface="Lexend" pitchFamily="2" charset="0"/>
              </a:rPr>
              <a:t>.</a:t>
            </a:r>
            <a:r>
              <a:rPr lang="de-DE" sz="2000" dirty="0">
                <a:solidFill>
                  <a:schemeClr val="bg1"/>
                </a:solidFill>
                <a:latin typeface="Lexend" pitchFamily="2" charset="0"/>
              </a:rPr>
              <a:t>.</a:t>
            </a:r>
          </a:p>
          <a:p>
            <a:pPr marL="457200" indent="-457200">
              <a:buFont typeface="+mj-lt"/>
              <a:buAutoNum type="arabicPeriod"/>
            </a:pPr>
            <a:r>
              <a:rPr lang="de-DE" sz="2000" dirty="0">
                <a:solidFill>
                  <a:schemeClr val="bg1"/>
                </a:solidFill>
                <a:latin typeface="Lexend" pitchFamily="2" charset="0"/>
              </a:rPr>
              <a:t>W</a:t>
            </a:r>
          </a:p>
          <a:p>
            <a:pPr marL="457200" indent="-457200">
              <a:buFont typeface="+mj-lt"/>
              <a:buAutoNum type="arabicPeriod"/>
            </a:pPr>
            <a:r>
              <a:rPr lang="de-DE" sz="2000" dirty="0">
                <a:solidFill>
                  <a:schemeClr val="bg1"/>
                </a:solidFill>
                <a:latin typeface="Lexend" pitchFamily="2" charset="0"/>
              </a:rPr>
              <a:t>S</a:t>
            </a:r>
            <a:r>
              <a:rPr lang="de-AT" sz="2000" dirty="0">
                <a:solidFill>
                  <a:schemeClr val="bg1"/>
                </a:solidFill>
                <a:latin typeface="Lexend" pitchFamily="2" charset="0"/>
              </a:rPr>
              <a:t>nun eine Karte und verorte deine Bedürfnisse!</a:t>
            </a:r>
          </a:p>
          <a:p>
            <a:pPr marL="457200" indent="-457200">
              <a:buFont typeface="+mj-lt"/>
              <a:buAutoNum type="arabicPeriod"/>
            </a:pPr>
            <a:r>
              <a:rPr lang="de-AT" sz="2000" dirty="0">
                <a:solidFill>
                  <a:schemeClr val="bg1"/>
                </a:solidFill>
                <a:latin typeface="Lexend" pitchFamily="2" charset="0"/>
              </a:rPr>
              <a:t>Schluss eine Legende zu deinen Symbolen.</a:t>
            </a:r>
          </a:p>
          <a:p>
            <a:pPr marL="457200" indent="-457200">
              <a:buAutoNum type="arabicPeriod" startAt="9"/>
            </a:pPr>
            <a:r>
              <a:rPr lang="de-AT" sz="2000" b="1" dirty="0">
                <a:latin typeface="Lexend" pitchFamily="2" charset="0"/>
              </a:rPr>
              <a:t>Klicke</a:t>
            </a:r>
            <a:r>
              <a:rPr lang="de-AT" sz="2000" dirty="0">
                <a:latin typeface="Lexend" pitchFamily="2" charset="0"/>
              </a:rPr>
              <a:t> im Menü auf „Speichern“.</a:t>
            </a:r>
          </a:p>
          <a:p>
            <a:pPr marL="457200" indent="-457200">
              <a:buAutoNum type="arabicPeriod" startAt="9"/>
            </a:pPr>
            <a:endParaRPr lang="de-AT" sz="2000" dirty="0">
              <a:latin typeface="Lexend" pitchFamily="2" charset="0"/>
            </a:endParaRPr>
          </a:p>
          <a:p>
            <a:pPr marL="457200" indent="-457200">
              <a:buAutoNum type="arabicPeriod" startAt="9"/>
            </a:pPr>
            <a:r>
              <a:rPr lang="de-AT" sz="2000" b="1" dirty="0">
                <a:latin typeface="Lexend" pitchFamily="2" charset="0"/>
              </a:rPr>
              <a:t>Wähle</a:t>
            </a:r>
            <a:r>
              <a:rPr lang="de-AT" sz="2000" dirty="0">
                <a:latin typeface="Lexend" pitchFamily="2" charset="0"/>
              </a:rPr>
              <a:t> ein beliebiges Speicherformat (z. B. PDF oder IMAGE)</a:t>
            </a:r>
          </a:p>
        </p:txBody>
      </p:sp>
      <p:sp>
        <p:nvSpPr>
          <p:cNvPr id="3" name="Titel 3">
            <a:extLst>
              <a:ext uri="{FF2B5EF4-FFF2-40B4-BE49-F238E27FC236}">
                <a16:creationId xmlns:a16="http://schemas.microsoft.com/office/drawing/2014/main" id="{AE2B8F40-BA7D-F8C6-2135-43397D5D7757}"/>
              </a:ext>
            </a:extLst>
          </p:cNvPr>
          <p:cNvSpPr>
            <a:spLocks noGrp="1"/>
          </p:cNvSpPr>
          <p:nvPr>
            <p:ph type="title"/>
          </p:nvPr>
        </p:nvSpPr>
        <p:spPr>
          <a:xfrm>
            <a:off x="799725" y="951676"/>
            <a:ext cx="9639413" cy="462346"/>
          </a:xfrm>
        </p:spPr>
        <p:txBody>
          <a:bodyPr>
            <a:normAutofit/>
          </a:bodyPr>
          <a:lstStyle/>
          <a:p>
            <a:r>
              <a:rPr lang="de-AT" dirty="0"/>
              <a:t>Speichern und herunterladen der karte</a:t>
            </a:r>
          </a:p>
        </p:txBody>
      </p:sp>
      <p:pic>
        <p:nvPicPr>
          <p:cNvPr id="6" name="Grafik 5" descr="Ein Bild, das Karte enthält.&#10;&#10;Automatisch generierte Beschreibung">
            <a:extLst>
              <a:ext uri="{FF2B5EF4-FFF2-40B4-BE49-F238E27FC236}">
                <a16:creationId xmlns:a16="http://schemas.microsoft.com/office/drawing/2014/main" id="{05A8B2D3-F0B9-BB47-82B3-7B1F987CF9E2}"/>
              </a:ext>
            </a:extLst>
          </p:cNvPr>
          <p:cNvPicPr>
            <a:picLocks noChangeAspect="1"/>
          </p:cNvPicPr>
          <p:nvPr/>
        </p:nvPicPr>
        <p:blipFill rotWithShape="1">
          <a:blip r:embed="rId2">
            <a:extLst>
              <a:ext uri="{28A0092B-C50C-407E-A947-70E740481C1C}">
                <a14:useLocalDpi xmlns:a14="http://schemas.microsoft.com/office/drawing/2010/main" val="0"/>
              </a:ext>
            </a:extLst>
          </a:blip>
          <a:srcRect t="12341" r="18139" b="10496"/>
          <a:stretch/>
        </p:blipFill>
        <p:spPr>
          <a:xfrm>
            <a:off x="5535038" y="3107172"/>
            <a:ext cx="6011694" cy="3187487"/>
          </a:xfrm>
          <a:prstGeom prst="rect">
            <a:avLst/>
          </a:prstGeom>
          <a:ln>
            <a:noFill/>
          </a:ln>
          <a:effectLst>
            <a:softEdge rad="112500"/>
          </a:effectLst>
        </p:spPr>
      </p:pic>
      <p:pic>
        <p:nvPicPr>
          <p:cNvPr id="8" name="Grafik 7" descr="Ein Bild, das Text, drinnen, verschieden, Screenshot enthält.&#10;&#10;Automatisch generierte Beschreibung">
            <a:extLst>
              <a:ext uri="{FF2B5EF4-FFF2-40B4-BE49-F238E27FC236}">
                <a16:creationId xmlns:a16="http://schemas.microsoft.com/office/drawing/2014/main" id="{BB3F0BBF-D94E-C361-4881-0140A4FC2888}"/>
              </a:ext>
            </a:extLst>
          </p:cNvPr>
          <p:cNvPicPr>
            <a:picLocks noChangeAspect="1"/>
          </p:cNvPicPr>
          <p:nvPr/>
        </p:nvPicPr>
        <p:blipFill rotWithShape="1">
          <a:blip r:embed="rId3">
            <a:duotone>
              <a:prstClr val="black"/>
              <a:srgbClr val="EFDDE5">
                <a:tint val="45000"/>
                <a:satMod val="400000"/>
              </a:srgbClr>
            </a:duotone>
            <a:extLst>
              <a:ext uri="{28A0092B-C50C-407E-A947-70E740481C1C}">
                <a14:useLocalDpi xmlns:a14="http://schemas.microsoft.com/office/drawing/2010/main" val="0"/>
              </a:ext>
            </a:extLst>
          </a:blip>
          <a:srcRect l="27527" t="22979" r="27473" b="20709"/>
          <a:stretch/>
        </p:blipFill>
        <p:spPr>
          <a:xfrm>
            <a:off x="430074" y="3333539"/>
            <a:ext cx="4346207" cy="3059299"/>
          </a:xfrm>
          <a:prstGeom prst="rect">
            <a:avLst/>
          </a:prstGeom>
        </p:spPr>
      </p:pic>
      <p:sp>
        <p:nvSpPr>
          <p:cNvPr id="10" name="Ellipse 9">
            <a:extLst>
              <a:ext uri="{FF2B5EF4-FFF2-40B4-BE49-F238E27FC236}">
                <a16:creationId xmlns:a16="http://schemas.microsoft.com/office/drawing/2014/main" id="{67EB42DF-B2FE-306D-C6F4-C86125B9F19B}"/>
              </a:ext>
            </a:extLst>
          </p:cNvPr>
          <p:cNvSpPr/>
          <p:nvPr/>
        </p:nvSpPr>
        <p:spPr>
          <a:xfrm>
            <a:off x="5145775" y="2875246"/>
            <a:ext cx="1107508" cy="1107508"/>
          </a:xfrm>
          <a:prstGeom prst="ellipse">
            <a:avLst/>
          </a:prstGeom>
          <a:solidFill>
            <a:srgbClr val="EFDDE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descr="Zurück Silhouette">
            <a:extLst>
              <a:ext uri="{FF2B5EF4-FFF2-40B4-BE49-F238E27FC236}">
                <a16:creationId xmlns:a16="http://schemas.microsoft.com/office/drawing/2014/main" id="{2DF8BDC6-9C38-B125-9019-3111DF6D93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800000">
            <a:off x="4785129" y="3908674"/>
            <a:ext cx="914400" cy="914400"/>
          </a:xfrm>
          <a:prstGeom prst="rect">
            <a:avLst/>
          </a:prstGeom>
        </p:spPr>
      </p:pic>
    </p:spTree>
    <p:extLst>
      <p:ext uri="{BB962C8B-B14F-4D97-AF65-F5344CB8AC3E}">
        <p14:creationId xmlns:p14="http://schemas.microsoft.com/office/powerpoint/2010/main" val="3771812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F0AD22-E1F6-438C-B36A-A079A0B6A0F6}"/>
              </a:ext>
            </a:extLst>
          </p:cNvPr>
          <p:cNvSpPr>
            <a:spLocks noGrp="1"/>
          </p:cNvSpPr>
          <p:nvPr>
            <p:ph type="title"/>
          </p:nvPr>
        </p:nvSpPr>
        <p:spPr>
          <a:xfrm>
            <a:off x="799726" y="951676"/>
            <a:ext cx="9073848" cy="755935"/>
          </a:xfrm>
        </p:spPr>
        <p:txBody>
          <a:bodyPr>
            <a:normAutofit/>
          </a:bodyPr>
          <a:lstStyle/>
          <a:p>
            <a:r>
              <a:rPr lang="de-AT" dirty="0"/>
              <a:t>Präsentation der Bedürfniskarte</a:t>
            </a:r>
          </a:p>
        </p:txBody>
      </p:sp>
      <p:pic>
        <p:nvPicPr>
          <p:cNvPr id="3" name="Grafik 2" descr="Ein Bild, das Karte enthält.&#10;&#10;Automatisch generierte Beschreibung">
            <a:extLst>
              <a:ext uri="{FF2B5EF4-FFF2-40B4-BE49-F238E27FC236}">
                <a16:creationId xmlns:a16="http://schemas.microsoft.com/office/drawing/2014/main" id="{F660658B-6001-994B-4E76-D34ABE89C20A}"/>
              </a:ext>
            </a:extLst>
          </p:cNvPr>
          <p:cNvPicPr>
            <a:picLocks noChangeAspect="1"/>
          </p:cNvPicPr>
          <p:nvPr/>
        </p:nvPicPr>
        <p:blipFill rotWithShape="1">
          <a:blip r:embed="rId2">
            <a:extLst>
              <a:ext uri="{28A0092B-C50C-407E-A947-70E740481C1C}">
                <a14:useLocalDpi xmlns:a14="http://schemas.microsoft.com/office/drawing/2010/main" val="0"/>
              </a:ext>
            </a:extLst>
          </a:blip>
          <a:srcRect t="12341" r="18139" b="10496"/>
          <a:stretch/>
        </p:blipFill>
        <p:spPr>
          <a:xfrm>
            <a:off x="2136552" y="1831898"/>
            <a:ext cx="7918896" cy="4198713"/>
          </a:xfrm>
          <a:prstGeom prst="rect">
            <a:avLst/>
          </a:prstGeom>
          <a:ln>
            <a:noFill/>
          </a:ln>
          <a:effectLst>
            <a:softEdge rad="112500"/>
          </a:effectLst>
        </p:spPr>
      </p:pic>
    </p:spTree>
    <p:extLst>
      <p:ext uri="{BB962C8B-B14F-4D97-AF65-F5344CB8AC3E}">
        <p14:creationId xmlns:p14="http://schemas.microsoft.com/office/powerpoint/2010/main" val="4268711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4340364E-AC4E-DE05-F813-B5149E8E3F2B}"/>
              </a:ext>
            </a:extLst>
          </p:cNvPr>
          <p:cNvSpPr txBox="1">
            <a:spLocks/>
          </p:cNvSpPr>
          <p:nvPr/>
        </p:nvSpPr>
        <p:spPr>
          <a:xfrm>
            <a:off x="1559076" y="3051032"/>
            <a:ext cx="9073848" cy="755935"/>
          </a:xfrm>
          <a:prstGeom prst="rect">
            <a:avLst/>
          </a:prstGeom>
        </p:spPr>
        <p:txBody>
          <a:bodyPr vert="horz" lIns="0" tIns="0" rIns="0" bIns="0" rtlCol="0" anchor="ctr">
            <a:normAutofit/>
          </a:bodyPr>
          <a:lstStyle>
            <a:lvl1pPr algn="ctr" defTabSz="914400" rtl="0" eaLnBrk="1" latinLnBrk="0" hangingPunct="1">
              <a:lnSpc>
                <a:spcPct val="90000"/>
              </a:lnSpc>
              <a:spcBef>
                <a:spcPct val="0"/>
              </a:spcBef>
              <a:buNone/>
              <a:defRPr sz="3000" b="1" i="0" kern="1200" cap="none" baseline="0">
                <a:solidFill>
                  <a:schemeClr val="bg1"/>
                </a:solidFill>
                <a:latin typeface="Lexend SemiBold" pitchFamily="2" charset="77"/>
                <a:ea typeface="+mj-ea"/>
                <a:cs typeface="+mj-cs"/>
              </a:defRPr>
            </a:lvl1pPr>
          </a:lstStyle>
          <a:p>
            <a:r>
              <a:rPr lang="de-AT" dirty="0"/>
              <a:t>GUTES GELINGEN! </a:t>
            </a:r>
          </a:p>
        </p:txBody>
      </p:sp>
      <p:pic>
        <p:nvPicPr>
          <p:cNvPr id="8" name="Grafik 7" descr="Ambition mit einfarbiger Füllung">
            <a:extLst>
              <a:ext uri="{FF2B5EF4-FFF2-40B4-BE49-F238E27FC236}">
                <a16:creationId xmlns:a16="http://schemas.microsoft.com/office/drawing/2014/main" id="{24AE2CC2-39C0-9D6C-6FFC-FE5A8CC224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75460" y="2834544"/>
            <a:ext cx="914400" cy="914400"/>
          </a:xfrm>
          <a:prstGeom prst="rect">
            <a:avLst/>
          </a:prstGeom>
        </p:spPr>
      </p:pic>
      <p:pic>
        <p:nvPicPr>
          <p:cNvPr id="12" name="Grafik 11" descr="Ambition mit einfarbiger Füllung">
            <a:extLst>
              <a:ext uri="{FF2B5EF4-FFF2-40B4-BE49-F238E27FC236}">
                <a16:creationId xmlns:a16="http://schemas.microsoft.com/office/drawing/2014/main" id="{50D9CBEA-6512-0701-6913-F0A7ACC0965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3402141" y="2834544"/>
            <a:ext cx="914400" cy="914400"/>
          </a:xfrm>
          <a:prstGeom prst="rect">
            <a:avLst/>
          </a:prstGeom>
        </p:spPr>
      </p:pic>
    </p:spTree>
    <p:extLst>
      <p:ext uri="{BB962C8B-B14F-4D97-AF65-F5344CB8AC3E}">
        <p14:creationId xmlns:p14="http://schemas.microsoft.com/office/powerpoint/2010/main" val="27393590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Leitfragen für die Präsentation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sz="2800" dirty="0"/>
              <a:t>Welche Bedürfnisse habe ich als Beispiele gewählt und wo kann ich diese befriedigen?</a:t>
            </a:r>
          </a:p>
          <a:p>
            <a:r>
              <a:rPr lang="de-DE" sz="2800" dirty="0"/>
              <a:t>Wie komme ich an diese Orte? Kann ich diese selbstständig erreichen oder brauche ich Hilfe (z. B. von Erwachsenen)?</a:t>
            </a:r>
          </a:p>
          <a:p>
            <a:r>
              <a:rPr lang="de-DE" sz="2800" dirty="0"/>
              <a:t>Welche Verkehrsmittel kann ich dazu verwenden und wie lange brauche ich?</a:t>
            </a:r>
          </a:p>
          <a:p>
            <a:r>
              <a:rPr lang="de-DE" sz="2800" dirty="0"/>
              <a:t>Was denkst du: Wie lange braucht jemand, der in Wien / in einem kleinen Ort lebt, um diese Bedürfnisse zu stillen?</a:t>
            </a:r>
          </a:p>
        </p:txBody>
      </p:sp>
    </p:spTree>
    <p:extLst>
      <p:ext uri="{BB962C8B-B14F-4D97-AF65-F5344CB8AC3E}">
        <p14:creationId xmlns:p14="http://schemas.microsoft.com/office/powerpoint/2010/main" val="352244147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Bedürfnisbefriedigung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i="1" dirty="0"/>
          </a:p>
        </p:txBody>
      </p:sp>
    </p:spTree>
    <p:extLst>
      <p:ext uri="{BB962C8B-B14F-4D97-AF65-F5344CB8AC3E}">
        <p14:creationId xmlns:p14="http://schemas.microsoft.com/office/powerpoint/2010/main" val="79626063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Leitfragen: Wiederholung Bedürfnisse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15000"/>
              </a:lnSpc>
            </a:pPr>
            <a:r>
              <a:rPr lang="de-AT" sz="2400" dirty="0">
                <a:effectLst/>
                <a:ea typeface="Arial" panose="020B0604020202020204" pitchFamily="34" charset="0"/>
                <a:cs typeface="Arial" panose="020B0604020202020204" pitchFamily="34" charset="0"/>
              </a:rPr>
              <a:t>Was braucht es für die Befriedigung von Bedürfnissen?</a:t>
            </a:r>
          </a:p>
          <a:p>
            <a:pPr>
              <a:lnSpc>
                <a:spcPct val="115000"/>
              </a:lnSpc>
            </a:pPr>
            <a:r>
              <a:rPr lang="de-AT" sz="2400" dirty="0">
                <a:effectLst/>
                <a:ea typeface="Arial" panose="020B0604020202020204" pitchFamily="34" charset="0"/>
                <a:cs typeface="Arial" panose="020B0604020202020204" pitchFamily="34" charset="0"/>
              </a:rPr>
              <a:t>Nenne Beispiele für Bedürfnisse, für deren Erfüllung Geld notwendig ist. Nenne Orte, an denen du diese befriedigen kannst (z. B. Supermarkt, Kino…).</a:t>
            </a:r>
          </a:p>
          <a:p>
            <a:r>
              <a:rPr lang="de-AT" sz="2400" dirty="0">
                <a:effectLst/>
                <a:ea typeface="Arial" panose="020B0604020202020204" pitchFamily="34" charset="0"/>
              </a:rPr>
              <a:t>Welche Berufe sind notwendig, um ein bestimmtes Bedürfnis zu befriedigen?</a:t>
            </a:r>
            <a:endParaRPr lang="de-DE" sz="2400" dirty="0">
              <a:highlight>
                <a:srgbClr val="FFFF00"/>
              </a:highlight>
            </a:endParaRPr>
          </a:p>
        </p:txBody>
      </p:sp>
    </p:spTree>
    <p:extLst>
      <p:ext uri="{BB962C8B-B14F-4D97-AF65-F5344CB8AC3E}">
        <p14:creationId xmlns:p14="http://schemas.microsoft.com/office/powerpoint/2010/main" val="338461321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Die Rolle von Unternehmen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i="1" dirty="0"/>
          </a:p>
        </p:txBody>
      </p:sp>
    </p:spTree>
    <p:extLst>
      <p:ext uri="{BB962C8B-B14F-4D97-AF65-F5344CB8AC3E}">
        <p14:creationId xmlns:p14="http://schemas.microsoft.com/office/powerpoint/2010/main" val="193874004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Bedürfnisradius</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sz="2400" dirty="0"/>
              <a:t>Je nach Wohnort kann der „Bedürfnisradius“ unterschiedlich groß sein. In einer </a:t>
            </a:r>
            <a:r>
              <a:rPr lang="de-DE" sz="2400" b="1" dirty="0"/>
              <a:t>Stadt</a:t>
            </a:r>
            <a:r>
              <a:rPr lang="de-DE" sz="2400" dirty="0"/>
              <a:t> gibt es oft ein Lebensmittelgeschäft direkt um die Ecke, am </a:t>
            </a:r>
            <a:r>
              <a:rPr lang="de-DE" sz="2400" b="1" dirty="0"/>
              <a:t>Land</a:t>
            </a:r>
            <a:r>
              <a:rPr lang="de-DE" sz="2400" dirty="0"/>
              <a:t> muss man meist weiter gehen oder fahren (z. B. Supermarkt außerhalb des Ortes).</a:t>
            </a:r>
          </a:p>
          <a:p>
            <a:pPr marL="0" indent="0">
              <a:buNone/>
            </a:pPr>
            <a:endParaRPr lang="de-DE" sz="2400" dirty="0"/>
          </a:p>
          <a:p>
            <a:pPr marL="0" indent="0">
              <a:buNone/>
            </a:pPr>
            <a:r>
              <a:rPr lang="de-DE" sz="2400" dirty="0"/>
              <a:t>In diesem Zusammenhang spielen auch </a:t>
            </a:r>
            <a:r>
              <a:rPr lang="de-DE" sz="2400" b="1" dirty="0"/>
              <a:t>Online-Shopping und Lieferdienste </a:t>
            </a:r>
            <a:r>
              <a:rPr lang="de-DE" sz="2400" dirty="0"/>
              <a:t>eine immer größere Rolle. Diese machen es </a:t>
            </a:r>
            <a:r>
              <a:rPr lang="de-DE" sz="2400" dirty="0" err="1"/>
              <a:t>Kund:innen</a:t>
            </a:r>
            <a:r>
              <a:rPr lang="de-DE" sz="2400" dirty="0"/>
              <a:t> möglich, Bedürfnisse zu befriedigen, ohne dabei den Ort zu verlassen. Dadurch können auch Personen in ländlichen Regionen ihren „Bedürfnisradius“ kleiner halten.</a:t>
            </a:r>
          </a:p>
        </p:txBody>
      </p:sp>
      <p:pic>
        <p:nvPicPr>
          <p:cNvPr id="3" name="Grafik 2" descr="Ein Bild, das Cartoon, Zeichnung, Entwurf, Darstellung enthält.&#10;&#10;Automatisch generierte Beschreibung">
            <a:extLst>
              <a:ext uri="{FF2B5EF4-FFF2-40B4-BE49-F238E27FC236}">
                <a16:creationId xmlns:a16="http://schemas.microsoft.com/office/drawing/2014/main" id="{A83A86A2-7F63-0085-3F32-DCB02E657273}"/>
              </a:ext>
            </a:extLst>
          </p:cNvPr>
          <p:cNvPicPr>
            <a:picLocks noChangeAspect="1"/>
          </p:cNvPicPr>
          <p:nvPr/>
        </p:nvPicPr>
        <p:blipFill rotWithShape="1">
          <a:blip r:embed="rId2">
            <a:extLst>
              <a:ext uri="{28A0092B-C50C-407E-A947-70E740481C1C}">
                <a14:useLocalDpi xmlns:a14="http://schemas.microsoft.com/office/drawing/2010/main" val="0"/>
              </a:ext>
            </a:extLst>
          </a:blip>
          <a:srcRect t="29709" b="9054"/>
          <a:stretch/>
        </p:blipFill>
        <p:spPr>
          <a:xfrm>
            <a:off x="8519602" y="4447712"/>
            <a:ext cx="3437566" cy="2099803"/>
          </a:xfrm>
          <a:prstGeom prst="rect">
            <a:avLst/>
          </a:prstGeom>
        </p:spPr>
      </p:pic>
    </p:spTree>
    <p:extLst>
      <p:ext uri="{BB962C8B-B14F-4D97-AF65-F5344CB8AC3E}">
        <p14:creationId xmlns:p14="http://schemas.microsoft.com/office/powerpoint/2010/main" val="151232860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15000"/>
              </a:lnSpc>
            </a:pPr>
            <a:r>
              <a:rPr lang="de-AT" sz="2400" dirty="0">
                <a:effectLst/>
                <a:ea typeface="Arial" panose="020B0604020202020204" pitchFamily="34" charset="0"/>
                <a:cs typeface="Arial" panose="020B0604020202020204" pitchFamily="34" charset="0"/>
              </a:rPr>
              <a:t>Was sind Bedürfnisse? Wie kann man diese befriedigen? Welche unterschiedlichen Bedürfnisse gibt es?</a:t>
            </a:r>
          </a:p>
          <a:p>
            <a:pPr>
              <a:lnSpc>
                <a:spcPct val="115000"/>
              </a:lnSpc>
            </a:pPr>
            <a:r>
              <a:rPr lang="de-AT" sz="2400" dirty="0">
                <a:effectLst/>
                <a:ea typeface="Arial" panose="020B0604020202020204" pitchFamily="34" charset="0"/>
                <a:cs typeface="Arial" panose="020B0604020202020204" pitchFamily="34" charset="0"/>
              </a:rPr>
              <a:t>Wie werden diese Bedürfnisse befriedigt und durch welche </a:t>
            </a:r>
            <a:r>
              <a:rPr lang="de-AT" sz="2400" dirty="0" err="1">
                <a:effectLst/>
                <a:ea typeface="Arial" panose="020B0604020202020204" pitchFamily="34" charset="0"/>
                <a:cs typeface="Arial" panose="020B0604020202020204" pitchFamily="34" charset="0"/>
              </a:rPr>
              <a:t>Akteur:innen</a:t>
            </a:r>
            <a:r>
              <a:rPr lang="de-AT" sz="2400" dirty="0">
                <a:effectLst/>
                <a:ea typeface="Arial" panose="020B0604020202020204" pitchFamily="34" charset="0"/>
                <a:cs typeface="Arial" panose="020B0604020202020204" pitchFamily="34" charset="0"/>
              </a:rPr>
              <a:t>/Personen?</a:t>
            </a:r>
          </a:p>
          <a:p>
            <a:r>
              <a:rPr lang="de-AT" sz="2400" dirty="0">
                <a:effectLst/>
                <a:ea typeface="Arial" panose="020B0604020202020204" pitchFamily="34" charset="0"/>
              </a:rPr>
              <a:t>Wo finde ich diese </a:t>
            </a:r>
            <a:r>
              <a:rPr lang="de-AT" sz="2400" dirty="0" err="1">
                <a:effectLst/>
                <a:ea typeface="Arial" panose="020B0604020202020204" pitchFamily="34" charset="0"/>
              </a:rPr>
              <a:t>Akteur:innen</a:t>
            </a:r>
            <a:r>
              <a:rPr lang="de-AT" sz="2400" dirty="0">
                <a:effectLst/>
                <a:ea typeface="Arial" panose="020B0604020202020204" pitchFamily="34" charset="0"/>
              </a:rPr>
              <a:t>/Personen und Orte in meiner Umgebung?</a:t>
            </a:r>
            <a:endParaRPr lang="de-DE" sz="2400" dirty="0">
              <a:solidFill>
                <a:schemeClr val="tx1"/>
              </a:solidFill>
            </a:endParaRP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7B8AE92E-FC25-86A9-1BC4-2D5005A462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94514" y="4501212"/>
            <a:ext cx="2046917" cy="2046303"/>
          </a:xfrm>
          <a:prstGeom prst="rect">
            <a:avLst/>
          </a:prstGeom>
        </p:spPr>
      </p:pic>
    </p:spTree>
    <p:extLst>
      <p:ext uri="{BB962C8B-B14F-4D97-AF65-F5344CB8AC3E}">
        <p14:creationId xmlns:p14="http://schemas.microsoft.com/office/powerpoint/2010/main" val="1665729881"/>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Orte der Bedürfnisbefriedigung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sz="2400" dirty="0"/>
              <a:t>Du hast dich bereits viel mit Bedürfnissen beschäftigt. Viele kleinere materielle Bedürfnisse kannst du meist ziemlich einfach befriedigen. </a:t>
            </a:r>
          </a:p>
          <a:p>
            <a:pPr marL="0" indent="0">
              <a:buNone/>
            </a:pPr>
            <a:r>
              <a:rPr lang="de-DE" sz="2400" dirty="0"/>
              <a:t>Beispiele für Orte, wo du das machst, hast du bereits auf einer Karte gefunden und eingezeichnet. Oft sind dies Unternehmen, die dir dabei helfen, deine Bedürfnisse zu befriedigen.</a:t>
            </a:r>
          </a:p>
          <a:p>
            <a:pPr marL="0" indent="0">
              <a:buNone/>
            </a:pPr>
            <a:r>
              <a:rPr lang="de-DE" sz="2400" dirty="0"/>
              <a:t>Unternehmen bieten dir verschiedene Dinge an. Doch was wird dir eigentlich alles angeboten? </a:t>
            </a:r>
            <a:endParaRPr lang="de-AT" sz="2400" dirty="0"/>
          </a:p>
          <a:p>
            <a:endParaRPr lang="de-AT" sz="2400" dirty="0"/>
          </a:p>
          <a:p>
            <a:pPr marL="0" indent="0">
              <a:buNone/>
            </a:pPr>
            <a:endParaRPr lang="de-AT" sz="2400" dirty="0"/>
          </a:p>
        </p:txBody>
      </p:sp>
      <p:pic>
        <p:nvPicPr>
          <p:cNvPr id="8" name="Grafik 7" descr="Ein Bild, das Mobiliar, Stuhl, Entwurf, Design enthält.&#10;&#10;Automatisch generierte Beschreibung">
            <a:extLst>
              <a:ext uri="{FF2B5EF4-FFF2-40B4-BE49-F238E27FC236}">
                <a16:creationId xmlns:a16="http://schemas.microsoft.com/office/drawing/2014/main" id="{C51D0A38-339B-2CE3-0BEC-865359CFE449}"/>
              </a:ext>
            </a:extLst>
          </p:cNvPr>
          <p:cNvPicPr>
            <a:picLocks noChangeAspect="1"/>
          </p:cNvPicPr>
          <p:nvPr/>
        </p:nvPicPr>
        <p:blipFill rotWithShape="1">
          <a:blip r:embed="rId2">
            <a:extLst>
              <a:ext uri="{28A0092B-C50C-407E-A947-70E740481C1C}">
                <a14:useLocalDpi xmlns:a14="http://schemas.microsoft.com/office/drawing/2010/main" val="0"/>
              </a:ext>
            </a:extLst>
          </a:blip>
          <a:srcRect l="9473" t="14715" r="4730" b="18964"/>
          <a:stretch/>
        </p:blipFill>
        <p:spPr>
          <a:xfrm>
            <a:off x="8834756" y="4306224"/>
            <a:ext cx="2906675" cy="2241291"/>
          </a:xfrm>
          <a:prstGeom prst="rect">
            <a:avLst/>
          </a:prstGeom>
        </p:spPr>
      </p:pic>
    </p:spTree>
    <p:extLst>
      <p:ext uri="{BB962C8B-B14F-4D97-AF65-F5344CB8AC3E}">
        <p14:creationId xmlns:p14="http://schemas.microsoft.com/office/powerpoint/2010/main" val="2974106954"/>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Orte der Bedürfnisbefriedigung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dirty="0"/>
              <a:t>Unternehmen bieten dir Waren und Dienstleistungen an. Je nachdem, welches Bedürfnis du befriedigen möchtest, besuchst du verschiedene Unternehmen. Hier zwei Beispiele:</a:t>
            </a:r>
          </a:p>
          <a:p>
            <a:r>
              <a:rPr lang="de-DE" dirty="0"/>
              <a:t>Du hast Hunger. Also gehst du zur Bäckerei Pan und holst dir eine Semmel.</a:t>
            </a:r>
          </a:p>
          <a:p>
            <a:r>
              <a:rPr lang="de-DE" dirty="0"/>
              <a:t>Deine Oma hat Rückenweh. Sie geht zu einer Therapeutin und lässt sich massieren.</a:t>
            </a:r>
          </a:p>
          <a:p>
            <a:pPr marL="0" indent="0">
              <a:buNone/>
            </a:pPr>
            <a:endParaRPr lang="de-DE" dirty="0"/>
          </a:p>
          <a:p>
            <a:pPr marL="0" indent="0">
              <a:buNone/>
            </a:pPr>
            <a:r>
              <a:rPr lang="de-DE" dirty="0"/>
              <a:t>In beiden Fällen wird dein Bedürfnis befriedigt. Allerdings bekommst du zwei ganz unterschiedliche Leistungen von den jeweiligen Unternehmen – einmal erhältst du eine Ware, einmal eine Dienstleistung.</a:t>
            </a:r>
          </a:p>
          <a:p>
            <a:pPr marL="0" indent="0">
              <a:buNone/>
            </a:pPr>
            <a:endParaRPr lang="de-DE" dirty="0"/>
          </a:p>
          <a:p>
            <a:pPr marL="0" indent="0">
              <a:buNone/>
            </a:pPr>
            <a:r>
              <a:rPr lang="de-DE" dirty="0"/>
              <a:t>Was ist der Unterschied zwischen Waren und Dienstleistungen?</a:t>
            </a:r>
          </a:p>
        </p:txBody>
      </p:sp>
      <p:pic>
        <p:nvPicPr>
          <p:cNvPr id="10" name="Grafik 9" descr="Ein Bild, das Hellbraun, Beige enthält.&#10;&#10;Automatisch generierte Beschreibung">
            <a:extLst>
              <a:ext uri="{FF2B5EF4-FFF2-40B4-BE49-F238E27FC236}">
                <a16:creationId xmlns:a16="http://schemas.microsoft.com/office/drawing/2014/main" id="{B2BC414F-B270-0003-0386-21AE30070146}"/>
              </a:ext>
            </a:extLst>
          </p:cNvPr>
          <p:cNvPicPr>
            <a:picLocks noChangeAspect="1"/>
          </p:cNvPicPr>
          <p:nvPr/>
        </p:nvPicPr>
        <p:blipFill rotWithShape="1">
          <a:blip r:embed="rId2">
            <a:extLst>
              <a:ext uri="{28A0092B-C50C-407E-A947-70E740481C1C}">
                <a14:useLocalDpi xmlns:a14="http://schemas.microsoft.com/office/drawing/2010/main" val="0"/>
              </a:ext>
            </a:extLst>
          </a:blip>
          <a:srcRect l="16242" t="22981" r="12292" b="17069"/>
          <a:stretch/>
        </p:blipFill>
        <p:spPr>
          <a:xfrm>
            <a:off x="8948854" y="4818818"/>
            <a:ext cx="2924378" cy="1728697"/>
          </a:xfrm>
          <a:prstGeom prst="rect">
            <a:avLst/>
          </a:prstGeom>
        </p:spPr>
      </p:pic>
    </p:spTree>
    <p:extLst>
      <p:ext uri="{BB962C8B-B14F-4D97-AF65-F5344CB8AC3E}">
        <p14:creationId xmlns:p14="http://schemas.microsoft.com/office/powerpoint/2010/main" val="1753937380"/>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Orte der Bedürfnisbefriedigung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10584375" cy="2397086"/>
          </a:xfrm>
        </p:spPr>
        <p:txBody>
          <a:bodyPr>
            <a:normAutofit/>
          </a:bodyPr>
          <a:lstStyle/>
          <a:p>
            <a:pPr marL="0" indent="0">
              <a:buNone/>
            </a:pPr>
            <a:r>
              <a:rPr lang="de-DE" dirty="0"/>
              <a:t>Allgemein könnte man das so erklären: </a:t>
            </a:r>
          </a:p>
          <a:p>
            <a:r>
              <a:rPr lang="de-DE" dirty="0"/>
              <a:t>Dinge, die in einer Fabrik oder einem Betrieb produziert werden, nennt man </a:t>
            </a:r>
            <a:r>
              <a:rPr lang="de-DE" b="1" dirty="0"/>
              <a:t>Waren</a:t>
            </a:r>
            <a:r>
              <a:rPr lang="de-DE" dirty="0"/>
              <a:t>. Das können Spielzeug, Autos oder eben Semmeln sein. Eine Ware ist meistens etwas, das du mit deinen Händen angreifen kannst. </a:t>
            </a:r>
          </a:p>
          <a:p>
            <a:r>
              <a:rPr lang="de-DE" dirty="0"/>
              <a:t>Von einer </a:t>
            </a:r>
            <a:r>
              <a:rPr lang="de-DE" b="1" dirty="0"/>
              <a:t>Dienstleistung</a:t>
            </a:r>
            <a:r>
              <a:rPr lang="de-DE" dirty="0"/>
              <a:t> spricht man, wenn eine Person für eine andere Person eine Arbeit verrichtet und dafür Geld bekommt. Beispiele für Dienstleistungen sind: eine Autoreparatur, eine Taxifahrt oder eben eine Massage. </a:t>
            </a:r>
          </a:p>
          <a:p>
            <a:pPr marL="0" indent="0">
              <a:buNone/>
            </a:pPr>
            <a:endParaRPr lang="de-DE" dirty="0"/>
          </a:p>
        </p:txBody>
      </p:sp>
      <p:pic>
        <p:nvPicPr>
          <p:cNvPr id="3" name="Grafik 2" descr="Ein Bild, das Hellbraun, Beige enthält.&#10;&#10;Automatisch generierte Beschreibung">
            <a:extLst>
              <a:ext uri="{FF2B5EF4-FFF2-40B4-BE49-F238E27FC236}">
                <a16:creationId xmlns:a16="http://schemas.microsoft.com/office/drawing/2014/main" id="{8947ED8A-CCC3-808F-28BA-FBB63CD28FF9}"/>
              </a:ext>
            </a:extLst>
          </p:cNvPr>
          <p:cNvPicPr>
            <a:picLocks noChangeAspect="1"/>
          </p:cNvPicPr>
          <p:nvPr/>
        </p:nvPicPr>
        <p:blipFill rotWithShape="1">
          <a:blip r:embed="rId2">
            <a:extLst>
              <a:ext uri="{28A0092B-C50C-407E-A947-70E740481C1C}">
                <a14:useLocalDpi xmlns:a14="http://schemas.microsoft.com/office/drawing/2010/main" val="0"/>
              </a:ext>
            </a:extLst>
          </a:blip>
          <a:srcRect l="16242" t="22981" r="12292" b="17069"/>
          <a:stretch/>
        </p:blipFill>
        <p:spPr>
          <a:xfrm>
            <a:off x="8851037" y="4632388"/>
            <a:ext cx="2924378" cy="1728697"/>
          </a:xfrm>
          <a:prstGeom prst="rect">
            <a:avLst/>
          </a:prstGeom>
        </p:spPr>
      </p:pic>
      <p:sp>
        <p:nvSpPr>
          <p:cNvPr id="2" name="Textplatzhalter 4">
            <a:extLst>
              <a:ext uri="{FF2B5EF4-FFF2-40B4-BE49-F238E27FC236}">
                <a16:creationId xmlns:a16="http://schemas.microsoft.com/office/drawing/2014/main" id="{DD3956F4-F28D-29F2-2FC3-9F48F0C4511B}"/>
              </a:ext>
            </a:extLst>
          </p:cNvPr>
          <p:cNvSpPr txBox="1">
            <a:spLocks/>
          </p:cNvSpPr>
          <p:nvPr/>
        </p:nvSpPr>
        <p:spPr>
          <a:xfrm>
            <a:off x="450568" y="4565575"/>
            <a:ext cx="8400469" cy="15217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dirty="0"/>
              <a:t>Arbeitsauftrag:</a:t>
            </a:r>
          </a:p>
          <a:p>
            <a:pPr marL="0" indent="0" hangingPunct="1">
              <a:buFont typeface="Arial"/>
              <a:buNone/>
            </a:pPr>
            <a:r>
              <a:rPr lang="de-DE" b="1" dirty="0"/>
              <a:t>Schau</a:t>
            </a:r>
            <a:r>
              <a:rPr lang="de-DE" dirty="0"/>
              <a:t> noch einmal auf die von dir erstellte Bedürfniskarte. Bei welchen Unternehmen kaufst du Waren und wo nimmst du eine Dienstleistung in Anspruch? </a:t>
            </a:r>
            <a:endParaRPr lang="de-AT" dirty="0"/>
          </a:p>
        </p:txBody>
      </p:sp>
    </p:spTree>
    <p:extLst>
      <p:ext uri="{BB962C8B-B14F-4D97-AF65-F5344CB8AC3E}">
        <p14:creationId xmlns:p14="http://schemas.microsoft.com/office/powerpoint/2010/main" val="1380717955"/>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Ware vs. Dienstleistung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AT" dirty="0"/>
              <a:t>Was ist eine Ware? Was ist eine Dienstleistung?</a:t>
            </a:r>
          </a:p>
          <a:p>
            <a:r>
              <a:rPr lang="de-AT" dirty="0"/>
              <a:t>Kornspitz</a:t>
            </a:r>
          </a:p>
          <a:p>
            <a:r>
              <a:rPr lang="de-AT" dirty="0"/>
              <a:t>massieren</a:t>
            </a:r>
          </a:p>
          <a:p>
            <a:r>
              <a:rPr lang="de-AT" dirty="0"/>
              <a:t>Auto reparieren</a:t>
            </a:r>
          </a:p>
          <a:p>
            <a:r>
              <a:rPr lang="de-AT" dirty="0"/>
              <a:t>Eis verkaufen</a:t>
            </a:r>
          </a:p>
          <a:p>
            <a:r>
              <a:rPr lang="de-AT" dirty="0"/>
              <a:t>putzen</a:t>
            </a:r>
          </a:p>
          <a:p>
            <a:r>
              <a:rPr lang="de-AT" dirty="0"/>
              <a:t>Laptop</a:t>
            </a:r>
          </a:p>
          <a:p>
            <a:r>
              <a:rPr lang="de-AT" dirty="0"/>
              <a:t>Mixer</a:t>
            </a:r>
          </a:p>
          <a:p>
            <a:r>
              <a:rPr lang="de-AT" dirty="0"/>
              <a:t>Tanz unterrichten</a:t>
            </a:r>
          </a:p>
          <a:p>
            <a:r>
              <a:rPr lang="de-AT" dirty="0"/>
              <a:t>Spielzeug</a:t>
            </a:r>
          </a:p>
          <a:p>
            <a:r>
              <a:rPr lang="de-AT" dirty="0"/>
              <a:t>Haare färben</a:t>
            </a:r>
          </a:p>
          <a:p>
            <a:endParaRPr lang="de-AT" dirty="0"/>
          </a:p>
        </p:txBody>
      </p:sp>
      <p:pic>
        <p:nvPicPr>
          <p:cNvPr id="3" name="Grafik 2" descr="Ein Bild, das Säugetier, Clipart, Hase Kaninchen, Tierfigur enthält.&#10;&#10;Automatisch generierte Beschreibung">
            <a:extLst>
              <a:ext uri="{FF2B5EF4-FFF2-40B4-BE49-F238E27FC236}">
                <a16:creationId xmlns:a16="http://schemas.microsoft.com/office/drawing/2014/main" id="{04EE7F97-C2BC-41A7-4A0F-145B99FD00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236" y="4607744"/>
            <a:ext cx="1940353" cy="1939771"/>
          </a:xfrm>
          <a:prstGeom prst="rect">
            <a:avLst/>
          </a:prstGeom>
        </p:spPr>
      </p:pic>
    </p:spTree>
    <p:extLst>
      <p:ext uri="{BB962C8B-B14F-4D97-AF65-F5344CB8AC3E}">
        <p14:creationId xmlns:p14="http://schemas.microsoft.com/office/powerpoint/2010/main" val="230273238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Ware vs. Dienstleistung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sz="half" idx="1"/>
          </p:nvPr>
        </p:nvSpPr>
        <p:spPr/>
        <p:txBody>
          <a:bodyPr>
            <a:normAutofit/>
          </a:bodyPr>
          <a:lstStyle/>
          <a:p>
            <a:pPr marL="0" indent="0">
              <a:buNone/>
            </a:pPr>
            <a:r>
              <a:rPr lang="de-AT" sz="2400" dirty="0"/>
              <a:t>Dienstleistung:</a:t>
            </a:r>
          </a:p>
          <a:p>
            <a:r>
              <a:rPr lang="de-AT" sz="2400" dirty="0"/>
              <a:t>massieren</a:t>
            </a:r>
          </a:p>
          <a:p>
            <a:r>
              <a:rPr lang="de-AT" sz="2400" dirty="0"/>
              <a:t>Auto reparieren</a:t>
            </a:r>
          </a:p>
          <a:p>
            <a:r>
              <a:rPr lang="de-AT" sz="2400" dirty="0"/>
              <a:t>Eis verkaufen</a:t>
            </a:r>
          </a:p>
          <a:p>
            <a:r>
              <a:rPr lang="de-AT" sz="2400" dirty="0"/>
              <a:t>putzen</a:t>
            </a:r>
          </a:p>
          <a:p>
            <a:r>
              <a:rPr lang="de-AT" sz="2400" dirty="0"/>
              <a:t>Tanz unterrichten</a:t>
            </a:r>
          </a:p>
          <a:p>
            <a:r>
              <a:rPr lang="de-AT" sz="2400" dirty="0"/>
              <a:t>Haare färben</a:t>
            </a:r>
          </a:p>
          <a:p>
            <a:endParaRPr lang="de-AT" dirty="0"/>
          </a:p>
        </p:txBody>
      </p:sp>
      <p:sp>
        <p:nvSpPr>
          <p:cNvPr id="2" name="Textplatzhalter 1">
            <a:extLst>
              <a:ext uri="{FF2B5EF4-FFF2-40B4-BE49-F238E27FC236}">
                <a16:creationId xmlns:a16="http://schemas.microsoft.com/office/drawing/2014/main" id="{8F1B900C-7448-24EB-310E-FD8B94D72593}"/>
              </a:ext>
            </a:extLst>
          </p:cNvPr>
          <p:cNvSpPr>
            <a:spLocks noGrp="1"/>
          </p:cNvSpPr>
          <p:nvPr>
            <p:ph type="body" sz="quarter" idx="21"/>
          </p:nvPr>
        </p:nvSpPr>
        <p:spPr>
          <a:xfrm>
            <a:off x="469790" y="1417860"/>
            <a:ext cx="4302235" cy="4922316"/>
          </a:xfrm>
        </p:spPr>
        <p:txBody>
          <a:bodyPr/>
          <a:lstStyle/>
          <a:p>
            <a:pPr marL="0" indent="0">
              <a:buNone/>
            </a:pPr>
            <a:r>
              <a:rPr lang="de-DE" sz="2400" dirty="0"/>
              <a:t>Ware:</a:t>
            </a:r>
          </a:p>
          <a:p>
            <a:r>
              <a:rPr lang="de-AT" sz="2400" dirty="0"/>
              <a:t>Kornspitz</a:t>
            </a:r>
          </a:p>
          <a:p>
            <a:r>
              <a:rPr lang="de-AT" sz="2400" dirty="0"/>
              <a:t>Laptop</a:t>
            </a:r>
          </a:p>
          <a:p>
            <a:r>
              <a:rPr lang="de-AT" sz="2400" dirty="0"/>
              <a:t>Mixer</a:t>
            </a:r>
          </a:p>
          <a:p>
            <a:r>
              <a:rPr lang="de-AT" sz="2400" dirty="0"/>
              <a:t>Spielzeug</a:t>
            </a:r>
          </a:p>
          <a:p>
            <a:pPr marL="0" indent="0">
              <a:buNone/>
            </a:pPr>
            <a:endParaRPr lang="de-AT" dirty="0"/>
          </a:p>
        </p:txBody>
      </p:sp>
      <p:pic>
        <p:nvPicPr>
          <p:cNvPr id="8" name="Grafik 7" descr="Ein Bild, das Tierfigur, Spielzeug, Cartoon, Säugetier enthält.&#10;&#10;Automatisch generierte Beschreibung">
            <a:extLst>
              <a:ext uri="{FF2B5EF4-FFF2-40B4-BE49-F238E27FC236}">
                <a16:creationId xmlns:a16="http://schemas.microsoft.com/office/drawing/2014/main" id="{B4D64A2A-5B3B-2BE0-689F-A48EA9A51A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7332" y="4172504"/>
            <a:ext cx="2294878" cy="2294878"/>
          </a:xfrm>
          <a:prstGeom prst="rect">
            <a:avLst/>
          </a:prstGeom>
        </p:spPr>
      </p:pic>
    </p:spTree>
    <p:extLst>
      <p:ext uri="{BB962C8B-B14F-4D97-AF65-F5344CB8AC3E}">
        <p14:creationId xmlns:p14="http://schemas.microsoft.com/office/powerpoint/2010/main" val="35999342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Yara und die Unternehmen I</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7565967" cy="4379026"/>
          </a:xfrm>
        </p:spPr>
        <p:txBody>
          <a:bodyPr>
            <a:normAutofit/>
          </a:bodyPr>
          <a:lstStyle/>
          <a:p>
            <a:pPr marL="0" indent="0">
              <a:buNone/>
            </a:pPr>
            <a:r>
              <a:rPr lang="de-DE" dirty="0"/>
              <a:t>Gestern Abend war Yara total verwirrt. Daher erklärte ihr Vater ihr ein paar Begriffe aus der Wirtschaft. Yara hat nun verstanden, was Unternehmen, Waren und Dienstleistungen sind. Am nächsten Tag merkt sie, dass sie ständig von Unternehmen umgeben ist, die ganz verschieden aussehen können und ganz Unterschiedliches anbieten. </a:t>
            </a:r>
          </a:p>
          <a:p>
            <a:pPr marL="0" indent="0">
              <a:buNone/>
            </a:pPr>
            <a:r>
              <a:rPr lang="de-DE" dirty="0"/>
              <a:t>Nach dem 1x1 der Wirtschaft am Abend hatte Yaras Kopf ziemlich geraucht. Da kamen ihr die 8 Stunden Schlaf genau Recht. Allerdings hat sie zu gut und zu lange geschlafen und ist am nächsten Morgen spät dran. Normalerweise isst Yara eine große Schüssel Müsli zum Frühstück - heute geht sich das aber nicht mehr aus. Schnell noch Zähne geputzt, dann verlässt sie auch schon das Haus. Aber wie soll sie es durch die erste Stunde Mathe schaffen ohne einen Bissen Brot? Sie beschließt daher am Weg zur Bushaltestelle bei einer Bäckerei stehen zu bleiben, um sich ein </a:t>
            </a:r>
            <a:r>
              <a:rPr lang="de-DE" dirty="0" err="1"/>
              <a:t>Frühstücksweckerl</a:t>
            </a:r>
            <a:r>
              <a:rPr lang="de-DE" dirty="0"/>
              <a:t> zu kaufen. </a:t>
            </a:r>
          </a:p>
        </p:txBody>
      </p:sp>
      <p:pic>
        <p:nvPicPr>
          <p:cNvPr id="2050" name="Picture 2">
            <a:extLst>
              <a:ext uri="{FF2B5EF4-FFF2-40B4-BE49-F238E27FC236}">
                <a16:creationId xmlns:a16="http://schemas.microsoft.com/office/drawing/2014/main" id="{72AC5463-A44C-F9CD-FB14-C8E537579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596" y="2502209"/>
            <a:ext cx="3609213" cy="2960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775333"/>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Yara und die Unternehmen I</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7565967" cy="4379026"/>
          </a:xfrm>
        </p:spPr>
        <p:txBody>
          <a:bodyPr>
            <a:normAutofit/>
          </a:bodyPr>
          <a:lstStyle/>
          <a:p>
            <a:pPr marL="0" indent="0">
              <a:buNone/>
            </a:pPr>
            <a:r>
              <a:rPr lang="de-DE" dirty="0"/>
              <a:t>Dann nimmt sie schnell den Bus und fährt zur Schule. Am Weg fährt sie bei einer großen Fabrik vorbei, die kleine Plastikenten produziert. Der Schriftzug am Gebäude sagt </a:t>
            </a:r>
            <a:r>
              <a:rPr lang="de-DE" dirty="0" err="1"/>
              <a:t>Duckies</a:t>
            </a:r>
            <a:r>
              <a:rPr lang="de-DE" dirty="0"/>
              <a:t>. Yara findet es immer lustig, am „Entenhaus” vorbeizufahren. </a:t>
            </a:r>
          </a:p>
          <a:p>
            <a:pPr marL="0" indent="0">
              <a:buNone/>
            </a:pPr>
            <a:r>
              <a:rPr lang="de-DE" dirty="0"/>
              <a:t>In der Schule angekommen schafft sie es ohne Probleme durch Mathe. In der zweiten Stunde steht Geographie und wirtschaftliche Bildung am Stundenplan. So viel über Wirtschaft zu lernen, macht anscheinend richtig Hunger. In der großen Pause kauft sie sich daher eine Jause beim Schulbuffet „</a:t>
            </a:r>
            <a:r>
              <a:rPr lang="de-DE" dirty="0" err="1"/>
              <a:t>G'sunde</a:t>
            </a:r>
            <a:r>
              <a:rPr lang="de-DE" dirty="0"/>
              <a:t> Pause“. Der restliche Tag vergeht dann wie im Flug und schon ist die Schule aus. </a:t>
            </a:r>
            <a:endParaRPr lang="de-AT" dirty="0"/>
          </a:p>
        </p:txBody>
      </p:sp>
      <p:pic>
        <p:nvPicPr>
          <p:cNvPr id="2050" name="Picture 2">
            <a:extLst>
              <a:ext uri="{FF2B5EF4-FFF2-40B4-BE49-F238E27FC236}">
                <a16:creationId xmlns:a16="http://schemas.microsoft.com/office/drawing/2014/main" id="{72AC5463-A44C-F9CD-FB14-C8E537579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596" y="2502209"/>
            <a:ext cx="3609213" cy="2960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85159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Zwischenfragen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dirty="0"/>
              <a:t>Was isst Yara normalerweise jeden Tag zum Frühstück?</a:t>
            </a:r>
          </a:p>
          <a:p>
            <a:r>
              <a:rPr lang="de-DE" dirty="0"/>
              <a:t>Brot von der Bäckerei</a:t>
            </a:r>
          </a:p>
          <a:p>
            <a:r>
              <a:rPr lang="de-DE" dirty="0"/>
              <a:t>Yara frühstückt normalerweise gar nicht</a:t>
            </a:r>
          </a:p>
          <a:p>
            <a:r>
              <a:rPr lang="de-DE" dirty="0"/>
              <a:t>große Schüssel Müsli</a:t>
            </a:r>
          </a:p>
          <a:p>
            <a:endParaRPr lang="de-AT" dirty="0"/>
          </a:p>
          <a:p>
            <a:pPr marL="0" indent="0">
              <a:buNone/>
            </a:pPr>
            <a:r>
              <a:rPr lang="de-DE" dirty="0"/>
              <a:t>Yara kauft bei der Bäckerei ein </a:t>
            </a:r>
            <a:r>
              <a:rPr lang="de-DE" dirty="0" err="1"/>
              <a:t>Frühstücksweckerl</a:t>
            </a:r>
            <a:r>
              <a:rPr lang="de-DE" dirty="0"/>
              <a:t>. Das Weckerl ist ...</a:t>
            </a:r>
          </a:p>
          <a:p>
            <a:pPr>
              <a:buFont typeface="Arial" panose="020B0604020202020204" pitchFamily="34" charset="0"/>
              <a:buChar char="•"/>
            </a:pPr>
            <a:r>
              <a:rPr lang="de-DE" dirty="0"/>
              <a:t>eine Dienstleistung.</a:t>
            </a:r>
          </a:p>
          <a:p>
            <a:pPr>
              <a:buFont typeface="Arial" panose="020B0604020202020204" pitchFamily="34" charset="0"/>
              <a:buChar char="•"/>
            </a:pPr>
            <a:r>
              <a:rPr lang="de-DE" dirty="0"/>
              <a:t>eine Ware.</a:t>
            </a:r>
            <a:endParaRPr lang="de-AT"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AA59A96C-9D5D-17BF-AD84-6ED6C5F868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0502" y="4607744"/>
            <a:ext cx="1940353" cy="1939771"/>
          </a:xfrm>
          <a:prstGeom prst="rect">
            <a:avLst/>
          </a:prstGeom>
        </p:spPr>
      </p:pic>
    </p:spTree>
    <p:extLst>
      <p:ext uri="{BB962C8B-B14F-4D97-AF65-F5344CB8AC3E}">
        <p14:creationId xmlns:p14="http://schemas.microsoft.com/office/powerpoint/2010/main" val="6773084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5">
                                            <p:txEl>
                                              <p:pRg st="3" end="3"/>
                                            </p:txEl>
                                          </p:spTgt>
                                        </p:tgtEl>
                                        <p:attrNameLst>
                                          <p:attrName>style.color</p:attrName>
                                        </p:attrNameLst>
                                      </p:cBhvr>
                                      <p:to>
                                        <a:srgbClr val="00B05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5">
                                            <p:txEl>
                                              <p:pRg st="7" end="7"/>
                                            </p:txEl>
                                          </p:spTgt>
                                        </p:tgtEl>
                                        <p:attrNameLst>
                                          <p:attrName>style.color</p:attrName>
                                        </p:attrNameLst>
                                      </p:cBhvr>
                                      <p:to>
                                        <a:srgbClr val="00B05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Yara und die Unternehmen II</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7565967" cy="4379026"/>
          </a:xfrm>
        </p:spPr>
        <p:txBody>
          <a:bodyPr>
            <a:normAutofit/>
          </a:bodyPr>
          <a:lstStyle/>
          <a:p>
            <a:pPr marL="0" indent="0">
              <a:buNone/>
            </a:pPr>
            <a:r>
              <a:rPr lang="de-DE" dirty="0"/>
              <a:t>Yara wird von ihrem Papa von der Schule abgeholt. Die beiden müssen nämlich noch shoppen gehen. Yara braucht ein Geburtstagsgeschenk für Luca. Die beiden gehen zum Uranus. Dort könnte sich Yara immer verlaufen, so groß ist das Geschäft. Schlussendlich finden sie aber, was sie suchen und kaufen ein Lichterset für Lucas neues Fahrrad. </a:t>
            </a:r>
          </a:p>
          <a:p>
            <a:pPr marL="0" indent="0">
              <a:buNone/>
            </a:pPr>
            <a:r>
              <a:rPr lang="de-DE" dirty="0"/>
              <a:t>Am Weg nach Hause gehen die beiden an vielen weiteren Geschäften vorbei. Sie sehen einen Drogeriemarkt, einen Secondhandladen und einen Friseurladen. Plötzlich ruft Yara: „Hey Papa, das ist doch </a:t>
            </a:r>
            <a:r>
              <a:rPr lang="de-DE" dirty="0" err="1"/>
              <a:t>YourHaircut</a:t>
            </a:r>
            <a:r>
              <a:rPr lang="de-DE" dirty="0"/>
              <a:t>, der Friseur, wo ich immer hingehe. Wieso ist der jetzt plötzlich da?” Yaras Vater erklärt ihr, dass der Friseur eine sogenannte Kette ist und es den Friseur mit diesem Namen an drei verschiedenen Orten in der Stadt gibt. „Cool”, meint Yara, „kann ich mir hier gleich die Haare schneiden lassen?” Ihr Vater meint, wenn sie einen Termin haben, dann könnten sie das auch gleich erledigen. Wie es der Zufall so will, hat eine Friseurin gerade Zeit und Yara bekommt einen neuen Haarschnitt. </a:t>
            </a:r>
          </a:p>
        </p:txBody>
      </p:sp>
      <p:pic>
        <p:nvPicPr>
          <p:cNvPr id="2050" name="Picture 2">
            <a:extLst>
              <a:ext uri="{FF2B5EF4-FFF2-40B4-BE49-F238E27FC236}">
                <a16:creationId xmlns:a16="http://schemas.microsoft.com/office/drawing/2014/main" id="{72AC5463-A44C-F9CD-FB14-C8E537579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596" y="2502209"/>
            <a:ext cx="3609213" cy="2960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472011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Yara und die Unternehmen II</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7565967" cy="4379026"/>
          </a:xfrm>
        </p:spPr>
        <p:txBody>
          <a:bodyPr>
            <a:normAutofit lnSpcReduction="10000"/>
          </a:bodyPr>
          <a:lstStyle/>
          <a:p>
            <a:pPr marL="0" indent="0">
              <a:buNone/>
            </a:pPr>
            <a:r>
              <a:rPr lang="de-DE" dirty="0"/>
              <a:t>Anschließend ist es wirklich Zeit, nach Hause zu gehen. Yaras Vater hat aber Lust auf ein Eis, und so halten sie noch schnell bei der Eisdiele ums Eck - Eiszeit heißt das Geschäft. Es gibt zwar wieder keinen Platz zum Sitzen in dem kleinen Laden, aber das Eis schmeckt auch im Gehen hervorragend. </a:t>
            </a:r>
          </a:p>
          <a:p>
            <a:pPr marL="0" indent="0">
              <a:buNone/>
            </a:pPr>
            <a:r>
              <a:rPr lang="de-DE" dirty="0"/>
              <a:t>Zu Hause angekommen, sagt Yaras Vater: „Na, da hast du heute gleich alles gesehen, was ich dir gestern Abend erklärt habe.” Yara nickt. Sie ist erstaunt, wie unterschiedlich Unternehmen sind. Manche sind groß, manche sind klein. Manche produzieren Dinge, andere verkaufen die Waren oder bieten Dienstleistungen an. Ganz stolz erzählt sie ihrem Vater: „Und in GW haben wir heute gelernt, dass die Unternehmen eine wichtige Rolle bei der Bedürfnisbefriedigung spielen.” „Stimmt!”, sagt Yaras Vater, „aber ich glaube du hast jetzt noch ein bisschen Hausübung zum Fertigmachen, oder?” Yara seufzt und geht in ihr Zimmer, macht etwas Hausübung und geht nach dem Abendessen zeitig schlafen. Immerhin will sie morgen wieder ordentlich frühstücken und sollte daher nicht wieder verschlafen. </a:t>
            </a:r>
            <a:endParaRPr lang="de-AT" dirty="0"/>
          </a:p>
        </p:txBody>
      </p:sp>
      <p:pic>
        <p:nvPicPr>
          <p:cNvPr id="2050" name="Picture 2">
            <a:extLst>
              <a:ext uri="{FF2B5EF4-FFF2-40B4-BE49-F238E27FC236}">
                <a16:creationId xmlns:a16="http://schemas.microsoft.com/office/drawing/2014/main" id="{72AC5463-A44C-F9CD-FB14-C8E537579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4596" y="2502209"/>
            <a:ext cx="3609213" cy="2960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25632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510551" cy="4379026"/>
          </a:xfrm>
        </p:spPr>
        <p:txBody>
          <a:bodyPr>
            <a:normAutofit/>
          </a:bodyPr>
          <a:lstStyle/>
          <a:p>
            <a:r>
              <a:rPr lang="de-DE" sz="2400" dirty="0">
                <a:solidFill>
                  <a:schemeClr val="tx1"/>
                </a:solidFill>
              </a:rPr>
              <a:t>Als „Bedürfnisse“ bezeichnen wir alles, was wir brauchen oder wollen.</a:t>
            </a:r>
          </a:p>
          <a:p>
            <a:endParaRPr lang="de-DE" sz="2400" dirty="0">
              <a:solidFill>
                <a:schemeClr val="tx1"/>
              </a:solidFill>
            </a:endParaRPr>
          </a:p>
          <a:p>
            <a:r>
              <a:rPr lang="de-DE" sz="2400" dirty="0">
                <a:solidFill>
                  <a:schemeClr val="tx1"/>
                </a:solidFill>
              </a:rPr>
              <a:t>Es gibt sehr viele verschiedene Bedürfnisse. Freundschaft und Geborgenheit sind zum  Beispiel Bedürfnisse, die du nicht kaufen kannst.</a:t>
            </a:r>
          </a:p>
          <a:p>
            <a:pPr marL="0" indent="0">
              <a:buNone/>
            </a:pPr>
            <a:endParaRPr lang="de-DE" sz="2400" dirty="0">
              <a:solidFill>
                <a:schemeClr val="tx1"/>
              </a:solidFill>
            </a:endParaRPr>
          </a:p>
          <a:p>
            <a:r>
              <a:rPr lang="de-DE" sz="2400" dirty="0">
                <a:solidFill>
                  <a:schemeClr val="tx1"/>
                </a:solidFill>
              </a:rPr>
              <a:t>Dinge, die man mit Geld kaufen kann (z. B. Essen oder ein Auto), bekommt man oft bei einem Unternehmen.</a:t>
            </a:r>
          </a:p>
          <a:p>
            <a:pPr marL="0" indent="0">
              <a:buNone/>
            </a:pPr>
            <a:endParaRPr lang="de-AT" sz="2200" dirty="0">
              <a:solidFill>
                <a:schemeClr val="tx1"/>
              </a:solidFill>
              <a:highlight>
                <a:srgbClr val="FFFF00"/>
              </a:highlight>
            </a:endParaRPr>
          </a:p>
        </p:txBody>
      </p:sp>
      <p:pic>
        <p:nvPicPr>
          <p:cNvPr id="3" name="Grafik 2" descr="Ein Bild, das Fahrzeug, Landfahrzeug, Rad, Reifen enthält.&#10;&#10;Automatisch generierte Beschreibung">
            <a:extLst>
              <a:ext uri="{FF2B5EF4-FFF2-40B4-BE49-F238E27FC236}">
                <a16:creationId xmlns:a16="http://schemas.microsoft.com/office/drawing/2014/main" id="{02512437-B13C-F489-C567-BD8ED44E6611}"/>
              </a:ext>
            </a:extLst>
          </p:cNvPr>
          <p:cNvPicPr>
            <a:picLocks noChangeAspect="1"/>
          </p:cNvPicPr>
          <p:nvPr/>
        </p:nvPicPr>
        <p:blipFill rotWithShape="1">
          <a:blip r:embed="rId2">
            <a:extLst>
              <a:ext uri="{28A0092B-C50C-407E-A947-70E740481C1C}">
                <a14:useLocalDpi xmlns:a14="http://schemas.microsoft.com/office/drawing/2010/main" val="0"/>
              </a:ext>
            </a:extLst>
          </a:blip>
          <a:srcRect t="16703" b="23074"/>
          <a:stretch/>
        </p:blipFill>
        <p:spPr>
          <a:xfrm>
            <a:off x="9222377" y="4761411"/>
            <a:ext cx="2299063" cy="1050278"/>
          </a:xfrm>
          <a:prstGeom prst="rect">
            <a:avLst/>
          </a:prstGeom>
        </p:spPr>
      </p:pic>
      <p:pic>
        <p:nvPicPr>
          <p:cNvPr id="7" name="Grafik 6" descr="Ein Bild, das Kleidung, Zeichnung, Mann, Schuhwerk enthält.&#10;&#10;Automatisch generierte Beschreibung">
            <a:extLst>
              <a:ext uri="{FF2B5EF4-FFF2-40B4-BE49-F238E27FC236}">
                <a16:creationId xmlns:a16="http://schemas.microsoft.com/office/drawing/2014/main" id="{05D4E71A-816F-8752-4A94-72270A803F6B}"/>
              </a:ext>
            </a:extLst>
          </p:cNvPr>
          <p:cNvPicPr>
            <a:picLocks noChangeAspect="1"/>
          </p:cNvPicPr>
          <p:nvPr/>
        </p:nvPicPr>
        <p:blipFill rotWithShape="1">
          <a:blip r:embed="rId3">
            <a:extLst>
              <a:ext uri="{28A0092B-C50C-407E-A947-70E740481C1C}">
                <a14:useLocalDpi xmlns:a14="http://schemas.microsoft.com/office/drawing/2010/main" val="0"/>
              </a:ext>
            </a:extLst>
          </a:blip>
          <a:srcRect l="15311" t="9275" r="16806" b="10201"/>
          <a:stretch/>
        </p:blipFill>
        <p:spPr>
          <a:xfrm>
            <a:off x="9464040" y="2411076"/>
            <a:ext cx="1528354" cy="1754491"/>
          </a:xfrm>
          <a:prstGeom prst="rect">
            <a:avLst/>
          </a:prstGeom>
        </p:spPr>
      </p:pic>
    </p:spTree>
    <p:extLst>
      <p:ext uri="{BB962C8B-B14F-4D97-AF65-F5344CB8AC3E}">
        <p14:creationId xmlns:p14="http://schemas.microsoft.com/office/powerpoint/2010/main" val="161998546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Zwischenfragen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dirty="0"/>
              <a:t>Yara lässt sich bei </a:t>
            </a:r>
            <a:r>
              <a:rPr lang="de-DE" dirty="0" err="1"/>
              <a:t>YourHaircut</a:t>
            </a:r>
            <a:r>
              <a:rPr lang="de-DE" dirty="0"/>
              <a:t> die Haare schneiden. Haare schneiden ist ...</a:t>
            </a:r>
          </a:p>
          <a:p>
            <a:pPr>
              <a:buFont typeface="Arial" panose="020B0604020202020204" pitchFamily="34" charset="0"/>
              <a:buChar char="•"/>
            </a:pPr>
            <a:r>
              <a:rPr lang="de-DE" dirty="0"/>
              <a:t>eine Dienstleistung.</a:t>
            </a:r>
          </a:p>
          <a:p>
            <a:pPr>
              <a:buFont typeface="Arial" panose="020B0604020202020204" pitchFamily="34" charset="0"/>
              <a:buChar char="•"/>
            </a:pPr>
            <a:r>
              <a:rPr lang="de-DE" dirty="0"/>
              <a:t>eine Ware.</a:t>
            </a:r>
            <a:endParaRPr lang="de-AT" dirty="0"/>
          </a:p>
          <a:p>
            <a:pPr marL="0" indent="0">
              <a:buNone/>
            </a:pPr>
            <a:endParaRPr lang="de-DE" dirty="0"/>
          </a:p>
          <a:p>
            <a:pPr marL="0" indent="0">
              <a:buNone/>
            </a:pPr>
            <a:r>
              <a:rPr lang="de-DE" dirty="0"/>
              <a:t>Die Eisdiele ist ein Unternehmen, weil sie Waren verkauft und Dienstleistungen erbringt.</a:t>
            </a:r>
          </a:p>
          <a:p>
            <a:r>
              <a:rPr lang="de-DE" dirty="0"/>
              <a:t>Falsch!</a:t>
            </a:r>
          </a:p>
          <a:p>
            <a:r>
              <a:rPr lang="de-DE" dirty="0"/>
              <a:t>Richtig!</a:t>
            </a:r>
            <a:endParaRPr lang="de-AT"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8C1C3B95-E590-F86F-5A28-7992919002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0502" y="4607744"/>
            <a:ext cx="1940353" cy="1939771"/>
          </a:xfrm>
          <a:prstGeom prst="rect">
            <a:avLst/>
          </a:prstGeom>
        </p:spPr>
      </p:pic>
    </p:spTree>
    <p:extLst>
      <p:ext uri="{BB962C8B-B14F-4D97-AF65-F5344CB8AC3E}">
        <p14:creationId xmlns:p14="http://schemas.microsoft.com/office/powerpoint/2010/main" val="17635296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5">
                                            <p:txEl>
                                              <p:pRg st="1" end="1"/>
                                            </p:txEl>
                                          </p:spTgt>
                                        </p:tgtEl>
                                        <p:attrNameLst>
                                          <p:attrName>style.color</p:attrName>
                                        </p:attrNameLst>
                                      </p:cBhvr>
                                      <p:to>
                                        <a:srgbClr val="00B05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5">
                                            <p:txEl>
                                              <p:pRg st="6" end="6"/>
                                            </p:txEl>
                                          </p:spTgt>
                                        </p:tgtEl>
                                        <p:attrNameLst>
                                          <p:attrName>style.color</p:attrName>
                                        </p:attrNameLst>
                                      </p:cBhvr>
                                      <p:to>
                                        <a:srgbClr val="00B05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Wichtige Begriffe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r>
              <a:rPr lang="de-AT" dirty="0" err="1"/>
              <a:t>Unternehmer:in</a:t>
            </a:r>
            <a:r>
              <a:rPr lang="de-AT" dirty="0"/>
              <a:t> </a:t>
            </a:r>
            <a:r>
              <a:rPr lang="de-DE" dirty="0"/>
              <a:t>= die Person, die ein Unternehmen führt (z. B. die Bäckerin, der die Bäckerei gehört)</a:t>
            </a:r>
            <a:endParaRPr lang="de-AT" dirty="0"/>
          </a:p>
          <a:p>
            <a:r>
              <a:rPr lang="de-AT" dirty="0"/>
              <a:t>selbstständig sein </a:t>
            </a:r>
            <a:r>
              <a:rPr lang="de-DE" dirty="0"/>
              <a:t>= wenn man seine eigene Chefin oder sein eigener Chef ist</a:t>
            </a:r>
            <a:endParaRPr lang="de-AT" dirty="0"/>
          </a:p>
          <a:p>
            <a:r>
              <a:rPr lang="de-AT" dirty="0"/>
              <a:t>Gehalt </a:t>
            </a:r>
            <a:r>
              <a:rPr lang="de-DE" dirty="0"/>
              <a:t>= das Geld, das </a:t>
            </a:r>
            <a:r>
              <a:rPr lang="de-DE" dirty="0" err="1"/>
              <a:t>Mitarbeiter:innen</a:t>
            </a:r>
            <a:r>
              <a:rPr lang="de-DE" dirty="0"/>
              <a:t> für ihre Arbeit in einem Unternehmen bekommen</a:t>
            </a:r>
            <a:endParaRPr lang="de-AT" dirty="0"/>
          </a:p>
          <a:p>
            <a:r>
              <a:rPr lang="de-AT" dirty="0"/>
              <a:t>Gewinn eines Unternehmens </a:t>
            </a:r>
            <a:r>
              <a:rPr lang="de-DE" dirty="0"/>
              <a:t>= das Geld, das nach allen Ausgaben dem Unternehmen übrig bleibt</a:t>
            </a:r>
            <a:endParaRPr lang="de-AT" dirty="0"/>
          </a:p>
          <a:p>
            <a:r>
              <a:rPr lang="de-AT" dirty="0"/>
              <a:t>Preis </a:t>
            </a:r>
            <a:r>
              <a:rPr lang="de-DE" dirty="0"/>
              <a:t>= das Geld, das man für eine Ware oder eine Dienstleistung bezahlt</a:t>
            </a:r>
            <a:endParaRPr lang="de-AT" dirty="0"/>
          </a:p>
          <a:p>
            <a:endParaRPr lang="de-AT" dirty="0"/>
          </a:p>
          <a:p>
            <a:pPr marL="0" indent="0">
              <a:buNone/>
            </a:pPr>
            <a:endParaRPr lang="de-AT" dirty="0"/>
          </a:p>
        </p:txBody>
      </p:sp>
    </p:spTree>
    <p:extLst>
      <p:ext uri="{BB962C8B-B14F-4D97-AF65-F5344CB8AC3E}">
        <p14:creationId xmlns:p14="http://schemas.microsoft.com/office/powerpoint/2010/main" val="69993812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Beispiel: Schneiderin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3"/>
            <a:ext cx="11280131" cy="4754341"/>
          </a:xfrm>
        </p:spPr>
        <p:txBody>
          <a:bodyPr>
            <a:normAutofit lnSpcReduction="10000"/>
          </a:bodyPr>
          <a:lstStyle/>
          <a:p>
            <a:pPr marL="0" indent="0">
              <a:lnSpc>
                <a:spcPct val="100000"/>
              </a:lnSpc>
              <a:spcBef>
                <a:spcPts val="600"/>
              </a:spcBef>
              <a:buNone/>
            </a:pPr>
            <a:r>
              <a:rPr lang="de-DE" dirty="0"/>
              <a:t>Arbeiten deine Eltern in einem Unternehmen? Oder haben sie selbst ein Unternehmen?</a:t>
            </a:r>
          </a:p>
          <a:p>
            <a:pPr marL="0" indent="0">
              <a:lnSpc>
                <a:spcPct val="100000"/>
              </a:lnSpc>
              <a:spcBef>
                <a:spcPts val="600"/>
              </a:spcBef>
              <a:buNone/>
            </a:pPr>
            <a:r>
              <a:rPr lang="de-DE" dirty="0"/>
              <a:t>Jakobs Mama, Lisa </a:t>
            </a:r>
            <a:r>
              <a:rPr lang="de-DE" dirty="0" err="1"/>
              <a:t>Neuwalder</a:t>
            </a:r>
            <a:r>
              <a:rPr lang="de-DE" dirty="0"/>
              <a:t>, ist ausgebildete Grafikerin. Sie hat sich immer schon für Design interessiert und lange für ein großes Unternehmen gearbeitet. Vor zwei Jahren hat sie ihr eigenes Unternehmen gegründet. Jakob sagt dann immer: „Meine Mama hat sich </a:t>
            </a:r>
            <a:r>
              <a:rPr lang="de-DE" b="1" dirty="0"/>
              <a:t>selbstständig</a:t>
            </a:r>
            <a:r>
              <a:rPr lang="de-DE" dirty="0"/>
              <a:t> gemacht.“ Selbstständig sein bedeutet, dass man keine Chefin und keinen Chef hat, sondern selbst der Chef oder die Chefin ist. Das Schneiderunternehmen von Frau </a:t>
            </a:r>
            <a:r>
              <a:rPr lang="de-DE" dirty="0" err="1"/>
              <a:t>Neuwalder</a:t>
            </a:r>
            <a:r>
              <a:rPr lang="de-DE" dirty="0"/>
              <a:t> erbringt Dienstleistungen und erzeugt Waren.</a:t>
            </a:r>
          </a:p>
          <a:p>
            <a:pPr marL="0" indent="0">
              <a:lnSpc>
                <a:spcPct val="100000"/>
              </a:lnSpc>
              <a:spcBef>
                <a:spcPts val="600"/>
              </a:spcBef>
              <a:buNone/>
            </a:pPr>
            <a:r>
              <a:rPr lang="de-DE" dirty="0"/>
              <a:t>Beispiele für Dienstleistungen:</a:t>
            </a:r>
          </a:p>
          <a:p>
            <a:pPr>
              <a:lnSpc>
                <a:spcPct val="100000"/>
              </a:lnSpc>
              <a:spcBef>
                <a:spcPts val="600"/>
              </a:spcBef>
            </a:pPr>
            <a:r>
              <a:rPr lang="de-DE" dirty="0"/>
              <a:t>Frau </a:t>
            </a:r>
            <a:r>
              <a:rPr lang="de-DE" dirty="0" err="1"/>
              <a:t>Neuwalder</a:t>
            </a:r>
            <a:r>
              <a:rPr lang="de-DE" dirty="0"/>
              <a:t> designt Plakate.</a:t>
            </a:r>
          </a:p>
          <a:p>
            <a:pPr>
              <a:lnSpc>
                <a:spcPct val="100000"/>
              </a:lnSpc>
              <a:spcBef>
                <a:spcPts val="600"/>
              </a:spcBef>
            </a:pPr>
            <a:r>
              <a:rPr lang="de-DE" dirty="0"/>
              <a:t>Frau </a:t>
            </a:r>
            <a:r>
              <a:rPr lang="de-DE" dirty="0" err="1"/>
              <a:t>Neuwalder</a:t>
            </a:r>
            <a:r>
              <a:rPr lang="de-DE" dirty="0"/>
              <a:t> erstellt Grafiken für Webseiten.</a:t>
            </a:r>
          </a:p>
          <a:p>
            <a:pPr>
              <a:lnSpc>
                <a:spcPct val="100000"/>
              </a:lnSpc>
              <a:spcBef>
                <a:spcPts val="600"/>
              </a:spcBef>
            </a:pPr>
            <a:r>
              <a:rPr lang="de-DE" dirty="0"/>
              <a:t>Frau </a:t>
            </a:r>
            <a:r>
              <a:rPr lang="de-DE" dirty="0" err="1"/>
              <a:t>Neuwalder</a:t>
            </a:r>
            <a:r>
              <a:rPr lang="de-DE" dirty="0"/>
              <a:t> kreiert Firmenlogos.</a:t>
            </a:r>
          </a:p>
          <a:p>
            <a:pPr marL="0" indent="0">
              <a:lnSpc>
                <a:spcPct val="100000"/>
              </a:lnSpc>
              <a:spcBef>
                <a:spcPts val="600"/>
              </a:spcBef>
              <a:buNone/>
            </a:pPr>
            <a:r>
              <a:rPr lang="de-DE" dirty="0"/>
              <a:t>Beispiele für Waren:</a:t>
            </a:r>
          </a:p>
          <a:p>
            <a:pPr>
              <a:lnSpc>
                <a:spcPct val="100000"/>
              </a:lnSpc>
              <a:spcBef>
                <a:spcPts val="600"/>
              </a:spcBef>
            </a:pPr>
            <a:r>
              <a:rPr lang="de-DE" dirty="0"/>
              <a:t>Plakate</a:t>
            </a:r>
          </a:p>
          <a:p>
            <a:pPr>
              <a:lnSpc>
                <a:spcPct val="100000"/>
              </a:lnSpc>
              <a:spcBef>
                <a:spcPts val="600"/>
              </a:spcBef>
            </a:pPr>
            <a:r>
              <a:rPr lang="de-DE" dirty="0"/>
              <a:t>Flyer</a:t>
            </a:r>
          </a:p>
          <a:p>
            <a:pPr>
              <a:lnSpc>
                <a:spcPct val="100000"/>
              </a:lnSpc>
              <a:spcBef>
                <a:spcPts val="600"/>
              </a:spcBef>
            </a:pPr>
            <a:r>
              <a:rPr lang="de-DE" dirty="0"/>
              <a:t>Visitenkarten</a:t>
            </a:r>
          </a:p>
        </p:txBody>
      </p:sp>
      <p:pic>
        <p:nvPicPr>
          <p:cNvPr id="6" name="Grafik 5" descr="Programmiererin Silhouette">
            <a:extLst>
              <a:ext uri="{FF2B5EF4-FFF2-40B4-BE49-F238E27FC236}">
                <a16:creationId xmlns:a16="http://schemas.microsoft.com/office/drawing/2014/main" id="{9832BEFA-D765-208F-028E-F6C5ACA7260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09203" y="4896479"/>
            <a:ext cx="1651035" cy="1651035"/>
          </a:xfrm>
          <a:prstGeom prst="rect">
            <a:avLst/>
          </a:prstGeom>
        </p:spPr>
      </p:pic>
    </p:spTree>
    <p:extLst>
      <p:ext uri="{BB962C8B-B14F-4D97-AF65-F5344CB8AC3E}">
        <p14:creationId xmlns:p14="http://schemas.microsoft.com/office/powerpoint/2010/main" val="253296451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Beispiel: Schneiderin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10000"/>
          </a:bodyPr>
          <a:lstStyle/>
          <a:p>
            <a:pPr marL="0" indent="0">
              <a:buNone/>
            </a:pPr>
            <a:r>
              <a:rPr lang="de-DE" dirty="0"/>
              <a:t>Als sie sich selbstständig gemacht hat, war Frau </a:t>
            </a:r>
            <a:r>
              <a:rPr lang="de-DE" dirty="0" err="1"/>
              <a:t>Neuwalder</a:t>
            </a:r>
            <a:r>
              <a:rPr lang="de-DE" dirty="0"/>
              <a:t> die einzige Mitarbeiterin im Unternehmen. Mittlerweile läuft das Geschäft aber so gut, dass sie bei den vielen Arbeiten Unterstützung braucht. Daher hat sie vor einem halben Jahr Herrn </a:t>
            </a:r>
            <a:r>
              <a:rPr lang="de-DE" dirty="0" err="1"/>
              <a:t>Wutschok</a:t>
            </a:r>
            <a:r>
              <a:rPr lang="de-DE" dirty="0"/>
              <a:t> angestellt. Das Unternehmen besteht jetzt also aus</a:t>
            </a:r>
          </a:p>
          <a:p>
            <a:r>
              <a:rPr lang="de-DE" dirty="0"/>
              <a:t>der </a:t>
            </a:r>
            <a:r>
              <a:rPr lang="de-DE" b="1" dirty="0"/>
              <a:t>Unternehmerin</a:t>
            </a:r>
            <a:r>
              <a:rPr lang="de-DE" dirty="0"/>
              <a:t> (Frau </a:t>
            </a:r>
            <a:r>
              <a:rPr lang="de-DE" dirty="0" err="1"/>
              <a:t>Neuwalder</a:t>
            </a:r>
            <a:r>
              <a:rPr lang="de-DE" dirty="0"/>
              <a:t>) und</a:t>
            </a:r>
          </a:p>
          <a:p>
            <a:r>
              <a:rPr lang="de-DE" dirty="0"/>
              <a:t>einem Mitarbeiter (Herrn </a:t>
            </a:r>
            <a:r>
              <a:rPr lang="de-DE" dirty="0" err="1"/>
              <a:t>Wutschok</a:t>
            </a:r>
            <a:r>
              <a:rPr lang="de-DE" dirty="0"/>
              <a:t>)</a:t>
            </a:r>
          </a:p>
          <a:p>
            <a:pPr marL="0" indent="0">
              <a:buNone/>
            </a:pPr>
            <a:r>
              <a:rPr lang="de-DE" dirty="0"/>
              <a:t>Herr </a:t>
            </a:r>
            <a:r>
              <a:rPr lang="de-DE" dirty="0" err="1"/>
              <a:t>Wutschok</a:t>
            </a:r>
            <a:r>
              <a:rPr lang="de-DE" dirty="0"/>
              <a:t> übernimmt einige Tätigkeiten. So kümmert er sich zum Beispiel um die Abwicklung von Aufträgen und übernimmt Telefongespräche. Für die Arbeiten, die das Unternehmen anbietet, bekommt es Geld. Die </a:t>
            </a:r>
            <a:r>
              <a:rPr lang="de-DE" dirty="0" err="1"/>
              <a:t>Kund:innen</a:t>
            </a:r>
            <a:r>
              <a:rPr lang="de-DE" dirty="0"/>
              <a:t> müssen schließlich für die Waren und Dienstleistungen bezahlen (den sogenannten </a:t>
            </a:r>
            <a:r>
              <a:rPr lang="de-DE" b="1" dirty="0"/>
              <a:t>Preis</a:t>
            </a:r>
            <a:r>
              <a:rPr lang="de-DE" dirty="0"/>
              <a:t>). Das Geld, das eingenommen wird, gehört dem Unternehmen und somit Frau </a:t>
            </a:r>
            <a:r>
              <a:rPr lang="de-DE" dirty="0" err="1"/>
              <a:t>Neuwalder</a:t>
            </a:r>
            <a:r>
              <a:rPr lang="de-DE" dirty="0"/>
              <a:t>, weil sie das Unternehmen leitet. </a:t>
            </a:r>
          </a:p>
          <a:p>
            <a:pPr marL="0" indent="0">
              <a:buNone/>
            </a:pPr>
            <a:r>
              <a:rPr lang="de-DE" dirty="0"/>
              <a:t>Herr </a:t>
            </a:r>
            <a:r>
              <a:rPr lang="de-DE" dirty="0" err="1"/>
              <a:t>Wutschok</a:t>
            </a:r>
            <a:r>
              <a:rPr lang="de-DE" dirty="0"/>
              <a:t> arbeitet jedoch nicht umsonst. Er bekommt von Frau </a:t>
            </a:r>
            <a:r>
              <a:rPr lang="de-DE" dirty="0" err="1"/>
              <a:t>Neuwalder</a:t>
            </a:r>
            <a:r>
              <a:rPr lang="de-DE" dirty="0"/>
              <a:t> monatlich einen Geldbetrag. Man spricht vom </a:t>
            </a:r>
            <a:r>
              <a:rPr lang="de-DE" b="1" dirty="0"/>
              <a:t>Gehalt</a:t>
            </a:r>
            <a:r>
              <a:rPr lang="de-DE" dirty="0"/>
              <a:t>. Nicht nur Herr </a:t>
            </a:r>
            <a:r>
              <a:rPr lang="de-DE" dirty="0" err="1"/>
              <a:t>Wutschok</a:t>
            </a:r>
            <a:r>
              <a:rPr lang="de-DE" dirty="0"/>
              <a:t> braucht Geld zum Leben, sondern auch die Unternehmerin. Deswegen bezahlt sie sich selbst auch ein Gehalt.</a:t>
            </a:r>
          </a:p>
          <a:p>
            <a:pPr marL="0" indent="0">
              <a:buNone/>
            </a:pPr>
            <a:r>
              <a:rPr lang="de-DE" dirty="0"/>
              <a:t>Frau </a:t>
            </a:r>
            <a:r>
              <a:rPr lang="de-DE" dirty="0" err="1"/>
              <a:t>Neuwalder</a:t>
            </a:r>
            <a:r>
              <a:rPr lang="de-DE" dirty="0"/>
              <a:t> muss neben den Gehältern noch ganz viele andere Dinge bezahlen (z. B. Miete für das Geschäftslokal, Computer, Stromkosten). Am Ende bleibt jedoch dem Unternehmen etwas Geld übrig. Dann spricht man davon, dass das Unternehmen einen </a:t>
            </a:r>
            <a:r>
              <a:rPr lang="de-DE" b="1" dirty="0"/>
              <a:t>Gewinn</a:t>
            </a:r>
            <a:r>
              <a:rPr lang="de-DE" dirty="0"/>
              <a:t> gemacht hat. </a:t>
            </a:r>
            <a:endParaRPr lang="de-AT" dirty="0"/>
          </a:p>
        </p:txBody>
      </p:sp>
      <p:pic>
        <p:nvPicPr>
          <p:cNvPr id="2" name="Grafik 1" descr="Programmiererin Silhouette">
            <a:extLst>
              <a:ext uri="{FF2B5EF4-FFF2-40B4-BE49-F238E27FC236}">
                <a16:creationId xmlns:a16="http://schemas.microsoft.com/office/drawing/2014/main" id="{AAA3637C-B634-6584-7827-7FE3A798EB0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2379" y="5738875"/>
            <a:ext cx="914400" cy="914400"/>
          </a:xfrm>
          <a:prstGeom prst="rect">
            <a:avLst/>
          </a:prstGeom>
        </p:spPr>
      </p:pic>
      <p:pic>
        <p:nvPicPr>
          <p:cNvPr id="6" name="Grafik 5" descr="Programmierer Silhouette">
            <a:extLst>
              <a:ext uri="{FF2B5EF4-FFF2-40B4-BE49-F238E27FC236}">
                <a16:creationId xmlns:a16="http://schemas.microsoft.com/office/drawing/2014/main" id="{22D2C80A-8F8B-9350-2BF7-9E7F478D152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96779" y="5738875"/>
            <a:ext cx="914400" cy="914400"/>
          </a:xfrm>
          <a:prstGeom prst="rect">
            <a:avLst/>
          </a:prstGeom>
        </p:spPr>
      </p:pic>
    </p:spTree>
    <p:extLst>
      <p:ext uri="{BB962C8B-B14F-4D97-AF65-F5344CB8AC3E}">
        <p14:creationId xmlns:p14="http://schemas.microsoft.com/office/powerpoint/2010/main" val="187027080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Unternehmen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dirty="0"/>
              <a:t>Ihr habt jetzt viel über Unternehmen gelernt.</a:t>
            </a:r>
          </a:p>
          <a:p>
            <a:pPr marL="0" indent="0">
              <a:buNone/>
            </a:pPr>
            <a:r>
              <a:rPr lang="de-DE" b="1" dirty="0"/>
              <a:t>Schreibt</a:t>
            </a:r>
            <a:r>
              <a:rPr lang="de-DE" dirty="0"/>
              <a:t> in Kleingruppen die eurer Meinung nach 3 wichtigsten Punkte zu Unternehmen </a:t>
            </a:r>
            <a:r>
              <a:rPr lang="de-DE" b="1" dirty="0"/>
              <a:t>auf</a:t>
            </a:r>
            <a:r>
              <a:rPr lang="de-DE" dirty="0"/>
              <a:t>. </a:t>
            </a:r>
            <a:endParaRPr lang="de-AT" dirty="0"/>
          </a:p>
        </p:txBody>
      </p:sp>
      <p:pic>
        <p:nvPicPr>
          <p:cNvPr id="3" name="Grafik 2" descr="Ein Bild, das Spielzeug, Hase Kaninchen, Tierfigur, Cartoon enthält.&#10;&#10;Automatisch generierte Beschreibung">
            <a:extLst>
              <a:ext uri="{FF2B5EF4-FFF2-40B4-BE49-F238E27FC236}">
                <a16:creationId xmlns:a16="http://schemas.microsoft.com/office/drawing/2014/main" id="{87E8E77D-4425-0153-D8DB-8E96E908BE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7597" y="4074850"/>
            <a:ext cx="2641107" cy="2641107"/>
          </a:xfrm>
          <a:prstGeom prst="rect">
            <a:avLst/>
          </a:prstGeom>
        </p:spPr>
      </p:pic>
    </p:spTree>
    <p:extLst>
      <p:ext uri="{BB962C8B-B14F-4D97-AF65-F5344CB8AC3E}">
        <p14:creationId xmlns:p14="http://schemas.microsoft.com/office/powerpoint/2010/main" val="188021472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Mögliche Punkte Take-Home-Messages</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0" indent="0">
              <a:buNone/>
            </a:pPr>
            <a:r>
              <a:rPr lang="de-DE" dirty="0"/>
              <a:t>Die wichtigsten Eigenschaften von Unternehmen sind:</a:t>
            </a:r>
          </a:p>
          <a:p>
            <a:r>
              <a:rPr lang="de-DE" dirty="0"/>
              <a:t>Unternehmen stellen Waren her und/oder bieten Dienstleistungen an.</a:t>
            </a:r>
          </a:p>
          <a:p>
            <a:r>
              <a:rPr lang="de-DE" dirty="0"/>
              <a:t>Unternehmen verkaufen Waren und/oder Dienstleistungen. Die </a:t>
            </a:r>
            <a:r>
              <a:rPr lang="de-DE" dirty="0" err="1"/>
              <a:t>Kund:innen</a:t>
            </a:r>
            <a:r>
              <a:rPr lang="de-DE" dirty="0"/>
              <a:t> zahlen dafür einen Preis.</a:t>
            </a:r>
          </a:p>
          <a:p>
            <a:r>
              <a:rPr lang="de-DE" dirty="0"/>
              <a:t>Unternehmen beschäftigen (oft) Menschen. Die Personen, die in einem Unternehmen arbeiten, werden dafür bezahlt. Die </a:t>
            </a:r>
            <a:r>
              <a:rPr lang="de-DE" dirty="0" err="1"/>
              <a:t>Mitarbeiter:innen</a:t>
            </a:r>
            <a:r>
              <a:rPr lang="de-DE" dirty="0"/>
              <a:t> bekommen ein Gehalt.</a:t>
            </a:r>
          </a:p>
          <a:p>
            <a:r>
              <a:rPr lang="de-DE" dirty="0"/>
              <a:t>Unternehmen machen - wenn sie gut wirtschaften - einen Gewinn.</a:t>
            </a:r>
          </a:p>
          <a:p>
            <a:pPr marL="0" indent="0">
              <a:buNone/>
            </a:pPr>
            <a:endParaRPr lang="de-DE" dirty="0"/>
          </a:p>
          <a:p>
            <a:pPr marL="0" indent="0">
              <a:buNone/>
            </a:pPr>
            <a:r>
              <a:rPr lang="de-DE" dirty="0"/>
              <a:t>Ganz schön viele Infos!? Nochmal kurz und knapp:</a:t>
            </a:r>
          </a:p>
          <a:p>
            <a:r>
              <a:rPr lang="de-DE" dirty="0"/>
              <a:t>Vieles, was man kaufen kann (egal ob Ware oder Dienstleistung), wird von einem Unternehmen erzeugt oder angeboten. </a:t>
            </a:r>
          </a:p>
          <a:p>
            <a:r>
              <a:rPr lang="de-DE" dirty="0"/>
              <a:t>Das Gehalt, das Erwachsene (wie z. B. deine Eltern) bekommen, hängt mit diesen erzeugten Leistungen zusammen. </a:t>
            </a:r>
          </a:p>
        </p:txBody>
      </p:sp>
    </p:spTree>
    <p:extLst>
      <p:ext uri="{BB962C8B-B14F-4D97-AF65-F5344CB8AC3E}">
        <p14:creationId xmlns:p14="http://schemas.microsoft.com/office/powerpoint/2010/main" val="2372067774"/>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Anhang</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dirty="0"/>
              <a:t>Bilder</a:t>
            </a:r>
            <a:endParaRPr dirty="0"/>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Die Screenshots stammen von </a:t>
            </a:r>
            <a:r>
              <a:rPr lang="de-AT" dirty="0">
                <a:hlinkClick r:id="rId2"/>
              </a:rPr>
              <a:t>www.scribblemaps.com</a:t>
            </a:r>
            <a:r>
              <a:rPr lang="de-AT" dirty="0"/>
              <a:t>. </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47</a:t>
            </a:fld>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dirty="0"/>
              <a:t>Impressum</a:t>
            </a:r>
            <a:endParaRPr lang="de-AT" dirty="0"/>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normAutofit/>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(2024) </a:t>
            </a:r>
            <a:r>
              <a:rPr lang="de-DE" sz="1200" dirty="0">
                <a:effectLst/>
                <a:latin typeface="Arial" panose="020B0604020202020204" pitchFamily="34" charset="0"/>
                <a:ea typeface="Arial" panose="020B0604020202020204" pitchFamily="34" charset="0"/>
              </a:rPr>
              <a:t>Bedürfniskarten erstellen: Wo befriedige ich meine Bedürfnisse?</a:t>
            </a:r>
            <a:r>
              <a:rPr lang="de-AT" sz="1200" dirty="0">
                <a:effectLst/>
                <a:latin typeface="Arial" panose="020B0604020202020204" pitchFamily="34" charset="0"/>
                <a:ea typeface="Arial" panose="020B0604020202020204" pitchFamily="34" charset="0"/>
              </a:rPr>
              <a:t>. Power-Point-Präsentation. CC BY NC SA 4.0.</a:t>
            </a: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10032492"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Orte der Bedürfnisbefriedigung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dirty="0">
                <a:solidFill>
                  <a:schemeClr val="tx1"/>
                </a:solidFill>
              </a:rPr>
              <a:t>Menschen stellen Güter her bzw. bieten Dienstleistungen an, welche verschiedene </a:t>
            </a:r>
            <a:r>
              <a:rPr lang="de-DE" b="1" dirty="0">
                <a:solidFill>
                  <a:schemeClr val="tx1"/>
                </a:solidFill>
              </a:rPr>
              <a:t>Bedürfnisse befriedigen</a:t>
            </a:r>
            <a:r>
              <a:rPr lang="de-DE" dirty="0">
                <a:solidFill>
                  <a:schemeClr val="tx1"/>
                </a:solidFill>
              </a:rPr>
              <a:t> (z. B. Lebensmittel, Kleidung, Haarschnitt, Behandlung einer Verletzung).</a:t>
            </a:r>
          </a:p>
          <a:p>
            <a:r>
              <a:rPr lang="de-DE" dirty="0">
                <a:solidFill>
                  <a:schemeClr val="tx1"/>
                </a:solidFill>
              </a:rPr>
              <a:t>Für diese Güter und Dienstleistungen muss man in unserer Gesellschaft meist </a:t>
            </a:r>
            <a:r>
              <a:rPr lang="de-DE" b="1" dirty="0">
                <a:solidFill>
                  <a:schemeClr val="tx1"/>
                </a:solidFill>
              </a:rPr>
              <a:t>bezahlen</a:t>
            </a:r>
            <a:r>
              <a:rPr lang="de-DE" dirty="0">
                <a:solidFill>
                  <a:schemeClr val="tx1"/>
                </a:solidFill>
              </a:rPr>
              <a:t>. Alternative Möglichkeiten sind Tauschen, Teilen oder Schenken.</a:t>
            </a:r>
          </a:p>
          <a:p>
            <a:r>
              <a:rPr lang="de-DE" dirty="0">
                <a:solidFill>
                  <a:schemeClr val="tx1"/>
                </a:solidFill>
              </a:rPr>
              <a:t>Das </a:t>
            </a:r>
            <a:r>
              <a:rPr lang="de-DE" b="1" dirty="0">
                <a:solidFill>
                  <a:schemeClr val="tx1"/>
                </a:solidFill>
              </a:rPr>
              <a:t>Ziel von Unternehmen </a:t>
            </a:r>
            <a:r>
              <a:rPr lang="de-DE" dirty="0">
                <a:solidFill>
                  <a:schemeClr val="tx1"/>
                </a:solidFill>
              </a:rPr>
              <a:t>ist es, solche Güter und Dienstleistungen an Menschen zu verkaufen und dadurch Bedürfnisse zu befriedigen. Unternehmen verdienen Geld, indem sie </a:t>
            </a:r>
            <a:r>
              <a:rPr lang="de-DE" dirty="0" err="1">
                <a:solidFill>
                  <a:schemeClr val="tx1"/>
                </a:solidFill>
              </a:rPr>
              <a:t>Kund:innen</a:t>
            </a:r>
            <a:r>
              <a:rPr lang="de-DE" dirty="0">
                <a:solidFill>
                  <a:schemeClr val="tx1"/>
                </a:solidFill>
              </a:rPr>
              <a:t> Güter und Dienstleistungen gegen Bezahlung anbieten. </a:t>
            </a:r>
          </a:p>
          <a:p>
            <a:r>
              <a:rPr lang="de-DE" dirty="0">
                <a:solidFill>
                  <a:schemeClr val="tx1"/>
                </a:solidFill>
              </a:rPr>
              <a:t>Auch Haushalte und der Staat sind </a:t>
            </a:r>
            <a:r>
              <a:rPr lang="de-DE" b="1" dirty="0">
                <a:solidFill>
                  <a:schemeClr val="tx1"/>
                </a:solidFill>
              </a:rPr>
              <a:t>Orte der Bedürfnisbefriedigung</a:t>
            </a:r>
            <a:r>
              <a:rPr lang="de-DE" dirty="0">
                <a:solidFill>
                  <a:schemeClr val="tx1"/>
                </a:solidFill>
              </a:rPr>
              <a:t>. Beispielsweise kann der Staat einen großen Beitrag dazu leisten, das Bedürfnis nach Sicherheit zu erfüllen (z. B. Polizei, Gesetze). Von privaten Haushalten sollte u. a. das Bedürfnis nach Geborgenheit, Liebe, Freundschaft etc. gestillt werden.</a:t>
            </a:r>
          </a:p>
        </p:txBody>
      </p:sp>
      <p:pic>
        <p:nvPicPr>
          <p:cNvPr id="3" name="Grafik 2" descr="Ein Bild, das Kleidung, Clipart, Cartoon enthält.&#10;&#10;Automatisch generierte Beschreibung">
            <a:extLst>
              <a:ext uri="{FF2B5EF4-FFF2-40B4-BE49-F238E27FC236}">
                <a16:creationId xmlns:a16="http://schemas.microsoft.com/office/drawing/2014/main" id="{6D5C7DBA-395E-9193-76EA-F8A884F532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1391" y="5133943"/>
            <a:ext cx="1600277" cy="1309318"/>
          </a:xfrm>
          <a:prstGeom prst="rect">
            <a:avLst/>
          </a:prstGeom>
        </p:spPr>
      </p:pic>
      <p:pic>
        <p:nvPicPr>
          <p:cNvPr id="7" name="Grafik 6" descr="Ein Bild, das Fahrzeug, Landfahrzeug, Transport, Rad enthält.&#10;&#10;Automatisch generierte Beschreibung">
            <a:extLst>
              <a:ext uri="{FF2B5EF4-FFF2-40B4-BE49-F238E27FC236}">
                <a16:creationId xmlns:a16="http://schemas.microsoft.com/office/drawing/2014/main" id="{C62CA3B8-53F0-E15F-6B8B-61154EDCCBE9}"/>
              </a:ext>
            </a:extLst>
          </p:cNvPr>
          <p:cNvPicPr>
            <a:picLocks noChangeAspect="1"/>
          </p:cNvPicPr>
          <p:nvPr/>
        </p:nvPicPr>
        <p:blipFill rotWithShape="1">
          <a:blip r:embed="rId3">
            <a:extLst>
              <a:ext uri="{28A0092B-C50C-407E-A947-70E740481C1C}">
                <a14:useLocalDpi xmlns:a14="http://schemas.microsoft.com/office/drawing/2010/main" val="0"/>
              </a:ext>
            </a:extLst>
          </a:blip>
          <a:srcRect t="31461" b="21099"/>
          <a:stretch/>
        </p:blipFill>
        <p:spPr>
          <a:xfrm>
            <a:off x="4844747" y="5153342"/>
            <a:ext cx="2491773" cy="1078245"/>
          </a:xfrm>
          <a:prstGeom prst="rect">
            <a:avLst/>
          </a:prstGeom>
        </p:spPr>
      </p:pic>
      <p:pic>
        <p:nvPicPr>
          <p:cNvPr id="9" name="Grafik 8" descr="Ein Bild, das Kleidung, Zeichnung, Mann, Schuhwerk enthält.&#10;&#10;Automatisch generierte Beschreibung">
            <a:extLst>
              <a:ext uri="{FF2B5EF4-FFF2-40B4-BE49-F238E27FC236}">
                <a16:creationId xmlns:a16="http://schemas.microsoft.com/office/drawing/2014/main" id="{1C0B767F-DF0F-1C13-95FE-3A8FE56E1D35}"/>
              </a:ext>
            </a:extLst>
          </p:cNvPr>
          <p:cNvPicPr>
            <a:picLocks noChangeAspect="1"/>
          </p:cNvPicPr>
          <p:nvPr/>
        </p:nvPicPr>
        <p:blipFill rotWithShape="1">
          <a:blip r:embed="rId4">
            <a:extLst>
              <a:ext uri="{28A0092B-C50C-407E-A947-70E740481C1C}">
                <a14:useLocalDpi xmlns:a14="http://schemas.microsoft.com/office/drawing/2010/main" val="0"/>
              </a:ext>
            </a:extLst>
          </a:blip>
          <a:srcRect l="13217" t="8938" r="15761" b="8953"/>
          <a:stretch/>
        </p:blipFill>
        <p:spPr>
          <a:xfrm>
            <a:off x="7820334" y="4922269"/>
            <a:ext cx="1170249" cy="1309318"/>
          </a:xfrm>
          <a:prstGeom prst="rect">
            <a:avLst/>
          </a:prstGeom>
        </p:spPr>
      </p:pic>
    </p:spTree>
    <p:extLst>
      <p:ext uri="{BB962C8B-B14F-4D97-AF65-F5344CB8AC3E}">
        <p14:creationId xmlns:p14="http://schemas.microsoft.com/office/powerpoint/2010/main" val="42696325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Bedürfnisse begreifen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marL="457200" indent="-457200">
              <a:buFont typeface="+mj-lt"/>
              <a:buAutoNum type="arabicPeriod"/>
            </a:pPr>
            <a:r>
              <a:rPr lang="de-DE" sz="2400" dirty="0">
                <a:solidFill>
                  <a:schemeClr val="tx1"/>
                </a:solidFill>
              </a:rPr>
              <a:t>Welche Bedürfnisse hast du? </a:t>
            </a:r>
            <a:r>
              <a:rPr lang="de-DE" sz="2400" b="1" dirty="0">
                <a:solidFill>
                  <a:schemeClr val="tx1"/>
                </a:solidFill>
              </a:rPr>
              <a:t>Überlege</a:t>
            </a:r>
            <a:r>
              <a:rPr lang="de-DE" sz="2400" dirty="0">
                <a:solidFill>
                  <a:schemeClr val="tx1"/>
                </a:solidFill>
              </a:rPr>
              <a:t> dir zwischen 5 und 10 Beispiele (erste Spalte).</a:t>
            </a:r>
          </a:p>
          <a:p>
            <a:pPr marL="457200" indent="-457200">
              <a:buFont typeface="+mj-lt"/>
              <a:buAutoNum type="arabicPeriod"/>
            </a:pPr>
            <a:r>
              <a:rPr lang="de-DE" sz="2400" dirty="0">
                <a:solidFill>
                  <a:schemeClr val="tx1"/>
                </a:solidFill>
              </a:rPr>
              <a:t>Wo befriedigst du diese Bedürfnisse? Welche Orte besuchst du dazu? Notiere deine Antworten in der zweiten Spalte.</a:t>
            </a:r>
          </a:p>
          <a:p>
            <a:pPr marL="457200" indent="-457200">
              <a:buFont typeface="+mj-lt"/>
              <a:buAutoNum type="arabicPeriod"/>
            </a:pPr>
            <a:r>
              <a:rPr lang="de-DE" sz="2400" dirty="0">
                <a:solidFill>
                  <a:schemeClr val="tx1"/>
                </a:solidFill>
              </a:rPr>
              <a:t>Ist meistens Geld notwendig, um dieses Bedürfnis zu erfüllen? </a:t>
            </a:r>
            <a:r>
              <a:rPr lang="de-DE" sz="2400" b="1" dirty="0">
                <a:solidFill>
                  <a:schemeClr val="tx1"/>
                </a:solidFill>
              </a:rPr>
              <a:t>Halte</a:t>
            </a:r>
            <a:r>
              <a:rPr lang="de-DE" sz="2400" dirty="0">
                <a:solidFill>
                  <a:schemeClr val="tx1"/>
                </a:solidFill>
              </a:rPr>
              <a:t> deine Antwort in der dritten Spalte </a:t>
            </a:r>
            <a:r>
              <a:rPr lang="de-DE" sz="2400" b="1" dirty="0">
                <a:solidFill>
                  <a:schemeClr val="tx1"/>
                </a:solidFill>
              </a:rPr>
              <a:t>fest</a:t>
            </a:r>
            <a:r>
              <a:rPr lang="de-DE" sz="2400" dirty="0">
                <a:solidFill>
                  <a:schemeClr val="tx1"/>
                </a:solidFill>
              </a:rPr>
              <a:t>.</a:t>
            </a:r>
          </a:p>
          <a:p>
            <a:pPr marL="0" indent="0">
              <a:buNone/>
            </a:pPr>
            <a:endParaRPr lang="de-DE" dirty="0">
              <a:solidFill>
                <a:schemeClr val="tx1"/>
              </a:solidFill>
            </a:endParaRPr>
          </a:p>
        </p:txBody>
      </p:sp>
      <p:pic>
        <p:nvPicPr>
          <p:cNvPr id="3" name="Grafik 2" descr="Ein Bild, das Spielzeug, Hase Kaninchen, Tierfigur, Cartoon enthält.&#10;&#10;Automatisch generierte Beschreibung">
            <a:extLst>
              <a:ext uri="{FF2B5EF4-FFF2-40B4-BE49-F238E27FC236}">
                <a16:creationId xmlns:a16="http://schemas.microsoft.com/office/drawing/2014/main" id="{8AD1EB85-0D23-359D-05A8-D7A86C113D2A}"/>
              </a:ext>
            </a:extLst>
          </p:cNvPr>
          <p:cNvPicPr>
            <a:picLocks noChangeAspect="1"/>
          </p:cNvPicPr>
          <p:nvPr/>
        </p:nvPicPr>
        <p:blipFill rotWithShape="1">
          <a:blip r:embed="rId2">
            <a:extLst>
              <a:ext uri="{28A0092B-C50C-407E-A947-70E740481C1C}">
                <a14:useLocalDpi xmlns:a14="http://schemas.microsoft.com/office/drawing/2010/main" val="0"/>
              </a:ext>
            </a:extLst>
          </a:blip>
          <a:srcRect l="6077" t="14719" r="4805" b="12028"/>
          <a:stretch/>
        </p:blipFill>
        <p:spPr>
          <a:xfrm>
            <a:off x="9391319" y="4447712"/>
            <a:ext cx="2419280" cy="1988598"/>
          </a:xfrm>
          <a:prstGeom prst="rect">
            <a:avLst/>
          </a:prstGeom>
        </p:spPr>
      </p:pic>
    </p:spTree>
    <p:extLst>
      <p:ext uri="{BB962C8B-B14F-4D97-AF65-F5344CB8AC3E}">
        <p14:creationId xmlns:p14="http://schemas.microsoft.com/office/powerpoint/2010/main" val="413076665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Karten</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i="1"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Was ist eine Karte? Was ist eine Legende?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5817066" cy="4379026"/>
          </a:xfrm>
        </p:spPr>
        <p:txBody>
          <a:bodyPr>
            <a:normAutofit/>
          </a:bodyPr>
          <a:lstStyle/>
          <a:p>
            <a:r>
              <a:rPr lang="de-DE" dirty="0">
                <a:solidFill>
                  <a:schemeClr val="tx1"/>
                </a:solidFill>
              </a:rPr>
              <a:t>Wir Menschen verwenden verschiedene Arten von </a:t>
            </a:r>
            <a:r>
              <a:rPr lang="de-DE" b="1" dirty="0">
                <a:solidFill>
                  <a:schemeClr val="tx1"/>
                </a:solidFill>
              </a:rPr>
              <a:t>Karten</a:t>
            </a:r>
            <a:r>
              <a:rPr lang="de-DE" dirty="0">
                <a:solidFill>
                  <a:schemeClr val="tx1"/>
                </a:solidFill>
              </a:rPr>
              <a:t> zur Orientierung. Stadtpläne, Wanderkarten, Google Maps – all das sind Beispiele dafür.</a:t>
            </a:r>
          </a:p>
          <a:p>
            <a:r>
              <a:rPr lang="de-DE" dirty="0">
                <a:solidFill>
                  <a:schemeClr val="tx1"/>
                </a:solidFill>
              </a:rPr>
              <a:t>Eines haben alle Karten gemeinsam: Sie sind ein vereinfachtes Bild der Welt.</a:t>
            </a:r>
          </a:p>
          <a:p>
            <a:r>
              <a:rPr lang="de-DE" dirty="0">
                <a:solidFill>
                  <a:schemeClr val="tx1"/>
                </a:solidFill>
              </a:rPr>
              <a:t>In einer Karte findest du daher immer auch Symbole. Diese </a:t>
            </a:r>
            <a:r>
              <a:rPr lang="de-DE" b="1" dirty="0">
                <a:solidFill>
                  <a:schemeClr val="tx1"/>
                </a:solidFill>
              </a:rPr>
              <a:t>Symbole</a:t>
            </a:r>
            <a:r>
              <a:rPr lang="de-DE" dirty="0">
                <a:solidFill>
                  <a:schemeClr val="tx1"/>
                </a:solidFill>
              </a:rPr>
              <a:t> nennt man „Signatur”. Eine Erklärung der Signatur (also der Symbole) findet man immer in der sogenannten Legende. Diese </a:t>
            </a:r>
            <a:r>
              <a:rPr lang="de-DE" b="1" dirty="0">
                <a:solidFill>
                  <a:schemeClr val="tx1"/>
                </a:solidFill>
              </a:rPr>
              <a:t>Legende</a:t>
            </a:r>
            <a:r>
              <a:rPr lang="de-DE" dirty="0">
                <a:solidFill>
                  <a:schemeClr val="tx1"/>
                </a:solidFill>
              </a:rPr>
              <a:t> ist meist eine Box, die sich am Rand der Karte befindet.</a:t>
            </a:r>
            <a:endParaRPr lang="de-AT" dirty="0">
              <a:solidFill>
                <a:schemeClr val="tx1"/>
              </a:solidFill>
            </a:endParaRPr>
          </a:p>
          <a:p>
            <a:pPr marL="0" indent="0">
              <a:buNone/>
            </a:pPr>
            <a:endParaRPr lang="de-AT" dirty="0">
              <a:solidFill>
                <a:schemeClr val="tx1"/>
              </a:solidFill>
            </a:endParaRPr>
          </a:p>
        </p:txBody>
      </p:sp>
      <p:pic>
        <p:nvPicPr>
          <p:cNvPr id="7" name="Grafik 6" descr="Ein Bild, das Text, Karte, Screenshot, Schrift enthält.&#10;&#10;Automatisch generierte Beschreibung">
            <a:extLst>
              <a:ext uri="{FF2B5EF4-FFF2-40B4-BE49-F238E27FC236}">
                <a16:creationId xmlns:a16="http://schemas.microsoft.com/office/drawing/2014/main" id="{9A1BE529-675C-CBEC-CCEB-AD5A72B691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3964" y="1793174"/>
            <a:ext cx="5362322" cy="3790923"/>
          </a:xfrm>
          <a:prstGeom prst="rect">
            <a:avLst/>
          </a:prstGeom>
        </p:spPr>
      </p:pic>
    </p:spTree>
    <p:extLst>
      <p:ext uri="{BB962C8B-B14F-4D97-AF65-F5344CB8AC3E}">
        <p14:creationId xmlns:p14="http://schemas.microsoft.com/office/powerpoint/2010/main" val="241426969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Symbole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107505" cy="4379026"/>
          </a:xfrm>
        </p:spPr>
        <p:txBody>
          <a:bodyPr>
            <a:normAutofit/>
          </a:bodyPr>
          <a:lstStyle/>
          <a:p>
            <a:pPr marL="0" indent="0">
              <a:buNone/>
            </a:pPr>
            <a:r>
              <a:rPr lang="de-DE" dirty="0">
                <a:solidFill>
                  <a:schemeClr val="tx1"/>
                </a:solidFill>
              </a:rPr>
              <a:t>Hast du dir die Symbole gut gemerkt? Was bedeuten sie? </a:t>
            </a:r>
            <a:r>
              <a:rPr lang="de-DE" b="1" dirty="0">
                <a:solidFill>
                  <a:schemeClr val="tx1"/>
                </a:solidFill>
              </a:rPr>
              <a:t>Ordne zu.</a:t>
            </a:r>
          </a:p>
          <a:p>
            <a:pPr marL="0" indent="0">
              <a:buNone/>
            </a:pPr>
            <a:endParaRPr lang="de-DE" dirty="0">
              <a:solidFill>
                <a:schemeClr val="tx1"/>
              </a:solidFill>
            </a:endParaRPr>
          </a:p>
          <a:p>
            <a:pPr marL="0" indent="0">
              <a:buNone/>
            </a:pPr>
            <a:endParaRPr lang="de-DE" dirty="0">
              <a:solidFill>
                <a:schemeClr val="tx1"/>
              </a:solidFill>
            </a:endParaRPr>
          </a:p>
          <a:p>
            <a:pPr marL="457200" indent="-457200">
              <a:buAutoNum type="arabicParenR"/>
            </a:pPr>
            <a:r>
              <a:rPr lang="de-AT" dirty="0">
                <a:solidFill>
                  <a:schemeClr val="tx1"/>
                </a:solidFill>
              </a:rPr>
              <a:t>Favorit</a:t>
            </a:r>
          </a:p>
          <a:p>
            <a:pPr marL="457200" indent="-457200">
              <a:buAutoNum type="arabicParenR"/>
            </a:pPr>
            <a:r>
              <a:rPr lang="de-AT" dirty="0">
                <a:solidFill>
                  <a:schemeClr val="tx1"/>
                </a:solidFill>
              </a:rPr>
              <a:t>Spital</a:t>
            </a:r>
          </a:p>
          <a:p>
            <a:pPr marL="457200" indent="-457200">
              <a:buAutoNum type="arabicParenR"/>
            </a:pPr>
            <a:r>
              <a:rPr lang="de-AT" dirty="0">
                <a:solidFill>
                  <a:schemeClr val="tx1"/>
                </a:solidFill>
              </a:rPr>
              <a:t>Parkplatz</a:t>
            </a:r>
          </a:p>
          <a:p>
            <a:pPr marL="457200" indent="-457200">
              <a:buAutoNum type="arabicParenR"/>
            </a:pPr>
            <a:r>
              <a:rPr lang="de-AT" dirty="0">
                <a:solidFill>
                  <a:schemeClr val="tx1"/>
                </a:solidFill>
              </a:rPr>
              <a:t>Zuhause</a:t>
            </a:r>
          </a:p>
        </p:txBody>
      </p:sp>
      <p:pic>
        <p:nvPicPr>
          <p:cNvPr id="6" name="Grafik 5">
            <a:extLst>
              <a:ext uri="{FF2B5EF4-FFF2-40B4-BE49-F238E27FC236}">
                <a16:creationId xmlns:a16="http://schemas.microsoft.com/office/drawing/2014/main" id="{80D58DD3-752D-C53D-B190-686EA04EAED5}"/>
              </a:ext>
            </a:extLst>
          </p:cNvPr>
          <p:cNvPicPr>
            <a:picLocks noChangeAspect="1"/>
          </p:cNvPicPr>
          <p:nvPr/>
        </p:nvPicPr>
        <p:blipFill rotWithShape="1">
          <a:blip r:embed="rId2"/>
          <a:srcRect l="60509" t="30812" r="12309" b="56185"/>
          <a:stretch/>
        </p:blipFill>
        <p:spPr>
          <a:xfrm>
            <a:off x="6789743" y="2764046"/>
            <a:ext cx="647273" cy="729465"/>
          </a:xfrm>
          <a:prstGeom prst="rect">
            <a:avLst/>
          </a:prstGeom>
        </p:spPr>
      </p:pic>
      <p:sp>
        <p:nvSpPr>
          <p:cNvPr id="9" name="Textplatzhalter 4">
            <a:extLst>
              <a:ext uri="{FF2B5EF4-FFF2-40B4-BE49-F238E27FC236}">
                <a16:creationId xmlns:a16="http://schemas.microsoft.com/office/drawing/2014/main" id="{79EA34B3-F4B1-6867-475E-385F29016763}"/>
              </a:ext>
            </a:extLst>
          </p:cNvPr>
          <p:cNvSpPr txBox="1">
            <a:spLocks/>
          </p:cNvSpPr>
          <p:nvPr/>
        </p:nvSpPr>
        <p:spPr>
          <a:xfrm>
            <a:off x="6408494" y="2619910"/>
            <a:ext cx="5474606" cy="37046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endParaRPr lang="de-DE" dirty="0">
              <a:solidFill>
                <a:schemeClr val="tx1"/>
              </a:solidFill>
            </a:endParaRPr>
          </a:p>
          <a:p>
            <a:pPr marL="0" indent="0" hangingPunct="1">
              <a:buNone/>
            </a:pPr>
            <a:r>
              <a:rPr lang="de-DE" dirty="0">
                <a:solidFill>
                  <a:schemeClr val="tx1"/>
                </a:solidFill>
              </a:rPr>
              <a:t>A) </a:t>
            </a:r>
          </a:p>
          <a:p>
            <a:pPr marL="0" indent="0" hangingPunct="1">
              <a:buNone/>
            </a:pPr>
            <a:endParaRPr lang="de-DE" dirty="0">
              <a:solidFill>
                <a:schemeClr val="tx1"/>
              </a:solidFill>
            </a:endParaRPr>
          </a:p>
          <a:p>
            <a:pPr marL="0" indent="0" hangingPunct="1">
              <a:buNone/>
            </a:pPr>
            <a:r>
              <a:rPr lang="de-DE" dirty="0">
                <a:solidFill>
                  <a:schemeClr val="tx1"/>
                </a:solidFill>
              </a:rPr>
              <a:t>B) </a:t>
            </a:r>
          </a:p>
          <a:p>
            <a:pPr marL="0" indent="0" hangingPunct="1">
              <a:buNone/>
            </a:pPr>
            <a:endParaRPr lang="de-DE" dirty="0">
              <a:solidFill>
                <a:schemeClr val="tx1"/>
              </a:solidFill>
            </a:endParaRPr>
          </a:p>
          <a:p>
            <a:pPr marL="0" indent="0" hangingPunct="1">
              <a:buNone/>
            </a:pPr>
            <a:r>
              <a:rPr lang="de-DE" dirty="0">
                <a:solidFill>
                  <a:schemeClr val="tx1"/>
                </a:solidFill>
              </a:rPr>
              <a:t>C) </a:t>
            </a:r>
          </a:p>
          <a:p>
            <a:pPr marL="0" indent="0" hangingPunct="1">
              <a:buNone/>
            </a:pPr>
            <a:endParaRPr lang="de-DE" dirty="0">
              <a:solidFill>
                <a:schemeClr val="tx1"/>
              </a:solidFill>
            </a:endParaRPr>
          </a:p>
          <a:p>
            <a:pPr marL="0" indent="0" hangingPunct="1">
              <a:buNone/>
            </a:pPr>
            <a:r>
              <a:rPr lang="de-DE" dirty="0">
                <a:solidFill>
                  <a:schemeClr val="tx1"/>
                </a:solidFill>
              </a:rPr>
              <a:t>D)</a:t>
            </a:r>
            <a:endParaRPr lang="de-AT" dirty="0">
              <a:solidFill>
                <a:schemeClr val="tx1"/>
              </a:solidFill>
            </a:endParaRPr>
          </a:p>
        </p:txBody>
      </p:sp>
      <p:pic>
        <p:nvPicPr>
          <p:cNvPr id="10" name="Grafik 9">
            <a:extLst>
              <a:ext uri="{FF2B5EF4-FFF2-40B4-BE49-F238E27FC236}">
                <a16:creationId xmlns:a16="http://schemas.microsoft.com/office/drawing/2014/main" id="{9072FD83-0A19-F83E-4189-824ACEA5654F}"/>
              </a:ext>
            </a:extLst>
          </p:cNvPr>
          <p:cNvPicPr>
            <a:picLocks noChangeAspect="1"/>
          </p:cNvPicPr>
          <p:nvPr/>
        </p:nvPicPr>
        <p:blipFill rotWithShape="1">
          <a:blip r:embed="rId2"/>
          <a:srcRect l="60509" t="60419" r="16685" b="26029"/>
          <a:stretch/>
        </p:blipFill>
        <p:spPr>
          <a:xfrm>
            <a:off x="6789743" y="4387065"/>
            <a:ext cx="543075" cy="760287"/>
          </a:xfrm>
          <a:prstGeom prst="rect">
            <a:avLst/>
          </a:prstGeom>
        </p:spPr>
      </p:pic>
      <p:pic>
        <p:nvPicPr>
          <p:cNvPr id="11" name="Grafik 10">
            <a:extLst>
              <a:ext uri="{FF2B5EF4-FFF2-40B4-BE49-F238E27FC236}">
                <a16:creationId xmlns:a16="http://schemas.microsoft.com/office/drawing/2014/main" id="{17F82A67-9F94-C435-6FDA-A2DFF802674F}"/>
              </a:ext>
            </a:extLst>
          </p:cNvPr>
          <p:cNvPicPr>
            <a:picLocks noChangeAspect="1"/>
          </p:cNvPicPr>
          <p:nvPr/>
        </p:nvPicPr>
        <p:blipFill rotWithShape="1">
          <a:blip r:embed="rId2"/>
          <a:srcRect l="60509" t="76778" r="12309" b="10219"/>
          <a:stretch/>
        </p:blipFill>
        <p:spPr>
          <a:xfrm>
            <a:off x="6789743" y="5224410"/>
            <a:ext cx="647273" cy="729465"/>
          </a:xfrm>
          <a:prstGeom prst="rect">
            <a:avLst/>
          </a:prstGeom>
        </p:spPr>
      </p:pic>
      <p:pic>
        <p:nvPicPr>
          <p:cNvPr id="13" name="Grafik 12">
            <a:extLst>
              <a:ext uri="{FF2B5EF4-FFF2-40B4-BE49-F238E27FC236}">
                <a16:creationId xmlns:a16="http://schemas.microsoft.com/office/drawing/2014/main" id="{F223924B-810A-8E03-533A-5A15CB1D0B56}"/>
              </a:ext>
            </a:extLst>
          </p:cNvPr>
          <p:cNvPicPr>
            <a:picLocks noChangeAspect="1"/>
          </p:cNvPicPr>
          <p:nvPr/>
        </p:nvPicPr>
        <p:blipFill rotWithShape="1">
          <a:blip r:embed="rId2"/>
          <a:srcRect l="60509" t="45402" r="13100" b="40314"/>
          <a:stretch/>
        </p:blipFill>
        <p:spPr>
          <a:xfrm>
            <a:off x="6808581" y="3637647"/>
            <a:ext cx="628435" cy="801384"/>
          </a:xfrm>
          <a:prstGeom prst="rect">
            <a:avLst/>
          </a:prstGeom>
        </p:spPr>
      </p:pic>
    </p:spTree>
    <p:extLst>
      <p:ext uri="{BB962C8B-B14F-4D97-AF65-F5344CB8AC3E}">
        <p14:creationId xmlns:p14="http://schemas.microsoft.com/office/powerpoint/2010/main" val="1195171167"/>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536A07BF-E7DB-4424-A742-044A441769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FE5342-7ABD-4F19-8BE6-8A872A8C2DE7}">
  <ds:schemaRefs>
    <ds:schemaRef ds:uri="http://purl.org/dc/elements/1.1/"/>
    <ds:schemaRef ds:uri="http://www.w3.org/XML/1998/namespace"/>
    <ds:schemaRef ds:uri="http://purl.org/dc/dcmitype/"/>
    <ds:schemaRef ds:uri="http://purl.org/dc/terms/"/>
    <ds:schemaRef ds:uri="http://schemas.microsoft.com/office/infopath/2007/PartnerControls"/>
    <ds:schemaRef ds:uri="f799415d-695a-4815-bd71-e216a568b99c"/>
    <ds:schemaRef ds:uri="http://schemas.microsoft.com/office/2006/metadata/properties"/>
    <ds:schemaRef ds:uri="http://schemas.microsoft.com/office/2006/documentManagement/types"/>
    <ds:schemaRef ds:uri="http://schemas.openxmlformats.org/package/2006/metadata/core-properties"/>
    <ds:schemaRef ds:uri="698a1803-52f3-4d4f-bff9-093c0d5dc281"/>
  </ds:schemaRefs>
</ds:datastoreItem>
</file>

<file path=docProps/app.xml><?xml version="1.0" encoding="utf-8"?>
<Properties xmlns="http://schemas.openxmlformats.org/officeDocument/2006/extended-properties" xmlns:vt="http://schemas.openxmlformats.org/officeDocument/2006/docPropsVTypes">
  <TotalTime>0</TotalTime>
  <Words>3133</Words>
  <Application>Microsoft Office PowerPoint</Application>
  <PresentationFormat>Breitbild</PresentationFormat>
  <Paragraphs>276</Paragraphs>
  <Slides>48</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48</vt:i4>
      </vt:variant>
    </vt:vector>
  </HeadingPairs>
  <TitlesOfParts>
    <vt:vector size="55" baseType="lpstr">
      <vt:lpstr>Arial</vt:lpstr>
      <vt:lpstr>Calibri</vt:lpstr>
      <vt:lpstr>Courier New</vt:lpstr>
      <vt:lpstr>Lexend</vt:lpstr>
      <vt:lpstr>Lexend ExtraBold</vt:lpstr>
      <vt:lpstr>Lexend SemiBold</vt:lpstr>
      <vt:lpstr>1_Office</vt:lpstr>
      <vt:lpstr>Los  Geht’s!</vt:lpstr>
      <vt:lpstr>Begriff „Bedürfnis“</vt:lpstr>
      <vt:lpstr>Bedürfnisse</vt:lpstr>
      <vt:lpstr>Bedürfnisse</vt:lpstr>
      <vt:lpstr>Orte der Bedürfnisbefriedigung</vt:lpstr>
      <vt:lpstr>Bedürfnisse begreifen</vt:lpstr>
      <vt:lpstr>Karten</vt:lpstr>
      <vt:lpstr>Was ist eine Karte? Was ist eine Legende?</vt:lpstr>
      <vt:lpstr>Symbole</vt:lpstr>
      <vt:lpstr>Quiz</vt:lpstr>
      <vt:lpstr>Deine Suche</vt:lpstr>
      <vt:lpstr>Kategorien</vt:lpstr>
      <vt:lpstr>Bedürfnisse: kategorien</vt:lpstr>
      <vt:lpstr>Bedürfniskarte</vt:lpstr>
      <vt:lpstr>Bedürfniskarte</vt:lpstr>
      <vt:lpstr>Scribble maps</vt:lpstr>
      <vt:lpstr>anleitung</vt:lpstr>
      <vt:lpstr>anleitung</vt:lpstr>
      <vt:lpstr>anleitung</vt:lpstr>
      <vt:lpstr>anleitung</vt:lpstr>
      <vt:lpstr>ergebnis</vt:lpstr>
      <vt:lpstr>Speichern und herunterladen der karte</vt:lpstr>
      <vt:lpstr>Präsentation der Bedürfniskarte</vt:lpstr>
      <vt:lpstr>PowerPoint-Präsentation</vt:lpstr>
      <vt:lpstr>Leitfragen für die Präsentation</vt:lpstr>
      <vt:lpstr>Bedürfnisbefriedigung</vt:lpstr>
      <vt:lpstr>Leitfragen: Wiederholung Bedürfnisse</vt:lpstr>
      <vt:lpstr>Die Rolle von Unternehmen</vt:lpstr>
      <vt:lpstr>Bedürfnisradius</vt:lpstr>
      <vt:lpstr>Orte der Bedürfnisbefriedigung</vt:lpstr>
      <vt:lpstr>Orte der Bedürfnisbefriedigung</vt:lpstr>
      <vt:lpstr>Orte der Bedürfnisbefriedigung</vt:lpstr>
      <vt:lpstr>Ware vs. Dienstleistung</vt:lpstr>
      <vt:lpstr>Ware vs. Dienstleistung</vt:lpstr>
      <vt:lpstr>Yara und die Unternehmen I</vt:lpstr>
      <vt:lpstr>Yara und die Unternehmen I</vt:lpstr>
      <vt:lpstr>Zwischenfragen</vt:lpstr>
      <vt:lpstr>Yara und die Unternehmen II</vt:lpstr>
      <vt:lpstr>Yara und die Unternehmen II</vt:lpstr>
      <vt:lpstr>Zwischenfragen</vt:lpstr>
      <vt:lpstr>Wichtige Begriffe</vt:lpstr>
      <vt:lpstr>Beispiel: Schneiderin</vt:lpstr>
      <vt:lpstr>Beispiel: Schneiderin</vt:lpstr>
      <vt:lpstr>Unternehmen</vt:lpstr>
      <vt:lpstr>Mögliche Punkte Take-Home-Messages</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1</cp:revision>
  <dcterms:modified xsi:type="dcterms:W3CDTF">2024-07-01T15:44:34Z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