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7"/>
  </p:notesMasterIdLst>
  <p:sldIdLst>
    <p:sldId id="302" r:id="rId2"/>
    <p:sldId id="313" r:id="rId3"/>
    <p:sldId id="314" r:id="rId4"/>
    <p:sldId id="315" r:id="rId5"/>
    <p:sldId id="318" r:id="rId6"/>
    <p:sldId id="324" r:id="rId7"/>
    <p:sldId id="325" r:id="rId8"/>
    <p:sldId id="326" r:id="rId9"/>
    <p:sldId id="327" r:id="rId10"/>
    <p:sldId id="328" r:id="rId11"/>
    <p:sldId id="331" r:id="rId12"/>
    <p:sldId id="332" r:id="rId13"/>
    <p:sldId id="329" r:id="rId14"/>
    <p:sldId id="317" r:id="rId15"/>
    <p:sldId id="33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32"/>
    <a:srgbClr val="FF8B8B"/>
    <a:srgbClr val="FE8CA2"/>
    <a:srgbClr val="FF8BAC"/>
    <a:srgbClr val="ADC4A3"/>
    <a:srgbClr val="527739"/>
    <a:srgbClr val="A5C98D"/>
    <a:srgbClr val="3A6A34"/>
    <a:srgbClr val="7FBD77"/>
    <a:srgbClr val="366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96DD85-A6A2-471D-841A-9AD37C129FB2}" v="3" dt="2025-01-07T12:20:18.6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88" autoAdjust="0"/>
    <p:restoredTop sz="90704" autoAdjust="0"/>
  </p:normalViewPr>
  <p:slideViewPr>
    <p:cSldViewPr snapToGrid="0">
      <p:cViewPr varScale="1">
        <p:scale>
          <a:sx n="66" d="100"/>
          <a:sy n="66" d="100"/>
        </p:scale>
        <p:origin x="4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22971B-A36F-47BB-9770-94DF23A7F516}" type="doc">
      <dgm:prSet loTypeId="urn:microsoft.com/office/officeart/2005/8/layout/venn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de-AT"/>
        </a:p>
      </dgm:t>
    </dgm:pt>
    <dgm:pt modelId="{BA88E786-D0FE-45DA-B362-4296456602AF}">
      <dgm:prSet phldrT="[Text]" custT="1"/>
      <dgm:spPr/>
      <dgm:t>
        <a:bodyPr anchor="b"/>
        <a:lstStyle/>
        <a:p>
          <a:r>
            <a:rPr lang="de-AT" sz="1800" b="1" dirty="0">
              <a:solidFill>
                <a:srgbClr val="225686"/>
              </a:solidFill>
              <a:latin typeface="Ink Free" panose="03080402000500000000" pitchFamily="66" charset="0"/>
            </a:rPr>
            <a:t>flache Hierarchien</a:t>
          </a:r>
        </a:p>
      </dgm:t>
    </dgm:pt>
    <dgm:pt modelId="{4C022D68-0F1E-429F-8798-F7A18ABF6D77}" type="parTrans" cxnId="{65D09EED-97BB-4B34-B02A-BB07073D4188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DDDE364A-1617-42BC-86F9-608541B71763}" type="sibTrans" cxnId="{65D09EED-97BB-4B34-B02A-BB07073D4188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D36A44E5-4E53-4C2F-9EC0-063BE5701DC7}">
      <dgm:prSet phldrT="[Text]" custT="1"/>
      <dgm:spPr/>
      <dgm:t>
        <a:bodyPr anchor="t"/>
        <a:lstStyle/>
        <a:p>
          <a:r>
            <a:rPr lang="de-AT" sz="1800" b="1" dirty="0">
              <a:solidFill>
                <a:srgbClr val="28828C"/>
              </a:solidFill>
              <a:latin typeface="Ink Free" panose="03080402000500000000" pitchFamily="66" charset="0"/>
            </a:rPr>
            <a:t>Remote Work</a:t>
          </a:r>
        </a:p>
      </dgm:t>
    </dgm:pt>
    <dgm:pt modelId="{2BC1BAEA-99EE-49A0-B8D1-543FED3B9C4C}" type="parTrans" cxnId="{0C6D746B-ACA4-4A64-B9BD-46D58BE33B72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F7481E99-7722-4CA7-B1F9-CCF6B112654C}" type="sibTrans" cxnId="{0C6D746B-ACA4-4A64-B9BD-46D58BE33B72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D0FAD268-7560-46E1-984D-CCC3C3B067DF}">
      <dgm:prSet phldrT="[Text]" custT="1"/>
      <dgm:spPr/>
      <dgm:t>
        <a:bodyPr anchor="b"/>
        <a:lstStyle/>
        <a:p>
          <a:r>
            <a:rPr lang="de-AT" sz="1800" b="1" dirty="0">
              <a:solidFill>
                <a:srgbClr val="30987D"/>
              </a:solidFill>
              <a:latin typeface="Ink Free" panose="03080402000500000000" pitchFamily="66" charset="0"/>
            </a:rPr>
            <a:t>Desk-Sharing</a:t>
          </a:r>
        </a:p>
      </dgm:t>
    </dgm:pt>
    <dgm:pt modelId="{3951D087-F345-4F69-BFBD-43B6EEF2B5E5}" type="parTrans" cxnId="{2CF8BD0E-F622-4F51-A507-827F8A2E5A69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0DDAA7F7-7E97-4D40-B32A-77F5677454EC}" type="sibTrans" cxnId="{2CF8BD0E-F622-4F51-A507-827F8A2E5A69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B89AD6E6-600C-49FD-8681-0C211E8D676D}">
      <dgm:prSet phldrT="[Text]" custT="1"/>
      <dgm:spPr/>
      <dgm:t>
        <a:bodyPr anchor="t"/>
        <a:lstStyle/>
        <a:p>
          <a:r>
            <a:rPr lang="de-AT" sz="1800" b="1" dirty="0">
              <a:solidFill>
                <a:srgbClr val="308C4F"/>
              </a:solidFill>
              <a:latin typeface="Ink Free" panose="03080402000500000000" pitchFamily="66" charset="0"/>
            </a:rPr>
            <a:t>flexible Arbeitszeiten</a:t>
          </a:r>
        </a:p>
      </dgm:t>
    </dgm:pt>
    <dgm:pt modelId="{E1FD586B-D4EF-4085-B73C-E053566361E2}" type="parTrans" cxnId="{3B341EF7-A415-47A1-990B-1BCC56D3F375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89AF102E-4D71-47F1-B175-6DF9F4281828}" type="sibTrans" cxnId="{3B341EF7-A415-47A1-990B-1BCC56D3F375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FC5732DE-2206-4864-BED6-6F2D08BE9EF2}">
      <dgm:prSet phldrT="[Text]" custT="1"/>
      <dgm:spPr/>
      <dgm:t>
        <a:bodyPr anchor="t"/>
        <a:lstStyle/>
        <a:p>
          <a:r>
            <a:rPr lang="de-AT" sz="1800" b="1" dirty="0">
              <a:solidFill>
                <a:srgbClr val="69944E"/>
              </a:solidFill>
              <a:latin typeface="Ink Free" panose="03080402000500000000" pitchFamily="66" charset="0"/>
            </a:rPr>
            <a:t>Agilität</a:t>
          </a:r>
        </a:p>
      </dgm:t>
    </dgm:pt>
    <dgm:pt modelId="{3AB442F2-F0FF-4359-AEEF-9ED9EF5BE391}" type="parTrans" cxnId="{5B0928E4-2697-4806-9E23-F19A2B432686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F3A765ED-4868-47F3-8ED6-9D77E79C06B1}" type="sibTrans" cxnId="{5B0928E4-2697-4806-9E23-F19A2B432686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CD6DBC90-FD4A-430B-9AEE-10A3ED192298}">
      <dgm:prSet phldrT="[Text]" custT="1"/>
      <dgm:spPr/>
      <dgm:t>
        <a:bodyPr anchor="b"/>
        <a:lstStyle/>
        <a:p>
          <a:r>
            <a:rPr lang="de-AT" sz="1700" b="1" dirty="0">
              <a:solidFill>
                <a:srgbClr val="378F35"/>
              </a:solidFill>
              <a:latin typeface="Ink Free" panose="03080402000500000000" pitchFamily="66" charset="0"/>
            </a:rPr>
            <a:t>Digitalisierung</a:t>
          </a:r>
        </a:p>
        <a:p>
          <a:endParaRPr lang="de-AT" sz="1100" b="1" dirty="0">
            <a:solidFill>
              <a:srgbClr val="378F35"/>
            </a:solidFill>
            <a:latin typeface="Ink Free" panose="03080402000500000000" pitchFamily="66" charset="0"/>
          </a:endParaRPr>
        </a:p>
      </dgm:t>
    </dgm:pt>
    <dgm:pt modelId="{2856BE35-46A6-4237-82A7-043E5B669B98}" type="parTrans" cxnId="{A4F29075-468A-40F7-8E17-8FA598B394AE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6ABEE608-B0DB-48C4-A0B3-A6D577097790}" type="sibTrans" cxnId="{A4F29075-468A-40F7-8E17-8FA598B394AE}">
      <dgm:prSet/>
      <dgm:spPr/>
      <dgm:t>
        <a:bodyPr/>
        <a:lstStyle/>
        <a:p>
          <a:endParaRPr lang="de-AT" sz="1800" b="0">
            <a:latin typeface="Ink Free" panose="03080402000500000000" pitchFamily="66" charset="0"/>
          </a:endParaRPr>
        </a:p>
      </dgm:t>
    </dgm:pt>
    <dgm:pt modelId="{380DC89B-D9C3-4544-8107-FD9071F2F32A}" type="pres">
      <dgm:prSet presAssocID="{6D22971B-A36F-47BB-9770-94DF23A7F516}" presName="Name0" presStyleCnt="0">
        <dgm:presLayoutVars>
          <dgm:dir/>
          <dgm:resizeHandles val="exact"/>
        </dgm:presLayoutVars>
      </dgm:prSet>
      <dgm:spPr/>
    </dgm:pt>
    <dgm:pt modelId="{DE008CFA-A760-4337-B8F7-87B1B795CF85}" type="pres">
      <dgm:prSet presAssocID="{BA88E786-D0FE-45DA-B362-4296456602AF}" presName="Name5" presStyleLbl="vennNode1" presStyleIdx="0" presStyleCnt="6" custLinFactNeighborY="-29862">
        <dgm:presLayoutVars>
          <dgm:bulletEnabled val="1"/>
        </dgm:presLayoutVars>
      </dgm:prSet>
      <dgm:spPr/>
    </dgm:pt>
    <dgm:pt modelId="{CFD0300F-0FBB-4197-B48E-61B9FB29DB8B}" type="pres">
      <dgm:prSet presAssocID="{DDDE364A-1617-42BC-86F9-608541B71763}" presName="space" presStyleCnt="0"/>
      <dgm:spPr/>
    </dgm:pt>
    <dgm:pt modelId="{079901F6-01ED-4682-95FD-5D804BB58CD9}" type="pres">
      <dgm:prSet presAssocID="{D36A44E5-4E53-4C2F-9EC0-063BE5701DC7}" presName="Name5" presStyleLbl="vennNode1" presStyleIdx="1" presStyleCnt="6" custLinFactNeighborY="16969">
        <dgm:presLayoutVars>
          <dgm:bulletEnabled val="1"/>
        </dgm:presLayoutVars>
      </dgm:prSet>
      <dgm:spPr/>
    </dgm:pt>
    <dgm:pt modelId="{2074CD42-5859-46E3-9FCA-566AE465B84B}" type="pres">
      <dgm:prSet presAssocID="{F7481E99-7722-4CA7-B1F9-CCF6B112654C}" presName="space" presStyleCnt="0"/>
      <dgm:spPr/>
    </dgm:pt>
    <dgm:pt modelId="{D4F847A2-C715-4EF0-8C40-D5497F45C92A}" type="pres">
      <dgm:prSet presAssocID="{D0FAD268-7560-46E1-984D-CCC3C3B067DF}" presName="Name5" presStyleLbl="vennNode1" presStyleIdx="2" presStyleCnt="6" custLinFactNeighborY="-30480">
        <dgm:presLayoutVars>
          <dgm:bulletEnabled val="1"/>
        </dgm:presLayoutVars>
      </dgm:prSet>
      <dgm:spPr/>
    </dgm:pt>
    <dgm:pt modelId="{4B944FD2-0040-4DE7-B562-3BD4691590DD}" type="pres">
      <dgm:prSet presAssocID="{0DDAA7F7-7E97-4D40-B32A-77F5677454EC}" presName="space" presStyleCnt="0"/>
      <dgm:spPr/>
    </dgm:pt>
    <dgm:pt modelId="{0F373348-265D-4568-A125-35C3E3F1E880}" type="pres">
      <dgm:prSet presAssocID="{B89AD6E6-600C-49FD-8681-0C211E8D676D}" presName="Name5" presStyleLbl="vennNode1" presStyleIdx="3" presStyleCnt="6" custLinFactNeighborX="-13758" custLinFactNeighborY="18357">
        <dgm:presLayoutVars>
          <dgm:bulletEnabled val="1"/>
        </dgm:presLayoutVars>
      </dgm:prSet>
      <dgm:spPr/>
    </dgm:pt>
    <dgm:pt modelId="{2D41E438-2BA6-445E-A866-2AC55AC0E880}" type="pres">
      <dgm:prSet presAssocID="{89AF102E-4D71-47F1-B175-6DF9F4281828}" presName="space" presStyleCnt="0"/>
      <dgm:spPr/>
    </dgm:pt>
    <dgm:pt modelId="{30C40C88-AAC6-43C4-AED0-39180A31B4B6}" type="pres">
      <dgm:prSet presAssocID="{CD6DBC90-FD4A-430B-9AEE-10A3ED192298}" presName="Name5" presStyleLbl="vennNode1" presStyleIdx="4" presStyleCnt="6" custLinFactNeighborX="-34782" custLinFactNeighborY="-30480">
        <dgm:presLayoutVars>
          <dgm:bulletEnabled val="1"/>
        </dgm:presLayoutVars>
      </dgm:prSet>
      <dgm:spPr/>
    </dgm:pt>
    <dgm:pt modelId="{826A6CE1-059C-4448-8391-EA953D0BB3AE}" type="pres">
      <dgm:prSet presAssocID="{6ABEE608-B0DB-48C4-A0B3-A6D577097790}" presName="space" presStyleCnt="0"/>
      <dgm:spPr/>
    </dgm:pt>
    <dgm:pt modelId="{99D450E3-A93C-4346-8C94-B631FC9216F1}" type="pres">
      <dgm:prSet presAssocID="{FC5732DE-2206-4864-BED6-6F2D08BE9EF2}" presName="Name5" presStyleLbl="vennNode1" presStyleIdx="5" presStyleCnt="6" custLinFactNeighborX="-55031" custLinFactNeighborY="16980">
        <dgm:presLayoutVars>
          <dgm:bulletEnabled val="1"/>
        </dgm:presLayoutVars>
      </dgm:prSet>
      <dgm:spPr/>
    </dgm:pt>
  </dgm:ptLst>
  <dgm:cxnLst>
    <dgm:cxn modelId="{2CF8BD0E-F622-4F51-A507-827F8A2E5A69}" srcId="{6D22971B-A36F-47BB-9770-94DF23A7F516}" destId="{D0FAD268-7560-46E1-984D-CCC3C3B067DF}" srcOrd="2" destOrd="0" parTransId="{3951D087-F345-4F69-BFBD-43B6EEF2B5E5}" sibTransId="{0DDAA7F7-7E97-4D40-B32A-77F5677454EC}"/>
    <dgm:cxn modelId="{08CEAA18-83F3-4771-8DB3-B36AFC7826BD}" type="presOf" srcId="{BA88E786-D0FE-45DA-B362-4296456602AF}" destId="{DE008CFA-A760-4337-B8F7-87B1B795CF85}" srcOrd="0" destOrd="0" presId="urn:microsoft.com/office/officeart/2005/8/layout/venn3"/>
    <dgm:cxn modelId="{3EDB1419-E2D8-4F20-A0B2-BA36305264B4}" type="presOf" srcId="{B89AD6E6-600C-49FD-8681-0C211E8D676D}" destId="{0F373348-265D-4568-A125-35C3E3F1E880}" srcOrd="0" destOrd="0" presId="urn:microsoft.com/office/officeart/2005/8/layout/venn3"/>
    <dgm:cxn modelId="{EE8EB730-E2DA-46F9-B24D-01C9E77F3FEB}" type="presOf" srcId="{D36A44E5-4E53-4C2F-9EC0-063BE5701DC7}" destId="{079901F6-01ED-4682-95FD-5D804BB58CD9}" srcOrd="0" destOrd="0" presId="urn:microsoft.com/office/officeart/2005/8/layout/venn3"/>
    <dgm:cxn modelId="{4556D832-B41A-430B-AB08-1E1D14DBA058}" type="presOf" srcId="{6D22971B-A36F-47BB-9770-94DF23A7F516}" destId="{380DC89B-D9C3-4544-8107-FD9071F2F32A}" srcOrd="0" destOrd="0" presId="urn:microsoft.com/office/officeart/2005/8/layout/venn3"/>
    <dgm:cxn modelId="{2AA6FE3A-098F-4B56-B5A5-1D5CE3B85917}" type="presOf" srcId="{FC5732DE-2206-4864-BED6-6F2D08BE9EF2}" destId="{99D450E3-A93C-4346-8C94-B631FC9216F1}" srcOrd="0" destOrd="0" presId="urn:microsoft.com/office/officeart/2005/8/layout/venn3"/>
    <dgm:cxn modelId="{0C6D746B-ACA4-4A64-B9BD-46D58BE33B72}" srcId="{6D22971B-A36F-47BB-9770-94DF23A7F516}" destId="{D36A44E5-4E53-4C2F-9EC0-063BE5701DC7}" srcOrd="1" destOrd="0" parTransId="{2BC1BAEA-99EE-49A0-B8D1-543FED3B9C4C}" sibTransId="{F7481E99-7722-4CA7-B1F9-CCF6B112654C}"/>
    <dgm:cxn modelId="{1AEF1155-F8B5-4A5B-A6EF-7E655F333EA5}" type="presOf" srcId="{D0FAD268-7560-46E1-984D-CCC3C3B067DF}" destId="{D4F847A2-C715-4EF0-8C40-D5497F45C92A}" srcOrd="0" destOrd="0" presId="urn:microsoft.com/office/officeart/2005/8/layout/venn3"/>
    <dgm:cxn modelId="{A4F29075-468A-40F7-8E17-8FA598B394AE}" srcId="{6D22971B-A36F-47BB-9770-94DF23A7F516}" destId="{CD6DBC90-FD4A-430B-9AEE-10A3ED192298}" srcOrd="4" destOrd="0" parTransId="{2856BE35-46A6-4237-82A7-043E5B669B98}" sibTransId="{6ABEE608-B0DB-48C4-A0B3-A6D577097790}"/>
    <dgm:cxn modelId="{397C6698-BC91-4B85-9653-CA295DF6B299}" type="presOf" srcId="{CD6DBC90-FD4A-430B-9AEE-10A3ED192298}" destId="{30C40C88-AAC6-43C4-AED0-39180A31B4B6}" srcOrd="0" destOrd="0" presId="urn:microsoft.com/office/officeart/2005/8/layout/venn3"/>
    <dgm:cxn modelId="{5B0928E4-2697-4806-9E23-F19A2B432686}" srcId="{6D22971B-A36F-47BB-9770-94DF23A7F516}" destId="{FC5732DE-2206-4864-BED6-6F2D08BE9EF2}" srcOrd="5" destOrd="0" parTransId="{3AB442F2-F0FF-4359-AEEF-9ED9EF5BE391}" sibTransId="{F3A765ED-4868-47F3-8ED6-9D77E79C06B1}"/>
    <dgm:cxn modelId="{65D09EED-97BB-4B34-B02A-BB07073D4188}" srcId="{6D22971B-A36F-47BB-9770-94DF23A7F516}" destId="{BA88E786-D0FE-45DA-B362-4296456602AF}" srcOrd="0" destOrd="0" parTransId="{4C022D68-0F1E-429F-8798-F7A18ABF6D77}" sibTransId="{DDDE364A-1617-42BC-86F9-608541B71763}"/>
    <dgm:cxn modelId="{3B341EF7-A415-47A1-990B-1BCC56D3F375}" srcId="{6D22971B-A36F-47BB-9770-94DF23A7F516}" destId="{B89AD6E6-600C-49FD-8681-0C211E8D676D}" srcOrd="3" destOrd="0" parTransId="{E1FD586B-D4EF-4085-B73C-E053566361E2}" sibTransId="{89AF102E-4D71-47F1-B175-6DF9F4281828}"/>
    <dgm:cxn modelId="{2510EBA1-8585-4A57-81F8-A8C3C397C449}" type="presParOf" srcId="{380DC89B-D9C3-4544-8107-FD9071F2F32A}" destId="{DE008CFA-A760-4337-B8F7-87B1B795CF85}" srcOrd="0" destOrd="0" presId="urn:microsoft.com/office/officeart/2005/8/layout/venn3"/>
    <dgm:cxn modelId="{022E9664-6EB7-4E3D-9238-B267A163FAFF}" type="presParOf" srcId="{380DC89B-D9C3-4544-8107-FD9071F2F32A}" destId="{CFD0300F-0FBB-4197-B48E-61B9FB29DB8B}" srcOrd="1" destOrd="0" presId="urn:microsoft.com/office/officeart/2005/8/layout/venn3"/>
    <dgm:cxn modelId="{355594D8-11F4-43A8-A32A-C95BAC5CD954}" type="presParOf" srcId="{380DC89B-D9C3-4544-8107-FD9071F2F32A}" destId="{079901F6-01ED-4682-95FD-5D804BB58CD9}" srcOrd="2" destOrd="0" presId="urn:microsoft.com/office/officeart/2005/8/layout/venn3"/>
    <dgm:cxn modelId="{43F47277-0174-4438-B8EC-1BA596524C83}" type="presParOf" srcId="{380DC89B-D9C3-4544-8107-FD9071F2F32A}" destId="{2074CD42-5859-46E3-9FCA-566AE465B84B}" srcOrd="3" destOrd="0" presId="urn:microsoft.com/office/officeart/2005/8/layout/venn3"/>
    <dgm:cxn modelId="{9BD9587D-6318-4DCD-96B5-0E9A981E7E16}" type="presParOf" srcId="{380DC89B-D9C3-4544-8107-FD9071F2F32A}" destId="{D4F847A2-C715-4EF0-8C40-D5497F45C92A}" srcOrd="4" destOrd="0" presId="urn:microsoft.com/office/officeart/2005/8/layout/venn3"/>
    <dgm:cxn modelId="{E504CD5A-F028-4239-BB5B-0CA683170F18}" type="presParOf" srcId="{380DC89B-D9C3-4544-8107-FD9071F2F32A}" destId="{4B944FD2-0040-4DE7-B562-3BD4691590DD}" srcOrd="5" destOrd="0" presId="urn:microsoft.com/office/officeart/2005/8/layout/venn3"/>
    <dgm:cxn modelId="{F4F79A39-2F59-4E53-8B0C-8DA5D0936EEC}" type="presParOf" srcId="{380DC89B-D9C3-4544-8107-FD9071F2F32A}" destId="{0F373348-265D-4568-A125-35C3E3F1E880}" srcOrd="6" destOrd="0" presId="urn:microsoft.com/office/officeart/2005/8/layout/venn3"/>
    <dgm:cxn modelId="{9D7207BE-3AF3-4FD5-94F8-16F671E02B9B}" type="presParOf" srcId="{380DC89B-D9C3-4544-8107-FD9071F2F32A}" destId="{2D41E438-2BA6-445E-A866-2AC55AC0E880}" srcOrd="7" destOrd="0" presId="urn:microsoft.com/office/officeart/2005/8/layout/venn3"/>
    <dgm:cxn modelId="{61119144-B945-4C79-A281-A0757537E875}" type="presParOf" srcId="{380DC89B-D9C3-4544-8107-FD9071F2F32A}" destId="{30C40C88-AAC6-43C4-AED0-39180A31B4B6}" srcOrd="8" destOrd="0" presId="urn:microsoft.com/office/officeart/2005/8/layout/venn3"/>
    <dgm:cxn modelId="{6FFAE19D-B50A-4AF9-9D12-B0F498FEACBC}" type="presParOf" srcId="{380DC89B-D9C3-4544-8107-FD9071F2F32A}" destId="{826A6CE1-059C-4448-8391-EA953D0BB3AE}" srcOrd="9" destOrd="0" presId="urn:microsoft.com/office/officeart/2005/8/layout/venn3"/>
    <dgm:cxn modelId="{E5DC963A-ACD4-4DC2-B247-59FA73FBDCB9}" type="presParOf" srcId="{380DC89B-D9C3-4544-8107-FD9071F2F32A}" destId="{99D450E3-A93C-4346-8C94-B631FC9216F1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008CFA-A760-4337-B8F7-87B1B795CF85}">
      <dsp:nvSpPr>
        <dsp:cNvPr id="0" name=""/>
        <dsp:cNvSpPr/>
      </dsp:nvSpPr>
      <dsp:spPr>
        <a:xfrm>
          <a:off x="1415" y="1568486"/>
          <a:ext cx="2318512" cy="2318512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595" tIns="22860" rIns="127595" bIns="22860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b="1" kern="1200" dirty="0">
              <a:solidFill>
                <a:srgbClr val="225686"/>
              </a:solidFill>
              <a:latin typeface="Ink Free" panose="03080402000500000000" pitchFamily="66" charset="0"/>
            </a:rPr>
            <a:t>flache Hierarchien</a:t>
          </a:r>
        </a:p>
      </dsp:txBody>
      <dsp:txXfrm>
        <a:off x="340953" y="1908024"/>
        <a:ext cx="1639436" cy="1639436"/>
      </dsp:txXfrm>
    </dsp:sp>
    <dsp:sp modelId="{079901F6-01ED-4682-95FD-5D804BB58CD9}">
      <dsp:nvSpPr>
        <dsp:cNvPr id="0" name=""/>
        <dsp:cNvSpPr/>
      </dsp:nvSpPr>
      <dsp:spPr>
        <a:xfrm>
          <a:off x="1856225" y="2654269"/>
          <a:ext cx="2318512" cy="2318512"/>
        </a:xfrm>
        <a:prstGeom prst="ellipse">
          <a:avLst/>
        </a:prstGeom>
        <a:solidFill>
          <a:schemeClr val="accent5">
            <a:alpha val="50000"/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595" tIns="22860" rIns="127595" bIns="2286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b="1" kern="1200" dirty="0">
              <a:solidFill>
                <a:srgbClr val="28828C"/>
              </a:solidFill>
              <a:latin typeface="Ink Free" panose="03080402000500000000" pitchFamily="66" charset="0"/>
            </a:rPr>
            <a:t>Remote Work</a:t>
          </a:r>
        </a:p>
      </dsp:txBody>
      <dsp:txXfrm>
        <a:off x="2195763" y="2993807"/>
        <a:ext cx="1639436" cy="1639436"/>
      </dsp:txXfrm>
    </dsp:sp>
    <dsp:sp modelId="{D4F847A2-C715-4EF0-8C40-D5497F45C92A}">
      <dsp:nvSpPr>
        <dsp:cNvPr id="0" name=""/>
        <dsp:cNvSpPr/>
      </dsp:nvSpPr>
      <dsp:spPr>
        <a:xfrm>
          <a:off x="3711035" y="1554157"/>
          <a:ext cx="2318512" cy="2318512"/>
        </a:xfrm>
        <a:prstGeom prst="ellipse">
          <a:avLst/>
        </a:prstGeom>
        <a:solidFill>
          <a:schemeClr val="accent5">
            <a:alpha val="50000"/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595" tIns="22860" rIns="127595" bIns="22860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b="1" kern="1200" dirty="0">
              <a:solidFill>
                <a:srgbClr val="30987D"/>
              </a:solidFill>
              <a:latin typeface="Ink Free" panose="03080402000500000000" pitchFamily="66" charset="0"/>
            </a:rPr>
            <a:t>Desk-Sharing</a:t>
          </a:r>
        </a:p>
      </dsp:txBody>
      <dsp:txXfrm>
        <a:off x="4050573" y="1893695"/>
        <a:ext cx="1639436" cy="1639436"/>
      </dsp:txXfrm>
    </dsp:sp>
    <dsp:sp modelId="{0F373348-265D-4568-A125-35C3E3F1E880}">
      <dsp:nvSpPr>
        <dsp:cNvPr id="0" name=""/>
        <dsp:cNvSpPr/>
      </dsp:nvSpPr>
      <dsp:spPr>
        <a:xfrm>
          <a:off x="5502050" y="2686449"/>
          <a:ext cx="2318512" cy="2318512"/>
        </a:xfrm>
        <a:prstGeom prst="ellipse">
          <a:avLst/>
        </a:prstGeom>
        <a:solidFill>
          <a:schemeClr val="accent5">
            <a:alpha val="50000"/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595" tIns="22860" rIns="127595" bIns="2286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b="1" kern="1200" dirty="0">
              <a:solidFill>
                <a:srgbClr val="308C4F"/>
              </a:solidFill>
              <a:latin typeface="Ink Free" panose="03080402000500000000" pitchFamily="66" charset="0"/>
            </a:rPr>
            <a:t>flexible Arbeitszeiten</a:t>
          </a:r>
        </a:p>
      </dsp:txBody>
      <dsp:txXfrm>
        <a:off x="5841588" y="3025987"/>
        <a:ext cx="1639436" cy="1639436"/>
      </dsp:txXfrm>
    </dsp:sp>
    <dsp:sp modelId="{30C40C88-AAC6-43C4-AED0-39180A31B4B6}">
      <dsp:nvSpPr>
        <dsp:cNvPr id="0" name=""/>
        <dsp:cNvSpPr/>
      </dsp:nvSpPr>
      <dsp:spPr>
        <a:xfrm>
          <a:off x="7259371" y="1554157"/>
          <a:ext cx="2318512" cy="2318512"/>
        </a:xfrm>
        <a:prstGeom prst="ellipse">
          <a:avLst/>
        </a:prstGeom>
        <a:solidFill>
          <a:schemeClr val="accent5">
            <a:alpha val="50000"/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595" tIns="21590" rIns="127595" bIns="21590" numCol="1" spcCol="1270" anchor="b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700" b="1" kern="1200" dirty="0">
              <a:solidFill>
                <a:srgbClr val="378F35"/>
              </a:solidFill>
              <a:latin typeface="Ink Free" panose="03080402000500000000" pitchFamily="66" charset="0"/>
            </a:rPr>
            <a:t>Digitalisierung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100" b="1" kern="1200" dirty="0">
            <a:solidFill>
              <a:srgbClr val="378F35"/>
            </a:solidFill>
            <a:latin typeface="Ink Free" panose="03080402000500000000" pitchFamily="66" charset="0"/>
          </a:endParaRPr>
        </a:p>
      </dsp:txBody>
      <dsp:txXfrm>
        <a:off x="7598909" y="1893695"/>
        <a:ext cx="1639436" cy="1639436"/>
      </dsp:txXfrm>
    </dsp:sp>
    <dsp:sp modelId="{99D450E3-A93C-4346-8C94-B631FC9216F1}">
      <dsp:nvSpPr>
        <dsp:cNvPr id="0" name=""/>
        <dsp:cNvSpPr/>
      </dsp:nvSpPr>
      <dsp:spPr>
        <a:xfrm>
          <a:off x="9020286" y="2654524"/>
          <a:ext cx="2318512" cy="2318512"/>
        </a:xfrm>
        <a:prstGeom prst="ellipse">
          <a:avLst/>
        </a:prstGeom>
        <a:solidFill>
          <a:schemeClr val="accent5">
            <a:alpha val="50000"/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595" tIns="22860" rIns="127595" bIns="2286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b="1" kern="1200" dirty="0">
              <a:solidFill>
                <a:srgbClr val="69944E"/>
              </a:solidFill>
              <a:latin typeface="Ink Free" panose="03080402000500000000" pitchFamily="66" charset="0"/>
            </a:rPr>
            <a:t>Agilität</a:t>
          </a:r>
        </a:p>
      </dsp:txBody>
      <dsp:txXfrm>
        <a:off x="9359824" y="2994062"/>
        <a:ext cx="1639436" cy="16394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51BEA-C714-4AED-9112-4500DB899A85}" type="datetimeFigureOut">
              <a:rPr lang="en-AU" smtClean="0"/>
              <a:t>7/01/2025</a:t>
            </a:fld>
            <a:endParaRPr lang="en-AU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AU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39DB4-C640-4EE0-A5E6-22F889456E1C}" type="slidenum">
              <a:rPr lang="en-AU" smtClean="0"/>
              <a:t>‹Nr.›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7002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64ABD-7F6F-CB5C-BB82-49BD8AC5B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7379"/>
            <a:ext cx="9144000" cy="10925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189A1FF-69B3-5ED1-F08E-06B48DAD68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D2F7CC-F5E0-9E58-F49E-0CD0DC11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AFC8-71AF-4FA8-81EA-9CC1D8591C18}" type="datetime1">
              <a:rPr lang="de-AT" smtClean="0"/>
              <a:t>07.01.2025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9FC7B56-405B-CEC6-5F70-96042FC7A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32A690-45BC-2082-EF1E-F00BF76E3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7" name="Grafik 6" descr="Ein Bild, das Grafiken, Schrift, Grafikdesign, Text enthält.&#10;&#10;Automatisch generierte Beschreibung">
            <a:extLst>
              <a:ext uri="{FF2B5EF4-FFF2-40B4-BE49-F238E27FC236}">
                <a16:creationId xmlns:a16="http://schemas.microsoft.com/office/drawing/2014/main" id="{A980B4CC-8D7F-A554-4EC3-2DE1719F4F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376160" y="1825625"/>
            <a:ext cx="1234440" cy="706755"/>
          </a:xfrm>
          <a:prstGeom prst="rect">
            <a:avLst/>
          </a:prstGeom>
        </p:spPr>
      </p:pic>
      <p:pic>
        <p:nvPicPr>
          <p:cNvPr id="8" name="Grafik 7" descr="Ein Bild, das Text, Schrift, Screenshot, weiß enthält.&#10;&#10;Automatisch generierte Beschreibung">
            <a:extLst>
              <a:ext uri="{FF2B5EF4-FFF2-40B4-BE49-F238E27FC236}">
                <a16:creationId xmlns:a16="http://schemas.microsoft.com/office/drawing/2014/main" id="{82BC6F5F-CAC9-79C0-6347-07C26E3818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28825"/>
            <a:ext cx="3634740" cy="511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940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9223D-CB3E-BEA4-08F0-FB556A9E0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1F9A8B-94A7-632E-1EA3-65E85F45F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1985109-0A2E-F212-F0F2-07023400DE4F}"/>
              </a:ext>
            </a:extLst>
          </p:cNvPr>
          <p:cNvCxnSpPr>
            <a:cxnSpLocks/>
          </p:cNvCxnSpPr>
          <p:nvPr userDrawn="1"/>
        </p:nvCxnSpPr>
        <p:spPr>
          <a:xfrm>
            <a:off x="79513" y="6356350"/>
            <a:ext cx="12016409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liennummernplatzhalter 6">
            <a:extLst>
              <a:ext uri="{FF2B5EF4-FFF2-40B4-BE49-F238E27FC236}">
                <a16:creationId xmlns:a16="http://schemas.microsoft.com/office/drawing/2014/main" id="{F75EEA99-345C-9BAC-DBEF-480535F95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C9D91D-6318-29C5-897A-0131B70D60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0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773ED8-578A-EAF3-1031-2E9629BBE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B653-35AB-42A8-820C-A4395AEC0D50}" type="datetime1">
              <a:rPr lang="de-AT" smtClean="0"/>
              <a:t>07.01.2025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E32D6F-3340-3CE3-4C95-55B977A14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2DD9E9-541E-8FB3-152C-100D0276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37229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81CE185-5458-C32E-F998-3C23CB000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9889F1-8313-4686-9FC8-C59AEB8C1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33E04D-BF2D-0644-EDBB-869B64538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D1594-A142-473C-8999-B68A3E6D610E}" type="datetime1">
              <a:rPr lang="de-AT" smtClean="0"/>
              <a:t>07.01.2025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313F64-D68B-6A33-94F2-1FA989C3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6A613-7E35-9D31-D730-23A8C3B37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3374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sv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sv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svg"/><Relationship Id="rId4" Type="http://schemas.openxmlformats.org/officeDocument/2006/relationships/image" Target="../media/image84.svg"/><Relationship Id="rId9" Type="http://schemas.openxmlformats.org/officeDocument/2006/relationships/image" Target="../media/image8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21.png"/><Relationship Id="rId18" Type="http://schemas.openxmlformats.org/officeDocument/2006/relationships/image" Target="../media/image26.svg"/><Relationship Id="rId26" Type="http://schemas.openxmlformats.org/officeDocument/2006/relationships/image" Target="../media/image34.svg"/><Relationship Id="rId3" Type="http://schemas.microsoft.com/office/2007/relationships/hdphoto" Target="../media/hdphoto1.wdp"/><Relationship Id="rId21" Type="http://schemas.openxmlformats.org/officeDocument/2006/relationships/image" Target="../media/image29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20.sv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2" Type="http://schemas.openxmlformats.org/officeDocument/2006/relationships/image" Target="../media/image16.png"/><Relationship Id="rId16" Type="http://schemas.openxmlformats.org/officeDocument/2006/relationships/image" Target="../media/image24.svg"/><Relationship Id="rId20" Type="http://schemas.openxmlformats.org/officeDocument/2006/relationships/image" Target="../media/image28.sv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9.png"/><Relationship Id="rId24" Type="http://schemas.openxmlformats.org/officeDocument/2006/relationships/image" Target="../media/image32.svg"/><Relationship Id="rId5" Type="http://schemas.openxmlformats.org/officeDocument/2006/relationships/diagramLayout" Target="../diagrams/layout1.xml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svg"/><Relationship Id="rId10" Type="http://schemas.openxmlformats.org/officeDocument/2006/relationships/image" Target="../media/image18.svg"/><Relationship Id="rId19" Type="http://schemas.openxmlformats.org/officeDocument/2006/relationships/image" Target="../media/image27.png"/><Relationship Id="rId4" Type="http://schemas.openxmlformats.org/officeDocument/2006/relationships/diagramData" Target="../diagrams/data1.xml"/><Relationship Id="rId9" Type="http://schemas.openxmlformats.org/officeDocument/2006/relationships/image" Target="../media/image17.png"/><Relationship Id="rId14" Type="http://schemas.openxmlformats.org/officeDocument/2006/relationships/image" Target="../media/image22.svg"/><Relationship Id="rId22" Type="http://schemas.openxmlformats.org/officeDocument/2006/relationships/image" Target="../media/image30.svg"/><Relationship Id="rId27" Type="http://schemas.openxmlformats.org/officeDocument/2006/relationships/image" Target="../media/image35.png"/><Relationship Id="rId30" Type="http://schemas.openxmlformats.org/officeDocument/2006/relationships/image" Target="../media/image3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sv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sv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svg"/><Relationship Id="rId4" Type="http://schemas.openxmlformats.org/officeDocument/2006/relationships/image" Target="../media/image41.sv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2.png"/><Relationship Id="rId7" Type="http://schemas.openxmlformats.org/officeDocument/2006/relationships/image" Target="../media/image22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4.svg"/><Relationship Id="rId10" Type="http://schemas.openxmlformats.org/officeDocument/2006/relationships/image" Target="../media/image53.png"/><Relationship Id="rId4" Type="http://schemas.openxmlformats.org/officeDocument/2006/relationships/image" Target="../media/image23.png"/><Relationship Id="rId9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sv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sv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697CEF-5D78-3E43-978C-073D2115F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034069"/>
            <a:ext cx="9144000" cy="1092584"/>
          </a:xfrm>
        </p:spPr>
        <p:txBody>
          <a:bodyPr>
            <a:normAutofit fontScale="90000"/>
          </a:bodyPr>
          <a:lstStyle/>
          <a:p>
            <a:r>
              <a:rPr lang="de-AT" dirty="0"/>
              <a:t>Lernstrecke: Arbeitswelt &amp; Berufsorientierung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111E99-03BD-708F-D1DE-97A79C2DC8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4267" y="4126653"/>
            <a:ext cx="9144000" cy="1655762"/>
          </a:xfrm>
        </p:spPr>
        <p:txBody>
          <a:bodyPr/>
          <a:lstStyle/>
          <a:p>
            <a:r>
              <a:rPr lang="de-AT" dirty="0"/>
              <a:t>Wandel der Arbeit</a:t>
            </a:r>
          </a:p>
        </p:txBody>
      </p:sp>
    </p:spTree>
    <p:extLst>
      <p:ext uri="{BB962C8B-B14F-4D97-AF65-F5344CB8AC3E}">
        <p14:creationId xmlns:p14="http://schemas.microsoft.com/office/powerpoint/2010/main" val="3066053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EC383E-9279-450C-833C-42FA2D771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Agilität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C57AEF9-A9C2-1466-49DD-CEE071CC3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10</a:t>
            </a:fld>
            <a:endParaRPr lang="de-AT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5FEC4F0F-9EDC-DF3A-2097-1C05990F3F7D}"/>
              </a:ext>
            </a:extLst>
          </p:cNvPr>
          <p:cNvSpPr/>
          <p:nvPr/>
        </p:nvSpPr>
        <p:spPr>
          <a:xfrm>
            <a:off x="935665" y="2636873"/>
            <a:ext cx="5560828" cy="3605763"/>
          </a:xfrm>
          <a:prstGeom prst="rect">
            <a:avLst/>
          </a:prstGeom>
          <a:solidFill>
            <a:srgbClr val="B7D6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37F93DF-E019-1226-7690-B67B3C6B14D9}"/>
              </a:ext>
            </a:extLst>
          </p:cNvPr>
          <p:cNvSpPr/>
          <p:nvPr/>
        </p:nvSpPr>
        <p:spPr>
          <a:xfrm>
            <a:off x="1244009" y="2926539"/>
            <a:ext cx="4976037" cy="3038323"/>
          </a:xfrm>
          <a:custGeom>
            <a:avLst/>
            <a:gdLst>
              <a:gd name="connsiteX0" fmla="*/ 0 w 4976037"/>
              <a:gd name="connsiteY0" fmla="*/ 0 h 3038323"/>
              <a:gd name="connsiteX1" fmla="*/ 503133 w 4976037"/>
              <a:gd name="connsiteY1" fmla="*/ 0 h 3038323"/>
              <a:gd name="connsiteX2" fmla="*/ 906745 w 4976037"/>
              <a:gd name="connsiteY2" fmla="*/ 0 h 3038323"/>
              <a:gd name="connsiteX3" fmla="*/ 1409877 w 4976037"/>
              <a:gd name="connsiteY3" fmla="*/ 0 h 3038323"/>
              <a:gd name="connsiteX4" fmla="*/ 1913010 w 4976037"/>
              <a:gd name="connsiteY4" fmla="*/ 0 h 3038323"/>
              <a:gd name="connsiteX5" fmla="*/ 2565424 w 4976037"/>
              <a:gd name="connsiteY5" fmla="*/ 0 h 3038323"/>
              <a:gd name="connsiteX6" fmla="*/ 3018796 w 4976037"/>
              <a:gd name="connsiteY6" fmla="*/ 0 h 3038323"/>
              <a:gd name="connsiteX7" fmla="*/ 3521928 w 4976037"/>
              <a:gd name="connsiteY7" fmla="*/ 0 h 3038323"/>
              <a:gd name="connsiteX8" fmla="*/ 4074821 w 4976037"/>
              <a:gd name="connsiteY8" fmla="*/ 0 h 3038323"/>
              <a:gd name="connsiteX9" fmla="*/ 4976037 w 4976037"/>
              <a:gd name="connsiteY9" fmla="*/ 0 h 3038323"/>
              <a:gd name="connsiteX10" fmla="*/ 4976037 w 4976037"/>
              <a:gd name="connsiteY10" fmla="*/ 506387 h 3038323"/>
              <a:gd name="connsiteX11" fmla="*/ 4976037 w 4976037"/>
              <a:gd name="connsiteY11" fmla="*/ 1012774 h 3038323"/>
              <a:gd name="connsiteX12" fmla="*/ 4976037 w 4976037"/>
              <a:gd name="connsiteY12" fmla="*/ 1549545 h 3038323"/>
              <a:gd name="connsiteX13" fmla="*/ 4976037 w 4976037"/>
              <a:gd name="connsiteY13" fmla="*/ 2055932 h 3038323"/>
              <a:gd name="connsiteX14" fmla="*/ 4976037 w 4976037"/>
              <a:gd name="connsiteY14" fmla="*/ 2501553 h 3038323"/>
              <a:gd name="connsiteX15" fmla="*/ 4976037 w 4976037"/>
              <a:gd name="connsiteY15" fmla="*/ 3038323 h 3038323"/>
              <a:gd name="connsiteX16" fmla="*/ 4572425 w 4976037"/>
              <a:gd name="connsiteY16" fmla="*/ 3038323 h 3038323"/>
              <a:gd name="connsiteX17" fmla="*/ 3969772 w 4976037"/>
              <a:gd name="connsiteY17" fmla="*/ 3038323 h 3038323"/>
              <a:gd name="connsiteX18" fmla="*/ 3466639 w 4976037"/>
              <a:gd name="connsiteY18" fmla="*/ 3038323 h 3038323"/>
              <a:gd name="connsiteX19" fmla="*/ 2814225 w 4976037"/>
              <a:gd name="connsiteY19" fmla="*/ 3038323 h 3038323"/>
              <a:gd name="connsiteX20" fmla="*/ 2261332 w 4976037"/>
              <a:gd name="connsiteY20" fmla="*/ 3038323 h 3038323"/>
              <a:gd name="connsiteX21" fmla="*/ 1857720 w 4976037"/>
              <a:gd name="connsiteY21" fmla="*/ 3038323 h 3038323"/>
              <a:gd name="connsiteX22" fmla="*/ 1454109 w 4976037"/>
              <a:gd name="connsiteY22" fmla="*/ 3038323 h 3038323"/>
              <a:gd name="connsiteX23" fmla="*/ 851455 w 4976037"/>
              <a:gd name="connsiteY23" fmla="*/ 3038323 h 3038323"/>
              <a:gd name="connsiteX24" fmla="*/ 0 w 4976037"/>
              <a:gd name="connsiteY24" fmla="*/ 3038323 h 3038323"/>
              <a:gd name="connsiteX25" fmla="*/ 0 w 4976037"/>
              <a:gd name="connsiteY25" fmla="*/ 2531936 h 3038323"/>
              <a:gd name="connsiteX26" fmla="*/ 0 w 4976037"/>
              <a:gd name="connsiteY26" fmla="*/ 2116698 h 3038323"/>
              <a:gd name="connsiteX27" fmla="*/ 0 w 4976037"/>
              <a:gd name="connsiteY27" fmla="*/ 1579928 h 3038323"/>
              <a:gd name="connsiteX28" fmla="*/ 0 w 4976037"/>
              <a:gd name="connsiteY28" fmla="*/ 1073541 h 3038323"/>
              <a:gd name="connsiteX29" fmla="*/ 0 w 4976037"/>
              <a:gd name="connsiteY29" fmla="*/ 597537 h 3038323"/>
              <a:gd name="connsiteX30" fmla="*/ 0 w 4976037"/>
              <a:gd name="connsiteY30" fmla="*/ 0 h 3038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976037" h="3038323" fill="none" extrusionOk="0">
                <a:moveTo>
                  <a:pt x="0" y="0"/>
                </a:moveTo>
                <a:cubicBezTo>
                  <a:pt x="172972" y="-27406"/>
                  <a:pt x="271782" y="59113"/>
                  <a:pt x="503133" y="0"/>
                </a:cubicBezTo>
                <a:cubicBezTo>
                  <a:pt x="734484" y="-59113"/>
                  <a:pt x="763739" y="40713"/>
                  <a:pt x="906745" y="0"/>
                </a:cubicBezTo>
                <a:cubicBezTo>
                  <a:pt x="1049751" y="-40713"/>
                  <a:pt x="1206840" y="52752"/>
                  <a:pt x="1409877" y="0"/>
                </a:cubicBezTo>
                <a:cubicBezTo>
                  <a:pt x="1612914" y="-52752"/>
                  <a:pt x="1750480" y="17758"/>
                  <a:pt x="1913010" y="0"/>
                </a:cubicBezTo>
                <a:cubicBezTo>
                  <a:pt x="2075540" y="-17758"/>
                  <a:pt x="2373757" y="20286"/>
                  <a:pt x="2565424" y="0"/>
                </a:cubicBezTo>
                <a:cubicBezTo>
                  <a:pt x="2757091" y="-20286"/>
                  <a:pt x="2871616" y="8169"/>
                  <a:pt x="3018796" y="0"/>
                </a:cubicBezTo>
                <a:cubicBezTo>
                  <a:pt x="3165976" y="-8169"/>
                  <a:pt x="3326964" y="31337"/>
                  <a:pt x="3521928" y="0"/>
                </a:cubicBezTo>
                <a:cubicBezTo>
                  <a:pt x="3716892" y="-31337"/>
                  <a:pt x="3897780" y="30588"/>
                  <a:pt x="4074821" y="0"/>
                </a:cubicBezTo>
                <a:cubicBezTo>
                  <a:pt x="4251862" y="-30588"/>
                  <a:pt x="4795018" y="146"/>
                  <a:pt x="4976037" y="0"/>
                </a:cubicBezTo>
                <a:cubicBezTo>
                  <a:pt x="4995141" y="143931"/>
                  <a:pt x="4930976" y="338969"/>
                  <a:pt x="4976037" y="506387"/>
                </a:cubicBezTo>
                <a:cubicBezTo>
                  <a:pt x="5021098" y="673805"/>
                  <a:pt x="4929424" y="888239"/>
                  <a:pt x="4976037" y="1012774"/>
                </a:cubicBezTo>
                <a:cubicBezTo>
                  <a:pt x="5022650" y="1137309"/>
                  <a:pt x="4950458" y="1338990"/>
                  <a:pt x="4976037" y="1549545"/>
                </a:cubicBezTo>
                <a:cubicBezTo>
                  <a:pt x="5001616" y="1760100"/>
                  <a:pt x="4975636" y="1847259"/>
                  <a:pt x="4976037" y="2055932"/>
                </a:cubicBezTo>
                <a:cubicBezTo>
                  <a:pt x="4976438" y="2264605"/>
                  <a:pt x="4964428" y="2350504"/>
                  <a:pt x="4976037" y="2501553"/>
                </a:cubicBezTo>
                <a:cubicBezTo>
                  <a:pt x="4987646" y="2652602"/>
                  <a:pt x="4957861" y="2839659"/>
                  <a:pt x="4976037" y="3038323"/>
                </a:cubicBezTo>
                <a:cubicBezTo>
                  <a:pt x="4823265" y="3077476"/>
                  <a:pt x="4772376" y="3024124"/>
                  <a:pt x="4572425" y="3038323"/>
                </a:cubicBezTo>
                <a:cubicBezTo>
                  <a:pt x="4372474" y="3052522"/>
                  <a:pt x="4125186" y="3001151"/>
                  <a:pt x="3969772" y="3038323"/>
                </a:cubicBezTo>
                <a:cubicBezTo>
                  <a:pt x="3814358" y="3075495"/>
                  <a:pt x="3622470" y="2989424"/>
                  <a:pt x="3466639" y="3038323"/>
                </a:cubicBezTo>
                <a:cubicBezTo>
                  <a:pt x="3310808" y="3087222"/>
                  <a:pt x="2970667" y="3019350"/>
                  <a:pt x="2814225" y="3038323"/>
                </a:cubicBezTo>
                <a:cubicBezTo>
                  <a:pt x="2657783" y="3057296"/>
                  <a:pt x="2412427" y="3027921"/>
                  <a:pt x="2261332" y="3038323"/>
                </a:cubicBezTo>
                <a:cubicBezTo>
                  <a:pt x="2110237" y="3048725"/>
                  <a:pt x="2011840" y="3026497"/>
                  <a:pt x="1857720" y="3038323"/>
                </a:cubicBezTo>
                <a:cubicBezTo>
                  <a:pt x="1703600" y="3050149"/>
                  <a:pt x="1580196" y="3009133"/>
                  <a:pt x="1454109" y="3038323"/>
                </a:cubicBezTo>
                <a:cubicBezTo>
                  <a:pt x="1328022" y="3067513"/>
                  <a:pt x="1136049" y="2974432"/>
                  <a:pt x="851455" y="3038323"/>
                </a:cubicBezTo>
                <a:cubicBezTo>
                  <a:pt x="566861" y="3102214"/>
                  <a:pt x="224719" y="2991730"/>
                  <a:pt x="0" y="3038323"/>
                </a:cubicBezTo>
                <a:cubicBezTo>
                  <a:pt x="-18856" y="2847176"/>
                  <a:pt x="32477" y="2697613"/>
                  <a:pt x="0" y="2531936"/>
                </a:cubicBezTo>
                <a:cubicBezTo>
                  <a:pt x="-32477" y="2366259"/>
                  <a:pt x="4052" y="2265329"/>
                  <a:pt x="0" y="2116698"/>
                </a:cubicBezTo>
                <a:cubicBezTo>
                  <a:pt x="-4052" y="1968067"/>
                  <a:pt x="24668" y="1783827"/>
                  <a:pt x="0" y="1579928"/>
                </a:cubicBezTo>
                <a:cubicBezTo>
                  <a:pt x="-24668" y="1376029"/>
                  <a:pt x="24316" y="1228341"/>
                  <a:pt x="0" y="1073541"/>
                </a:cubicBezTo>
                <a:cubicBezTo>
                  <a:pt x="-24316" y="918741"/>
                  <a:pt x="30054" y="761500"/>
                  <a:pt x="0" y="597537"/>
                </a:cubicBezTo>
                <a:cubicBezTo>
                  <a:pt x="-30054" y="433574"/>
                  <a:pt x="44827" y="150346"/>
                  <a:pt x="0" y="0"/>
                </a:cubicBezTo>
                <a:close/>
              </a:path>
              <a:path w="4976037" h="3038323" stroke="0" extrusionOk="0">
                <a:moveTo>
                  <a:pt x="0" y="0"/>
                </a:moveTo>
                <a:cubicBezTo>
                  <a:pt x="132268" y="-36776"/>
                  <a:pt x="368268" y="9803"/>
                  <a:pt x="602653" y="0"/>
                </a:cubicBezTo>
                <a:cubicBezTo>
                  <a:pt x="837038" y="-9803"/>
                  <a:pt x="973307" y="70014"/>
                  <a:pt x="1205307" y="0"/>
                </a:cubicBezTo>
                <a:cubicBezTo>
                  <a:pt x="1437307" y="-70014"/>
                  <a:pt x="1518816" y="47899"/>
                  <a:pt x="1608919" y="0"/>
                </a:cubicBezTo>
                <a:cubicBezTo>
                  <a:pt x="1699022" y="-47899"/>
                  <a:pt x="1990895" y="55795"/>
                  <a:pt x="2261332" y="0"/>
                </a:cubicBezTo>
                <a:cubicBezTo>
                  <a:pt x="2531769" y="-55795"/>
                  <a:pt x="2548146" y="34318"/>
                  <a:pt x="2764465" y="0"/>
                </a:cubicBezTo>
                <a:cubicBezTo>
                  <a:pt x="2980784" y="-34318"/>
                  <a:pt x="3122104" y="48883"/>
                  <a:pt x="3267598" y="0"/>
                </a:cubicBezTo>
                <a:cubicBezTo>
                  <a:pt x="3413092" y="-48883"/>
                  <a:pt x="3659777" y="32837"/>
                  <a:pt x="3770730" y="0"/>
                </a:cubicBezTo>
                <a:cubicBezTo>
                  <a:pt x="3881683" y="-32837"/>
                  <a:pt x="4174778" y="36212"/>
                  <a:pt x="4373384" y="0"/>
                </a:cubicBezTo>
                <a:cubicBezTo>
                  <a:pt x="4571990" y="-36212"/>
                  <a:pt x="4797656" y="32513"/>
                  <a:pt x="4976037" y="0"/>
                </a:cubicBezTo>
                <a:cubicBezTo>
                  <a:pt x="4977609" y="230957"/>
                  <a:pt x="4932445" y="362366"/>
                  <a:pt x="4976037" y="476004"/>
                </a:cubicBezTo>
                <a:cubicBezTo>
                  <a:pt x="5019629" y="589642"/>
                  <a:pt x="4967342" y="840895"/>
                  <a:pt x="4976037" y="1012774"/>
                </a:cubicBezTo>
                <a:cubicBezTo>
                  <a:pt x="4984732" y="1184653"/>
                  <a:pt x="4969568" y="1292086"/>
                  <a:pt x="4976037" y="1428012"/>
                </a:cubicBezTo>
                <a:cubicBezTo>
                  <a:pt x="4982506" y="1563938"/>
                  <a:pt x="4964714" y="1745751"/>
                  <a:pt x="4976037" y="1843249"/>
                </a:cubicBezTo>
                <a:cubicBezTo>
                  <a:pt x="4987360" y="1940747"/>
                  <a:pt x="4967889" y="2136608"/>
                  <a:pt x="4976037" y="2380020"/>
                </a:cubicBezTo>
                <a:cubicBezTo>
                  <a:pt x="4984185" y="2623432"/>
                  <a:pt x="4959346" y="2826734"/>
                  <a:pt x="4976037" y="3038323"/>
                </a:cubicBezTo>
                <a:cubicBezTo>
                  <a:pt x="4834869" y="3066577"/>
                  <a:pt x="4676887" y="3005457"/>
                  <a:pt x="4572425" y="3038323"/>
                </a:cubicBezTo>
                <a:cubicBezTo>
                  <a:pt x="4467963" y="3071189"/>
                  <a:pt x="4206431" y="2980810"/>
                  <a:pt x="4019532" y="3038323"/>
                </a:cubicBezTo>
                <a:cubicBezTo>
                  <a:pt x="3832633" y="3095836"/>
                  <a:pt x="3699706" y="3029576"/>
                  <a:pt x="3516399" y="3038323"/>
                </a:cubicBezTo>
                <a:cubicBezTo>
                  <a:pt x="3333092" y="3047070"/>
                  <a:pt x="3126130" y="3020461"/>
                  <a:pt x="2863986" y="3038323"/>
                </a:cubicBezTo>
                <a:cubicBezTo>
                  <a:pt x="2601842" y="3056185"/>
                  <a:pt x="2595459" y="3013518"/>
                  <a:pt x="2410613" y="3038323"/>
                </a:cubicBezTo>
                <a:cubicBezTo>
                  <a:pt x="2225767" y="3063128"/>
                  <a:pt x="2015177" y="3001178"/>
                  <a:pt x="1907481" y="3038323"/>
                </a:cubicBezTo>
                <a:cubicBezTo>
                  <a:pt x="1799785" y="3075468"/>
                  <a:pt x="1677580" y="3020995"/>
                  <a:pt x="1503869" y="3038323"/>
                </a:cubicBezTo>
                <a:cubicBezTo>
                  <a:pt x="1330158" y="3055651"/>
                  <a:pt x="1031542" y="3021110"/>
                  <a:pt x="901216" y="3038323"/>
                </a:cubicBezTo>
                <a:cubicBezTo>
                  <a:pt x="770890" y="3055536"/>
                  <a:pt x="327559" y="2982728"/>
                  <a:pt x="0" y="3038323"/>
                </a:cubicBezTo>
                <a:cubicBezTo>
                  <a:pt x="-3284" y="2899611"/>
                  <a:pt x="21804" y="2697428"/>
                  <a:pt x="0" y="2592702"/>
                </a:cubicBezTo>
                <a:cubicBezTo>
                  <a:pt x="-21804" y="2487976"/>
                  <a:pt x="10736" y="2284230"/>
                  <a:pt x="0" y="2177465"/>
                </a:cubicBezTo>
                <a:cubicBezTo>
                  <a:pt x="-10736" y="2070700"/>
                  <a:pt x="25930" y="1924010"/>
                  <a:pt x="0" y="1731844"/>
                </a:cubicBezTo>
                <a:cubicBezTo>
                  <a:pt x="-25930" y="1539678"/>
                  <a:pt x="33511" y="1489692"/>
                  <a:pt x="0" y="1316607"/>
                </a:cubicBezTo>
                <a:cubicBezTo>
                  <a:pt x="-33511" y="1143522"/>
                  <a:pt x="6437" y="1089750"/>
                  <a:pt x="0" y="901369"/>
                </a:cubicBezTo>
                <a:cubicBezTo>
                  <a:pt x="-6437" y="712988"/>
                  <a:pt x="22571" y="621577"/>
                  <a:pt x="0" y="486132"/>
                </a:cubicBezTo>
                <a:cubicBezTo>
                  <a:pt x="-22571" y="350687"/>
                  <a:pt x="28174" y="12569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1"/>
              </a:solidFill>
            </a:endParaRPr>
          </a:p>
        </p:txBody>
      </p:sp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D4D1AC8D-A565-F1BD-2380-96FF9F9C4B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2AAA6">
                <a:tint val="45000"/>
                <a:satMod val="400000"/>
              </a:srgbClr>
            </a:duotone>
            <a:alphaModFix amt="50000"/>
          </a:blip>
          <a:srcRect l="15441" r="78542" b="53091"/>
          <a:stretch/>
        </p:blipFill>
        <p:spPr>
          <a:xfrm rot="554331">
            <a:off x="3576898" y="2372205"/>
            <a:ext cx="211312" cy="784062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D2F8682A-C469-2270-5003-C7E2EE32BA19}"/>
              </a:ext>
            </a:extLst>
          </p:cNvPr>
          <p:cNvSpPr/>
          <p:nvPr/>
        </p:nvSpPr>
        <p:spPr>
          <a:xfrm>
            <a:off x="935665" y="1453083"/>
            <a:ext cx="9260958" cy="1079737"/>
          </a:xfrm>
          <a:prstGeom prst="rect">
            <a:avLst/>
          </a:prstGeom>
          <a:solidFill>
            <a:srgbClr val="C1D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34899451-44C1-3606-BCED-4980A6793E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7749" y="1162861"/>
            <a:ext cx="1597171" cy="1593001"/>
          </a:xfrm>
          <a:prstGeom prst="rect">
            <a:avLst/>
          </a:prstGeom>
        </p:spPr>
      </p:pic>
      <p:sp>
        <p:nvSpPr>
          <p:cNvPr id="30" name="Rechteck 29">
            <a:extLst>
              <a:ext uri="{FF2B5EF4-FFF2-40B4-BE49-F238E27FC236}">
                <a16:creationId xmlns:a16="http://schemas.microsoft.com/office/drawing/2014/main" id="{6D5F1CE7-0C96-FEDC-21D1-25D028FA442F}"/>
              </a:ext>
            </a:extLst>
          </p:cNvPr>
          <p:cNvSpPr/>
          <p:nvPr/>
        </p:nvSpPr>
        <p:spPr>
          <a:xfrm>
            <a:off x="1244010" y="1589454"/>
            <a:ext cx="8739962" cy="769646"/>
          </a:xfrm>
          <a:custGeom>
            <a:avLst/>
            <a:gdLst>
              <a:gd name="connsiteX0" fmla="*/ 0 w 8739962"/>
              <a:gd name="connsiteY0" fmla="*/ 0 h 769646"/>
              <a:gd name="connsiteX1" fmla="*/ 320465 w 8739962"/>
              <a:gd name="connsiteY1" fmla="*/ 0 h 769646"/>
              <a:gd name="connsiteX2" fmla="*/ 728330 w 8739962"/>
              <a:gd name="connsiteY2" fmla="*/ 0 h 769646"/>
              <a:gd name="connsiteX3" fmla="*/ 1223595 w 8739962"/>
              <a:gd name="connsiteY3" fmla="*/ 0 h 769646"/>
              <a:gd name="connsiteX4" fmla="*/ 1806259 w 8739962"/>
              <a:gd name="connsiteY4" fmla="*/ 0 h 769646"/>
              <a:gd name="connsiteX5" fmla="*/ 2214124 w 8739962"/>
              <a:gd name="connsiteY5" fmla="*/ 0 h 769646"/>
              <a:gd name="connsiteX6" fmla="*/ 2796788 w 8739962"/>
              <a:gd name="connsiteY6" fmla="*/ 0 h 769646"/>
              <a:gd name="connsiteX7" fmla="*/ 3204653 w 8739962"/>
              <a:gd name="connsiteY7" fmla="*/ 0 h 769646"/>
              <a:gd name="connsiteX8" fmla="*/ 3874716 w 8739962"/>
              <a:gd name="connsiteY8" fmla="*/ 0 h 769646"/>
              <a:gd name="connsiteX9" fmla="*/ 4632180 w 8739962"/>
              <a:gd name="connsiteY9" fmla="*/ 0 h 769646"/>
              <a:gd name="connsiteX10" fmla="*/ 4952645 w 8739962"/>
              <a:gd name="connsiteY10" fmla="*/ 0 h 769646"/>
              <a:gd name="connsiteX11" fmla="*/ 5710109 w 8739962"/>
              <a:gd name="connsiteY11" fmla="*/ 0 h 769646"/>
              <a:gd name="connsiteX12" fmla="*/ 6467572 w 8739962"/>
              <a:gd name="connsiteY12" fmla="*/ 0 h 769646"/>
              <a:gd name="connsiteX13" fmla="*/ 6788037 w 8739962"/>
              <a:gd name="connsiteY13" fmla="*/ 0 h 769646"/>
              <a:gd name="connsiteX14" fmla="*/ 7108502 w 8739962"/>
              <a:gd name="connsiteY14" fmla="*/ 0 h 769646"/>
              <a:gd name="connsiteX15" fmla="*/ 7691167 w 8739962"/>
              <a:gd name="connsiteY15" fmla="*/ 0 h 769646"/>
              <a:gd name="connsiteX16" fmla="*/ 8186431 w 8739962"/>
              <a:gd name="connsiteY16" fmla="*/ 0 h 769646"/>
              <a:gd name="connsiteX17" fmla="*/ 8739962 w 8739962"/>
              <a:gd name="connsiteY17" fmla="*/ 0 h 769646"/>
              <a:gd name="connsiteX18" fmla="*/ 8739962 w 8739962"/>
              <a:gd name="connsiteY18" fmla="*/ 392519 h 769646"/>
              <a:gd name="connsiteX19" fmla="*/ 8739962 w 8739962"/>
              <a:gd name="connsiteY19" fmla="*/ 769646 h 769646"/>
              <a:gd name="connsiteX20" fmla="*/ 8332097 w 8739962"/>
              <a:gd name="connsiteY20" fmla="*/ 769646 h 769646"/>
              <a:gd name="connsiteX21" fmla="*/ 7749433 w 8739962"/>
              <a:gd name="connsiteY21" fmla="*/ 769646 h 769646"/>
              <a:gd name="connsiteX22" fmla="*/ 7079369 w 8739962"/>
              <a:gd name="connsiteY22" fmla="*/ 769646 h 769646"/>
              <a:gd name="connsiteX23" fmla="*/ 6758904 w 8739962"/>
              <a:gd name="connsiteY23" fmla="*/ 769646 h 769646"/>
              <a:gd name="connsiteX24" fmla="*/ 6088840 w 8739962"/>
              <a:gd name="connsiteY24" fmla="*/ 769646 h 769646"/>
              <a:gd name="connsiteX25" fmla="*/ 5768375 w 8739962"/>
              <a:gd name="connsiteY25" fmla="*/ 769646 h 769646"/>
              <a:gd name="connsiteX26" fmla="*/ 5010912 w 8739962"/>
              <a:gd name="connsiteY26" fmla="*/ 769646 h 769646"/>
              <a:gd name="connsiteX27" fmla="*/ 4603047 w 8739962"/>
              <a:gd name="connsiteY27" fmla="*/ 769646 h 769646"/>
              <a:gd name="connsiteX28" fmla="*/ 4107782 w 8739962"/>
              <a:gd name="connsiteY28" fmla="*/ 769646 h 769646"/>
              <a:gd name="connsiteX29" fmla="*/ 3525118 w 8739962"/>
              <a:gd name="connsiteY29" fmla="*/ 769646 h 769646"/>
              <a:gd name="connsiteX30" fmla="*/ 3117253 w 8739962"/>
              <a:gd name="connsiteY30" fmla="*/ 769646 h 769646"/>
              <a:gd name="connsiteX31" fmla="*/ 2621989 w 8739962"/>
              <a:gd name="connsiteY31" fmla="*/ 769646 h 769646"/>
              <a:gd name="connsiteX32" fmla="*/ 2214124 w 8739962"/>
              <a:gd name="connsiteY32" fmla="*/ 769646 h 769646"/>
              <a:gd name="connsiteX33" fmla="*/ 1893658 w 8739962"/>
              <a:gd name="connsiteY33" fmla="*/ 769646 h 769646"/>
              <a:gd name="connsiteX34" fmla="*/ 1223595 w 8739962"/>
              <a:gd name="connsiteY34" fmla="*/ 769646 h 769646"/>
              <a:gd name="connsiteX35" fmla="*/ 0 w 8739962"/>
              <a:gd name="connsiteY35" fmla="*/ 769646 h 769646"/>
              <a:gd name="connsiteX36" fmla="*/ 0 w 8739962"/>
              <a:gd name="connsiteY36" fmla="*/ 377127 h 769646"/>
              <a:gd name="connsiteX37" fmla="*/ 0 w 8739962"/>
              <a:gd name="connsiteY37" fmla="*/ 0 h 76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39962" h="769646" fill="none" extrusionOk="0">
                <a:moveTo>
                  <a:pt x="0" y="0"/>
                </a:moveTo>
                <a:cubicBezTo>
                  <a:pt x="73733" y="-37446"/>
                  <a:pt x="163208" y="31481"/>
                  <a:pt x="320465" y="0"/>
                </a:cubicBezTo>
                <a:cubicBezTo>
                  <a:pt x="477723" y="-31481"/>
                  <a:pt x="555495" y="43501"/>
                  <a:pt x="728330" y="0"/>
                </a:cubicBezTo>
                <a:cubicBezTo>
                  <a:pt x="901165" y="-43501"/>
                  <a:pt x="1044194" y="1423"/>
                  <a:pt x="1223595" y="0"/>
                </a:cubicBezTo>
                <a:cubicBezTo>
                  <a:pt x="1402996" y="-1423"/>
                  <a:pt x="1676889" y="44037"/>
                  <a:pt x="1806259" y="0"/>
                </a:cubicBezTo>
                <a:cubicBezTo>
                  <a:pt x="1935629" y="-44037"/>
                  <a:pt x="2087756" y="19085"/>
                  <a:pt x="2214124" y="0"/>
                </a:cubicBezTo>
                <a:cubicBezTo>
                  <a:pt x="2340493" y="-19085"/>
                  <a:pt x="2657950" y="29517"/>
                  <a:pt x="2796788" y="0"/>
                </a:cubicBezTo>
                <a:cubicBezTo>
                  <a:pt x="2935626" y="-29517"/>
                  <a:pt x="3034518" y="47030"/>
                  <a:pt x="3204653" y="0"/>
                </a:cubicBezTo>
                <a:cubicBezTo>
                  <a:pt x="3374789" y="-47030"/>
                  <a:pt x="3717349" y="285"/>
                  <a:pt x="3874716" y="0"/>
                </a:cubicBezTo>
                <a:cubicBezTo>
                  <a:pt x="4032083" y="-285"/>
                  <a:pt x="4424695" y="25095"/>
                  <a:pt x="4632180" y="0"/>
                </a:cubicBezTo>
                <a:cubicBezTo>
                  <a:pt x="4839665" y="-25095"/>
                  <a:pt x="4830923" y="7486"/>
                  <a:pt x="4952645" y="0"/>
                </a:cubicBezTo>
                <a:cubicBezTo>
                  <a:pt x="5074367" y="-7486"/>
                  <a:pt x="5518812" y="54078"/>
                  <a:pt x="5710109" y="0"/>
                </a:cubicBezTo>
                <a:cubicBezTo>
                  <a:pt x="5901406" y="-54078"/>
                  <a:pt x="6304380" y="49183"/>
                  <a:pt x="6467572" y="0"/>
                </a:cubicBezTo>
                <a:cubicBezTo>
                  <a:pt x="6630764" y="-49183"/>
                  <a:pt x="6685746" y="18792"/>
                  <a:pt x="6788037" y="0"/>
                </a:cubicBezTo>
                <a:cubicBezTo>
                  <a:pt x="6890328" y="-18792"/>
                  <a:pt x="7043522" y="8150"/>
                  <a:pt x="7108502" y="0"/>
                </a:cubicBezTo>
                <a:cubicBezTo>
                  <a:pt x="7173483" y="-8150"/>
                  <a:pt x="7547077" y="24300"/>
                  <a:pt x="7691167" y="0"/>
                </a:cubicBezTo>
                <a:cubicBezTo>
                  <a:pt x="7835258" y="-24300"/>
                  <a:pt x="7948241" y="20128"/>
                  <a:pt x="8186431" y="0"/>
                </a:cubicBezTo>
                <a:cubicBezTo>
                  <a:pt x="8424621" y="-20128"/>
                  <a:pt x="8559890" y="26003"/>
                  <a:pt x="8739962" y="0"/>
                </a:cubicBezTo>
                <a:cubicBezTo>
                  <a:pt x="8758102" y="112812"/>
                  <a:pt x="8739819" y="215371"/>
                  <a:pt x="8739962" y="392519"/>
                </a:cubicBezTo>
                <a:cubicBezTo>
                  <a:pt x="8740105" y="569667"/>
                  <a:pt x="8720689" y="598042"/>
                  <a:pt x="8739962" y="769646"/>
                </a:cubicBezTo>
                <a:cubicBezTo>
                  <a:pt x="8641602" y="812187"/>
                  <a:pt x="8480241" y="736105"/>
                  <a:pt x="8332097" y="769646"/>
                </a:cubicBezTo>
                <a:cubicBezTo>
                  <a:pt x="8183953" y="803187"/>
                  <a:pt x="7954762" y="763872"/>
                  <a:pt x="7749433" y="769646"/>
                </a:cubicBezTo>
                <a:cubicBezTo>
                  <a:pt x="7544104" y="775420"/>
                  <a:pt x="7267188" y="714323"/>
                  <a:pt x="7079369" y="769646"/>
                </a:cubicBezTo>
                <a:cubicBezTo>
                  <a:pt x="6891550" y="824969"/>
                  <a:pt x="6891036" y="768132"/>
                  <a:pt x="6758904" y="769646"/>
                </a:cubicBezTo>
                <a:cubicBezTo>
                  <a:pt x="6626773" y="771160"/>
                  <a:pt x="6372235" y="739033"/>
                  <a:pt x="6088840" y="769646"/>
                </a:cubicBezTo>
                <a:cubicBezTo>
                  <a:pt x="5805445" y="800259"/>
                  <a:pt x="5909186" y="733405"/>
                  <a:pt x="5768375" y="769646"/>
                </a:cubicBezTo>
                <a:cubicBezTo>
                  <a:pt x="5627564" y="805887"/>
                  <a:pt x="5277907" y="748167"/>
                  <a:pt x="5010912" y="769646"/>
                </a:cubicBezTo>
                <a:cubicBezTo>
                  <a:pt x="4743917" y="791125"/>
                  <a:pt x="4714197" y="761492"/>
                  <a:pt x="4603047" y="769646"/>
                </a:cubicBezTo>
                <a:cubicBezTo>
                  <a:pt x="4491898" y="777800"/>
                  <a:pt x="4339745" y="750103"/>
                  <a:pt x="4107782" y="769646"/>
                </a:cubicBezTo>
                <a:cubicBezTo>
                  <a:pt x="3875820" y="789189"/>
                  <a:pt x="3807604" y="754857"/>
                  <a:pt x="3525118" y="769646"/>
                </a:cubicBezTo>
                <a:cubicBezTo>
                  <a:pt x="3242632" y="784435"/>
                  <a:pt x="3302918" y="736864"/>
                  <a:pt x="3117253" y="769646"/>
                </a:cubicBezTo>
                <a:cubicBezTo>
                  <a:pt x="2931588" y="802428"/>
                  <a:pt x="2830708" y="725194"/>
                  <a:pt x="2621989" y="769646"/>
                </a:cubicBezTo>
                <a:cubicBezTo>
                  <a:pt x="2413270" y="814098"/>
                  <a:pt x="2360364" y="746092"/>
                  <a:pt x="2214124" y="769646"/>
                </a:cubicBezTo>
                <a:cubicBezTo>
                  <a:pt x="2067884" y="793200"/>
                  <a:pt x="1960431" y="747023"/>
                  <a:pt x="1893658" y="769646"/>
                </a:cubicBezTo>
                <a:cubicBezTo>
                  <a:pt x="1826885" y="792269"/>
                  <a:pt x="1384118" y="768409"/>
                  <a:pt x="1223595" y="769646"/>
                </a:cubicBezTo>
                <a:cubicBezTo>
                  <a:pt x="1063072" y="770883"/>
                  <a:pt x="511189" y="697162"/>
                  <a:pt x="0" y="769646"/>
                </a:cubicBezTo>
                <a:cubicBezTo>
                  <a:pt x="-2892" y="633622"/>
                  <a:pt x="30843" y="491943"/>
                  <a:pt x="0" y="377127"/>
                </a:cubicBezTo>
                <a:cubicBezTo>
                  <a:pt x="-30843" y="262311"/>
                  <a:pt x="34064" y="92695"/>
                  <a:pt x="0" y="0"/>
                </a:cubicBezTo>
                <a:close/>
              </a:path>
              <a:path w="8739962" h="769646" stroke="0" extrusionOk="0">
                <a:moveTo>
                  <a:pt x="0" y="0"/>
                </a:moveTo>
                <a:cubicBezTo>
                  <a:pt x="145978" y="-30470"/>
                  <a:pt x="458271" y="56027"/>
                  <a:pt x="670064" y="0"/>
                </a:cubicBezTo>
                <a:cubicBezTo>
                  <a:pt x="881857" y="-56027"/>
                  <a:pt x="1188188" y="74132"/>
                  <a:pt x="1340128" y="0"/>
                </a:cubicBezTo>
                <a:cubicBezTo>
                  <a:pt x="1492068" y="-74132"/>
                  <a:pt x="1502118" y="1111"/>
                  <a:pt x="1660593" y="0"/>
                </a:cubicBezTo>
                <a:cubicBezTo>
                  <a:pt x="1819068" y="-1111"/>
                  <a:pt x="2138291" y="35496"/>
                  <a:pt x="2418056" y="0"/>
                </a:cubicBezTo>
                <a:cubicBezTo>
                  <a:pt x="2697821" y="-35496"/>
                  <a:pt x="2756784" y="46178"/>
                  <a:pt x="2913321" y="0"/>
                </a:cubicBezTo>
                <a:cubicBezTo>
                  <a:pt x="3069859" y="-46178"/>
                  <a:pt x="3218314" y="42586"/>
                  <a:pt x="3408585" y="0"/>
                </a:cubicBezTo>
                <a:cubicBezTo>
                  <a:pt x="3598856" y="-42586"/>
                  <a:pt x="3781262" y="52535"/>
                  <a:pt x="3903850" y="0"/>
                </a:cubicBezTo>
                <a:cubicBezTo>
                  <a:pt x="4026438" y="-52535"/>
                  <a:pt x="4257286" y="28921"/>
                  <a:pt x="4573913" y="0"/>
                </a:cubicBezTo>
                <a:cubicBezTo>
                  <a:pt x="4890540" y="-28921"/>
                  <a:pt x="4853929" y="22883"/>
                  <a:pt x="4981778" y="0"/>
                </a:cubicBezTo>
                <a:cubicBezTo>
                  <a:pt x="5109627" y="-22883"/>
                  <a:pt x="5339885" y="33568"/>
                  <a:pt x="5477043" y="0"/>
                </a:cubicBezTo>
                <a:cubicBezTo>
                  <a:pt x="5614201" y="-33568"/>
                  <a:pt x="5933762" y="43558"/>
                  <a:pt x="6234506" y="0"/>
                </a:cubicBezTo>
                <a:cubicBezTo>
                  <a:pt x="6535250" y="-43558"/>
                  <a:pt x="6406704" y="5378"/>
                  <a:pt x="6554971" y="0"/>
                </a:cubicBezTo>
                <a:cubicBezTo>
                  <a:pt x="6703239" y="-5378"/>
                  <a:pt x="6957433" y="31109"/>
                  <a:pt x="7137636" y="0"/>
                </a:cubicBezTo>
                <a:cubicBezTo>
                  <a:pt x="7317840" y="-31109"/>
                  <a:pt x="7416019" y="3851"/>
                  <a:pt x="7545501" y="0"/>
                </a:cubicBezTo>
                <a:cubicBezTo>
                  <a:pt x="7674983" y="-3851"/>
                  <a:pt x="7831059" y="22569"/>
                  <a:pt x="8040765" y="0"/>
                </a:cubicBezTo>
                <a:cubicBezTo>
                  <a:pt x="8250471" y="-22569"/>
                  <a:pt x="8564615" y="28089"/>
                  <a:pt x="8739962" y="0"/>
                </a:cubicBezTo>
                <a:cubicBezTo>
                  <a:pt x="8774139" y="158856"/>
                  <a:pt x="8728345" y="300711"/>
                  <a:pt x="8739962" y="384823"/>
                </a:cubicBezTo>
                <a:cubicBezTo>
                  <a:pt x="8751579" y="468935"/>
                  <a:pt x="8694895" y="638395"/>
                  <a:pt x="8739962" y="769646"/>
                </a:cubicBezTo>
                <a:cubicBezTo>
                  <a:pt x="8527619" y="780652"/>
                  <a:pt x="8324102" y="717631"/>
                  <a:pt x="8069898" y="769646"/>
                </a:cubicBezTo>
                <a:cubicBezTo>
                  <a:pt x="7815694" y="821661"/>
                  <a:pt x="7860506" y="761084"/>
                  <a:pt x="7662033" y="769646"/>
                </a:cubicBezTo>
                <a:cubicBezTo>
                  <a:pt x="7463561" y="778208"/>
                  <a:pt x="7353558" y="734883"/>
                  <a:pt x="7166769" y="769646"/>
                </a:cubicBezTo>
                <a:cubicBezTo>
                  <a:pt x="6979980" y="804409"/>
                  <a:pt x="6964458" y="732687"/>
                  <a:pt x="6846304" y="769646"/>
                </a:cubicBezTo>
                <a:cubicBezTo>
                  <a:pt x="6728151" y="806605"/>
                  <a:pt x="6452124" y="694251"/>
                  <a:pt x="6176240" y="769646"/>
                </a:cubicBezTo>
                <a:cubicBezTo>
                  <a:pt x="5900356" y="845041"/>
                  <a:pt x="5826694" y="741945"/>
                  <a:pt x="5680975" y="769646"/>
                </a:cubicBezTo>
                <a:cubicBezTo>
                  <a:pt x="5535257" y="797347"/>
                  <a:pt x="5423522" y="720924"/>
                  <a:pt x="5273110" y="769646"/>
                </a:cubicBezTo>
                <a:cubicBezTo>
                  <a:pt x="5122698" y="818368"/>
                  <a:pt x="4753881" y="703281"/>
                  <a:pt x="4603047" y="769646"/>
                </a:cubicBezTo>
                <a:cubicBezTo>
                  <a:pt x="4452213" y="836011"/>
                  <a:pt x="4236933" y="712406"/>
                  <a:pt x="3932983" y="769646"/>
                </a:cubicBezTo>
                <a:cubicBezTo>
                  <a:pt x="3629033" y="826886"/>
                  <a:pt x="3346145" y="734413"/>
                  <a:pt x="3175520" y="769646"/>
                </a:cubicBezTo>
                <a:cubicBezTo>
                  <a:pt x="3004895" y="804879"/>
                  <a:pt x="2719932" y="736603"/>
                  <a:pt x="2505456" y="769646"/>
                </a:cubicBezTo>
                <a:cubicBezTo>
                  <a:pt x="2290980" y="802689"/>
                  <a:pt x="2104079" y="768427"/>
                  <a:pt x="1747992" y="769646"/>
                </a:cubicBezTo>
                <a:cubicBezTo>
                  <a:pt x="1391905" y="770865"/>
                  <a:pt x="1361215" y="745131"/>
                  <a:pt x="1077929" y="769646"/>
                </a:cubicBezTo>
                <a:cubicBezTo>
                  <a:pt x="794643" y="794161"/>
                  <a:pt x="858222" y="741389"/>
                  <a:pt x="670064" y="769646"/>
                </a:cubicBezTo>
                <a:cubicBezTo>
                  <a:pt x="481906" y="797903"/>
                  <a:pt x="334995" y="728136"/>
                  <a:pt x="0" y="769646"/>
                </a:cubicBezTo>
                <a:cubicBezTo>
                  <a:pt x="-3834" y="690090"/>
                  <a:pt x="9126" y="516375"/>
                  <a:pt x="0" y="400216"/>
                </a:cubicBezTo>
                <a:cubicBezTo>
                  <a:pt x="-9126" y="284057"/>
                  <a:pt x="12203" y="12009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tx1"/>
                </a:solidFill>
              </a:rPr>
              <a:t>Agilität bedeutet, dass man schnell auf Veränderungen reagiert und die Arbeitsweise anpasst, um effizienter zu arbeiten.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C66C6B5-F7E3-E633-0D08-CA802B9D30C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31" t="9931" r="13687" b="8973"/>
          <a:stretch/>
        </p:blipFill>
        <p:spPr>
          <a:xfrm>
            <a:off x="6528391" y="3336765"/>
            <a:ext cx="3840378" cy="2937770"/>
          </a:xfrm>
          <a:prstGeom prst="rect">
            <a:avLst/>
          </a:prstGeom>
        </p:spPr>
      </p:pic>
      <p:sp>
        <p:nvSpPr>
          <p:cNvPr id="33" name="Rechteck 32">
            <a:extLst>
              <a:ext uri="{FF2B5EF4-FFF2-40B4-BE49-F238E27FC236}">
                <a16:creationId xmlns:a16="http://schemas.microsoft.com/office/drawing/2014/main" id="{D326979D-276F-37F4-23AA-8B5E6E6336DC}"/>
              </a:ext>
            </a:extLst>
          </p:cNvPr>
          <p:cNvSpPr/>
          <p:nvPr/>
        </p:nvSpPr>
        <p:spPr>
          <a:xfrm>
            <a:off x="1343058" y="3253552"/>
            <a:ext cx="1430080" cy="1041994"/>
          </a:xfrm>
          <a:custGeom>
            <a:avLst/>
            <a:gdLst>
              <a:gd name="connsiteX0" fmla="*/ 0 w 1430080"/>
              <a:gd name="connsiteY0" fmla="*/ 0 h 1041994"/>
              <a:gd name="connsiteX1" fmla="*/ 490994 w 1430080"/>
              <a:gd name="connsiteY1" fmla="*/ 0 h 1041994"/>
              <a:gd name="connsiteX2" fmla="*/ 996289 w 1430080"/>
              <a:gd name="connsiteY2" fmla="*/ 0 h 1041994"/>
              <a:gd name="connsiteX3" fmla="*/ 1430080 w 1430080"/>
              <a:gd name="connsiteY3" fmla="*/ 0 h 1041994"/>
              <a:gd name="connsiteX4" fmla="*/ 1430080 w 1430080"/>
              <a:gd name="connsiteY4" fmla="*/ 531417 h 1041994"/>
              <a:gd name="connsiteX5" fmla="*/ 1430080 w 1430080"/>
              <a:gd name="connsiteY5" fmla="*/ 1041994 h 1041994"/>
              <a:gd name="connsiteX6" fmla="*/ 924785 w 1430080"/>
              <a:gd name="connsiteY6" fmla="*/ 1041994 h 1041994"/>
              <a:gd name="connsiteX7" fmla="*/ 462393 w 1430080"/>
              <a:gd name="connsiteY7" fmla="*/ 1041994 h 1041994"/>
              <a:gd name="connsiteX8" fmla="*/ 0 w 1430080"/>
              <a:gd name="connsiteY8" fmla="*/ 1041994 h 1041994"/>
              <a:gd name="connsiteX9" fmla="*/ 0 w 1430080"/>
              <a:gd name="connsiteY9" fmla="*/ 531417 h 1041994"/>
              <a:gd name="connsiteX10" fmla="*/ 0 w 1430080"/>
              <a:gd name="connsiteY10" fmla="*/ 0 h 104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0080" h="1041994" fill="none" extrusionOk="0">
                <a:moveTo>
                  <a:pt x="0" y="0"/>
                </a:moveTo>
                <a:cubicBezTo>
                  <a:pt x="227489" y="-11365"/>
                  <a:pt x="267786" y="-1624"/>
                  <a:pt x="490994" y="0"/>
                </a:cubicBezTo>
                <a:cubicBezTo>
                  <a:pt x="714202" y="1624"/>
                  <a:pt x="853868" y="9823"/>
                  <a:pt x="996289" y="0"/>
                </a:cubicBezTo>
                <a:cubicBezTo>
                  <a:pt x="1138711" y="-9823"/>
                  <a:pt x="1295621" y="-9791"/>
                  <a:pt x="1430080" y="0"/>
                </a:cubicBezTo>
                <a:cubicBezTo>
                  <a:pt x="1421041" y="118967"/>
                  <a:pt x="1445491" y="372248"/>
                  <a:pt x="1430080" y="531417"/>
                </a:cubicBezTo>
                <a:cubicBezTo>
                  <a:pt x="1414669" y="690586"/>
                  <a:pt x="1415690" y="866819"/>
                  <a:pt x="1430080" y="1041994"/>
                </a:cubicBezTo>
                <a:cubicBezTo>
                  <a:pt x="1275186" y="1038405"/>
                  <a:pt x="1146407" y="1047807"/>
                  <a:pt x="924785" y="1041994"/>
                </a:cubicBezTo>
                <a:cubicBezTo>
                  <a:pt x="703163" y="1036181"/>
                  <a:pt x="648456" y="1028056"/>
                  <a:pt x="462393" y="1041994"/>
                </a:cubicBezTo>
                <a:cubicBezTo>
                  <a:pt x="276330" y="1055932"/>
                  <a:pt x="116997" y="1041167"/>
                  <a:pt x="0" y="1041994"/>
                </a:cubicBezTo>
                <a:cubicBezTo>
                  <a:pt x="24264" y="790804"/>
                  <a:pt x="-318" y="656456"/>
                  <a:pt x="0" y="531417"/>
                </a:cubicBezTo>
                <a:cubicBezTo>
                  <a:pt x="318" y="406378"/>
                  <a:pt x="3" y="155999"/>
                  <a:pt x="0" y="0"/>
                </a:cubicBezTo>
                <a:close/>
              </a:path>
              <a:path w="1430080" h="1041994" stroke="0" extrusionOk="0">
                <a:moveTo>
                  <a:pt x="0" y="0"/>
                </a:moveTo>
                <a:cubicBezTo>
                  <a:pt x="215741" y="17695"/>
                  <a:pt x="284185" y="-19032"/>
                  <a:pt x="476693" y="0"/>
                </a:cubicBezTo>
                <a:cubicBezTo>
                  <a:pt x="669201" y="19032"/>
                  <a:pt x="792553" y="7374"/>
                  <a:pt x="981988" y="0"/>
                </a:cubicBezTo>
                <a:cubicBezTo>
                  <a:pt x="1171424" y="-7374"/>
                  <a:pt x="1287555" y="12828"/>
                  <a:pt x="1430080" y="0"/>
                </a:cubicBezTo>
                <a:cubicBezTo>
                  <a:pt x="1454287" y="167684"/>
                  <a:pt x="1438864" y="360186"/>
                  <a:pt x="1430080" y="489737"/>
                </a:cubicBezTo>
                <a:cubicBezTo>
                  <a:pt x="1421296" y="619288"/>
                  <a:pt x="1455904" y="883112"/>
                  <a:pt x="1430080" y="1041994"/>
                </a:cubicBezTo>
                <a:cubicBezTo>
                  <a:pt x="1187794" y="1046078"/>
                  <a:pt x="1050794" y="1059377"/>
                  <a:pt x="924785" y="1041994"/>
                </a:cubicBezTo>
                <a:cubicBezTo>
                  <a:pt x="798777" y="1024611"/>
                  <a:pt x="565571" y="1033791"/>
                  <a:pt x="462393" y="1041994"/>
                </a:cubicBezTo>
                <a:cubicBezTo>
                  <a:pt x="359215" y="1050197"/>
                  <a:pt x="114311" y="1054618"/>
                  <a:pt x="0" y="1041994"/>
                </a:cubicBezTo>
                <a:cubicBezTo>
                  <a:pt x="-2344" y="910012"/>
                  <a:pt x="-19560" y="765069"/>
                  <a:pt x="0" y="520997"/>
                </a:cubicBezTo>
                <a:cubicBezTo>
                  <a:pt x="19560" y="276925"/>
                  <a:pt x="13048" y="141467"/>
                  <a:pt x="0" y="0"/>
                </a:cubicBezTo>
                <a:close/>
              </a:path>
            </a:pathLst>
          </a:custGeom>
          <a:solidFill>
            <a:srgbClr val="F1F7ED"/>
          </a:solidFill>
          <a:ln>
            <a:solidFill>
              <a:srgbClr val="B7D6A3"/>
            </a:solidFill>
            <a:extLst>
              <a:ext uri="{C807C97D-BFC1-408E-A445-0C87EB9F89A2}">
                <ask:lineSketchStyleProps xmlns:ask="http://schemas.microsoft.com/office/drawing/2018/sketchyshapes" sd="209101877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dirty="0">
                <a:solidFill>
                  <a:schemeClr val="tx1"/>
                </a:solidFill>
              </a:rPr>
              <a:t>kurze Arbeitsphasen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70D8BCF9-50FD-C712-60A4-E473A3750A24}"/>
              </a:ext>
            </a:extLst>
          </p:cNvPr>
          <p:cNvSpPr/>
          <p:nvPr/>
        </p:nvSpPr>
        <p:spPr>
          <a:xfrm>
            <a:off x="3004489" y="3253553"/>
            <a:ext cx="1430080" cy="1041994"/>
          </a:xfrm>
          <a:custGeom>
            <a:avLst/>
            <a:gdLst>
              <a:gd name="connsiteX0" fmla="*/ 0 w 1430080"/>
              <a:gd name="connsiteY0" fmla="*/ 0 h 1041994"/>
              <a:gd name="connsiteX1" fmla="*/ 505295 w 1430080"/>
              <a:gd name="connsiteY1" fmla="*/ 0 h 1041994"/>
              <a:gd name="connsiteX2" fmla="*/ 1010590 w 1430080"/>
              <a:gd name="connsiteY2" fmla="*/ 0 h 1041994"/>
              <a:gd name="connsiteX3" fmla="*/ 1430080 w 1430080"/>
              <a:gd name="connsiteY3" fmla="*/ 0 h 1041994"/>
              <a:gd name="connsiteX4" fmla="*/ 1430080 w 1430080"/>
              <a:gd name="connsiteY4" fmla="*/ 531417 h 1041994"/>
              <a:gd name="connsiteX5" fmla="*/ 1430080 w 1430080"/>
              <a:gd name="connsiteY5" fmla="*/ 1041994 h 1041994"/>
              <a:gd name="connsiteX6" fmla="*/ 996289 w 1430080"/>
              <a:gd name="connsiteY6" fmla="*/ 1041994 h 1041994"/>
              <a:gd name="connsiteX7" fmla="*/ 505295 w 1430080"/>
              <a:gd name="connsiteY7" fmla="*/ 1041994 h 1041994"/>
              <a:gd name="connsiteX8" fmla="*/ 0 w 1430080"/>
              <a:gd name="connsiteY8" fmla="*/ 1041994 h 1041994"/>
              <a:gd name="connsiteX9" fmla="*/ 0 w 1430080"/>
              <a:gd name="connsiteY9" fmla="*/ 520997 h 1041994"/>
              <a:gd name="connsiteX10" fmla="*/ 0 w 1430080"/>
              <a:gd name="connsiteY10" fmla="*/ 0 h 104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0080" h="1041994" fill="none" extrusionOk="0">
                <a:moveTo>
                  <a:pt x="0" y="0"/>
                </a:moveTo>
                <a:cubicBezTo>
                  <a:pt x="152906" y="-16831"/>
                  <a:pt x="376244" y="18601"/>
                  <a:pt x="505295" y="0"/>
                </a:cubicBezTo>
                <a:cubicBezTo>
                  <a:pt x="634347" y="-18601"/>
                  <a:pt x="877585" y="9853"/>
                  <a:pt x="1010590" y="0"/>
                </a:cubicBezTo>
                <a:cubicBezTo>
                  <a:pt x="1143596" y="-9853"/>
                  <a:pt x="1284706" y="-8036"/>
                  <a:pt x="1430080" y="0"/>
                </a:cubicBezTo>
                <a:cubicBezTo>
                  <a:pt x="1411491" y="212365"/>
                  <a:pt x="1452620" y="394683"/>
                  <a:pt x="1430080" y="531417"/>
                </a:cubicBezTo>
                <a:cubicBezTo>
                  <a:pt x="1407540" y="668151"/>
                  <a:pt x="1450581" y="904783"/>
                  <a:pt x="1430080" y="1041994"/>
                </a:cubicBezTo>
                <a:cubicBezTo>
                  <a:pt x="1301075" y="1048030"/>
                  <a:pt x="1171315" y="1051502"/>
                  <a:pt x="996289" y="1041994"/>
                </a:cubicBezTo>
                <a:cubicBezTo>
                  <a:pt x="821263" y="1032486"/>
                  <a:pt x="616661" y="1043775"/>
                  <a:pt x="505295" y="1041994"/>
                </a:cubicBezTo>
                <a:cubicBezTo>
                  <a:pt x="393929" y="1040213"/>
                  <a:pt x="224648" y="1030155"/>
                  <a:pt x="0" y="1041994"/>
                </a:cubicBezTo>
                <a:cubicBezTo>
                  <a:pt x="22751" y="850853"/>
                  <a:pt x="25667" y="757256"/>
                  <a:pt x="0" y="520997"/>
                </a:cubicBezTo>
                <a:cubicBezTo>
                  <a:pt x="-25667" y="284738"/>
                  <a:pt x="23164" y="138201"/>
                  <a:pt x="0" y="0"/>
                </a:cubicBezTo>
                <a:close/>
              </a:path>
              <a:path w="1430080" h="1041994" stroke="0" extrusionOk="0">
                <a:moveTo>
                  <a:pt x="0" y="0"/>
                </a:moveTo>
                <a:cubicBezTo>
                  <a:pt x="101362" y="13827"/>
                  <a:pt x="264596" y="-457"/>
                  <a:pt x="476693" y="0"/>
                </a:cubicBezTo>
                <a:cubicBezTo>
                  <a:pt x="688790" y="457"/>
                  <a:pt x="842001" y="13431"/>
                  <a:pt x="939086" y="0"/>
                </a:cubicBezTo>
                <a:cubicBezTo>
                  <a:pt x="1036171" y="-13431"/>
                  <a:pt x="1231622" y="15229"/>
                  <a:pt x="1430080" y="0"/>
                </a:cubicBezTo>
                <a:cubicBezTo>
                  <a:pt x="1451771" y="155140"/>
                  <a:pt x="1451188" y="308964"/>
                  <a:pt x="1430080" y="510577"/>
                </a:cubicBezTo>
                <a:cubicBezTo>
                  <a:pt x="1408972" y="712190"/>
                  <a:pt x="1440572" y="930686"/>
                  <a:pt x="1430080" y="1041994"/>
                </a:cubicBezTo>
                <a:cubicBezTo>
                  <a:pt x="1192790" y="1020355"/>
                  <a:pt x="1049464" y="1021183"/>
                  <a:pt x="924785" y="1041994"/>
                </a:cubicBezTo>
                <a:cubicBezTo>
                  <a:pt x="800106" y="1062805"/>
                  <a:pt x="604923" y="1027907"/>
                  <a:pt x="433791" y="1041994"/>
                </a:cubicBezTo>
                <a:cubicBezTo>
                  <a:pt x="262659" y="1056081"/>
                  <a:pt x="158738" y="1045997"/>
                  <a:pt x="0" y="1041994"/>
                </a:cubicBezTo>
                <a:cubicBezTo>
                  <a:pt x="-21681" y="789210"/>
                  <a:pt x="-20011" y="771474"/>
                  <a:pt x="0" y="520997"/>
                </a:cubicBezTo>
                <a:cubicBezTo>
                  <a:pt x="20011" y="270520"/>
                  <a:pt x="-17247" y="239127"/>
                  <a:pt x="0" y="0"/>
                </a:cubicBezTo>
                <a:close/>
              </a:path>
            </a:pathLst>
          </a:custGeom>
          <a:solidFill>
            <a:srgbClr val="F1F7ED"/>
          </a:solidFill>
          <a:ln>
            <a:solidFill>
              <a:srgbClr val="B7D6A3"/>
            </a:solidFill>
            <a:extLst>
              <a:ext uri="{C807C97D-BFC1-408E-A445-0C87EB9F89A2}">
                <ask:lineSketchStyleProps xmlns:ask="http://schemas.microsoft.com/office/drawing/2018/sketchyshapes" sd="57911187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dirty="0">
                <a:solidFill>
                  <a:schemeClr val="tx1"/>
                </a:solidFill>
              </a:rPr>
              <a:t>tägliche Meetings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4504199-4C83-3660-FBA9-ECA87F797127}"/>
              </a:ext>
            </a:extLst>
          </p:cNvPr>
          <p:cNvSpPr/>
          <p:nvPr/>
        </p:nvSpPr>
        <p:spPr>
          <a:xfrm>
            <a:off x="4665920" y="3253552"/>
            <a:ext cx="1430080" cy="1041994"/>
          </a:xfrm>
          <a:custGeom>
            <a:avLst/>
            <a:gdLst>
              <a:gd name="connsiteX0" fmla="*/ 0 w 1430080"/>
              <a:gd name="connsiteY0" fmla="*/ 0 h 1041994"/>
              <a:gd name="connsiteX1" fmla="*/ 490994 w 1430080"/>
              <a:gd name="connsiteY1" fmla="*/ 0 h 1041994"/>
              <a:gd name="connsiteX2" fmla="*/ 981988 w 1430080"/>
              <a:gd name="connsiteY2" fmla="*/ 0 h 1041994"/>
              <a:gd name="connsiteX3" fmla="*/ 1430080 w 1430080"/>
              <a:gd name="connsiteY3" fmla="*/ 0 h 1041994"/>
              <a:gd name="connsiteX4" fmla="*/ 1430080 w 1430080"/>
              <a:gd name="connsiteY4" fmla="*/ 531417 h 1041994"/>
              <a:gd name="connsiteX5" fmla="*/ 1430080 w 1430080"/>
              <a:gd name="connsiteY5" fmla="*/ 1041994 h 1041994"/>
              <a:gd name="connsiteX6" fmla="*/ 967687 w 1430080"/>
              <a:gd name="connsiteY6" fmla="*/ 1041994 h 1041994"/>
              <a:gd name="connsiteX7" fmla="*/ 490994 w 1430080"/>
              <a:gd name="connsiteY7" fmla="*/ 1041994 h 1041994"/>
              <a:gd name="connsiteX8" fmla="*/ 0 w 1430080"/>
              <a:gd name="connsiteY8" fmla="*/ 1041994 h 1041994"/>
              <a:gd name="connsiteX9" fmla="*/ 0 w 1430080"/>
              <a:gd name="connsiteY9" fmla="*/ 510577 h 1041994"/>
              <a:gd name="connsiteX10" fmla="*/ 0 w 1430080"/>
              <a:gd name="connsiteY10" fmla="*/ 0 h 104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0080" h="1041994" fill="none" extrusionOk="0">
                <a:moveTo>
                  <a:pt x="0" y="0"/>
                </a:moveTo>
                <a:cubicBezTo>
                  <a:pt x="159140" y="-18333"/>
                  <a:pt x="382831" y="-7521"/>
                  <a:pt x="490994" y="0"/>
                </a:cubicBezTo>
                <a:cubicBezTo>
                  <a:pt x="599157" y="7521"/>
                  <a:pt x="847151" y="-2120"/>
                  <a:pt x="981988" y="0"/>
                </a:cubicBezTo>
                <a:cubicBezTo>
                  <a:pt x="1116825" y="2120"/>
                  <a:pt x="1319435" y="-481"/>
                  <a:pt x="1430080" y="0"/>
                </a:cubicBezTo>
                <a:cubicBezTo>
                  <a:pt x="1431430" y="169442"/>
                  <a:pt x="1424631" y="356961"/>
                  <a:pt x="1430080" y="531417"/>
                </a:cubicBezTo>
                <a:cubicBezTo>
                  <a:pt x="1435529" y="705873"/>
                  <a:pt x="1407824" y="828535"/>
                  <a:pt x="1430080" y="1041994"/>
                </a:cubicBezTo>
                <a:cubicBezTo>
                  <a:pt x="1228304" y="1034118"/>
                  <a:pt x="1131847" y="1033209"/>
                  <a:pt x="967687" y="1041994"/>
                </a:cubicBezTo>
                <a:cubicBezTo>
                  <a:pt x="803527" y="1050779"/>
                  <a:pt x="700342" y="1020928"/>
                  <a:pt x="490994" y="1041994"/>
                </a:cubicBezTo>
                <a:cubicBezTo>
                  <a:pt x="281646" y="1063060"/>
                  <a:pt x="166019" y="1023187"/>
                  <a:pt x="0" y="1041994"/>
                </a:cubicBezTo>
                <a:cubicBezTo>
                  <a:pt x="-14435" y="902362"/>
                  <a:pt x="-4125" y="757731"/>
                  <a:pt x="0" y="510577"/>
                </a:cubicBezTo>
                <a:cubicBezTo>
                  <a:pt x="4125" y="263423"/>
                  <a:pt x="-6416" y="200299"/>
                  <a:pt x="0" y="0"/>
                </a:cubicBezTo>
                <a:close/>
              </a:path>
              <a:path w="1430080" h="1041994" stroke="0" extrusionOk="0">
                <a:moveTo>
                  <a:pt x="0" y="0"/>
                </a:moveTo>
                <a:cubicBezTo>
                  <a:pt x="150582" y="-12022"/>
                  <a:pt x="334729" y="-5580"/>
                  <a:pt x="433791" y="0"/>
                </a:cubicBezTo>
                <a:cubicBezTo>
                  <a:pt x="532853" y="5580"/>
                  <a:pt x="792566" y="-21269"/>
                  <a:pt x="910484" y="0"/>
                </a:cubicBezTo>
                <a:cubicBezTo>
                  <a:pt x="1028402" y="21269"/>
                  <a:pt x="1303598" y="16166"/>
                  <a:pt x="1430080" y="0"/>
                </a:cubicBezTo>
                <a:cubicBezTo>
                  <a:pt x="1450836" y="164857"/>
                  <a:pt x="1417279" y="302034"/>
                  <a:pt x="1430080" y="510577"/>
                </a:cubicBezTo>
                <a:cubicBezTo>
                  <a:pt x="1442881" y="719120"/>
                  <a:pt x="1422032" y="885176"/>
                  <a:pt x="1430080" y="1041994"/>
                </a:cubicBezTo>
                <a:cubicBezTo>
                  <a:pt x="1312737" y="1039379"/>
                  <a:pt x="1094298" y="1035651"/>
                  <a:pt x="953387" y="1041994"/>
                </a:cubicBezTo>
                <a:cubicBezTo>
                  <a:pt x="812476" y="1048337"/>
                  <a:pt x="637252" y="1023867"/>
                  <a:pt x="505295" y="1041994"/>
                </a:cubicBezTo>
                <a:cubicBezTo>
                  <a:pt x="373338" y="1060121"/>
                  <a:pt x="140937" y="1043163"/>
                  <a:pt x="0" y="1041994"/>
                </a:cubicBezTo>
                <a:cubicBezTo>
                  <a:pt x="-904" y="808267"/>
                  <a:pt x="20203" y="704909"/>
                  <a:pt x="0" y="531417"/>
                </a:cubicBezTo>
                <a:cubicBezTo>
                  <a:pt x="-20203" y="357925"/>
                  <a:pt x="6303" y="144541"/>
                  <a:pt x="0" y="0"/>
                </a:cubicBezTo>
                <a:close/>
              </a:path>
            </a:pathLst>
          </a:custGeom>
          <a:solidFill>
            <a:srgbClr val="F1F7ED"/>
          </a:solidFill>
          <a:ln>
            <a:solidFill>
              <a:srgbClr val="B7D6A3"/>
            </a:solidFill>
            <a:extLst>
              <a:ext uri="{C807C97D-BFC1-408E-A445-0C87EB9F89A2}">
                <ask:lineSketchStyleProps xmlns:ask="http://schemas.microsoft.com/office/drawing/2018/sketchyshapes" sd="62562501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dirty="0">
                <a:solidFill>
                  <a:schemeClr val="tx1"/>
                </a:solidFill>
              </a:rPr>
              <a:t>schnelles Feedback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9BFD6F15-DC89-A067-89DB-0A3779FAF8E1}"/>
              </a:ext>
            </a:extLst>
          </p:cNvPr>
          <p:cNvSpPr/>
          <p:nvPr/>
        </p:nvSpPr>
        <p:spPr>
          <a:xfrm>
            <a:off x="1343058" y="4614260"/>
            <a:ext cx="1430080" cy="1041994"/>
          </a:xfrm>
          <a:custGeom>
            <a:avLst/>
            <a:gdLst>
              <a:gd name="connsiteX0" fmla="*/ 0 w 1430080"/>
              <a:gd name="connsiteY0" fmla="*/ 0 h 1041994"/>
              <a:gd name="connsiteX1" fmla="*/ 433791 w 1430080"/>
              <a:gd name="connsiteY1" fmla="*/ 0 h 1041994"/>
              <a:gd name="connsiteX2" fmla="*/ 910484 w 1430080"/>
              <a:gd name="connsiteY2" fmla="*/ 0 h 1041994"/>
              <a:gd name="connsiteX3" fmla="*/ 1430080 w 1430080"/>
              <a:gd name="connsiteY3" fmla="*/ 0 h 1041994"/>
              <a:gd name="connsiteX4" fmla="*/ 1430080 w 1430080"/>
              <a:gd name="connsiteY4" fmla="*/ 500157 h 1041994"/>
              <a:gd name="connsiteX5" fmla="*/ 1430080 w 1430080"/>
              <a:gd name="connsiteY5" fmla="*/ 1041994 h 1041994"/>
              <a:gd name="connsiteX6" fmla="*/ 981988 w 1430080"/>
              <a:gd name="connsiteY6" fmla="*/ 1041994 h 1041994"/>
              <a:gd name="connsiteX7" fmla="*/ 548197 w 1430080"/>
              <a:gd name="connsiteY7" fmla="*/ 1041994 h 1041994"/>
              <a:gd name="connsiteX8" fmla="*/ 0 w 1430080"/>
              <a:gd name="connsiteY8" fmla="*/ 1041994 h 1041994"/>
              <a:gd name="connsiteX9" fmla="*/ 0 w 1430080"/>
              <a:gd name="connsiteY9" fmla="*/ 531417 h 1041994"/>
              <a:gd name="connsiteX10" fmla="*/ 0 w 1430080"/>
              <a:gd name="connsiteY10" fmla="*/ 0 h 104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0080" h="1041994" fill="none" extrusionOk="0">
                <a:moveTo>
                  <a:pt x="0" y="0"/>
                </a:moveTo>
                <a:cubicBezTo>
                  <a:pt x="133826" y="7118"/>
                  <a:pt x="305278" y="19458"/>
                  <a:pt x="433791" y="0"/>
                </a:cubicBezTo>
                <a:cubicBezTo>
                  <a:pt x="562304" y="-19458"/>
                  <a:pt x="782318" y="-10286"/>
                  <a:pt x="910484" y="0"/>
                </a:cubicBezTo>
                <a:cubicBezTo>
                  <a:pt x="1038650" y="10286"/>
                  <a:pt x="1207805" y="-10766"/>
                  <a:pt x="1430080" y="0"/>
                </a:cubicBezTo>
                <a:cubicBezTo>
                  <a:pt x="1412602" y="233839"/>
                  <a:pt x="1444206" y="302751"/>
                  <a:pt x="1430080" y="500157"/>
                </a:cubicBezTo>
                <a:cubicBezTo>
                  <a:pt x="1415954" y="697563"/>
                  <a:pt x="1432783" y="861474"/>
                  <a:pt x="1430080" y="1041994"/>
                </a:cubicBezTo>
                <a:cubicBezTo>
                  <a:pt x="1247228" y="1050202"/>
                  <a:pt x="1103894" y="1030437"/>
                  <a:pt x="981988" y="1041994"/>
                </a:cubicBezTo>
                <a:cubicBezTo>
                  <a:pt x="860082" y="1053551"/>
                  <a:pt x="708646" y="1062276"/>
                  <a:pt x="548197" y="1041994"/>
                </a:cubicBezTo>
                <a:cubicBezTo>
                  <a:pt x="387748" y="1021712"/>
                  <a:pt x="259678" y="1068665"/>
                  <a:pt x="0" y="1041994"/>
                </a:cubicBezTo>
                <a:cubicBezTo>
                  <a:pt x="-6005" y="853748"/>
                  <a:pt x="-12412" y="749848"/>
                  <a:pt x="0" y="531417"/>
                </a:cubicBezTo>
                <a:cubicBezTo>
                  <a:pt x="12412" y="312986"/>
                  <a:pt x="-23204" y="227089"/>
                  <a:pt x="0" y="0"/>
                </a:cubicBezTo>
                <a:close/>
              </a:path>
              <a:path w="1430080" h="1041994" stroke="0" extrusionOk="0">
                <a:moveTo>
                  <a:pt x="0" y="0"/>
                </a:moveTo>
                <a:cubicBezTo>
                  <a:pt x="115457" y="-19032"/>
                  <a:pt x="263701" y="23520"/>
                  <a:pt x="476693" y="0"/>
                </a:cubicBezTo>
                <a:cubicBezTo>
                  <a:pt x="689685" y="-23520"/>
                  <a:pt x="808020" y="-4345"/>
                  <a:pt x="953387" y="0"/>
                </a:cubicBezTo>
                <a:cubicBezTo>
                  <a:pt x="1098754" y="4345"/>
                  <a:pt x="1241386" y="-9381"/>
                  <a:pt x="1430080" y="0"/>
                </a:cubicBezTo>
                <a:cubicBezTo>
                  <a:pt x="1405719" y="182246"/>
                  <a:pt x="1417289" y="308881"/>
                  <a:pt x="1430080" y="520997"/>
                </a:cubicBezTo>
                <a:cubicBezTo>
                  <a:pt x="1442871" y="733113"/>
                  <a:pt x="1425415" y="905437"/>
                  <a:pt x="1430080" y="1041994"/>
                </a:cubicBezTo>
                <a:cubicBezTo>
                  <a:pt x="1229323" y="1038960"/>
                  <a:pt x="1068916" y="1031002"/>
                  <a:pt x="939086" y="1041994"/>
                </a:cubicBezTo>
                <a:cubicBezTo>
                  <a:pt x="809256" y="1052986"/>
                  <a:pt x="656554" y="1024682"/>
                  <a:pt x="462393" y="1041994"/>
                </a:cubicBezTo>
                <a:cubicBezTo>
                  <a:pt x="268232" y="1059306"/>
                  <a:pt x="138621" y="1027479"/>
                  <a:pt x="0" y="1041994"/>
                </a:cubicBezTo>
                <a:cubicBezTo>
                  <a:pt x="24053" y="813589"/>
                  <a:pt x="-4450" y="677116"/>
                  <a:pt x="0" y="552257"/>
                </a:cubicBezTo>
                <a:cubicBezTo>
                  <a:pt x="4450" y="427398"/>
                  <a:pt x="-15138" y="181928"/>
                  <a:pt x="0" y="0"/>
                </a:cubicBezTo>
                <a:close/>
              </a:path>
            </a:pathLst>
          </a:custGeom>
          <a:solidFill>
            <a:srgbClr val="F1F7ED"/>
          </a:solidFill>
          <a:ln>
            <a:solidFill>
              <a:srgbClr val="B7D6A3"/>
            </a:solidFill>
            <a:extLst>
              <a:ext uri="{C807C97D-BFC1-408E-A445-0C87EB9F89A2}">
                <ask:lineSketchStyleProps xmlns:ask="http://schemas.microsoft.com/office/drawing/2018/sketchyshapes" sd="255888113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dirty="0">
                <a:solidFill>
                  <a:schemeClr val="tx1"/>
                </a:solidFill>
              </a:rPr>
              <a:t>kreative Lösungen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853C6015-8ECD-F750-D305-B6EC81CCF436}"/>
              </a:ext>
            </a:extLst>
          </p:cNvPr>
          <p:cNvSpPr/>
          <p:nvPr/>
        </p:nvSpPr>
        <p:spPr>
          <a:xfrm>
            <a:off x="3004489" y="4627142"/>
            <a:ext cx="1430080" cy="1041994"/>
          </a:xfrm>
          <a:custGeom>
            <a:avLst/>
            <a:gdLst>
              <a:gd name="connsiteX0" fmla="*/ 0 w 1430080"/>
              <a:gd name="connsiteY0" fmla="*/ 0 h 1041994"/>
              <a:gd name="connsiteX1" fmla="*/ 505295 w 1430080"/>
              <a:gd name="connsiteY1" fmla="*/ 0 h 1041994"/>
              <a:gd name="connsiteX2" fmla="*/ 1010590 w 1430080"/>
              <a:gd name="connsiteY2" fmla="*/ 0 h 1041994"/>
              <a:gd name="connsiteX3" fmla="*/ 1430080 w 1430080"/>
              <a:gd name="connsiteY3" fmla="*/ 0 h 1041994"/>
              <a:gd name="connsiteX4" fmla="*/ 1430080 w 1430080"/>
              <a:gd name="connsiteY4" fmla="*/ 510577 h 1041994"/>
              <a:gd name="connsiteX5" fmla="*/ 1430080 w 1430080"/>
              <a:gd name="connsiteY5" fmla="*/ 1041994 h 1041994"/>
              <a:gd name="connsiteX6" fmla="*/ 996289 w 1430080"/>
              <a:gd name="connsiteY6" fmla="*/ 1041994 h 1041994"/>
              <a:gd name="connsiteX7" fmla="*/ 562498 w 1430080"/>
              <a:gd name="connsiteY7" fmla="*/ 1041994 h 1041994"/>
              <a:gd name="connsiteX8" fmla="*/ 0 w 1430080"/>
              <a:gd name="connsiteY8" fmla="*/ 1041994 h 1041994"/>
              <a:gd name="connsiteX9" fmla="*/ 0 w 1430080"/>
              <a:gd name="connsiteY9" fmla="*/ 500157 h 1041994"/>
              <a:gd name="connsiteX10" fmla="*/ 0 w 1430080"/>
              <a:gd name="connsiteY10" fmla="*/ 0 h 104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0080" h="1041994" fill="none" extrusionOk="0">
                <a:moveTo>
                  <a:pt x="0" y="0"/>
                </a:moveTo>
                <a:cubicBezTo>
                  <a:pt x="216491" y="-11544"/>
                  <a:pt x="355543" y="16559"/>
                  <a:pt x="505295" y="0"/>
                </a:cubicBezTo>
                <a:cubicBezTo>
                  <a:pt x="655047" y="-16559"/>
                  <a:pt x="763083" y="1651"/>
                  <a:pt x="1010590" y="0"/>
                </a:cubicBezTo>
                <a:cubicBezTo>
                  <a:pt x="1258098" y="-1651"/>
                  <a:pt x="1286953" y="-7893"/>
                  <a:pt x="1430080" y="0"/>
                </a:cubicBezTo>
                <a:cubicBezTo>
                  <a:pt x="1432594" y="245917"/>
                  <a:pt x="1453772" y="402982"/>
                  <a:pt x="1430080" y="510577"/>
                </a:cubicBezTo>
                <a:cubicBezTo>
                  <a:pt x="1406388" y="618172"/>
                  <a:pt x="1451451" y="817171"/>
                  <a:pt x="1430080" y="1041994"/>
                </a:cubicBezTo>
                <a:cubicBezTo>
                  <a:pt x="1243545" y="1038387"/>
                  <a:pt x="1175938" y="1038353"/>
                  <a:pt x="996289" y="1041994"/>
                </a:cubicBezTo>
                <a:cubicBezTo>
                  <a:pt x="816640" y="1045635"/>
                  <a:pt x="737434" y="1031609"/>
                  <a:pt x="562498" y="1041994"/>
                </a:cubicBezTo>
                <a:cubicBezTo>
                  <a:pt x="387562" y="1052379"/>
                  <a:pt x="210142" y="1036724"/>
                  <a:pt x="0" y="1041994"/>
                </a:cubicBezTo>
                <a:cubicBezTo>
                  <a:pt x="-1353" y="779693"/>
                  <a:pt x="-22480" y="734361"/>
                  <a:pt x="0" y="500157"/>
                </a:cubicBezTo>
                <a:cubicBezTo>
                  <a:pt x="22480" y="265953"/>
                  <a:pt x="21153" y="198898"/>
                  <a:pt x="0" y="0"/>
                </a:cubicBezTo>
                <a:close/>
              </a:path>
              <a:path w="1430080" h="1041994" stroke="0" extrusionOk="0">
                <a:moveTo>
                  <a:pt x="0" y="0"/>
                </a:moveTo>
                <a:cubicBezTo>
                  <a:pt x="183993" y="4378"/>
                  <a:pt x="311766" y="18056"/>
                  <a:pt x="462393" y="0"/>
                </a:cubicBezTo>
                <a:cubicBezTo>
                  <a:pt x="613020" y="-18056"/>
                  <a:pt x="756577" y="7802"/>
                  <a:pt x="896183" y="0"/>
                </a:cubicBezTo>
                <a:cubicBezTo>
                  <a:pt x="1035789" y="-7802"/>
                  <a:pt x="1243514" y="-24971"/>
                  <a:pt x="1430080" y="0"/>
                </a:cubicBezTo>
                <a:cubicBezTo>
                  <a:pt x="1417355" y="143942"/>
                  <a:pt x="1407104" y="385357"/>
                  <a:pt x="1430080" y="510577"/>
                </a:cubicBezTo>
                <a:cubicBezTo>
                  <a:pt x="1453056" y="635797"/>
                  <a:pt x="1454466" y="831296"/>
                  <a:pt x="1430080" y="1041994"/>
                </a:cubicBezTo>
                <a:cubicBezTo>
                  <a:pt x="1247213" y="1021572"/>
                  <a:pt x="1159849" y="1049719"/>
                  <a:pt x="996289" y="1041994"/>
                </a:cubicBezTo>
                <a:cubicBezTo>
                  <a:pt x="832729" y="1034269"/>
                  <a:pt x="640595" y="1027713"/>
                  <a:pt x="505295" y="1041994"/>
                </a:cubicBezTo>
                <a:cubicBezTo>
                  <a:pt x="369995" y="1056275"/>
                  <a:pt x="107823" y="1017072"/>
                  <a:pt x="0" y="1041994"/>
                </a:cubicBezTo>
                <a:cubicBezTo>
                  <a:pt x="-19411" y="836349"/>
                  <a:pt x="-4178" y="730682"/>
                  <a:pt x="0" y="531417"/>
                </a:cubicBezTo>
                <a:cubicBezTo>
                  <a:pt x="4178" y="332152"/>
                  <a:pt x="-17593" y="182833"/>
                  <a:pt x="0" y="0"/>
                </a:cubicBezTo>
                <a:close/>
              </a:path>
            </a:pathLst>
          </a:custGeom>
          <a:solidFill>
            <a:srgbClr val="F1F7ED"/>
          </a:solidFill>
          <a:ln>
            <a:solidFill>
              <a:srgbClr val="B7D6A3"/>
            </a:solidFill>
            <a:extLst>
              <a:ext uri="{C807C97D-BFC1-408E-A445-0C87EB9F89A2}">
                <ask:lineSketchStyleProps xmlns:ask="http://schemas.microsoft.com/office/drawing/2018/sketchyshapes" sd="299826742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dirty="0">
                <a:solidFill>
                  <a:schemeClr val="tx1"/>
                </a:solidFill>
              </a:rPr>
              <a:t>Reaktion auf Wünsche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3C2A172-F3E2-5B69-330A-F0B9765918DC}"/>
              </a:ext>
            </a:extLst>
          </p:cNvPr>
          <p:cNvSpPr/>
          <p:nvPr/>
        </p:nvSpPr>
        <p:spPr>
          <a:xfrm>
            <a:off x="4665920" y="4633520"/>
            <a:ext cx="1430080" cy="1041994"/>
          </a:xfrm>
          <a:custGeom>
            <a:avLst/>
            <a:gdLst>
              <a:gd name="connsiteX0" fmla="*/ 0 w 1430080"/>
              <a:gd name="connsiteY0" fmla="*/ 0 h 1041994"/>
              <a:gd name="connsiteX1" fmla="*/ 462393 w 1430080"/>
              <a:gd name="connsiteY1" fmla="*/ 0 h 1041994"/>
              <a:gd name="connsiteX2" fmla="*/ 953387 w 1430080"/>
              <a:gd name="connsiteY2" fmla="*/ 0 h 1041994"/>
              <a:gd name="connsiteX3" fmla="*/ 1430080 w 1430080"/>
              <a:gd name="connsiteY3" fmla="*/ 0 h 1041994"/>
              <a:gd name="connsiteX4" fmla="*/ 1430080 w 1430080"/>
              <a:gd name="connsiteY4" fmla="*/ 541837 h 1041994"/>
              <a:gd name="connsiteX5" fmla="*/ 1430080 w 1430080"/>
              <a:gd name="connsiteY5" fmla="*/ 1041994 h 1041994"/>
              <a:gd name="connsiteX6" fmla="*/ 996289 w 1430080"/>
              <a:gd name="connsiteY6" fmla="*/ 1041994 h 1041994"/>
              <a:gd name="connsiteX7" fmla="*/ 505295 w 1430080"/>
              <a:gd name="connsiteY7" fmla="*/ 1041994 h 1041994"/>
              <a:gd name="connsiteX8" fmla="*/ 0 w 1430080"/>
              <a:gd name="connsiteY8" fmla="*/ 1041994 h 1041994"/>
              <a:gd name="connsiteX9" fmla="*/ 0 w 1430080"/>
              <a:gd name="connsiteY9" fmla="*/ 541837 h 1041994"/>
              <a:gd name="connsiteX10" fmla="*/ 0 w 1430080"/>
              <a:gd name="connsiteY10" fmla="*/ 0 h 104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0080" h="1041994" fill="none" extrusionOk="0">
                <a:moveTo>
                  <a:pt x="0" y="0"/>
                </a:moveTo>
                <a:cubicBezTo>
                  <a:pt x="222263" y="-3599"/>
                  <a:pt x="322599" y="-41"/>
                  <a:pt x="462393" y="0"/>
                </a:cubicBezTo>
                <a:cubicBezTo>
                  <a:pt x="602187" y="41"/>
                  <a:pt x="773651" y="-9666"/>
                  <a:pt x="953387" y="0"/>
                </a:cubicBezTo>
                <a:cubicBezTo>
                  <a:pt x="1133123" y="9666"/>
                  <a:pt x="1227784" y="-13112"/>
                  <a:pt x="1430080" y="0"/>
                </a:cubicBezTo>
                <a:cubicBezTo>
                  <a:pt x="1404465" y="235686"/>
                  <a:pt x="1438832" y="342192"/>
                  <a:pt x="1430080" y="541837"/>
                </a:cubicBezTo>
                <a:cubicBezTo>
                  <a:pt x="1421328" y="741482"/>
                  <a:pt x="1452764" y="928267"/>
                  <a:pt x="1430080" y="1041994"/>
                </a:cubicBezTo>
                <a:cubicBezTo>
                  <a:pt x="1281084" y="1052040"/>
                  <a:pt x="1138338" y="1061226"/>
                  <a:pt x="996289" y="1041994"/>
                </a:cubicBezTo>
                <a:cubicBezTo>
                  <a:pt x="854240" y="1022762"/>
                  <a:pt x="723741" y="1049502"/>
                  <a:pt x="505295" y="1041994"/>
                </a:cubicBezTo>
                <a:cubicBezTo>
                  <a:pt x="286849" y="1034486"/>
                  <a:pt x="159888" y="1035395"/>
                  <a:pt x="0" y="1041994"/>
                </a:cubicBezTo>
                <a:cubicBezTo>
                  <a:pt x="5958" y="839309"/>
                  <a:pt x="5573" y="776855"/>
                  <a:pt x="0" y="541837"/>
                </a:cubicBezTo>
                <a:cubicBezTo>
                  <a:pt x="-5573" y="306819"/>
                  <a:pt x="20593" y="227003"/>
                  <a:pt x="0" y="0"/>
                </a:cubicBezTo>
                <a:close/>
              </a:path>
              <a:path w="1430080" h="1041994" stroke="0" extrusionOk="0">
                <a:moveTo>
                  <a:pt x="0" y="0"/>
                </a:moveTo>
                <a:cubicBezTo>
                  <a:pt x="220057" y="-12745"/>
                  <a:pt x="312918" y="13161"/>
                  <a:pt x="490994" y="0"/>
                </a:cubicBezTo>
                <a:cubicBezTo>
                  <a:pt x="669070" y="-13161"/>
                  <a:pt x="858082" y="10506"/>
                  <a:pt x="967687" y="0"/>
                </a:cubicBezTo>
                <a:cubicBezTo>
                  <a:pt x="1077292" y="-10506"/>
                  <a:pt x="1214170" y="1948"/>
                  <a:pt x="1430080" y="0"/>
                </a:cubicBezTo>
                <a:cubicBezTo>
                  <a:pt x="1437878" y="184304"/>
                  <a:pt x="1431853" y="290257"/>
                  <a:pt x="1430080" y="510577"/>
                </a:cubicBezTo>
                <a:cubicBezTo>
                  <a:pt x="1428307" y="730897"/>
                  <a:pt x="1425232" y="928881"/>
                  <a:pt x="1430080" y="1041994"/>
                </a:cubicBezTo>
                <a:cubicBezTo>
                  <a:pt x="1324594" y="1056973"/>
                  <a:pt x="1192826" y="1022402"/>
                  <a:pt x="996289" y="1041994"/>
                </a:cubicBezTo>
                <a:cubicBezTo>
                  <a:pt x="799752" y="1061586"/>
                  <a:pt x="750183" y="1030405"/>
                  <a:pt x="505295" y="1041994"/>
                </a:cubicBezTo>
                <a:cubicBezTo>
                  <a:pt x="260407" y="1053583"/>
                  <a:pt x="252176" y="1047320"/>
                  <a:pt x="0" y="1041994"/>
                </a:cubicBezTo>
                <a:cubicBezTo>
                  <a:pt x="10487" y="867313"/>
                  <a:pt x="-20116" y="734981"/>
                  <a:pt x="0" y="552257"/>
                </a:cubicBezTo>
                <a:cubicBezTo>
                  <a:pt x="20116" y="369533"/>
                  <a:pt x="-4031" y="141388"/>
                  <a:pt x="0" y="0"/>
                </a:cubicBezTo>
                <a:close/>
              </a:path>
            </a:pathLst>
          </a:custGeom>
          <a:solidFill>
            <a:srgbClr val="F1F7ED"/>
          </a:solidFill>
          <a:ln>
            <a:solidFill>
              <a:srgbClr val="B7D6A3"/>
            </a:solidFill>
            <a:extLst>
              <a:ext uri="{C807C97D-BFC1-408E-A445-0C87EB9F89A2}">
                <ask:lineSketchStyleProps xmlns:ask="http://schemas.microsoft.com/office/drawing/2018/sketchyshapes" sd="87876019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dirty="0">
                <a:solidFill>
                  <a:schemeClr val="tx1"/>
                </a:solidFill>
              </a:rPr>
              <a:t>Experimen-tieren</a:t>
            </a:r>
          </a:p>
        </p:txBody>
      </p:sp>
      <p:pic>
        <p:nvPicPr>
          <p:cNvPr id="44" name="Grafik 43" descr="Anheften mit einfarbiger Füllung">
            <a:extLst>
              <a:ext uri="{FF2B5EF4-FFF2-40B4-BE49-F238E27FC236}">
                <a16:creationId xmlns:a16="http://schemas.microsoft.com/office/drawing/2014/main" id="{6594C0A0-346E-5E6E-94E1-2FF7C072C3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77705" y="3111772"/>
            <a:ext cx="334455" cy="334455"/>
          </a:xfrm>
          <a:prstGeom prst="rect">
            <a:avLst/>
          </a:prstGeom>
        </p:spPr>
      </p:pic>
      <p:pic>
        <p:nvPicPr>
          <p:cNvPr id="45" name="Grafik 44" descr="Anheften mit einfarbiger Füllung">
            <a:extLst>
              <a:ext uri="{FF2B5EF4-FFF2-40B4-BE49-F238E27FC236}">
                <a16:creationId xmlns:a16="http://schemas.microsoft.com/office/drawing/2014/main" id="{D0AB8449-109A-1D32-1DFA-1F14FCE674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97142" y="3117088"/>
            <a:ext cx="334455" cy="334455"/>
          </a:xfrm>
          <a:prstGeom prst="rect">
            <a:avLst/>
          </a:prstGeom>
        </p:spPr>
      </p:pic>
      <p:pic>
        <p:nvPicPr>
          <p:cNvPr id="46" name="Grafik 45" descr="Anheften mit einfarbiger Füllung">
            <a:extLst>
              <a:ext uri="{FF2B5EF4-FFF2-40B4-BE49-F238E27FC236}">
                <a16:creationId xmlns:a16="http://schemas.microsoft.com/office/drawing/2014/main" id="{A0FA810A-C80F-8226-C452-737A20090F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12787" y="3111771"/>
            <a:ext cx="334455" cy="334455"/>
          </a:xfrm>
          <a:prstGeom prst="rect">
            <a:avLst/>
          </a:prstGeom>
        </p:spPr>
      </p:pic>
      <p:pic>
        <p:nvPicPr>
          <p:cNvPr id="47" name="Grafik 46" descr="Anheften mit einfarbiger Füllung">
            <a:extLst>
              <a:ext uri="{FF2B5EF4-FFF2-40B4-BE49-F238E27FC236}">
                <a16:creationId xmlns:a16="http://schemas.microsoft.com/office/drawing/2014/main" id="{026C36D6-59EA-4932-90DF-E825F3C6E3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12786" y="4455331"/>
            <a:ext cx="334455" cy="334455"/>
          </a:xfrm>
          <a:prstGeom prst="rect">
            <a:avLst/>
          </a:prstGeom>
        </p:spPr>
      </p:pic>
      <p:pic>
        <p:nvPicPr>
          <p:cNvPr id="48" name="Grafik 47" descr="Anheften mit einfarbiger Füllung">
            <a:extLst>
              <a:ext uri="{FF2B5EF4-FFF2-40B4-BE49-F238E27FC236}">
                <a16:creationId xmlns:a16="http://schemas.microsoft.com/office/drawing/2014/main" id="{DC75A54A-5DC8-574D-AD3F-5BC7228EE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15326" y="4466292"/>
            <a:ext cx="334455" cy="334455"/>
          </a:xfrm>
          <a:prstGeom prst="rect">
            <a:avLst/>
          </a:prstGeom>
        </p:spPr>
      </p:pic>
      <p:pic>
        <p:nvPicPr>
          <p:cNvPr id="49" name="Grafik 48" descr="Anheften mit einfarbiger Füllung">
            <a:extLst>
              <a:ext uri="{FF2B5EF4-FFF2-40B4-BE49-F238E27FC236}">
                <a16:creationId xmlns:a16="http://schemas.microsoft.com/office/drawing/2014/main" id="{92B89038-B493-3D3A-5303-285967CBFF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78591" y="4466291"/>
            <a:ext cx="334455" cy="33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23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rafik 38">
            <a:extLst>
              <a:ext uri="{FF2B5EF4-FFF2-40B4-BE49-F238E27FC236}">
                <a16:creationId xmlns:a16="http://schemas.microsoft.com/office/drawing/2014/main" id="{1CABD620-64CB-13E9-CA36-EF2CB9C46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7748" t="9441" r="9631" b="17614"/>
          <a:stretch/>
        </p:blipFill>
        <p:spPr>
          <a:xfrm>
            <a:off x="8813229" y="-111109"/>
            <a:ext cx="3378771" cy="3139317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52F508C-53F0-4A9E-5C85-6ADA99FE5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11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FCBFE8D-D3CB-177F-75D3-E1FC24C183FC}"/>
              </a:ext>
            </a:extLst>
          </p:cNvPr>
          <p:cNvSpPr/>
          <p:nvPr/>
        </p:nvSpPr>
        <p:spPr>
          <a:xfrm>
            <a:off x="838199" y="1833489"/>
            <a:ext cx="3364675" cy="2082044"/>
          </a:xfrm>
          <a:prstGeom prst="rect">
            <a:avLst/>
          </a:prstGeom>
          <a:solidFill>
            <a:srgbClr val="9DC2D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AT" sz="2000" b="1" dirty="0">
                <a:solidFill>
                  <a:srgbClr val="396E8B"/>
                </a:solidFill>
              </a:rPr>
              <a:t>Flache Hierarchien</a:t>
            </a:r>
          </a:p>
          <a:p>
            <a:pPr algn="ctr"/>
            <a:endParaRPr lang="de-AT" sz="2000" b="1" dirty="0">
              <a:solidFill>
                <a:schemeClr val="tx1"/>
              </a:solidFill>
            </a:endParaRPr>
          </a:p>
          <a:p>
            <a:pPr algn="ctr"/>
            <a:r>
              <a:rPr lang="de-AT" dirty="0">
                <a:solidFill>
                  <a:schemeClr val="tx1"/>
                </a:solidFill>
              </a:rPr>
              <a:t>selten in Berufen wie </a:t>
            </a:r>
            <a:r>
              <a:rPr lang="de-AT" i="1" dirty="0">
                <a:solidFill>
                  <a:schemeClr val="tx1"/>
                </a:solidFill>
              </a:rPr>
              <a:t>Polizei </a:t>
            </a:r>
            <a:r>
              <a:rPr lang="de-AT" dirty="0">
                <a:solidFill>
                  <a:schemeClr val="tx1"/>
                </a:solidFill>
              </a:rPr>
              <a:t>oder </a:t>
            </a:r>
            <a:r>
              <a:rPr lang="de-AT" i="1" dirty="0">
                <a:solidFill>
                  <a:schemeClr val="tx1"/>
                </a:solidFill>
              </a:rPr>
              <a:t>Militär</a:t>
            </a:r>
            <a:r>
              <a:rPr lang="de-AT" dirty="0">
                <a:solidFill>
                  <a:schemeClr val="tx1"/>
                </a:solidFill>
              </a:rPr>
              <a:t>, wo es </a:t>
            </a:r>
            <a:r>
              <a:rPr lang="de-AT" b="1" dirty="0">
                <a:solidFill>
                  <a:schemeClr val="tx1"/>
                </a:solidFill>
              </a:rPr>
              <a:t>klare Strukturen</a:t>
            </a:r>
            <a:r>
              <a:rPr lang="de-AT" dirty="0">
                <a:solidFill>
                  <a:schemeClr val="tx1"/>
                </a:solidFill>
              </a:rPr>
              <a:t> gibt</a:t>
            </a:r>
          </a:p>
          <a:p>
            <a:pPr algn="ctr"/>
            <a:endParaRPr lang="de-AT" sz="2000" b="1" dirty="0">
              <a:solidFill>
                <a:schemeClr val="tx1"/>
              </a:solidFill>
            </a:endParaRPr>
          </a:p>
          <a:p>
            <a:pPr algn="ctr"/>
            <a:endParaRPr lang="de-AT" sz="2000" b="1" dirty="0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2182350-F28D-98A4-6ABA-F42BED7629D4}"/>
              </a:ext>
            </a:extLst>
          </p:cNvPr>
          <p:cNvSpPr/>
          <p:nvPr/>
        </p:nvSpPr>
        <p:spPr>
          <a:xfrm>
            <a:off x="4413662" y="1833489"/>
            <a:ext cx="3364675" cy="2082044"/>
          </a:xfrm>
          <a:prstGeom prst="rect">
            <a:avLst/>
          </a:prstGeom>
          <a:solidFill>
            <a:srgbClr val="96D4D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AT" sz="2000" b="1" dirty="0">
                <a:solidFill>
                  <a:srgbClr val="2D6D68"/>
                </a:solidFill>
              </a:rPr>
              <a:t>Remote Work</a:t>
            </a:r>
          </a:p>
          <a:p>
            <a:pPr algn="ctr"/>
            <a:endParaRPr lang="de-AT" sz="2000" b="1" dirty="0">
              <a:solidFill>
                <a:srgbClr val="2D6D68"/>
              </a:solidFill>
            </a:endParaRPr>
          </a:p>
          <a:p>
            <a:pPr algn="ctr"/>
            <a:r>
              <a:rPr lang="de-AT" dirty="0">
                <a:solidFill>
                  <a:schemeClr val="tx1"/>
                </a:solidFill>
              </a:rPr>
              <a:t>in der </a:t>
            </a:r>
            <a:r>
              <a:rPr lang="de-AT" i="1" dirty="0">
                <a:solidFill>
                  <a:schemeClr val="tx1"/>
                </a:solidFill>
              </a:rPr>
              <a:t>Krankenpflege</a:t>
            </a:r>
            <a:r>
              <a:rPr lang="de-AT" dirty="0">
                <a:solidFill>
                  <a:schemeClr val="tx1"/>
                </a:solidFill>
              </a:rPr>
              <a:t> oder </a:t>
            </a:r>
            <a:r>
              <a:rPr lang="de-AT" i="1" dirty="0">
                <a:solidFill>
                  <a:schemeClr val="tx1"/>
                </a:solidFill>
              </a:rPr>
              <a:t>Produktion</a:t>
            </a:r>
            <a:r>
              <a:rPr lang="de-AT" dirty="0">
                <a:solidFill>
                  <a:schemeClr val="tx1"/>
                </a:solidFill>
              </a:rPr>
              <a:t>, wo die </a:t>
            </a:r>
            <a:r>
              <a:rPr lang="de-AT" b="1" dirty="0">
                <a:solidFill>
                  <a:schemeClr val="tx1"/>
                </a:solidFill>
              </a:rPr>
              <a:t>physische Anwesenheit</a:t>
            </a:r>
            <a:r>
              <a:rPr lang="de-AT" dirty="0">
                <a:solidFill>
                  <a:schemeClr val="tx1"/>
                </a:solidFill>
              </a:rPr>
              <a:t> erforderlich ist, nicht umsetzbar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1B107FA-16B9-BFBB-6718-52B47DBE3D8D}"/>
              </a:ext>
            </a:extLst>
          </p:cNvPr>
          <p:cNvSpPr/>
          <p:nvPr/>
        </p:nvSpPr>
        <p:spPr>
          <a:xfrm>
            <a:off x="7989125" y="1833489"/>
            <a:ext cx="3364675" cy="2082044"/>
          </a:xfrm>
          <a:prstGeom prst="rect">
            <a:avLst/>
          </a:prstGeom>
          <a:solidFill>
            <a:srgbClr val="8ED1B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AT" sz="2000" b="1" dirty="0">
                <a:solidFill>
                  <a:srgbClr val="29654B"/>
                </a:solidFill>
              </a:rPr>
              <a:t>Desk-Sharing</a:t>
            </a:r>
          </a:p>
          <a:p>
            <a:pPr algn="ctr"/>
            <a:endParaRPr lang="de-AT" sz="2000" b="1" dirty="0">
              <a:solidFill>
                <a:srgbClr val="29654B"/>
              </a:solidFill>
            </a:endParaRPr>
          </a:p>
          <a:p>
            <a:pPr algn="ctr"/>
            <a:r>
              <a:rPr lang="de-AT" dirty="0">
                <a:solidFill>
                  <a:schemeClr val="tx1"/>
                </a:solidFill>
              </a:rPr>
              <a:t>relevanter für Bürojobs als für </a:t>
            </a:r>
            <a:r>
              <a:rPr lang="de-AT" i="1" dirty="0">
                <a:solidFill>
                  <a:schemeClr val="tx1"/>
                </a:solidFill>
              </a:rPr>
              <a:t>Werkstätten</a:t>
            </a:r>
            <a:r>
              <a:rPr lang="de-AT" dirty="0">
                <a:solidFill>
                  <a:schemeClr val="tx1"/>
                </a:solidFill>
              </a:rPr>
              <a:t> oder </a:t>
            </a:r>
            <a:r>
              <a:rPr lang="de-AT" i="1" dirty="0">
                <a:solidFill>
                  <a:schemeClr val="tx1"/>
                </a:solidFill>
              </a:rPr>
              <a:t>Labore</a:t>
            </a:r>
            <a:r>
              <a:rPr lang="de-AT" dirty="0">
                <a:solidFill>
                  <a:schemeClr val="tx1"/>
                </a:solidFill>
              </a:rPr>
              <a:t>, wo man mit </a:t>
            </a:r>
            <a:r>
              <a:rPr lang="de-AT" b="1" dirty="0">
                <a:solidFill>
                  <a:schemeClr val="tx1"/>
                </a:solidFill>
              </a:rPr>
              <a:t>spezialisierter Ausstattung </a:t>
            </a:r>
            <a:r>
              <a:rPr lang="de-AT" dirty="0">
                <a:solidFill>
                  <a:schemeClr val="tx1"/>
                </a:solidFill>
              </a:rPr>
              <a:t>arbeitet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4EE4B86-03E6-9F60-D3A6-37E3A9CD45D0}"/>
              </a:ext>
            </a:extLst>
          </p:cNvPr>
          <p:cNvSpPr/>
          <p:nvPr/>
        </p:nvSpPr>
        <p:spPr>
          <a:xfrm>
            <a:off x="838199" y="4094919"/>
            <a:ext cx="3364675" cy="2082044"/>
          </a:xfrm>
          <a:prstGeom prst="rect">
            <a:avLst/>
          </a:prstGeom>
          <a:solidFill>
            <a:srgbClr val="82C29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AT" sz="2000" b="1" dirty="0">
                <a:solidFill>
                  <a:srgbClr val="366E43"/>
                </a:solidFill>
              </a:rPr>
              <a:t>Flexible Arbeitszeiten</a:t>
            </a:r>
          </a:p>
          <a:p>
            <a:pPr algn="ctr"/>
            <a:endParaRPr lang="de-AT" sz="2000" b="1" dirty="0">
              <a:solidFill>
                <a:srgbClr val="366E43"/>
              </a:solidFill>
            </a:endParaRPr>
          </a:p>
          <a:p>
            <a:pPr algn="ctr"/>
            <a:r>
              <a:rPr lang="de-AT" dirty="0">
                <a:solidFill>
                  <a:schemeClr val="tx1"/>
                </a:solidFill>
              </a:rPr>
              <a:t>in Berufen mit </a:t>
            </a:r>
            <a:r>
              <a:rPr lang="de-AT" b="1" dirty="0">
                <a:solidFill>
                  <a:schemeClr val="tx1"/>
                </a:solidFill>
              </a:rPr>
              <a:t>Schichtarbeit</a:t>
            </a:r>
            <a:r>
              <a:rPr lang="de-AT" dirty="0">
                <a:solidFill>
                  <a:schemeClr val="tx1"/>
                </a:solidFill>
              </a:rPr>
              <a:t>, wie </a:t>
            </a:r>
            <a:r>
              <a:rPr lang="de-AT" i="1" dirty="0">
                <a:solidFill>
                  <a:schemeClr val="tx1"/>
                </a:solidFill>
              </a:rPr>
              <a:t>Rettungsdienst </a:t>
            </a:r>
            <a:r>
              <a:rPr lang="de-AT" dirty="0">
                <a:solidFill>
                  <a:schemeClr val="tx1"/>
                </a:solidFill>
              </a:rPr>
              <a:t>und </a:t>
            </a:r>
            <a:r>
              <a:rPr lang="de-AT" i="1" dirty="0">
                <a:solidFill>
                  <a:schemeClr val="tx1"/>
                </a:solidFill>
              </a:rPr>
              <a:t>Einzelhandel</a:t>
            </a:r>
            <a:r>
              <a:rPr lang="de-AT" dirty="0">
                <a:solidFill>
                  <a:schemeClr val="tx1"/>
                </a:solidFill>
              </a:rPr>
              <a:t> schwer umsetzbar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638DEA65-56C3-8BB6-0B21-38157FFEEE0A}"/>
              </a:ext>
            </a:extLst>
          </p:cNvPr>
          <p:cNvSpPr/>
          <p:nvPr/>
        </p:nvSpPr>
        <p:spPr>
          <a:xfrm>
            <a:off x="4413662" y="4094919"/>
            <a:ext cx="3364675" cy="2082044"/>
          </a:xfrm>
          <a:prstGeom prst="rect">
            <a:avLst/>
          </a:prstGeom>
          <a:solidFill>
            <a:srgbClr val="7FBD7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AT" sz="2000" b="1" dirty="0">
                <a:solidFill>
                  <a:srgbClr val="3A6A34"/>
                </a:solidFill>
              </a:rPr>
              <a:t>Digitalisierung</a:t>
            </a:r>
          </a:p>
          <a:p>
            <a:pPr algn="ctr"/>
            <a:endParaRPr lang="de-AT" sz="2000" b="1" dirty="0">
              <a:solidFill>
                <a:srgbClr val="3A6A34"/>
              </a:solidFill>
            </a:endParaRPr>
          </a:p>
          <a:p>
            <a:pPr algn="ctr"/>
            <a:r>
              <a:rPr lang="de-AT" dirty="0">
                <a:solidFill>
                  <a:schemeClr val="tx1"/>
                </a:solidFill>
              </a:rPr>
              <a:t>in </a:t>
            </a:r>
            <a:r>
              <a:rPr lang="de-AT" i="1" dirty="0">
                <a:solidFill>
                  <a:schemeClr val="tx1"/>
                </a:solidFill>
              </a:rPr>
              <a:t>handwerklichen Berufen </a:t>
            </a:r>
            <a:r>
              <a:rPr lang="de-AT" dirty="0">
                <a:solidFill>
                  <a:schemeClr val="tx1"/>
                </a:solidFill>
              </a:rPr>
              <a:t>oder </a:t>
            </a:r>
            <a:r>
              <a:rPr lang="de-AT" i="1" dirty="0">
                <a:solidFill>
                  <a:schemeClr val="tx1"/>
                </a:solidFill>
              </a:rPr>
              <a:t>Pflege</a:t>
            </a:r>
            <a:r>
              <a:rPr lang="de-AT" dirty="0">
                <a:solidFill>
                  <a:schemeClr val="tx1"/>
                </a:solidFill>
              </a:rPr>
              <a:t>, </a:t>
            </a:r>
            <a:r>
              <a:rPr lang="de-AT" b="1" dirty="0">
                <a:solidFill>
                  <a:schemeClr val="tx1"/>
                </a:solidFill>
              </a:rPr>
              <a:t>wo praktische Tätigkeiten </a:t>
            </a:r>
            <a:r>
              <a:rPr lang="de-AT" dirty="0">
                <a:solidFill>
                  <a:schemeClr val="tx1"/>
                </a:solidFill>
              </a:rPr>
              <a:t>im Vordergrund stehen, weniger ausgeprägt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98F0CBE-AAFE-8898-CF01-350629CB22AA}"/>
              </a:ext>
            </a:extLst>
          </p:cNvPr>
          <p:cNvSpPr/>
          <p:nvPr/>
        </p:nvSpPr>
        <p:spPr>
          <a:xfrm>
            <a:off x="7989125" y="4094919"/>
            <a:ext cx="3364675" cy="2082044"/>
          </a:xfrm>
          <a:prstGeom prst="rect">
            <a:avLst/>
          </a:prstGeom>
          <a:solidFill>
            <a:srgbClr val="A5C9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AT" sz="2000" b="1" dirty="0">
                <a:solidFill>
                  <a:srgbClr val="527739"/>
                </a:solidFill>
              </a:rPr>
              <a:t>Agilität</a:t>
            </a:r>
          </a:p>
          <a:p>
            <a:pPr algn="ctr"/>
            <a:endParaRPr lang="de-AT" sz="2000" b="1" dirty="0">
              <a:solidFill>
                <a:srgbClr val="527739"/>
              </a:solidFill>
            </a:endParaRPr>
          </a:p>
          <a:p>
            <a:pPr algn="ctr"/>
            <a:r>
              <a:rPr lang="de-AT" dirty="0">
                <a:solidFill>
                  <a:schemeClr val="tx1"/>
                </a:solidFill>
              </a:rPr>
              <a:t>weniger verbreitet in </a:t>
            </a:r>
            <a:r>
              <a:rPr lang="de-AT" i="1" dirty="0">
                <a:solidFill>
                  <a:schemeClr val="tx1"/>
                </a:solidFill>
              </a:rPr>
              <a:t>Verwaltung </a:t>
            </a:r>
            <a:r>
              <a:rPr lang="de-AT" dirty="0">
                <a:solidFill>
                  <a:schemeClr val="tx1"/>
                </a:solidFill>
              </a:rPr>
              <a:t>und </a:t>
            </a:r>
            <a:r>
              <a:rPr lang="de-AT" i="1" dirty="0">
                <a:solidFill>
                  <a:schemeClr val="tx1"/>
                </a:solidFill>
              </a:rPr>
              <a:t>Justiz</a:t>
            </a:r>
            <a:r>
              <a:rPr lang="de-AT" dirty="0">
                <a:solidFill>
                  <a:schemeClr val="tx1"/>
                </a:solidFill>
              </a:rPr>
              <a:t>, wo </a:t>
            </a:r>
            <a:r>
              <a:rPr lang="de-AT" b="1" dirty="0">
                <a:solidFill>
                  <a:schemeClr val="tx1"/>
                </a:solidFill>
              </a:rPr>
              <a:t>Prozesse oft starr geregelt </a:t>
            </a:r>
            <a:r>
              <a:rPr lang="de-AT" dirty="0">
                <a:solidFill>
                  <a:schemeClr val="tx1"/>
                </a:solidFill>
              </a:rPr>
              <a:t>sind</a:t>
            </a:r>
          </a:p>
        </p:txBody>
      </p:sp>
      <p:sp>
        <p:nvSpPr>
          <p:cNvPr id="34" name="Titel 1">
            <a:extLst>
              <a:ext uri="{FF2B5EF4-FFF2-40B4-BE49-F238E27FC236}">
                <a16:creationId xmlns:a16="http://schemas.microsoft.com/office/drawing/2014/main" id="{1255B8BD-8B50-776B-1B6A-2353D6722918}"/>
              </a:ext>
            </a:extLst>
          </p:cNvPr>
          <p:cNvSpPr txBox="1">
            <a:spLocks/>
          </p:cNvSpPr>
          <p:nvPr/>
        </p:nvSpPr>
        <p:spPr>
          <a:xfrm>
            <a:off x="838200" y="681037"/>
            <a:ext cx="10515600" cy="1009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dirty="0"/>
              <a:t>Berufe, die </a:t>
            </a:r>
            <a:r>
              <a:rPr lang="de-AT" b="1" u="sng" dirty="0"/>
              <a:t>weniger</a:t>
            </a:r>
            <a:r>
              <a:rPr lang="de-AT" dirty="0"/>
              <a:t> von New Work betroffen sind</a:t>
            </a:r>
          </a:p>
        </p:txBody>
      </p:sp>
    </p:spTree>
    <p:extLst>
      <p:ext uri="{BB962C8B-B14F-4D97-AF65-F5344CB8AC3E}">
        <p14:creationId xmlns:p14="http://schemas.microsoft.com/office/powerpoint/2010/main" val="39450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39646B-0A68-B0E7-1700-0B4DF17B1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Veränderung bringt nicht nur Vorteile!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F891F1F-2801-1385-64A8-D74255D9B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12</a:t>
            </a:fld>
            <a:endParaRPr lang="de-AT"/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3351D23B-0C08-E5E1-1C9C-CCE7D7F1B9F7}"/>
              </a:ext>
            </a:extLst>
          </p:cNvPr>
          <p:cNvSpPr/>
          <p:nvPr/>
        </p:nvSpPr>
        <p:spPr>
          <a:xfrm>
            <a:off x="530191" y="3031491"/>
            <a:ext cx="10440000" cy="161692"/>
          </a:xfrm>
          <a:prstGeom prst="rect">
            <a:avLst/>
          </a:prstGeom>
          <a:solidFill>
            <a:srgbClr val="ADC4A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latin typeface="+mj-lt"/>
            </a:endParaRPr>
          </a:p>
        </p:txBody>
      </p: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A2A8AEE4-6F00-A603-0FE3-2CDA292821AD}"/>
              </a:ext>
            </a:extLst>
          </p:cNvPr>
          <p:cNvGrpSpPr/>
          <p:nvPr/>
        </p:nvGrpSpPr>
        <p:grpSpPr>
          <a:xfrm>
            <a:off x="850814" y="1943793"/>
            <a:ext cx="1881471" cy="3653416"/>
            <a:chOff x="1414255" y="1943793"/>
            <a:chExt cx="1881471" cy="365341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07F9AA5-95C4-16EF-868C-C7A546E48BA9}"/>
                </a:ext>
              </a:extLst>
            </p:cNvPr>
            <p:cNvGrpSpPr/>
            <p:nvPr/>
          </p:nvGrpSpPr>
          <p:grpSpPr>
            <a:xfrm>
              <a:off x="1414255" y="1943793"/>
              <a:ext cx="1881471" cy="3653416"/>
              <a:chOff x="5156632" y="3039543"/>
              <a:chExt cx="1612231" cy="2962562"/>
            </a:xfrm>
          </p:grpSpPr>
          <p:sp>
            <p:nvSpPr>
              <p:cNvPr id="7" name="Oval 30">
                <a:extLst>
                  <a:ext uri="{FF2B5EF4-FFF2-40B4-BE49-F238E27FC236}">
                    <a16:creationId xmlns:a16="http://schemas.microsoft.com/office/drawing/2014/main" id="{DDFA408A-E92D-5E78-979F-D0A0679BBEC8}"/>
                  </a:ext>
                </a:extLst>
              </p:cNvPr>
              <p:cNvSpPr/>
              <p:nvPr/>
            </p:nvSpPr>
            <p:spPr>
              <a:xfrm>
                <a:off x="5489506" y="3039543"/>
                <a:ext cx="946484" cy="94648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F8B8B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>
                  <a:latin typeface="+mj-lt"/>
                </a:endParaRPr>
              </a:p>
            </p:txBody>
          </p:sp>
          <p:sp>
            <p:nvSpPr>
              <p:cNvPr id="9" name="TextBox 37">
                <a:extLst>
                  <a:ext uri="{FF2B5EF4-FFF2-40B4-BE49-F238E27FC236}">
                    <a16:creationId xmlns:a16="http://schemas.microsoft.com/office/drawing/2014/main" id="{C72D51C8-C1ED-E447-25A1-08FED08851D4}"/>
                  </a:ext>
                </a:extLst>
              </p:cNvPr>
              <p:cNvSpPr txBox="1"/>
              <p:nvPr/>
            </p:nvSpPr>
            <p:spPr>
              <a:xfrm>
                <a:off x="5156632" y="4130281"/>
                <a:ext cx="1612231" cy="1871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AT" sz="1600" b="1" dirty="0">
                    <a:latin typeface="+mj-lt"/>
                  </a:rPr>
                  <a:t>schwierige Balance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AT" sz="1600" dirty="0">
                    <a:latin typeface="+mj-lt"/>
                  </a:rPr>
                  <a:t>Arbeit &amp; Familie vermischen sich, besonders beim Homeoffice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AT" sz="1600" dirty="0">
                    <a:latin typeface="+mj-lt"/>
                  </a:rPr>
                  <a:t>ständige Erreichbarkeit kann stressig sein</a:t>
                </a:r>
              </a:p>
            </p:txBody>
          </p:sp>
        </p:grpSp>
        <p:pic>
          <p:nvPicPr>
            <p:cNvPr id="2052" name="Picture 4" descr="Waage, Waagschale, Wiegen, Küchenwaage">
              <a:extLst>
                <a:ext uri="{FF2B5EF4-FFF2-40B4-BE49-F238E27FC236}">
                  <a16:creationId xmlns:a16="http://schemas.microsoft.com/office/drawing/2014/main" id="{39B59BB2-4AC5-E0E6-4B2B-6771E75E33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397" y="2000018"/>
              <a:ext cx="1104545" cy="1104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54AD91C-CC2C-32DF-CC99-0194F63CF983}"/>
              </a:ext>
            </a:extLst>
          </p:cNvPr>
          <p:cNvGrpSpPr/>
          <p:nvPr/>
        </p:nvGrpSpPr>
        <p:grpSpPr>
          <a:xfrm>
            <a:off x="8480637" y="3110992"/>
            <a:ext cx="2268017" cy="3065971"/>
            <a:chOff x="8419837" y="3110992"/>
            <a:chExt cx="2268017" cy="3065971"/>
          </a:xfrm>
        </p:grpSpPr>
        <p:grpSp>
          <p:nvGrpSpPr>
            <p:cNvPr id="14" name="Group 7">
              <a:extLst>
                <a:ext uri="{FF2B5EF4-FFF2-40B4-BE49-F238E27FC236}">
                  <a16:creationId xmlns:a16="http://schemas.microsoft.com/office/drawing/2014/main" id="{D9560207-CD4C-ADE7-9D18-E85173B89676}"/>
                </a:ext>
              </a:extLst>
            </p:cNvPr>
            <p:cNvGrpSpPr/>
            <p:nvPr/>
          </p:nvGrpSpPr>
          <p:grpSpPr>
            <a:xfrm>
              <a:off x="8419837" y="3110992"/>
              <a:ext cx="2268017" cy="3065971"/>
              <a:chOff x="8390812" y="3039543"/>
              <a:chExt cx="1943462" cy="2486202"/>
            </a:xfrm>
          </p:grpSpPr>
          <p:sp>
            <p:nvSpPr>
              <p:cNvPr id="15" name="Oval 34">
                <a:extLst>
                  <a:ext uri="{FF2B5EF4-FFF2-40B4-BE49-F238E27FC236}">
                    <a16:creationId xmlns:a16="http://schemas.microsoft.com/office/drawing/2014/main" id="{E637542E-A951-0A7A-73FD-1DD78ADB7BC1}"/>
                  </a:ext>
                </a:extLst>
              </p:cNvPr>
              <p:cNvSpPr/>
              <p:nvPr/>
            </p:nvSpPr>
            <p:spPr>
              <a:xfrm>
                <a:off x="8932476" y="3039543"/>
                <a:ext cx="946484" cy="94648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F8B8B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latin typeface="+mj-lt"/>
                </a:endParaRPr>
              </a:p>
            </p:txBody>
          </p:sp>
          <p:sp>
            <p:nvSpPr>
              <p:cNvPr id="17" name="TextBox 39">
                <a:extLst>
                  <a:ext uri="{FF2B5EF4-FFF2-40B4-BE49-F238E27FC236}">
                    <a16:creationId xmlns:a16="http://schemas.microsoft.com/office/drawing/2014/main" id="{4511BE27-2972-5C87-F31C-C37B91FF9BEE}"/>
                  </a:ext>
                </a:extLst>
              </p:cNvPr>
              <p:cNvSpPr txBox="1"/>
              <p:nvPr/>
            </p:nvSpPr>
            <p:spPr>
              <a:xfrm>
                <a:off x="8390812" y="4053243"/>
                <a:ext cx="1943462" cy="14725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AT" sz="1600" b="1" dirty="0">
                    <a:latin typeface="+mj-lt"/>
                  </a:rPr>
                  <a:t>Gefahr der Überwachung</a:t>
                </a:r>
              </a:p>
              <a:p>
                <a:r>
                  <a:rPr lang="de-DE" sz="1600" dirty="0">
                    <a:latin typeface="+mj-lt"/>
                  </a:rPr>
                  <a:t>Unternehmen nutzen Tools, um Mitarbeitende zu kontrollieren, z. B. Kameras oder Software, die Tastaturanschläge zählt.</a:t>
                </a:r>
                <a:endParaRPr lang="de-AT" sz="1600" dirty="0">
                  <a:latin typeface="+mj-lt"/>
                </a:endParaRPr>
              </a:p>
            </p:txBody>
          </p:sp>
        </p:grpSp>
        <p:pic>
          <p:nvPicPr>
            <p:cNvPr id="2054" name="Picture 6" descr="Weiße Männchen, 3D Model, Freigestellt">
              <a:extLst>
                <a:ext uri="{FF2B5EF4-FFF2-40B4-BE49-F238E27FC236}">
                  <a16:creationId xmlns:a16="http://schemas.microsoft.com/office/drawing/2014/main" id="{75C1C5A0-A5EF-1284-C45C-185F70A2A6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1958" y="3133137"/>
              <a:ext cx="1104545" cy="1104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B161522D-4CA8-05A7-8274-1BA8604446E9}"/>
              </a:ext>
            </a:extLst>
          </p:cNvPr>
          <p:cNvGrpSpPr/>
          <p:nvPr/>
        </p:nvGrpSpPr>
        <p:grpSpPr>
          <a:xfrm>
            <a:off x="5735818" y="1943793"/>
            <a:ext cx="2158005" cy="4069888"/>
            <a:chOff x="5909441" y="1943793"/>
            <a:chExt cx="2158005" cy="4069888"/>
          </a:xfrm>
        </p:grpSpPr>
        <p:grpSp>
          <p:nvGrpSpPr>
            <p:cNvPr id="18" name="Group 8">
              <a:extLst>
                <a:ext uri="{FF2B5EF4-FFF2-40B4-BE49-F238E27FC236}">
                  <a16:creationId xmlns:a16="http://schemas.microsoft.com/office/drawing/2014/main" id="{4431C0EB-BB71-F501-25DE-6DC8201A93A2}"/>
                </a:ext>
              </a:extLst>
            </p:cNvPr>
            <p:cNvGrpSpPr/>
            <p:nvPr/>
          </p:nvGrpSpPr>
          <p:grpSpPr>
            <a:xfrm>
              <a:off x="5909441" y="1943793"/>
              <a:ext cx="2158005" cy="4069888"/>
              <a:chOff x="10345151" y="3907287"/>
              <a:chExt cx="1849193" cy="3300280"/>
            </a:xfrm>
          </p:grpSpPr>
          <p:sp>
            <p:nvSpPr>
              <p:cNvPr id="19" name="Oval 32">
                <a:extLst>
                  <a:ext uri="{FF2B5EF4-FFF2-40B4-BE49-F238E27FC236}">
                    <a16:creationId xmlns:a16="http://schemas.microsoft.com/office/drawing/2014/main" id="{AD049F7C-899F-B149-E4E3-03AD29DAFB5D}"/>
                  </a:ext>
                </a:extLst>
              </p:cNvPr>
              <p:cNvSpPr/>
              <p:nvPr/>
            </p:nvSpPr>
            <p:spPr>
              <a:xfrm>
                <a:off x="10653962" y="3907287"/>
                <a:ext cx="946484" cy="94648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F8B8B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latin typeface="+mj-lt"/>
                </a:endParaRPr>
              </a:p>
            </p:txBody>
          </p:sp>
          <p:sp>
            <p:nvSpPr>
              <p:cNvPr id="21" name="TextBox 40">
                <a:extLst>
                  <a:ext uri="{FF2B5EF4-FFF2-40B4-BE49-F238E27FC236}">
                    <a16:creationId xmlns:a16="http://schemas.microsoft.com/office/drawing/2014/main" id="{B40142DE-549E-6A3F-CE8E-68E2178C1504}"/>
                  </a:ext>
                </a:extLst>
              </p:cNvPr>
              <p:cNvSpPr txBox="1"/>
              <p:nvPr/>
            </p:nvSpPr>
            <p:spPr>
              <a:xfrm>
                <a:off x="10345151" y="4936420"/>
                <a:ext cx="1849193" cy="22711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AT" sz="1600" b="1" dirty="0">
                    <a:latin typeface="+mj-lt"/>
                  </a:rPr>
                  <a:t>Höhere Anforderungen an Qualifikationen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sz="1600" dirty="0">
                    <a:latin typeface="+mj-lt"/>
                  </a:rPr>
                  <a:t>viele Berufe erfordern heute spezielle Fähigkeiten, z. B. Programmieren oder Arbeiten mit KI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sz="1600" dirty="0">
                    <a:latin typeface="+mj-lt"/>
                    <a:sym typeface="Wingdings" panose="05000000000000000000" pitchFamily="2" charset="2"/>
                  </a:rPr>
                  <a:t>mehr Weiterbildung nötig</a:t>
                </a:r>
                <a:endParaRPr lang="de-AT" sz="1600" dirty="0">
                  <a:latin typeface="+mj-lt"/>
                </a:endParaRPr>
              </a:p>
              <a:p>
                <a:pPr algn="ctr"/>
                <a:endParaRPr lang="de-AT" sz="1600" dirty="0">
                  <a:latin typeface="+mj-lt"/>
                </a:endParaRPr>
              </a:p>
            </p:txBody>
          </p:sp>
        </p:grpSp>
        <p:pic>
          <p:nvPicPr>
            <p:cNvPr id="2056" name="Picture 8" descr="Lernen, Lehrer, Anatomie, Gehirn">
              <a:extLst>
                <a:ext uri="{FF2B5EF4-FFF2-40B4-BE49-F238E27FC236}">
                  <a16:creationId xmlns:a16="http://schemas.microsoft.com/office/drawing/2014/main" id="{7CB07E76-0F6A-1C25-4E1D-DDFAF238F8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9823" y="1963482"/>
              <a:ext cx="1104545" cy="1104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83F564CF-08D7-AA09-617F-D2D5A8D3F95E}"/>
              </a:ext>
            </a:extLst>
          </p:cNvPr>
          <p:cNvGrpSpPr/>
          <p:nvPr/>
        </p:nvGrpSpPr>
        <p:grpSpPr>
          <a:xfrm>
            <a:off x="3328334" y="3110992"/>
            <a:ext cx="1881471" cy="2825670"/>
            <a:chOff x="3666883" y="3110992"/>
            <a:chExt cx="1881471" cy="2825670"/>
          </a:xfrm>
        </p:grpSpPr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25C94604-C0BC-0E7E-B638-FACF1BDEB10A}"/>
                </a:ext>
              </a:extLst>
            </p:cNvPr>
            <p:cNvGrpSpPr/>
            <p:nvPr/>
          </p:nvGrpSpPr>
          <p:grpSpPr>
            <a:xfrm>
              <a:off x="3666883" y="3110992"/>
              <a:ext cx="1881471" cy="2825670"/>
              <a:chOff x="6878117" y="3917919"/>
              <a:chExt cx="1612231" cy="2291341"/>
            </a:xfrm>
          </p:grpSpPr>
          <p:sp>
            <p:nvSpPr>
              <p:cNvPr id="11" name="Oval 33">
                <a:extLst>
                  <a:ext uri="{FF2B5EF4-FFF2-40B4-BE49-F238E27FC236}">
                    <a16:creationId xmlns:a16="http://schemas.microsoft.com/office/drawing/2014/main" id="{67D6D4C0-AD37-C907-EB13-7E111F0A8EE3}"/>
                  </a:ext>
                </a:extLst>
              </p:cNvPr>
              <p:cNvSpPr/>
              <p:nvPr/>
            </p:nvSpPr>
            <p:spPr>
              <a:xfrm>
                <a:off x="7206677" y="3917919"/>
                <a:ext cx="946484" cy="94648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F8B8B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>
                  <a:latin typeface="+mj-lt"/>
                </a:endParaRPr>
              </a:p>
            </p:txBody>
          </p:sp>
          <p:sp>
            <p:nvSpPr>
              <p:cNvPr id="13" name="TextBox 38">
                <a:extLst>
                  <a:ext uri="{FF2B5EF4-FFF2-40B4-BE49-F238E27FC236}">
                    <a16:creationId xmlns:a16="http://schemas.microsoft.com/office/drawing/2014/main" id="{CD5750AA-CFAC-A057-3176-91886B25676E}"/>
                  </a:ext>
                </a:extLst>
              </p:cNvPr>
              <p:cNvSpPr txBox="1"/>
              <p:nvPr/>
            </p:nvSpPr>
            <p:spPr>
              <a:xfrm>
                <a:off x="6878117" y="4936420"/>
                <a:ext cx="1612231" cy="1272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AT" sz="1600" b="1" dirty="0">
                    <a:latin typeface="+mj-lt"/>
                  </a:rPr>
                  <a:t>Überforderung durch Technik</a:t>
                </a:r>
              </a:p>
              <a:p>
                <a:r>
                  <a:rPr lang="de-AT" sz="1600" dirty="0">
                    <a:latin typeface="+mj-lt"/>
                  </a:rPr>
                  <a:t>neue Programme und Technologien können kompliziert sein</a:t>
                </a:r>
              </a:p>
            </p:txBody>
          </p:sp>
        </p:grpSp>
        <p:pic>
          <p:nvPicPr>
            <p:cNvPr id="2058" name="Picture 10" descr="Weiße Männchen, 3D Model, Freigestellt">
              <a:extLst>
                <a:ext uri="{FF2B5EF4-FFF2-40B4-BE49-F238E27FC236}">
                  <a16:creationId xmlns:a16="http://schemas.microsoft.com/office/drawing/2014/main" id="{10D4229A-85E8-4D37-E3C8-BFFBE406BA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9646" y="3183558"/>
              <a:ext cx="984788" cy="984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8001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0AC1E9-D7BA-8DAE-41B4-95982CD67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Zeitreise durch die Arbeitswelt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FDE3BC6-78AB-4089-F725-1816DF713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13</a:t>
            </a:fld>
            <a:endParaRPr lang="de-AT"/>
          </a:p>
        </p:txBody>
      </p:sp>
      <p:pic>
        <p:nvPicPr>
          <p:cNvPr id="6146" name="Picture 2" descr="Kompass, Reise, Reisen, Richtungen">
            <a:extLst>
              <a:ext uri="{FF2B5EF4-FFF2-40B4-BE49-F238E27FC236}">
                <a16:creationId xmlns:a16="http://schemas.microsoft.com/office/drawing/2014/main" id="{EACD4577-5EB0-99A1-9000-C9B2C6C5EE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5" t="11614" r="19906" b="12626"/>
          <a:stretch/>
        </p:blipFill>
        <p:spPr bwMode="auto">
          <a:xfrm>
            <a:off x="9448799" y="681037"/>
            <a:ext cx="2743201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CB22BB7E-1806-FA65-9490-30D065484CC7}"/>
              </a:ext>
            </a:extLst>
          </p:cNvPr>
          <p:cNvGrpSpPr/>
          <p:nvPr/>
        </p:nvGrpSpPr>
        <p:grpSpPr>
          <a:xfrm>
            <a:off x="552893" y="2676967"/>
            <a:ext cx="2402958" cy="2762249"/>
            <a:chOff x="552893" y="2676967"/>
            <a:chExt cx="2402958" cy="2762249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B52CD81-9A6C-5137-E445-72CA08E49059}"/>
                </a:ext>
              </a:extLst>
            </p:cNvPr>
            <p:cNvSpPr/>
            <p:nvPr/>
          </p:nvSpPr>
          <p:spPr>
            <a:xfrm>
              <a:off x="552893" y="2676967"/>
              <a:ext cx="2402958" cy="2056958"/>
            </a:xfrm>
            <a:prstGeom prst="rect">
              <a:avLst/>
            </a:prstGeom>
            <a:solidFill>
              <a:srgbClr val="D1DDCC"/>
            </a:solidFill>
            <a:ln>
              <a:solidFill>
                <a:srgbClr val="94B0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DDC041B0-1ECA-49BB-29C3-C6DA94DE6D14}"/>
                </a:ext>
              </a:extLst>
            </p:cNvPr>
            <p:cNvSpPr/>
            <p:nvPr/>
          </p:nvSpPr>
          <p:spPr>
            <a:xfrm>
              <a:off x="552893" y="4843905"/>
              <a:ext cx="2402958" cy="595311"/>
            </a:xfrm>
            <a:prstGeom prst="rect">
              <a:avLst/>
            </a:prstGeom>
            <a:solidFill>
              <a:srgbClr val="99B68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 err="1"/>
                <a:t>Bäcker:in</a:t>
              </a:r>
              <a:endParaRPr lang="de-AT" dirty="0"/>
            </a:p>
          </p:txBody>
        </p:sp>
        <p:pic>
          <p:nvPicPr>
            <p:cNvPr id="1026" name="Picture 2" descr="Bäcker, Brot, Kneten, Bäckerei">
              <a:extLst>
                <a:ext uri="{FF2B5EF4-FFF2-40B4-BE49-F238E27FC236}">
                  <a16:creationId xmlns:a16="http://schemas.microsoft.com/office/drawing/2014/main" id="{FCB389B8-C1B9-51CF-F317-8EAE5F07958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09" r="33542"/>
            <a:stretch/>
          </p:blipFill>
          <p:spPr bwMode="auto">
            <a:xfrm>
              <a:off x="689344" y="2800156"/>
              <a:ext cx="2118415" cy="1810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124339E2-4000-EA14-468F-FD64C731B0CC}"/>
              </a:ext>
            </a:extLst>
          </p:cNvPr>
          <p:cNvGrpSpPr/>
          <p:nvPr/>
        </p:nvGrpSpPr>
        <p:grpSpPr>
          <a:xfrm>
            <a:off x="3331535" y="2676967"/>
            <a:ext cx="2402958" cy="2762249"/>
            <a:chOff x="3331535" y="2676967"/>
            <a:chExt cx="2402958" cy="2762249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807F588-72F4-3D48-D7E2-CCECFE6FF363}"/>
                </a:ext>
              </a:extLst>
            </p:cNvPr>
            <p:cNvSpPr/>
            <p:nvPr/>
          </p:nvSpPr>
          <p:spPr>
            <a:xfrm>
              <a:off x="3331535" y="2676967"/>
              <a:ext cx="2402958" cy="2056958"/>
            </a:xfrm>
            <a:prstGeom prst="rect">
              <a:avLst/>
            </a:prstGeom>
            <a:solidFill>
              <a:srgbClr val="D1DDCC"/>
            </a:solidFill>
            <a:ln>
              <a:solidFill>
                <a:srgbClr val="94B0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B91D71-0015-0894-FB9D-FA08868E3F1B}"/>
                </a:ext>
              </a:extLst>
            </p:cNvPr>
            <p:cNvSpPr/>
            <p:nvPr/>
          </p:nvSpPr>
          <p:spPr>
            <a:xfrm>
              <a:off x="3331535" y="4843905"/>
              <a:ext cx="2402958" cy="595311"/>
            </a:xfrm>
            <a:prstGeom prst="rect">
              <a:avLst/>
            </a:prstGeom>
            <a:solidFill>
              <a:srgbClr val="99B68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 err="1"/>
                <a:t>Bauarbeiter:in</a:t>
              </a:r>
              <a:endParaRPr lang="de-AT" dirty="0"/>
            </a:p>
          </p:txBody>
        </p:sp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BA5E02C4-EF63-F724-C6D5-5890C6BFE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8334" r="4601"/>
            <a:stretch/>
          </p:blipFill>
          <p:spPr>
            <a:xfrm>
              <a:off x="3473302" y="2800155"/>
              <a:ext cx="2119423" cy="1810579"/>
            </a:xfrm>
            <a:prstGeom prst="rect">
              <a:avLst/>
            </a:prstGeom>
          </p:spPr>
        </p:pic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F1D58283-4BCE-CC1C-2FE0-5AEAFB87092A}"/>
              </a:ext>
            </a:extLst>
          </p:cNvPr>
          <p:cNvGrpSpPr/>
          <p:nvPr/>
        </p:nvGrpSpPr>
        <p:grpSpPr>
          <a:xfrm>
            <a:off x="6127655" y="2676967"/>
            <a:ext cx="2402958" cy="2762249"/>
            <a:chOff x="6127655" y="2676967"/>
            <a:chExt cx="2402958" cy="2762249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68357D9-7D3A-A138-0399-9620C5D21803}"/>
                </a:ext>
              </a:extLst>
            </p:cNvPr>
            <p:cNvSpPr/>
            <p:nvPr/>
          </p:nvSpPr>
          <p:spPr>
            <a:xfrm>
              <a:off x="6127655" y="2676967"/>
              <a:ext cx="2402958" cy="2056958"/>
            </a:xfrm>
            <a:prstGeom prst="rect">
              <a:avLst/>
            </a:prstGeom>
            <a:solidFill>
              <a:srgbClr val="D1DDCC"/>
            </a:solidFill>
            <a:ln>
              <a:solidFill>
                <a:srgbClr val="94B0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E6443361-3F41-D0F0-311B-353DB4C8C319}"/>
                </a:ext>
              </a:extLst>
            </p:cNvPr>
            <p:cNvSpPr/>
            <p:nvPr/>
          </p:nvSpPr>
          <p:spPr>
            <a:xfrm>
              <a:off x="6127655" y="4843905"/>
              <a:ext cx="2402958" cy="595311"/>
            </a:xfrm>
            <a:prstGeom prst="rect">
              <a:avLst/>
            </a:prstGeom>
            <a:solidFill>
              <a:srgbClr val="99B68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 err="1"/>
                <a:t>Verkäufer:in</a:t>
              </a:r>
              <a:endParaRPr lang="de-AT" dirty="0"/>
            </a:p>
          </p:txBody>
        </p:sp>
        <p:pic>
          <p:nvPicPr>
            <p:cNvPr id="1030" name="Picture 6" descr="Markt, Arbeit, Stände, Produkte">
              <a:extLst>
                <a:ext uri="{FF2B5EF4-FFF2-40B4-BE49-F238E27FC236}">
                  <a16:creationId xmlns:a16="http://schemas.microsoft.com/office/drawing/2014/main" id="{C011BDE2-B732-5459-21FD-738C9F546C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4553" y="2800154"/>
              <a:ext cx="2129161" cy="1810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4BD9AF8C-F55D-8D45-90F5-1826F41852AE}"/>
              </a:ext>
            </a:extLst>
          </p:cNvPr>
          <p:cNvGrpSpPr/>
          <p:nvPr/>
        </p:nvGrpSpPr>
        <p:grpSpPr>
          <a:xfrm>
            <a:off x="9099698" y="2676967"/>
            <a:ext cx="2402958" cy="2762249"/>
            <a:chOff x="9099698" y="2676967"/>
            <a:chExt cx="2402958" cy="2762249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CF7CDCD8-E46F-D3AC-A511-4A5B37617215}"/>
                </a:ext>
              </a:extLst>
            </p:cNvPr>
            <p:cNvSpPr/>
            <p:nvPr/>
          </p:nvSpPr>
          <p:spPr>
            <a:xfrm>
              <a:off x="9099698" y="2676967"/>
              <a:ext cx="2402958" cy="2056958"/>
            </a:xfrm>
            <a:prstGeom prst="rect">
              <a:avLst/>
            </a:prstGeom>
            <a:solidFill>
              <a:srgbClr val="D1DDCC"/>
            </a:solidFill>
            <a:ln>
              <a:solidFill>
                <a:srgbClr val="94B0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A9A4751-76D3-54F2-AAFB-2C6CD87BC993}"/>
                </a:ext>
              </a:extLst>
            </p:cNvPr>
            <p:cNvSpPr/>
            <p:nvPr/>
          </p:nvSpPr>
          <p:spPr>
            <a:xfrm>
              <a:off x="9099698" y="4843905"/>
              <a:ext cx="2402958" cy="595311"/>
            </a:xfrm>
            <a:prstGeom prst="rect">
              <a:avLst/>
            </a:prstGeom>
            <a:solidFill>
              <a:srgbClr val="99B68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 err="1"/>
                <a:t>Landwirt:in</a:t>
              </a:r>
              <a:endParaRPr lang="de-AT" dirty="0"/>
            </a:p>
          </p:txBody>
        </p:sp>
        <p:pic>
          <p:nvPicPr>
            <p:cNvPr id="1032" name="Picture 8" descr="Bauernhof, Landwirte, Hähnchen, Truthahn">
              <a:extLst>
                <a:ext uri="{FF2B5EF4-FFF2-40B4-BE49-F238E27FC236}">
                  <a16:creationId xmlns:a16="http://schemas.microsoft.com/office/drawing/2014/main" id="{AB4B4C0A-41AB-1AA2-A001-5C6DDD117C2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9228599" y="2800154"/>
              <a:ext cx="2145156" cy="1810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itel 1">
            <a:extLst>
              <a:ext uri="{FF2B5EF4-FFF2-40B4-BE49-F238E27FC236}">
                <a16:creationId xmlns:a16="http://schemas.microsoft.com/office/drawing/2014/main" id="{CF820AA8-AAD5-6B3D-51D0-0D69F82AA239}"/>
              </a:ext>
            </a:extLst>
          </p:cNvPr>
          <p:cNvSpPr txBox="1">
            <a:spLocks/>
          </p:cNvSpPr>
          <p:nvPr/>
        </p:nvSpPr>
        <p:spPr>
          <a:xfrm>
            <a:off x="552893" y="2014095"/>
            <a:ext cx="10515600" cy="466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sz="3200" b="1" dirty="0"/>
              <a:t>Gruppen:</a:t>
            </a:r>
          </a:p>
        </p:txBody>
      </p:sp>
    </p:spTree>
    <p:extLst>
      <p:ext uri="{BB962C8B-B14F-4D97-AF65-F5344CB8AC3E}">
        <p14:creationId xmlns:p14="http://schemas.microsoft.com/office/powerpoint/2010/main" val="3460762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0AC1E9-D7BA-8DAE-41B4-95982CD67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Zeitreise durch die Arbeitswelt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FDE3BC6-78AB-4089-F725-1816DF713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14</a:t>
            </a:fld>
            <a:endParaRPr lang="de-AT"/>
          </a:p>
        </p:txBody>
      </p:sp>
      <p:pic>
        <p:nvPicPr>
          <p:cNvPr id="6146" name="Picture 2" descr="Kompass, Reise, Reisen, Richtungen">
            <a:extLst>
              <a:ext uri="{FF2B5EF4-FFF2-40B4-BE49-F238E27FC236}">
                <a16:creationId xmlns:a16="http://schemas.microsoft.com/office/drawing/2014/main" id="{EACD4577-5EB0-99A1-9000-C9B2C6C5EE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5" t="11614" r="19906" b="12626"/>
          <a:stretch/>
        </p:blipFill>
        <p:spPr bwMode="auto">
          <a:xfrm>
            <a:off x="7254951" y="681037"/>
            <a:ext cx="4937050" cy="339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F93D9D58-F7BF-A6C7-4985-B3C3D214DFFB}"/>
              </a:ext>
            </a:extLst>
          </p:cNvPr>
          <p:cNvSpPr/>
          <p:nvPr/>
        </p:nvSpPr>
        <p:spPr>
          <a:xfrm>
            <a:off x="838200" y="1605517"/>
            <a:ext cx="4937051" cy="1009651"/>
          </a:xfrm>
          <a:custGeom>
            <a:avLst/>
            <a:gdLst>
              <a:gd name="connsiteX0" fmla="*/ 0 w 4937051"/>
              <a:gd name="connsiteY0" fmla="*/ 0 h 1009651"/>
              <a:gd name="connsiteX1" fmla="*/ 4937051 w 4937051"/>
              <a:gd name="connsiteY1" fmla="*/ 0 h 1009651"/>
              <a:gd name="connsiteX2" fmla="*/ 4937051 w 4937051"/>
              <a:gd name="connsiteY2" fmla="*/ 1009651 h 1009651"/>
              <a:gd name="connsiteX3" fmla="*/ 0 w 4937051"/>
              <a:gd name="connsiteY3" fmla="*/ 1009651 h 1009651"/>
              <a:gd name="connsiteX4" fmla="*/ 0 w 4937051"/>
              <a:gd name="connsiteY4" fmla="*/ 0 h 10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7051" h="1009651" fill="none" extrusionOk="0">
                <a:moveTo>
                  <a:pt x="0" y="0"/>
                </a:moveTo>
                <a:cubicBezTo>
                  <a:pt x="2385746" y="-4242"/>
                  <a:pt x="2913362" y="-110714"/>
                  <a:pt x="4937051" y="0"/>
                </a:cubicBezTo>
                <a:cubicBezTo>
                  <a:pt x="4902672" y="465888"/>
                  <a:pt x="4875148" y="816051"/>
                  <a:pt x="4937051" y="1009651"/>
                </a:cubicBezTo>
                <a:cubicBezTo>
                  <a:pt x="2586585" y="932043"/>
                  <a:pt x="549748" y="1094015"/>
                  <a:pt x="0" y="1009651"/>
                </a:cubicBezTo>
                <a:cubicBezTo>
                  <a:pt x="89868" y="755311"/>
                  <a:pt x="57652" y="476405"/>
                  <a:pt x="0" y="0"/>
                </a:cubicBezTo>
                <a:close/>
              </a:path>
              <a:path w="4937051" h="1009651" stroke="0" extrusionOk="0">
                <a:moveTo>
                  <a:pt x="0" y="0"/>
                </a:moveTo>
                <a:cubicBezTo>
                  <a:pt x="1510986" y="77885"/>
                  <a:pt x="3299336" y="-156481"/>
                  <a:pt x="4937051" y="0"/>
                </a:cubicBezTo>
                <a:cubicBezTo>
                  <a:pt x="4857177" y="447371"/>
                  <a:pt x="4904568" y="863933"/>
                  <a:pt x="4937051" y="1009651"/>
                </a:cubicBezTo>
                <a:cubicBezTo>
                  <a:pt x="3917523" y="845681"/>
                  <a:pt x="1090632" y="1086582"/>
                  <a:pt x="0" y="1009651"/>
                </a:cubicBezTo>
                <a:cubicBezTo>
                  <a:pt x="44019" y="744208"/>
                  <a:pt x="59444" y="416686"/>
                  <a:pt x="0" y="0"/>
                </a:cubicBezTo>
                <a:close/>
              </a:path>
            </a:pathLst>
          </a:custGeom>
          <a:solidFill>
            <a:srgbClr val="E2E9DF"/>
          </a:solidFill>
          <a:ln>
            <a:extLst>
              <a:ext uri="{C807C97D-BFC1-408E-A445-0C87EB9F89A2}">
                <ask:lineSketchStyleProps xmlns:ask="http://schemas.microsoft.com/office/drawing/2018/sketchyshapes" sd="343543053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b="1" dirty="0">
                <a:solidFill>
                  <a:schemeClr val="tx1"/>
                </a:solidFill>
              </a:rPr>
              <a:t>Zuordnung von Berufen:</a:t>
            </a:r>
          </a:p>
          <a:p>
            <a:pPr algn="ctr"/>
            <a:r>
              <a:rPr lang="de-AT" sz="1600" dirty="0">
                <a:solidFill>
                  <a:schemeClr val="tx1"/>
                </a:solidFill>
              </a:rPr>
              <a:t>Jede Gruppe erhält einen bestimmten Beruf.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E537986-CFDE-5D5F-6A4A-0F136485484F}"/>
              </a:ext>
            </a:extLst>
          </p:cNvPr>
          <p:cNvSpPr/>
          <p:nvPr/>
        </p:nvSpPr>
        <p:spPr>
          <a:xfrm>
            <a:off x="2340935" y="2767940"/>
            <a:ext cx="4937051" cy="1009651"/>
          </a:xfrm>
          <a:custGeom>
            <a:avLst/>
            <a:gdLst>
              <a:gd name="connsiteX0" fmla="*/ 0 w 4937051"/>
              <a:gd name="connsiteY0" fmla="*/ 0 h 1009651"/>
              <a:gd name="connsiteX1" fmla="*/ 4937051 w 4937051"/>
              <a:gd name="connsiteY1" fmla="*/ 0 h 1009651"/>
              <a:gd name="connsiteX2" fmla="*/ 4937051 w 4937051"/>
              <a:gd name="connsiteY2" fmla="*/ 1009651 h 1009651"/>
              <a:gd name="connsiteX3" fmla="*/ 0 w 4937051"/>
              <a:gd name="connsiteY3" fmla="*/ 1009651 h 1009651"/>
              <a:gd name="connsiteX4" fmla="*/ 0 w 4937051"/>
              <a:gd name="connsiteY4" fmla="*/ 0 h 10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7051" h="1009651" fill="none" extrusionOk="0">
                <a:moveTo>
                  <a:pt x="0" y="0"/>
                </a:moveTo>
                <a:cubicBezTo>
                  <a:pt x="2230448" y="-34717"/>
                  <a:pt x="4368757" y="49475"/>
                  <a:pt x="4937051" y="0"/>
                </a:cubicBezTo>
                <a:cubicBezTo>
                  <a:pt x="4888168" y="367528"/>
                  <a:pt x="4883113" y="832554"/>
                  <a:pt x="4937051" y="1009651"/>
                </a:cubicBezTo>
                <a:cubicBezTo>
                  <a:pt x="4162391" y="1153783"/>
                  <a:pt x="1059765" y="1079030"/>
                  <a:pt x="0" y="1009651"/>
                </a:cubicBezTo>
                <a:cubicBezTo>
                  <a:pt x="81079" y="871093"/>
                  <a:pt x="52711" y="272908"/>
                  <a:pt x="0" y="0"/>
                </a:cubicBezTo>
                <a:close/>
              </a:path>
              <a:path w="4937051" h="1009651" stroke="0" extrusionOk="0">
                <a:moveTo>
                  <a:pt x="0" y="0"/>
                </a:moveTo>
                <a:cubicBezTo>
                  <a:pt x="2401427" y="20961"/>
                  <a:pt x="3447317" y="-48952"/>
                  <a:pt x="4937051" y="0"/>
                </a:cubicBezTo>
                <a:cubicBezTo>
                  <a:pt x="5005609" y="277948"/>
                  <a:pt x="4967768" y="741036"/>
                  <a:pt x="4937051" y="1009651"/>
                </a:cubicBezTo>
                <a:cubicBezTo>
                  <a:pt x="4085493" y="907803"/>
                  <a:pt x="2089304" y="928555"/>
                  <a:pt x="0" y="1009651"/>
                </a:cubicBezTo>
                <a:cubicBezTo>
                  <a:pt x="-76340" y="567187"/>
                  <a:pt x="58810" y="232841"/>
                  <a:pt x="0" y="0"/>
                </a:cubicBezTo>
                <a:close/>
              </a:path>
            </a:pathLst>
          </a:custGeom>
          <a:solidFill>
            <a:srgbClr val="D1DDCC"/>
          </a:solidFill>
          <a:ln>
            <a:extLst>
              <a:ext uri="{C807C97D-BFC1-408E-A445-0C87EB9F89A2}">
                <ask:lineSketchStyleProps xmlns:ask="http://schemas.microsoft.com/office/drawing/2018/sketchyshapes" sd="280011630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104775" algn="ctr"/>
            <a:r>
              <a:rPr lang="de-AT" sz="1600" b="1" dirty="0">
                <a:solidFill>
                  <a:schemeClr val="tx1"/>
                </a:solidFill>
              </a:rPr>
              <a:t>Veränderungen aufdecken:</a:t>
            </a:r>
          </a:p>
          <a:p>
            <a:pPr marL="285750" indent="-104775" algn="ctr">
              <a:buFontTx/>
              <a:buChar char="-"/>
            </a:pPr>
            <a:r>
              <a:rPr lang="de-AT" sz="1600">
                <a:solidFill>
                  <a:schemeClr val="tx1"/>
                </a:solidFill>
              </a:rPr>
              <a:t>Welche Tätigkeiten </a:t>
            </a:r>
            <a:r>
              <a:rPr lang="de-AT" sz="1600" dirty="0">
                <a:solidFill>
                  <a:schemeClr val="tx1"/>
                </a:solidFill>
              </a:rPr>
              <a:t>sind heute anders?</a:t>
            </a:r>
          </a:p>
          <a:p>
            <a:pPr marL="285750" indent="-104775" algn="ctr">
              <a:buFontTx/>
              <a:buChar char="-"/>
            </a:pPr>
            <a:r>
              <a:rPr lang="de-AT" sz="1600" dirty="0">
                <a:solidFill>
                  <a:schemeClr val="tx1"/>
                </a:solidFill>
              </a:rPr>
              <a:t>Was wird nicht mehr gefordert?</a:t>
            </a:r>
          </a:p>
          <a:p>
            <a:pPr marL="285750" indent="-104775" algn="ctr">
              <a:buFontTx/>
              <a:buChar char="-"/>
            </a:pPr>
            <a:r>
              <a:rPr lang="de-AT" sz="1600" dirty="0">
                <a:solidFill>
                  <a:schemeClr val="tx1"/>
                </a:solidFill>
              </a:rPr>
              <a:t>Welche Technologien werden heute verwendet?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9C10DFF-D98C-89BD-C454-FC5BEBAB90E4}"/>
              </a:ext>
            </a:extLst>
          </p:cNvPr>
          <p:cNvSpPr/>
          <p:nvPr/>
        </p:nvSpPr>
        <p:spPr>
          <a:xfrm>
            <a:off x="4071383" y="3930363"/>
            <a:ext cx="4937051" cy="1009651"/>
          </a:xfrm>
          <a:custGeom>
            <a:avLst/>
            <a:gdLst>
              <a:gd name="connsiteX0" fmla="*/ 0 w 4937051"/>
              <a:gd name="connsiteY0" fmla="*/ 0 h 1009651"/>
              <a:gd name="connsiteX1" fmla="*/ 4937051 w 4937051"/>
              <a:gd name="connsiteY1" fmla="*/ 0 h 1009651"/>
              <a:gd name="connsiteX2" fmla="*/ 4937051 w 4937051"/>
              <a:gd name="connsiteY2" fmla="*/ 1009651 h 1009651"/>
              <a:gd name="connsiteX3" fmla="*/ 0 w 4937051"/>
              <a:gd name="connsiteY3" fmla="*/ 1009651 h 1009651"/>
              <a:gd name="connsiteX4" fmla="*/ 0 w 4937051"/>
              <a:gd name="connsiteY4" fmla="*/ 0 h 10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7051" h="1009651" fill="none" extrusionOk="0">
                <a:moveTo>
                  <a:pt x="0" y="0"/>
                </a:moveTo>
                <a:cubicBezTo>
                  <a:pt x="1637176" y="156999"/>
                  <a:pt x="3899501" y="-23517"/>
                  <a:pt x="4937051" y="0"/>
                </a:cubicBezTo>
                <a:cubicBezTo>
                  <a:pt x="4899131" y="198831"/>
                  <a:pt x="4963093" y="548728"/>
                  <a:pt x="4937051" y="1009651"/>
                </a:cubicBezTo>
                <a:cubicBezTo>
                  <a:pt x="4212543" y="1014710"/>
                  <a:pt x="1185902" y="1100024"/>
                  <a:pt x="0" y="1009651"/>
                </a:cubicBezTo>
                <a:cubicBezTo>
                  <a:pt x="-49412" y="812999"/>
                  <a:pt x="49220" y="420038"/>
                  <a:pt x="0" y="0"/>
                </a:cubicBezTo>
                <a:close/>
              </a:path>
              <a:path w="4937051" h="1009651" stroke="0" extrusionOk="0">
                <a:moveTo>
                  <a:pt x="0" y="0"/>
                </a:moveTo>
                <a:cubicBezTo>
                  <a:pt x="1178215" y="28280"/>
                  <a:pt x="3131962" y="140125"/>
                  <a:pt x="4937051" y="0"/>
                </a:cubicBezTo>
                <a:cubicBezTo>
                  <a:pt x="5017143" y="155084"/>
                  <a:pt x="4972782" y="643153"/>
                  <a:pt x="4937051" y="1009651"/>
                </a:cubicBezTo>
                <a:cubicBezTo>
                  <a:pt x="3329814" y="1118409"/>
                  <a:pt x="2064845" y="994988"/>
                  <a:pt x="0" y="1009651"/>
                </a:cubicBezTo>
                <a:cubicBezTo>
                  <a:pt x="-37810" y="863170"/>
                  <a:pt x="59876" y="463822"/>
                  <a:pt x="0" y="0"/>
                </a:cubicBezTo>
                <a:close/>
              </a:path>
            </a:pathLst>
          </a:custGeom>
          <a:solidFill>
            <a:srgbClr val="C1D1B9"/>
          </a:solidFill>
          <a:ln>
            <a:extLst>
              <a:ext uri="{C807C97D-BFC1-408E-A445-0C87EB9F89A2}">
                <ask:lineSketchStyleProps xmlns:ask="http://schemas.microsoft.com/office/drawing/2018/sketchyshapes" sd="182109685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b="1" dirty="0">
                <a:solidFill>
                  <a:schemeClr val="tx1"/>
                </a:solidFill>
              </a:rPr>
              <a:t>Veränderungen dokumentieren:</a:t>
            </a:r>
          </a:p>
          <a:p>
            <a:pPr algn="ctr"/>
            <a:r>
              <a:rPr lang="de-AT" sz="1600" dirty="0">
                <a:solidFill>
                  <a:schemeClr val="tx1"/>
                </a:solidFill>
              </a:rPr>
              <a:t>Haltet eure Antworten auf dem digitalen</a:t>
            </a:r>
          </a:p>
          <a:p>
            <a:pPr algn="ctr"/>
            <a:r>
              <a:rPr lang="de-AT" sz="1600" dirty="0">
                <a:solidFill>
                  <a:schemeClr val="tx1"/>
                </a:solidFill>
              </a:rPr>
              <a:t>Whiteboard mit Post-</a:t>
            </a:r>
            <a:r>
              <a:rPr lang="de-AT" sz="1600" dirty="0" err="1">
                <a:solidFill>
                  <a:schemeClr val="tx1"/>
                </a:solidFill>
              </a:rPr>
              <a:t>its</a:t>
            </a:r>
            <a:r>
              <a:rPr lang="de-AT" sz="1600" dirty="0">
                <a:solidFill>
                  <a:schemeClr val="tx1"/>
                </a:solidFill>
              </a:rPr>
              <a:t> fest.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FCCDB7AD-45E8-7866-3CE6-D61D90892B58}"/>
              </a:ext>
            </a:extLst>
          </p:cNvPr>
          <p:cNvSpPr/>
          <p:nvPr/>
        </p:nvSpPr>
        <p:spPr>
          <a:xfrm>
            <a:off x="460200" y="1732342"/>
            <a:ext cx="756000" cy="75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0B44BAD-A002-4493-7A99-361AF525BCDB}"/>
              </a:ext>
            </a:extLst>
          </p:cNvPr>
          <p:cNvSpPr/>
          <p:nvPr/>
        </p:nvSpPr>
        <p:spPr>
          <a:xfrm>
            <a:off x="5716772" y="5078320"/>
            <a:ext cx="4937051" cy="1009651"/>
          </a:xfrm>
          <a:custGeom>
            <a:avLst/>
            <a:gdLst>
              <a:gd name="connsiteX0" fmla="*/ 0 w 4937051"/>
              <a:gd name="connsiteY0" fmla="*/ 0 h 1009651"/>
              <a:gd name="connsiteX1" fmla="*/ 4937051 w 4937051"/>
              <a:gd name="connsiteY1" fmla="*/ 0 h 1009651"/>
              <a:gd name="connsiteX2" fmla="*/ 4937051 w 4937051"/>
              <a:gd name="connsiteY2" fmla="*/ 1009651 h 1009651"/>
              <a:gd name="connsiteX3" fmla="*/ 0 w 4937051"/>
              <a:gd name="connsiteY3" fmla="*/ 1009651 h 1009651"/>
              <a:gd name="connsiteX4" fmla="*/ 0 w 4937051"/>
              <a:gd name="connsiteY4" fmla="*/ 0 h 10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7051" h="1009651" fill="none" extrusionOk="0">
                <a:moveTo>
                  <a:pt x="0" y="0"/>
                </a:moveTo>
                <a:cubicBezTo>
                  <a:pt x="960853" y="15258"/>
                  <a:pt x="3923607" y="97247"/>
                  <a:pt x="4937051" y="0"/>
                </a:cubicBezTo>
                <a:cubicBezTo>
                  <a:pt x="4859464" y="194212"/>
                  <a:pt x="4989447" y="580099"/>
                  <a:pt x="4937051" y="1009651"/>
                </a:cubicBezTo>
                <a:cubicBezTo>
                  <a:pt x="3007287" y="976925"/>
                  <a:pt x="552839" y="895269"/>
                  <a:pt x="0" y="1009651"/>
                </a:cubicBezTo>
                <a:cubicBezTo>
                  <a:pt x="80387" y="571341"/>
                  <a:pt x="-51504" y="435347"/>
                  <a:pt x="0" y="0"/>
                </a:cubicBezTo>
                <a:close/>
              </a:path>
              <a:path w="4937051" h="1009651" stroke="0" extrusionOk="0">
                <a:moveTo>
                  <a:pt x="0" y="0"/>
                </a:moveTo>
                <a:cubicBezTo>
                  <a:pt x="1673629" y="693"/>
                  <a:pt x="3627922" y="-113722"/>
                  <a:pt x="4937051" y="0"/>
                </a:cubicBezTo>
                <a:cubicBezTo>
                  <a:pt x="4877893" y="128489"/>
                  <a:pt x="4943726" y="855085"/>
                  <a:pt x="4937051" y="1009651"/>
                </a:cubicBezTo>
                <a:cubicBezTo>
                  <a:pt x="3770478" y="1030322"/>
                  <a:pt x="721211" y="1169216"/>
                  <a:pt x="0" y="1009651"/>
                </a:cubicBezTo>
                <a:cubicBezTo>
                  <a:pt x="25429" y="622366"/>
                  <a:pt x="15226" y="340589"/>
                  <a:pt x="0" y="0"/>
                </a:cubicBezTo>
                <a:close/>
              </a:path>
            </a:pathLst>
          </a:custGeom>
          <a:solidFill>
            <a:srgbClr val="AFC6A5"/>
          </a:solidFill>
          <a:ln>
            <a:extLst>
              <a:ext uri="{C807C97D-BFC1-408E-A445-0C87EB9F89A2}">
                <ask:lineSketchStyleProps xmlns:ask="http://schemas.microsoft.com/office/drawing/2018/sketchyshapes" sd="240182959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b="1" dirty="0">
                <a:solidFill>
                  <a:schemeClr val="tx1"/>
                </a:solidFill>
              </a:rPr>
              <a:t>Blick in die Zukunft:</a:t>
            </a:r>
          </a:p>
          <a:p>
            <a:pPr algn="ctr"/>
            <a:r>
              <a:rPr lang="de-AT" sz="1600" dirty="0">
                <a:solidFill>
                  <a:schemeClr val="tx1"/>
                </a:solidFill>
              </a:rPr>
              <a:t>Überlegt, welche Veränderungen es in diesem</a:t>
            </a:r>
          </a:p>
          <a:p>
            <a:pPr algn="ctr"/>
            <a:r>
              <a:rPr lang="de-AT" sz="1600" dirty="0">
                <a:solidFill>
                  <a:schemeClr val="tx1"/>
                </a:solidFill>
              </a:rPr>
              <a:t>Beruf in der Zukunft geben könnte. Notiert diese ebenfalls auf Post-</a:t>
            </a:r>
            <a:r>
              <a:rPr lang="de-AT" sz="1600" dirty="0" err="1">
                <a:solidFill>
                  <a:schemeClr val="tx1"/>
                </a:solidFill>
              </a:rPr>
              <a:t>its</a:t>
            </a:r>
            <a:r>
              <a:rPr lang="de-AT" sz="1600" dirty="0">
                <a:solidFill>
                  <a:schemeClr val="tx1"/>
                </a:solidFill>
              </a:rPr>
              <a:t> (andere Farbwahl).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03B90CE7-9D3E-ABE7-CB98-7392DF7AC704}"/>
              </a:ext>
            </a:extLst>
          </p:cNvPr>
          <p:cNvSpPr/>
          <p:nvPr/>
        </p:nvSpPr>
        <p:spPr>
          <a:xfrm>
            <a:off x="1962935" y="2894765"/>
            <a:ext cx="756000" cy="75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3B39F88-2F1E-9144-5B42-A28D9F608106}"/>
              </a:ext>
            </a:extLst>
          </p:cNvPr>
          <p:cNvSpPr/>
          <p:nvPr/>
        </p:nvSpPr>
        <p:spPr>
          <a:xfrm>
            <a:off x="3693383" y="4057188"/>
            <a:ext cx="756000" cy="75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7F863FC2-B93E-FE10-EB2E-948313A46974}"/>
              </a:ext>
            </a:extLst>
          </p:cNvPr>
          <p:cNvSpPr/>
          <p:nvPr/>
        </p:nvSpPr>
        <p:spPr>
          <a:xfrm>
            <a:off x="5338772" y="5205145"/>
            <a:ext cx="756000" cy="75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schemeClr val="tx1"/>
              </a:solidFill>
            </a:endParaRPr>
          </a:p>
        </p:txBody>
      </p:sp>
      <p:cxnSp>
        <p:nvCxnSpPr>
          <p:cNvPr id="14" name="Verbinder: gewinkelt 13">
            <a:extLst>
              <a:ext uri="{FF2B5EF4-FFF2-40B4-BE49-F238E27FC236}">
                <a16:creationId xmlns:a16="http://schemas.microsoft.com/office/drawing/2014/main" id="{3B7D5B61-B1F5-8BF2-D210-994BE401D83E}"/>
              </a:ext>
            </a:extLst>
          </p:cNvPr>
          <p:cNvCxnSpPr>
            <a:cxnSpLocks/>
            <a:stCxn id="8" idx="2"/>
            <a:endCxn id="10" idx="2"/>
          </p:cNvCxnSpPr>
          <p:nvPr/>
        </p:nvCxnSpPr>
        <p:spPr>
          <a:xfrm rot="10800000" flipH="1" flipV="1">
            <a:off x="460199" y="2110341"/>
            <a:ext cx="1502735" cy="1162423"/>
          </a:xfrm>
          <a:prstGeom prst="bentConnector3">
            <a:avLst>
              <a:gd name="adj1" fmla="val -353"/>
            </a:avLst>
          </a:prstGeom>
          <a:ln w="9525">
            <a:solidFill>
              <a:srgbClr val="548235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Verbinder: gewinkelt 17">
            <a:extLst>
              <a:ext uri="{FF2B5EF4-FFF2-40B4-BE49-F238E27FC236}">
                <a16:creationId xmlns:a16="http://schemas.microsoft.com/office/drawing/2014/main" id="{D799130C-8D46-6EDD-8921-FD606C7C7F9A}"/>
              </a:ext>
            </a:extLst>
          </p:cNvPr>
          <p:cNvCxnSpPr>
            <a:cxnSpLocks/>
            <a:stCxn id="10" idx="2"/>
            <a:endCxn id="11" idx="2"/>
          </p:cNvCxnSpPr>
          <p:nvPr/>
        </p:nvCxnSpPr>
        <p:spPr>
          <a:xfrm rot="10800000" flipH="1" flipV="1">
            <a:off x="1962935" y="3272764"/>
            <a:ext cx="1730448" cy="1162423"/>
          </a:xfrm>
          <a:prstGeom prst="bentConnector3">
            <a:avLst>
              <a:gd name="adj1" fmla="val -307"/>
            </a:avLst>
          </a:prstGeom>
          <a:ln w="9525">
            <a:solidFill>
              <a:srgbClr val="548235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Verbinder: gewinkelt 21">
            <a:extLst>
              <a:ext uri="{FF2B5EF4-FFF2-40B4-BE49-F238E27FC236}">
                <a16:creationId xmlns:a16="http://schemas.microsoft.com/office/drawing/2014/main" id="{9C811D35-044E-A9EE-0E89-BEAED39D2EBA}"/>
              </a:ext>
            </a:extLst>
          </p:cNvPr>
          <p:cNvCxnSpPr>
            <a:cxnSpLocks/>
            <a:stCxn id="11" idx="2"/>
            <a:endCxn id="12" idx="2"/>
          </p:cNvCxnSpPr>
          <p:nvPr/>
        </p:nvCxnSpPr>
        <p:spPr>
          <a:xfrm rot="10800000" flipH="1" flipV="1">
            <a:off x="3693382" y="4435187"/>
            <a:ext cx="1645389" cy="1147957"/>
          </a:xfrm>
          <a:prstGeom prst="bentConnector3">
            <a:avLst>
              <a:gd name="adj1" fmla="val -323"/>
            </a:avLst>
          </a:prstGeom>
          <a:ln w="9525">
            <a:solidFill>
              <a:srgbClr val="548235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Grafik 29" descr="Bäuerin mit einfarbiger Füllung">
            <a:extLst>
              <a:ext uri="{FF2B5EF4-FFF2-40B4-BE49-F238E27FC236}">
                <a16:creationId xmlns:a16="http://schemas.microsoft.com/office/drawing/2014/main" id="{63018F9C-EE90-6AC0-F50C-88BE2E6BF3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7513" y="1810046"/>
            <a:ext cx="641374" cy="641374"/>
          </a:xfrm>
          <a:prstGeom prst="rect">
            <a:avLst/>
          </a:prstGeom>
        </p:spPr>
      </p:pic>
      <p:pic>
        <p:nvPicPr>
          <p:cNvPr id="32" name="Grafik 31" descr="Fernglas mit einfarbiger Füllung">
            <a:extLst>
              <a:ext uri="{FF2B5EF4-FFF2-40B4-BE49-F238E27FC236}">
                <a16:creationId xmlns:a16="http://schemas.microsoft.com/office/drawing/2014/main" id="{5EAC3592-FF5D-21D2-C732-B6E70B2D7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86724" y="5248000"/>
            <a:ext cx="660093" cy="660093"/>
          </a:xfrm>
          <a:prstGeom prst="rect">
            <a:avLst/>
          </a:prstGeom>
        </p:spPr>
      </p:pic>
      <p:pic>
        <p:nvPicPr>
          <p:cNvPr id="34" name="Grafik 33" descr="Bleistift mit einfarbiger Füllung">
            <a:extLst>
              <a:ext uri="{FF2B5EF4-FFF2-40B4-BE49-F238E27FC236}">
                <a16:creationId xmlns:a16="http://schemas.microsoft.com/office/drawing/2014/main" id="{958C5ADD-B43F-A012-C10E-EC2FEE905E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75912" y="4139716"/>
            <a:ext cx="590941" cy="590941"/>
          </a:xfrm>
          <a:prstGeom prst="rect">
            <a:avLst/>
          </a:prstGeom>
        </p:spPr>
      </p:pic>
      <p:pic>
        <p:nvPicPr>
          <p:cNvPr id="36" name="Grafik 35" descr="Lupe mit einfarbiger Füllung">
            <a:extLst>
              <a:ext uri="{FF2B5EF4-FFF2-40B4-BE49-F238E27FC236}">
                <a16:creationId xmlns:a16="http://schemas.microsoft.com/office/drawing/2014/main" id="{C016A01C-C95F-9F6F-59D0-C5ED4DDC7D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53758" y="2993167"/>
            <a:ext cx="546481" cy="546481"/>
          </a:xfrm>
          <a:prstGeom prst="rect">
            <a:avLst/>
          </a:prstGeom>
        </p:spPr>
      </p:pic>
      <p:pic>
        <p:nvPicPr>
          <p:cNvPr id="2050" name="Picture 2" descr="Koffer, Reisen, Gepäck, Brown">
            <a:extLst>
              <a:ext uri="{FF2B5EF4-FFF2-40B4-BE49-F238E27FC236}">
                <a16:creationId xmlns:a16="http://schemas.microsoft.com/office/drawing/2014/main" id="{6825761D-872C-1401-2FAD-5C2A2EE1F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071">
            <a:off x="259940" y="4229243"/>
            <a:ext cx="2182153" cy="191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20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F84B7CA-83FD-E46D-CD7C-A18448014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15</a:t>
            </a:fld>
            <a:endParaRPr lang="de-AT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8610130-3243-823D-B9EB-09CCDC51E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837" y="956930"/>
            <a:ext cx="1387563" cy="159429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92F3380-ADEF-3226-AAA9-BB5F23F19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956929"/>
            <a:ext cx="1387563" cy="159429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8A57AB1-F2EB-DB1C-6990-C1046C953B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4018812"/>
            <a:ext cx="1387563" cy="15942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C9547CC-1E96-CA91-BBFF-092CA048F9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3837" y="4018812"/>
            <a:ext cx="1387562" cy="1594295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AFA230BD-62B2-3A09-B5E0-409E4F8F35E8}"/>
              </a:ext>
            </a:extLst>
          </p:cNvPr>
          <p:cNvSpPr/>
          <p:nvPr/>
        </p:nvSpPr>
        <p:spPr>
          <a:xfrm>
            <a:off x="1143000" y="861237"/>
            <a:ext cx="606056" cy="531628"/>
          </a:xfrm>
          <a:prstGeom prst="rect">
            <a:avLst/>
          </a:prstGeom>
          <a:solidFill>
            <a:srgbClr val="FFE5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DDD7A5DA-20C7-F30B-003A-0DB76D425A72}"/>
              </a:ext>
            </a:extLst>
          </p:cNvPr>
          <p:cNvSpPr/>
          <p:nvPr/>
        </p:nvSpPr>
        <p:spPr>
          <a:xfrm>
            <a:off x="3815316" y="691115"/>
            <a:ext cx="606056" cy="531628"/>
          </a:xfrm>
          <a:prstGeom prst="rect">
            <a:avLst/>
          </a:prstGeom>
          <a:solidFill>
            <a:srgbClr val="FFE5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1B709DE4-E1B0-8531-79CF-4007B1BBAE3D}"/>
              </a:ext>
            </a:extLst>
          </p:cNvPr>
          <p:cNvSpPr/>
          <p:nvPr/>
        </p:nvSpPr>
        <p:spPr>
          <a:xfrm>
            <a:off x="7689111" y="1874873"/>
            <a:ext cx="606056" cy="531628"/>
          </a:xfrm>
          <a:prstGeom prst="rect">
            <a:avLst/>
          </a:prstGeom>
          <a:solidFill>
            <a:srgbClr val="FFE5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E8379B3C-116D-E82C-56C5-9199FEF0041A}"/>
              </a:ext>
            </a:extLst>
          </p:cNvPr>
          <p:cNvSpPr/>
          <p:nvPr/>
        </p:nvSpPr>
        <p:spPr>
          <a:xfrm>
            <a:off x="10223204" y="3922160"/>
            <a:ext cx="606056" cy="531628"/>
          </a:xfrm>
          <a:prstGeom prst="rect">
            <a:avLst/>
          </a:prstGeom>
          <a:solidFill>
            <a:srgbClr val="FFE5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761BF11-81DE-6E07-04DF-28B8554B2FC7}"/>
              </a:ext>
            </a:extLst>
          </p:cNvPr>
          <p:cNvSpPr/>
          <p:nvPr/>
        </p:nvSpPr>
        <p:spPr>
          <a:xfrm>
            <a:off x="3756837" y="4674780"/>
            <a:ext cx="606056" cy="531628"/>
          </a:xfrm>
          <a:prstGeom prst="rect">
            <a:avLst/>
          </a:prstGeom>
          <a:solidFill>
            <a:srgbClr val="FFE5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25A7C9C3-85E1-EE7F-53F9-E80A35E46B45}"/>
              </a:ext>
            </a:extLst>
          </p:cNvPr>
          <p:cNvSpPr/>
          <p:nvPr/>
        </p:nvSpPr>
        <p:spPr>
          <a:xfrm>
            <a:off x="7829106" y="4815959"/>
            <a:ext cx="606056" cy="531628"/>
          </a:xfrm>
          <a:prstGeom prst="rect">
            <a:avLst/>
          </a:prstGeom>
          <a:solidFill>
            <a:srgbClr val="FFE5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2E6D3CBA-4A72-66BC-7427-B9BE21C110F2}"/>
              </a:ext>
            </a:extLst>
          </p:cNvPr>
          <p:cNvSpPr/>
          <p:nvPr/>
        </p:nvSpPr>
        <p:spPr>
          <a:xfrm>
            <a:off x="1659573" y="2112332"/>
            <a:ext cx="311874" cy="2941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E4AAD245-E06C-807E-2810-1AF7071D3EAF}"/>
              </a:ext>
            </a:extLst>
          </p:cNvPr>
          <p:cNvSpPr/>
          <p:nvPr/>
        </p:nvSpPr>
        <p:spPr>
          <a:xfrm>
            <a:off x="8132134" y="1198522"/>
            <a:ext cx="311874" cy="2941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6C97974-8C28-F716-694E-6B63E5B519F6}"/>
              </a:ext>
            </a:extLst>
          </p:cNvPr>
          <p:cNvSpPr/>
          <p:nvPr/>
        </p:nvSpPr>
        <p:spPr>
          <a:xfrm>
            <a:off x="10067267" y="1345606"/>
            <a:ext cx="311874" cy="2941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6D02383F-FC81-16FA-ABD0-4D583AAAA171}"/>
              </a:ext>
            </a:extLst>
          </p:cNvPr>
          <p:cNvSpPr/>
          <p:nvPr/>
        </p:nvSpPr>
        <p:spPr>
          <a:xfrm>
            <a:off x="8612357" y="2626278"/>
            <a:ext cx="311874" cy="2941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0C6D951F-070A-3DE8-56F2-CA898355D4A8}"/>
              </a:ext>
            </a:extLst>
          </p:cNvPr>
          <p:cNvSpPr/>
          <p:nvPr/>
        </p:nvSpPr>
        <p:spPr>
          <a:xfrm>
            <a:off x="1706525" y="4157331"/>
            <a:ext cx="311874" cy="2941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56E895F-D70A-E23F-3592-E4BA760DC2E6}"/>
              </a:ext>
            </a:extLst>
          </p:cNvPr>
          <p:cNvSpPr/>
          <p:nvPr/>
        </p:nvSpPr>
        <p:spPr>
          <a:xfrm>
            <a:off x="1899661" y="5753985"/>
            <a:ext cx="311874" cy="2941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E337ABAE-499F-1A5F-4F21-A2DFC377DE20}"/>
              </a:ext>
            </a:extLst>
          </p:cNvPr>
          <p:cNvSpPr/>
          <p:nvPr/>
        </p:nvSpPr>
        <p:spPr>
          <a:xfrm>
            <a:off x="8114412" y="4040889"/>
            <a:ext cx="311874" cy="2941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7AD370B2-80D8-1270-B519-A5A593D7970D}"/>
              </a:ext>
            </a:extLst>
          </p:cNvPr>
          <p:cNvSpPr/>
          <p:nvPr/>
        </p:nvSpPr>
        <p:spPr>
          <a:xfrm>
            <a:off x="10066392" y="5110899"/>
            <a:ext cx="311874" cy="2941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EEF1E43C-3E48-4166-6DF5-15EFD1A9FC80}"/>
              </a:ext>
            </a:extLst>
          </p:cNvPr>
          <p:cNvSpPr/>
          <p:nvPr/>
        </p:nvSpPr>
        <p:spPr>
          <a:xfrm>
            <a:off x="2624461" y="422344"/>
            <a:ext cx="526313" cy="4388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83404B2A-1F28-FB39-E68A-0057E2640181}"/>
              </a:ext>
            </a:extLst>
          </p:cNvPr>
          <p:cNvSpPr/>
          <p:nvPr/>
        </p:nvSpPr>
        <p:spPr>
          <a:xfrm>
            <a:off x="3690391" y="1820523"/>
            <a:ext cx="526313" cy="4388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B2331C57-85DB-EDF7-CCF0-1AC06BDFB9EB}"/>
              </a:ext>
            </a:extLst>
          </p:cNvPr>
          <p:cNvSpPr/>
          <p:nvPr/>
        </p:nvSpPr>
        <p:spPr>
          <a:xfrm>
            <a:off x="2702433" y="5753985"/>
            <a:ext cx="526313" cy="4388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AB2D53E-BF10-A027-5C1B-94C847C8663C}"/>
              </a:ext>
            </a:extLst>
          </p:cNvPr>
          <p:cNvSpPr/>
          <p:nvPr/>
        </p:nvSpPr>
        <p:spPr>
          <a:xfrm>
            <a:off x="1336149" y="4819090"/>
            <a:ext cx="526313" cy="4388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E5D8C8E4-ABF2-3C10-963F-28A4D0022797}"/>
              </a:ext>
            </a:extLst>
          </p:cNvPr>
          <p:cNvSpPr/>
          <p:nvPr/>
        </p:nvSpPr>
        <p:spPr>
          <a:xfrm>
            <a:off x="2624461" y="3509480"/>
            <a:ext cx="526313" cy="4388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33055428-F245-5A1D-5A21-D479CBDDC5FC}"/>
              </a:ext>
            </a:extLst>
          </p:cNvPr>
          <p:cNvSpPr/>
          <p:nvPr/>
        </p:nvSpPr>
        <p:spPr>
          <a:xfrm>
            <a:off x="10080561" y="2094272"/>
            <a:ext cx="526313" cy="4388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93F149BD-3BEA-CC2E-9D68-BCADA90DDEEA}"/>
              </a:ext>
            </a:extLst>
          </p:cNvPr>
          <p:cNvSpPr/>
          <p:nvPr/>
        </p:nvSpPr>
        <p:spPr>
          <a:xfrm>
            <a:off x="8721326" y="442983"/>
            <a:ext cx="526313" cy="4388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C9B51131-0218-F9A5-A867-A8DD49F9C469}"/>
              </a:ext>
            </a:extLst>
          </p:cNvPr>
          <p:cNvSpPr/>
          <p:nvPr/>
        </p:nvSpPr>
        <p:spPr>
          <a:xfrm>
            <a:off x="10526232" y="4600198"/>
            <a:ext cx="526313" cy="4388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8F31AFB8-AD7D-BEC4-D2A5-84CE691F2091}"/>
              </a:ext>
            </a:extLst>
          </p:cNvPr>
          <p:cNvSpPr/>
          <p:nvPr/>
        </p:nvSpPr>
        <p:spPr>
          <a:xfrm>
            <a:off x="8610600" y="5681622"/>
            <a:ext cx="526313" cy="4388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5551D11D-0D2F-2F6F-6DF1-68A05F6C4677}"/>
              </a:ext>
            </a:extLst>
          </p:cNvPr>
          <p:cNvSpPr/>
          <p:nvPr/>
        </p:nvSpPr>
        <p:spPr>
          <a:xfrm>
            <a:off x="2679391" y="2696717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8B0D03A7-69B4-E11F-7A48-52CA4DD7BB7F}"/>
              </a:ext>
            </a:extLst>
          </p:cNvPr>
          <p:cNvSpPr/>
          <p:nvPr/>
        </p:nvSpPr>
        <p:spPr>
          <a:xfrm>
            <a:off x="4173279" y="1377685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7466A426-276B-00A4-0622-0E834F366902}"/>
              </a:ext>
            </a:extLst>
          </p:cNvPr>
          <p:cNvSpPr/>
          <p:nvPr/>
        </p:nvSpPr>
        <p:spPr>
          <a:xfrm>
            <a:off x="3868454" y="4157330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B485CE17-684D-BBCD-612D-8451DAC09499}"/>
              </a:ext>
            </a:extLst>
          </p:cNvPr>
          <p:cNvSpPr/>
          <p:nvPr/>
        </p:nvSpPr>
        <p:spPr>
          <a:xfrm>
            <a:off x="3690391" y="5616244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342D0690-432A-C062-DCAD-57C0D4CCD230}"/>
              </a:ext>
            </a:extLst>
          </p:cNvPr>
          <p:cNvSpPr/>
          <p:nvPr/>
        </p:nvSpPr>
        <p:spPr>
          <a:xfrm>
            <a:off x="1749056" y="3620496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45BD9069-91D7-17B5-7F55-31404F559269}"/>
              </a:ext>
            </a:extLst>
          </p:cNvPr>
          <p:cNvSpPr/>
          <p:nvPr/>
        </p:nvSpPr>
        <p:spPr>
          <a:xfrm>
            <a:off x="9664110" y="2739573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D045235E-19A1-7193-3DEC-188C4CF2C612}"/>
              </a:ext>
            </a:extLst>
          </p:cNvPr>
          <p:cNvSpPr/>
          <p:nvPr/>
        </p:nvSpPr>
        <p:spPr>
          <a:xfrm>
            <a:off x="9708408" y="532732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A5622461-9A6B-0388-D5EB-A02D2F6BAFE8}"/>
              </a:ext>
            </a:extLst>
          </p:cNvPr>
          <p:cNvSpPr/>
          <p:nvPr/>
        </p:nvSpPr>
        <p:spPr>
          <a:xfrm>
            <a:off x="10621034" y="1212472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BCD63A33-2DA2-1D7E-271C-95A3F6E2B567}"/>
              </a:ext>
            </a:extLst>
          </p:cNvPr>
          <p:cNvSpPr/>
          <p:nvPr/>
        </p:nvSpPr>
        <p:spPr>
          <a:xfrm>
            <a:off x="8900330" y="3581841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16B6426F-19CF-5C65-E915-EFB948B9DCA2}"/>
              </a:ext>
            </a:extLst>
          </p:cNvPr>
          <p:cNvSpPr/>
          <p:nvPr/>
        </p:nvSpPr>
        <p:spPr>
          <a:xfrm>
            <a:off x="9789937" y="5794579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F7E2C97F-55BD-87FC-5B51-AD81F45AF0FB}"/>
              </a:ext>
            </a:extLst>
          </p:cNvPr>
          <p:cNvSpPr/>
          <p:nvPr/>
        </p:nvSpPr>
        <p:spPr>
          <a:xfrm>
            <a:off x="10546602" y="5408531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A23583EA-B617-5DC4-1235-E3F2853F9F3B}"/>
              </a:ext>
            </a:extLst>
          </p:cNvPr>
          <p:cNvSpPr/>
          <p:nvPr/>
        </p:nvSpPr>
        <p:spPr>
          <a:xfrm>
            <a:off x="9789936" y="3519026"/>
            <a:ext cx="416451" cy="2941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7" name="Titel 1">
            <a:extLst>
              <a:ext uri="{FF2B5EF4-FFF2-40B4-BE49-F238E27FC236}">
                <a16:creationId xmlns:a16="http://schemas.microsoft.com/office/drawing/2014/main" id="{B552EACA-0768-63B0-161B-2A8AAB892E26}"/>
              </a:ext>
            </a:extLst>
          </p:cNvPr>
          <p:cNvSpPr txBox="1">
            <a:spLocks/>
          </p:cNvSpPr>
          <p:nvPr/>
        </p:nvSpPr>
        <p:spPr>
          <a:xfrm>
            <a:off x="4050138" y="2345641"/>
            <a:ext cx="3903921" cy="17254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sz="7200" dirty="0">
                <a:solidFill>
                  <a:srgbClr val="548235"/>
                </a:solidFill>
                <a:latin typeface="Rastanty Cortez" panose="02000506000000020003" pitchFamily="2" charset="0"/>
              </a:rPr>
              <a:t>Zeitreise durch die Arbeitswelt</a:t>
            </a:r>
          </a:p>
        </p:txBody>
      </p:sp>
    </p:spTree>
    <p:extLst>
      <p:ext uri="{BB962C8B-B14F-4D97-AF65-F5344CB8AC3E}">
        <p14:creationId xmlns:p14="http://schemas.microsoft.com/office/powerpoint/2010/main" val="925304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5272B4-9A29-BF0D-5B44-32885A53E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b="1" dirty="0"/>
              <a:t>Traumwolke: </a:t>
            </a:r>
            <a:r>
              <a:rPr lang="de-AT" dirty="0"/>
              <a:t>Was ist dir im Job wichtig?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7CBDC29-3BFE-E180-9FB8-AB0938ACE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</a:t>
            </a:fld>
            <a:endParaRPr lang="de-AT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291C475-C4A9-6580-757C-6D9ACC8820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6800" y="1626890"/>
            <a:ext cx="10058400" cy="46221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FB5806E-5084-7219-513C-76B9C385BA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4924" y="1652824"/>
            <a:ext cx="1366553" cy="6279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0A0E75A-2BC5-4DC6-C27C-0899659B87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825447" y="1376700"/>
            <a:ext cx="1366553" cy="6279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0F7DF3E-42E5-E1A4-C374-E44497CDAD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001424" y="2870913"/>
            <a:ext cx="1366553" cy="6279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19F9B49-7B85-4CC2-276E-B27E313F35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9224" y="5565372"/>
            <a:ext cx="1366553" cy="6279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2E88DF3-1B7A-63C4-2DD9-CE7F81CF6F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70523" y="5559567"/>
            <a:ext cx="1366553" cy="6279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55A70AB-95EE-1DE7-A6E1-7369F3FDB2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6168" y="2870913"/>
            <a:ext cx="1366553" cy="6279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A0BEAA9-319A-695E-749D-44DE4C01E9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33353" y="1773580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AD7857F8-7624-7830-99B9-B6627E61F1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22321" y="1618213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A20A75FC-3207-CC4F-A44E-65E10CD56D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160642" y="4171894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4D48060-D066-950D-93A0-464C228F9B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9224" y="2570386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1F0B155-5638-867E-9AD2-E568B99CC6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7854" y="4105979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DD977F0-7430-00D7-BA99-B25027FD7D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03569" y="1497456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A1695FA-DCB4-5202-E6F2-876DADAAE7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6449" y="1376700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F33646DD-B72E-3384-9715-5345693596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261034" y="2455320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BBE0F708-E7C2-C6B4-C629-573BBF00B3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250027" y="865142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A09242FB-C55A-3D40-940C-D3C860C62D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1508" y="952373"/>
            <a:ext cx="840992" cy="386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D40BF80C-5CA0-FF6A-5D8E-112498B466B3}"/>
              </a:ext>
            </a:extLst>
          </p:cNvPr>
          <p:cNvSpPr/>
          <p:nvPr/>
        </p:nvSpPr>
        <p:spPr>
          <a:xfrm>
            <a:off x="3121060" y="2570386"/>
            <a:ext cx="6170777" cy="3149930"/>
          </a:xfrm>
          <a:prstGeom prst="rect">
            <a:avLst/>
          </a:prstGeom>
          <a:noFill/>
          <a:ln w="9525">
            <a:noFill/>
            <a:extLst>
              <a:ext uri="{C807C97D-BFC1-408E-A445-0C87EB9F89A2}">
                <ask:lineSketchStyleProps xmlns:ask="http://schemas.microsoft.com/office/drawing/2018/sketchyshapes" sd="516136229">
                  <a:custGeom>
                    <a:avLst/>
                    <a:gdLst>
                      <a:gd name="connsiteX0" fmla="*/ 0 w 9226550"/>
                      <a:gd name="connsiteY0" fmla="*/ 0 h 528320"/>
                      <a:gd name="connsiteX1" fmla="*/ 9226550 w 9226550"/>
                      <a:gd name="connsiteY1" fmla="*/ 0 h 528320"/>
                      <a:gd name="connsiteX2" fmla="*/ 9226550 w 9226550"/>
                      <a:gd name="connsiteY2" fmla="*/ 528320 h 528320"/>
                      <a:gd name="connsiteX3" fmla="*/ 0 w 9226550"/>
                      <a:gd name="connsiteY3" fmla="*/ 528320 h 528320"/>
                      <a:gd name="connsiteX4" fmla="*/ 0 w 9226550"/>
                      <a:gd name="connsiteY4" fmla="*/ 0 h 528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26550" h="528320" fill="none" extrusionOk="0">
                        <a:moveTo>
                          <a:pt x="0" y="0"/>
                        </a:moveTo>
                        <a:cubicBezTo>
                          <a:pt x="3059291" y="-13155"/>
                          <a:pt x="5040623" y="80438"/>
                          <a:pt x="9226550" y="0"/>
                        </a:cubicBezTo>
                        <a:cubicBezTo>
                          <a:pt x="9180070" y="172749"/>
                          <a:pt x="9186597" y="394631"/>
                          <a:pt x="9226550" y="528320"/>
                        </a:cubicBezTo>
                        <a:cubicBezTo>
                          <a:pt x="5511874" y="582622"/>
                          <a:pt x="1225355" y="601470"/>
                          <a:pt x="0" y="528320"/>
                        </a:cubicBezTo>
                        <a:cubicBezTo>
                          <a:pt x="17776" y="362628"/>
                          <a:pt x="-37550" y="183169"/>
                          <a:pt x="0" y="0"/>
                        </a:cubicBezTo>
                        <a:close/>
                      </a:path>
                      <a:path w="9226550" h="528320" stroke="0" extrusionOk="0">
                        <a:moveTo>
                          <a:pt x="0" y="0"/>
                        </a:moveTo>
                        <a:cubicBezTo>
                          <a:pt x="1113197" y="92883"/>
                          <a:pt x="6392369" y="3764"/>
                          <a:pt x="9226550" y="0"/>
                        </a:cubicBezTo>
                        <a:cubicBezTo>
                          <a:pt x="9264752" y="89645"/>
                          <a:pt x="9232237" y="326967"/>
                          <a:pt x="9226550" y="528320"/>
                        </a:cubicBezTo>
                        <a:cubicBezTo>
                          <a:pt x="7581515" y="491582"/>
                          <a:pt x="2942128" y="365099"/>
                          <a:pt x="0" y="528320"/>
                        </a:cubicBezTo>
                        <a:cubicBezTo>
                          <a:pt x="-9120" y="461886"/>
                          <a:pt x="33345" y="21347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  <a:tabLst>
                <a:tab pos="450215" algn="l"/>
              </a:tabLst>
            </a:pPr>
            <a:r>
              <a:rPr lang="de-AT" sz="2400" dirty="0">
                <a:solidFill>
                  <a:srgbClr val="679C46"/>
                </a:solidFill>
                <a:effectLst/>
                <a:ea typeface="Tw Cen MT" panose="020B0602020104020603" pitchFamily="34" charset="0"/>
                <a:cs typeface="Arial" panose="020B0604020202020204" pitchFamily="34" charset="0"/>
              </a:rPr>
              <a:t>Überlege, was dir in deinem zukünftigen Job besonders wichtig ist, und schreibe diese Begriffe oder Zeichnungen in die Traumwolke.</a:t>
            </a:r>
            <a:endParaRPr lang="de-AT" sz="2000" dirty="0">
              <a:solidFill>
                <a:srgbClr val="679C46"/>
              </a:solidFill>
              <a:effectLst/>
              <a:ea typeface="Tw Cen MT" panose="020B0602020104020603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600"/>
              </a:spcAft>
              <a:tabLst>
                <a:tab pos="450215" algn="l"/>
              </a:tabLst>
            </a:pPr>
            <a:r>
              <a:rPr lang="de-AT" sz="2400" dirty="0">
                <a:solidFill>
                  <a:srgbClr val="679C46"/>
                </a:solidFill>
                <a:effectLst/>
                <a:ea typeface="Tw Cen MT" panose="020B0602020104020603" pitchFamily="34" charset="0"/>
                <a:cs typeface="Arial" panose="020B0604020202020204" pitchFamily="34" charset="0"/>
              </a:rPr>
              <a:t>Je bedeutender ein Aspekt für dich ist, desto größer kannst du ihn darstellen.</a:t>
            </a:r>
            <a:endParaRPr lang="de-AT" sz="2000" dirty="0">
              <a:solidFill>
                <a:srgbClr val="679C46"/>
              </a:solidFill>
              <a:effectLst/>
              <a:ea typeface="Tw Cen MT" panose="020B0602020104020603" pitchFamily="34" charset="0"/>
              <a:cs typeface="Arial" panose="020B0604020202020204" pitchFamily="34" charset="0"/>
            </a:endParaRPr>
          </a:p>
        </p:txBody>
      </p:sp>
      <p:pic>
        <p:nvPicPr>
          <p:cNvPr id="5124" name="Picture 4" descr="Hand, Stift, Schreiben, Holding Pen">
            <a:extLst>
              <a:ext uri="{FF2B5EF4-FFF2-40B4-BE49-F238E27FC236}">
                <a16:creationId xmlns:a16="http://schemas.microsoft.com/office/drawing/2014/main" id="{95A9CFFB-33B8-EF65-D74A-8465F9084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837" y="4152586"/>
            <a:ext cx="2743201" cy="234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713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A28B442-9440-9FAD-AF75-07F115580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2917" y="2828711"/>
            <a:ext cx="3926164" cy="342624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EBA4813-736B-4172-94BA-79C20B32D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Video: Wandel der Arbeit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0A0C9E5-2623-6302-FF18-5D9742B8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</a:t>
            </a:fld>
            <a:endParaRPr lang="de-AT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E2E273CE-85CB-1468-6829-AC2C37F04DA6}"/>
              </a:ext>
            </a:extLst>
          </p:cNvPr>
          <p:cNvGrpSpPr/>
          <p:nvPr/>
        </p:nvGrpSpPr>
        <p:grpSpPr>
          <a:xfrm>
            <a:off x="2272709" y="1433545"/>
            <a:ext cx="7646581" cy="704213"/>
            <a:chOff x="7457334" y="-1384926"/>
            <a:chExt cx="7646581" cy="704213"/>
          </a:xfrm>
        </p:grpSpPr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E61E9DE-7B49-95C5-E2C1-477999AAC6FB}"/>
                </a:ext>
              </a:extLst>
            </p:cNvPr>
            <p:cNvSpPr txBox="1"/>
            <p:nvPr/>
          </p:nvSpPr>
          <p:spPr>
            <a:xfrm>
              <a:off x="7457334" y="-1294429"/>
              <a:ext cx="7646581" cy="461665"/>
            </a:xfrm>
            <a:prstGeom prst="rect">
              <a:avLst/>
            </a:prstGeom>
            <a:noFill/>
            <a:ln w="38100">
              <a:solidFill>
                <a:srgbClr val="A9D18E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de-AT" sz="2400" dirty="0"/>
                <a:t>      https://www.youtube.com/watch?v=x983lOaqp_E</a:t>
              </a:r>
            </a:p>
          </p:txBody>
        </p:sp>
        <p:pic>
          <p:nvPicPr>
            <p:cNvPr id="13" name="Grafik 12" descr="Internet Silhouette">
              <a:extLst>
                <a:ext uri="{FF2B5EF4-FFF2-40B4-BE49-F238E27FC236}">
                  <a16:creationId xmlns:a16="http://schemas.microsoft.com/office/drawing/2014/main" id="{83EC79F1-1740-25BB-BDCF-6584E95ABF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484456" y="-1384926"/>
              <a:ext cx="704213" cy="704213"/>
            </a:xfrm>
            <a:prstGeom prst="rect">
              <a:avLst/>
            </a:prstGeom>
          </p:spPr>
        </p:pic>
      </p:grpSp>
      <p:sp>
        <p:nvSpPr>
          <p:cNvPr id="5" name="Denkblase: wolkenförmig 4">
            <a:extLst>
              <a:ext uri="{FF2B5EF4-FFF2-40B4-BE49-F238E27FC236}">
                <a16:creationId xmlns:a16="http://schemas.microsoft.com/office/drawing/2014/main" id="{B2CA1301-9DC8-A654-60CC-3E64D9FF4266}"/>
              </a:ext>
            </a:extLst>
          </p:cNvPr>
          <p:cNvSpPr/>
          <p:nvPr/>
        </p:nvSpPr>
        <p:spPr>
          <a:xfrm>
            <a:off x="242776" y="2828712"/>
            <a:ext cx="3466214" cy="2277047"/>
          </a:xfrm>
          <a:prstGeom prst="cloudCallout">
            <a:avLst>
              <a:gd name="adj1" fmla="val 77940"/>
              <a:gd name="adj2" fmla="val 3562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Was sind die positiven </a:t>
            </a:r>
            <a:r>
              <a:rPr lang="de-AT" dirty="0" err="1">
                <a:solidFill>
                  <a:schemeClr val="tx1"/>
                </a:solidFill>
              </a:rPr>
              <a:t>Veränderunge</a:t>
            </a:r>
            <a:r>
              <a:rPr lang="de-AT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8" name="Denkblase: wolkenförmig 7">
            <a:extLst>
              <a:ext uri="{FF2B5EF4-FFF2-40B4-BE49-F238E27FC236}">
                <a16:creationId xmlns:a16="http://schemas.microsoft.com/office/drawing/2014/main" id="{B40A0184-9B04-C7E5-A42F-9E4D696BC849}"/>
              </a:ext>
            </a:extLst>
          </p:cNvPr>
          <p:cNvSpPr/>
          <p:nvPr/>
        </p:nvSpPr>
        <p:spPr>
          <a:xfrm>
            <a:off x="8422758" y="2828711"/>
            <a:ext cx="3466214" cy="2277047"/>
          </a:xfrm>
          <a:prstGeom prst="cloudCallout">
            <a:avLst>
              <a:gd name="adj1" fmla="val -72367"/>
              <a:gd name="adj2" fmla="val 36092"/>
            </a:avLst>
          </a:prstGeom>
          <a:solidFill>
            <a:srgbClr val="FFE5E5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schemeClr val="tx1"/>
              </a:solidFill>
            </a:endParaRPr>
          </a:p>
          <a:p>
            <a:pPr algn="ctr"/>
            <a:r>
              <a:rPr lang="de-AT" dirty="0">
                <a:solidFill>
                  <a:schemeClr val="tx1"/>
                </a:solidFill>
              </a:rPr>
              <a:t>Welche Herausforderungen gibt es durch den Wandel der Arbeit?</a:t>
            </a:r>
          </a:p>
        </p:txBody>
      </p:sp>
      <p:pic>
        <p:nvPicPr>
          <p:cNvPr id="10" name="Grafik 9" descr="Daumen hoch-Zeichen mit einfarbiger Füllung">
            <a:extLst>
              <a:ext uri="{FF2B5EF4-FFF2-40B4-BE49-F238E27FC236}">
                <a16:creationId xmlns:a16="http://schemas.microsoft.com/office/drawing/2014/main" id="{FAA6E370-31AA-201E-2BFC-206C65E1FC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8683" y="2445931"/>
            <a:ext cx="914400" cy="914400"/>
          </a:xfrm>
          <a:prstGeom prst="rect">
            <a:avLst/>
          </a:prstGeom>
        </p:spPr>
      </p:pic>
      <p:pic>
        <p:nvPicPr>
          <p:cNvPr id="16" name="Grafik 15" descr="Daumen runter mit einfarbiger Füllung">
            <a:extLst>
              <a:ext uri="{FF2B5EF4-FFF2-40B4-BE49-F238E27FC236}">
                <a16:creationId xmlns:a16="http://schemas.microsoft.com/office/drawing/2014/main" id="{6BDE0E48-F1D6-1484-DFAA-24F43E841C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00436" y="259217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5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EC7920FC-167B-9737-111A-F5BEEDDE4360}"/>
              </a:ext>
            </a:extLst>
          </p:cNvPr>
          <p:cNvGrpSpPr/>
          <p:nvPr/>
        </p:nvGrpSpPr>
        <p:grpSpPr>
          <a:xfrm>
            <a:off x="-282146" y="1315047"/>
            <a:ext cx="12851979" cy="6840194"/>
            <a:chOff x="-282146" y="273050"/>
            <a:chExt cx="12851979" cy="6840194"/>
          </a:xfrm>
        </p:grpSpPr>
        <p:pic>
          <p:nvPicPr>
            <p:cNvPr id="58" name="Grafik 57">
              <a:extLst>
                <a:ext uri="{FF2B5EF4-FFF2-40B4-BE49-F238E27FC236}">
                  <a16:creationId xmlns:a16="http://schemas.microsoft.com/office/drawing/2014/main" id="{A807569D-2A70-6181-5C00-7C345563F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8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82146" y="681036"/>
              <a:ext cx="12851979" cy="5675313"/>
            </a:xfrm>
            <a:prstGeom prst="rect">
              <a:avLst/>
            </a:prstGeom>
          </p:spPr>
        </p:pic>
        <p:graphicFrame>
          <p:nvGraphicFramePr>
            <p:cNvPr id="22" name="Diagramm 21">
              <a:extLst>
                <a:ext uri="{FF2B5EF4-FFF2-40B4-BE49-F238E27FC236}">
                  <a16:creationId xmlns:a16="http://schemas.microsoft.com/office/drawing/2014/main" id="{56943F67-196F-CD3A-6F76-A332ED93BAF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11021317"/>
                </p:ext>
              </p:extLst>
            </p:nvPr>
          </p:nvGraphicFramePr>
          <p:xfrm>
            <a:off x="298302" y="273050"/>
            <a:ext cx="11595395" cy="684019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pic>
          <p:nvPicPr>
            <p:cNvPr id="29" name="Grafik 28" descr="Schreibtisch mit einfarbiger Füllung">
              <a:extLst>
                <a:ext uri="{FF2B5EF4-FFF2-40B4-BE49-F238E27FC236}">
                  <a16:creationId xmlns:a16="http://schemas.microsoft.com/office/drawing/2014/main" id="{223A8A45-4CA3-ADD5-258A-DCBB79F2CA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449098" y="1977028"/>
              <a:ext cx="1451972" cy="1451972"/>
            </a:xfrm>
            <a:prstGeom prst="rect">
              <a:avLst/>
            </a:prstGeom>
          </p:spPr>
        </p:pic>
        <p:pic>
          <p:nvPicPr>
            <p:cNvPr id="33" name="Grafik 32" descr="Haus mit einfarbiger Füllung">
              <a:extLst>
                <a:ext uri="{FF2B5EF4-FFF2-40B4-BE49-F238E27FC236}">
                  <a16:creationId xmlns:a16="http://schemas.microsoft.com/office/drawing/2014/main" id="{6BA2DD5F-2EC7-30EA-B86F-DD4DEA33B6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226893" y="3693147"/>
              <a:ext cx="914400" cy="914400"/>
            </a:xfrm>
            <a:prstGeom prst="rect">
              <a:avLst/>
            </a:prstGeom>
          </p:spPr>
        </p:pic>
        <p:pic>
          <p:nvPicPr>
            <p:cNvPr id="35" name="Grafik 34" descr="Urlaub mit einfarbiger Füllung">
              <a:extLst>
                <a:ext uri="{FF2B5EF4-FFF2-40B4-BE49-F238E27FC236}">
                  <a16:creationId xmlns:a16="http://schemas.microsoft.com/office/drawing/2014/main" id="{338919D6-824D-4C0C-39E6-6C8BBB8D4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056231" y="4343450"/>
              <a:ext cx="786884" cy="786884"/>
            </a:xfrm>
            <a:prstGeom prst="rect">
              <a:avLst/>
            </a:prstGeom>
          </p:spPr>
        </p:pic>
        <p:pic>
          <p:nvPicPr>
            <p:cNvPr id="37" name="Grafik 36" descr="Zug mit einfarbiger Füllung">
              <a:extLst>
                <a:ext uri="{FF2B5EF4-FFF2-40B4-BE49-F238E27FC236}">
                  <a16:creationId xmlns:a16="http://schemas.microsoft.com/office/drawing/2014/main" id="{A8FBB783-E6EA-F397-550F-E2F8EEBBA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470977" y="3614264"/>
              <a:ext cx="914400" cy="914400"/>
            </a:xfrm>
            <a:prstGeom prst="rect">
              <a:avLst/>
            </a:prstGeom>
          </p:spPr>
        </p:pic>
        <p:pic>
          <p:nvPicPr>
            <p:cNvPr id="39" name="Grafik 38" descr="Management mit einfarbiger Füllung">
              <a:extLst>
                <a:ext uri="{FF2B5EF4-FFF2-40B4-BE49-F238E27FC236}">
                  <a16:creationId xmlns:a16="http://schemas.microsoft.com/office/drawing/2014/main" id="{7317A08B-F4BD-9983-77CF-5A312D6E2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838200" y="1977028"/>
              <a:ext cx="1224793" cy="1224793"/>
            </a:xfrm>
            <a:prstGeom prst="rect">
              <a:avLst/>
            </a:prstGeom>
          </p:spPr>
        </p:pic>
        <p:pic>
          <p:nvPicPr>
            <p:cNvPr id="41" name="Grafik 40" descr="Tageskalender mit einfarbiger Füllung">
              <a:extLst>
                <a:ext uri="{FF2B5EF4-FFF2-40B4-BE49-F238E27FC236}">
                  <a16:creationId xmlns:a16="http://schemas.microsoft.com/office/drawing/2014/main" id="{E38B039C-533C-E721-4F98-33850D9AD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6954006" y="3944766"/>
              <a:ext cx="914400" cy="914400"/>
            </a:xfrm>
            <a:prstGeom prst="rect">
              <a:avLst/>
            </a:prstGeom>
          </p:spPr>
        </p:pic>
        <p:pic>
          <p:nvPicPr>
            <p:cNvPr id="43" name="Grafik 42" descr="Uhr mit einfarbiger Füllung">
              <a:extLst>
                <a:ext uri="{FF2B5EF4-FFF2-40B4-BE49-F238E27FC236}">
                  <a16:creationId xmlns:a16="http://schemas.microsoft.com/office/drawing/2014/main" id="{9442D334-A7E9-B7BE-D7AC-76B6462421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6143844" y="3944766"/>
              <a:ext cx="914400" cy="914400"/>
            </a:xfrm>
            <a:prstGeom prst="rect">
              <a:avLst/>
            </a:prstGeom>
          </p:spPr>
        </p:pic>
        <p:pic>
          <p:nvPicPr>
            <p:cNvPr id="47" name="Grafik 46" descr="Cloudcomputing mit einfarbiger Füllung">
              <a:extLst>
                <a:ext uri="{FF2B5EF4-FFF2-40B4-BE49-F238E27FC236}">
                  <a16:creationId xmlns:a16="http://schemas.microsoft.com/office/drawing/2014/main" id="{37408E28-512C-C671-654E-A4FD19FB47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8174388" y="2098675"/>
              <a:ext cx="1103146" cy="1103146"/>
            </a:xfrm>
            <a:prstGeom prst="rect">
              <a:avLst/>
            </a:prstGeom>
          </p:spPr>
        </p:pic>
        <p:pic>
          <p:nvPicPr>
            <p:cNvPr id="49" name="Grafik 48" descr="Pfeil Kreis mit einfarbiger Füllung">
              <a:extLst>
                <a:ext uri="{FF2B5EF4-FFF2-40B4-BE49-F238E27FC236}">
                  <a16:creationId xmlns:a16="http://schemas.microsoft.com/office/drawing/2014/main" id="{983E9C23-55CA-C9CB-624B-9DD7AB141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0686939" y="3724239"/>
              <a:ext cx="914400" cy="914400"/>
            </a:xfrm>
            <a:prstGeom prst="rect">
              <a:avLst/>
            </a:prstGeom>
          </p:spPr>
        </p:pic>
        <p:pic>
          <p:nvPicPr>
            <p:cNvPr id="53" name="Grafik 52" descr="Ausführen mit einfarbiger Füllung">
              <a:extLst>
                <a:ext uri="{FF2B5EF4-FFF2-40B4-BE49-F238E27FC236}">
                  <a16:creationId xmlns:a16="http://schemas.microsoft.com/office/drawing/2014/main" id="{78E3BF07-C836-FE22-D743-3AC828BAF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10089980" y="4257086"/>
              <a:ext cx="786884" cy="786884"/>
            </a:xfrm>
            <a:prstGeom prst="rect">
              <a:avLst/>
            </a:prstGeom>
          </p:spPr>
        </p:pic>
        <p:pic>
          <p:nvPicPr>
            <p:cNvPr id="55" name="Grafik 54" descr="Chevronpfeile mit einfarbiger Füllung">
              <a:extLst>
                <a:ext uri="{FF2B5EF4-FFF2-40B4-BE49-F238E27FC236}">
                  <a16:creationId xmlns:a16="http://schemas.microsoft.com/office/drawing/2014/main" id="{FCFC6453-F0D0-FD88-FE2F-36D0FCF02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9575659" y="3885706"/>
              <a:ext cx="642958" cy="642958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6762166D-24A5-9E39-CFAB-BC75BAB49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4800" b="1" dirty="0"/>
              <a:t>New Work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D034640-C50B-13C1-83E9-5CDF3206E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</a:t>
            </a:fld>
            <a:endParaRPr lang="de-AT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B1584C56-F48C-D37A-7690-6A80D955E6F5}"/>
              </a:ext>
            </a:extLst>
          </p:cNvPr>
          <p:cNvSpPr/>
          <p:nvPr/>
        </p:nvSpPr>
        <p:spPr>
          <a:xfrm>
            <a:off x="-1" y="1522948"/>
            <a:ext cx="12192000" cy="940853"/>
          </a:xfrm>
          <a:custGeom>
            <a:avLst/>
            <a:gdLst>
              <a:gd name="connsiteX0" fmla="*/ 0 w 12192000"/>
              <a:gd name="connsiteY0" fmla="*/ 0 h 940853"/>
              <a:gd name="connsiteX1" fmla="*/ 921173 w 12192000"/>
              <a:gd name="connsiteY1" fmla="*/ 0 h 940853"/>
              <a:gd name="connsiteX2" fmla="*/ 1842347 w 12192000"/>
              <a:gd name="connsiteY2" fmla="*/ 0 h 940853"/>
              <a:gd name="connsiteX3" fmla="*/ 2763520 w 12192000"/>
              <a:gd name="connsiteY3" fmla="*/ 0 h 940853"/>
              <a:gd name="connsiteX4" fmla="*/ 3197013 w 12192000"/>
              <a:gd name="connsiteY4" fmla="*/ 0 h 940853"/>
              <a:gd name="connsiteX5" fmla="*/ 3508587 w 12192000"/>
              <a:gd name="connsiteY5" fmla="*/ 0 h 940853"/>
              <a:gd name="connsiteX6" fmla="*/ 3942080 w 12192000"/>
              <a:gd name="connsiteY6" fmla="*/ 0 h 940853"/>
              <a:gd name="connsiteX7" fmla="*/ 4375573 w 12192000"/>
              <a:gd name="connsiteY7" fmla="*/ 0 h 940853"/>
              <a:gd name="connsiteX8" fmla="*/ 5052907 w 12192000"/>
              <a:gd name="connsiteY8" fmla="*/ 0 h 940853"/>
              <a:gd name="connsiteX9" fmla="*/ 5730240 w 12192000"/>
              <a:gd name="connsiteY9" fmla="*/ 0 h 940853"/>
              <a:gd name="connsiteX10" fmla="*/ 6651413 w 12192000"/>
              <a:gd name="connsiteY10" fmla="*/ 0 h 940853"/>
              <a:gd name="connsiteX11" fmla="*/ 7206827 w 12192000"/>
              <a:gd name="connsiteY11" fmla="*/ 0 h 940853"/>
              <a:gd name="connsiteX12" fmla="*/ 7640320 w 12192000"/>
              <a:gd name="connsiteY12" fmla="*/ 0 h 940853"/>
              <a:gd name="connsiteX13" fmla="*/ 8195733 w 12192000"/>
              <a:gd name="connsiteY13" fmla="*/ 0 h 940853"/>
              <a:gd name="connsiteX14" fmla="*/ 9116907 w 12192000"/>
              <a:gd name="connsiteY14" fmla="*/ 0 h 940853"/>
              <a:gd name="connsiteX15" fmla="*/ 9916160 w 12192000"/>
              <a:gd name="connsiteY15" fmla="*/ 0 h 940853"/>
              <a:gd name="connsiteX16" fmla="*/ 10227733 w 12192000"/>
              <a:gd name="connsiteY16" fmla="*/ 0 h 940853"/>
              <a:gd name="connsiteX17" fmla="*/ 10661227 w 12192000"/>
              <a:gd name="connsiteY17" fmla="*/ 0 h 940853"/>
              <a:gd name="connsiteX18" fmla="*/ 11338560 w 12192000"/>
              <a:gd name="connsiteY18" fmla="*/ 0 h 940853"/>
              <a:gd name="connsiteX19" fmla="*/ 12192000 w 12192000"/>
              <a:gd name="connsiteY19" fmla="*/ 0 h 940853"/>
              <a:gd name="connsiteX20" fmla="*/ 12192000 w 12192000"/>
              <a:gd name="connsiteY20" fmla="*/ 451609 h 940853"/>
              <a:gd name="connsiteX21" fmla="*/ 12192000 w 12192000"/>
              <a:gd name="connsiteY21" fmla="*/ 940853 h 940853"/>
              <a:gd name="connsiteX22" fmla="*/ 11758507 w 12192000"/>
              <a:gd name="connsiteY22" fmla="*/ 940853 h 940853"/>
              <a:gd name="connsiteX23" fmla="*/ 10959253 w 12192000"/>
              <a:gd name="connsiteY23" fmla="*/ 940853 h 940853"/>
              <a:gd name="connsiteX24" fmla="*/ 10525760 w 12192000"/>
              <a:gd name="connsiteY24" fmla="*/ 940853 h 940853"/>
              <a:gd name="connsiteX25" fmla="*/ 9848427 w 12192000"/>
              <a:gd name="connsiteY25" fmla="*/ 940853 h 940853"/>
              <a:gd name="connsiteX26" fmla="*/ 9536853 w 12192000"/>
              <a:gd name="connsiteY26" fmla="*/ 940853 h 940853"/>
              <a:gd name="connsiteX27" fmla="*/ 9225280 w 12192000"/>
              <a:gd name="connsiteY27" fmla="*/ 940853 h 940853"/>
              <a:gd name="connsiteX28" fmla="*/ 8304107 w 12192000"/>
              <a:gd name="connsiteY28" fmla="*/ 940853 h 940853"/>
              <a:gd name="connsiteX29" fmla="*/ 7748693 w 12192000"/>
              <a:gd name="connsiteY29" fmla="*/ 940853 h 940853"/>
              <a:gd name="connsiteX30" fmla="*/ 7437120 w 12192000"/>
              <a:gd name="connsiteY30" fmla="*/ 940853 h 940853"/>
              <a:gd name="connsiteX31" fmla="*/ 7003627 w 12192000"/>
              <a:gd name="connsiteY31" fmla="*/ 940853 h 940853"/>
              <a:gd name="connsiteX32" fmla="*/ 6692053 w 12192000"/>
              <a:gd name="connsiteY32" fmla="*/ 940853 h 940853"/>
              <a:gd name="connsiteX33" fmla="*/ 6380480 w 12192000"/>
              <a:gd name="connsiteY33" fmla="*/ 940853 h 940853"/>
              <a:gd name="connsiteX34" fmla="*/ 5581227 w 12192000"/>
              <a:gd name="connsiteY34" fmla="*/ 940853 h 940853"/>
              <a:gd name="connsiteX35" fmla="*/ 5269653 w 12192000"/>
              <a:gd name="connsiteY35" fmla="*/ 940853 h 940853"/>
              <a:gd name="connsiteX36" fmla="*/ 4470400 w 12192000"/>
              <a:gd name="connsiteY36" fmla="*/ 940853 h 940853"/>
              <a:gd name="connsiteX37" fmla="*/ 3671147 w 12192000"/>
              <a:gd name="connsiteY37" fmla="*/ 940853 h 940853"/>
              <a:gd name="connsiteX38" fmla="*/ 3359573 w 12192000"/>
              <a:gd name="connsiteY38" fmla="*/ 940853 h 940853"/>
              <a:gd name="connsiteX39" fmla="*/ 2560320 w 12192000"/>
              <a:gd name="connsiteY39" fmla="*/ 940853 h 940853"/>
              <a:gd name="connsiteX40" fmla="*/ 2248747 w 12192000"/>
              <a:gd name="connsiteY40" fmla="*/ 940853 h 940853"/>
              <a:gd name="connsiteX41" fmla="*/ 1937173 w 12192000"/>
              <a:gd name="connsiteY41" fmla="*/ 940853 h 940853"/>
              <a:gd name="connsiteX42" fmla="*/ 1016000 w 12192000"/>
              <a:gd name="connsiteY42" fmla="*/ 940853 h 940853"/>
              <a:gd name="connsiteX43" fmla="*/ 0 w 12192000"/>
              <a:gd name="connsiteY43" fmla="*/ 940853 h 940853"/>
              <a:gd name="connsiteX44" fmla="*/ 0 w 12192000"/>
              <a:gd name="connsiteY44" fmla="*/ 461018 h 940853"/>
              <a:gd name="connsiteX45" fmla="*/ 0 w 12192000"/>
              <a:gd name="connsiteY45" fmla="*/ 0 h 94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940853" fill="none" extrusionOk="0">
                <a:moveTo>
                  <a:pt x="0" y="0"/>
                </a:moveTo>
                <a:cubicBezTo>
                  <a:pt x="398632" y="-3339"/>
                  <a:pt x="503706" y="28707"/>
                  <a:pt x="921173" y="0"/>
                </a:cubicBezTo>
                <a:cubicBezTo>
                  <a:pt x="1338640" y="-28707"/>
                  <a:pt x="1490864" y="-39151"/>
                  <a:pt x="1842347" y="0"/>
                </a:cubicBezTo>
                <a:cubicBezTo>
                  <a:pt x="2193830" y="39151"/>
                  <a:pt x="2337600" y="-31782"/>
                  <a:pt x="2763520" y="0"/>
                </a:cubicBezTo>
                <a:cubicBezTo>
                  <a:pt x="3189440" y="31782"/>
                  <a:pt x="3105234" y="6064"/>
                  <a:pt x="3197013" y="0"/>
                </a:cubicBezTo>
                <a:cubicBezTo>
                  <a:pt x="3288792" y="-6064"/>
                  <a:pt x="3368605" y="9791"/>
                  <a:pt x="3508587" y="0"/>
                </a:cubicBezTo>
                <a:cubicBezTo>
                  <a:pt x="3648569" y="-9791"/>
                  <a:pt x="3803233" y="16334"/>
                  <a:pt x="3942080" y="0"/>
                </a:cubicBezTo>
                <a:cubicBezTo>
                  <a:pt x="4080927" y="-16334"/>
                  <a:pt x="4169021" y="10939"/>
                  <a:pt x="4375573" y="0"/>
                </a:cubicBezTo>
                <a:cubicBezTo>
                  <a:pt x="4582125" y="-10939"/>
                  <a:pt x="4902369" y="3841"/>
                  <a:pt x="5052907" y="0"/>
                </a:cubicBezTo>
                <a:cubicBezTo>
                  <a:pt x="5203445" y="-3841"/>
                  <a:pt x="5566294" y="7164"/>
                  <a:pt x="5730240" y="0"/>
                </a:cubicBezTo>
                <a:cubicBezTo>
                  <a:pt x="5894186" y="-7164"/>
                  <a:pt x="6424854" y="37658"/>
                  <a:pt x="6651413" y="0"/>
                </a:cubicBezTo>
                <a:cubicBezTo>
                  <a:pt x="6877972" y="-37658"/>
                  <a:pt x="6971622" y="-12772"/>
                  <a:pt x="7206827" y="0"/>
                </a:cubicBezTo>
                <a:cubicBezTo>
                  <a:pt x="7442032" y="12772"/>
                  <a:pt x="7552889" y="8544"/>
                  <a:pt x="7640320" y="0"/>
                </a:cubicBezTo>
                <a:cubicBezTo>
                  <a:pt x="7727751" y="-8544"/>
                  <a:pt x="8082709" y="12484"/>
                  <a:pt x="8195733" y="0"/>
                </a:cubicBezTo>
                <a:cubicBezTo>
                  <a:pt x="8308757" y="-12484"/>
                  <a:pt x="8659419" y="-39138"/>
                  <a:pt x="9116907" y="0"/>
                </a:cubicBezTo>
                <a:cubicBezTo>
                  <a:pt x="9574395" y="39138"/>
                  <a:pt x="9699017" y="33317"/>
                  <a:pt x="9916160" y="0"/>
                </a:cubicBezTo>
                <a:cubicBezTo>
                  <a:pt x="10133303" y="-33317"/>
                  <a:pt x="10118703" y="-164"/>
                  <a:pt x="10227733" y="0"/>
                </a:cubicBezTo>
                <a:cubicBezTo>
                  <a:pt x="10336763" y="164"/>
                  <a:pt x="10542761" y="-6305"/>
                  <a:pt x="10661227" y="0"/>
                </a:cubicBezTo>
                <a:cubicBezTo>
                  <a:pt x="10779693" y="6305"/>
                  <a:pt x="11056870" y="32965"/>
                  <a:pt x="11338560" y="0"/>
                </a:cubicBezTo>
                <a:cubicBezTo>
                  <a:pt x="11620250" y="-32965"/>
                  <a:pt x="11967009" y="-36572"/>
                  <a:pt x="12192000" y="0"/>
                </a:cubicBezTo>
                <a:cubicBezTo>
                  <a:pt x="12211830" y="136714"/>
                  <a:pt x="12209818" y="303960"/>
                  <a:pt x="12192000" y="451609"/>
                </a:cubicBezTo>
                <a:cubicBezTo>
                  <a:pt x="12174182" y="599258"/>
                  <a:pt x="12182750" y="771415"/>
                  <a:pt x="12192000" y="940853"/>
                </a:cubicBezTo>
                <a:cubicBezTo>
                  <a:pt x="12083119" y="931628"/>
                  <a:pt x="11961595" y="949359"/>
                  <a:pt x="11758507" y="940853"/>
                </a:cubicBezTo>
                <a:cubicBezTo>
                  <a:pt x="11555419" y="932347"/>
                  <a:pt x="11244437" y="949408"/>
                  <a:pt x="10959253" y="940853"/>
                </a:cubicBezTo>
                <a:cubicBezTo>
                  <a:pt x="10674069" y="932298"/>
                  <a:pt x="10737145" y="926051"/>
                  <a:pt x="10525760" y="940853"/>
                </a:cubicBezTo>
                <a:cubicBezTo>
                  <a:pt x="10314375" y="955655"/>
                  <a:pt x="10127371" y="930877"/>
                  <a:pt x="9848427" y="940853"/>
                </a:cubicBezTo>
                <a:cubicBezTo>
                  <a:pt x="9569483" y="950829"/>
                  <a:pt x="9643252" y="950387"/>
                  <a:pt x="9536853" y="940853"/>
                </a:cubicBezTo>
                <a:cubicBezTo>
                  <a:pt x="9430454" y="931319"/>
                  <a:pt x="9292909" y="945268"/>
                  <a:pt x="9225280" y="940853"/>
                </a:cubicBezTo>
                <a:cubicBezTo>
                  <a:pt x="9157651" y="936438"/>
                  <a:pt x="8594769" y="950459"/>
                  <a:pt x="8304107" y="940853"/>
                </a:cubicBezTo>
                <a:cubicBezTo>
                  <a:pt x="8013445" y="931247"/>
                  <a:pt x="7947106" y="914094"/>
                  <a:pt x="7748693" y="940853"/>
                </a:cubicBezTo>
                <a:cubicBezTo>
                  <a:pt x="7550280" y="967612"/>
                  <a:pt x="7509169" y="954497"/>
                  <a:pt x="7437120" y="940853"/>
                </a:cubicBezTo>
                <a:cubicBezTo>
                  <a:pt x="7365071" y="927209"/>
                  <a:pt x="7116670" y="958666"/>
                  <a:pt x="7003627" y="940853"/>
                </a:cubicBezTo>
                <a:cubicBezTo>
                  <a:pt x="6890584" y="923040"/>
                  <a:pt x="6765106" y="931282"/>
                  <a:pt x="6692053" y="940853"/>
                </a:cubicBezTo>
                <a:cubicBezTo>
                  <a:pt x="6619000" y="950424"/>
                  <a:pt x="6492026" y="940577"/>
                  <a:pt x="6380480" y="940853"/>
                </a:cubicBezTo>
                <a:cubicBezTo>
                  <a:pt x="6268934" y="941129"/>
                  <a:pt x="5858716" y="930146"/>
                  <a:pt x="5581227" y="940853"/>
                </a:cubicBezTo>
                <a:cubicBezTo>
                  <a:pt x="5303738" y="951560"/>
                  <a:pt x="5347739" y="952666"/>
                  <a:pt x="5269653" y="940853"/>
                </a:cubicBezTo>
                <a:cubicBezTo>
                  <a:pt x="5191567" y="929040"/>
                  <a:pt x="4824361" y="917408"/>
                  <a:pt x="4470400" y="940853"/>
                </a:cubicBezTo>
                <a:cubicBezTo>
                  <a:pt x="4116439" y="964298"/>
                  <a:pt x="4025111" y="964571"/>
                  <a:pt x="3671147" y="940853"/>
                </a:cubicBezTo>
                <a:cubicBezTo>
                  <a:pt x="3317183" y="917135"/>
                  <a:pt x="3487670" y="948498"/>
                  <a:pt x="3359573" y="940853"/>
                </a:cubicBezTo>
                <a:cubicBezTo>
                  <a:pt x="3231476" y="933208"/>
                  <a:pt x="2825505" y="902806"/>
                  <a:pt x="2560320" y="940853"/>
                </a:cubicBezTo>
                <a:cubicBezTo>
                  <a:pt x="2295135" y="978900"/>
                  <a:pt x="2373283" y="948234"/>
                  <a:pt x="2248747" y="940853"/>
                </a:cubicBezTo>
                <a:cubicBezTo>
                  <a:pt x="2124211" y="933472"/>
                  <a:pt x="2061446" y="937803"/>
                  <a:pt x="1937173" y="940853"/>
                </a:cubicBezTo>
                <a:cubicBezTo>
                  <a:pt x="1812900" y="943903"/>
                  <a:pt x="1340683" y="895936"/>
                  <a:pt x="1016000" y="940853"/>
                </a:cubicBezTo>
                <a:cubicBezTo>
                  <a:pt x="691317" y="985770"/>
                  <a:pt x="454451" y="948008"/>
                  <a:pt x="0" y="940853"/>
                </a:cubicBezTo>
                <a:cubicBezTo>
                  <a:pt x="18076" y="751295"/>
                  <a:pt x="9141" y="647239"/>
                  <a:pt x="0" y="461018"/>
                </a:cubicBezTo>
                <a:cubicBezTo>
                  <a:pt x="-9141" y="274797"/>
                  <a:pt x="15527" y="196187"/>
                  <a:pt x="0" y="0"/>
                </a:cubicBezTo>
                <a:close/>
              </a:path>
              <a:path w="12192000" h="940853" stroke="0" extrusionOk="0">
                <a:moveTo>
                  <a:pt x="0" y="0"/>
                </a:moveTo>
                <a:cubicBezTo>
                  <a:pt x="157425" y="10252"/>
                  <a:pt x="540100" y="18463"/>
                  <a:pt x="677333" y="0"/>
                </a:cubicBezTo>
                <a:cubicBezTo>
                  <a:pt x="814566" y="-18463"/>
                  <a:pt x="860481" y="8963"/>
                  <a:pt x="988907" y="0"/>
                </a:cubicBezTo>
                <a:cubicBezTo>
                  <a:pt x="1117333" y="-8963"/>
                  <a:pt x="1315044" y="20717"/>
                  <a:pt x="1422400" y="0"/>
                </a:cubicBezTo>
                <a:cubicBezTo>
                  <a:pt x="1529756" y="-20717"/>
                  <a:pt x="1950391" y="45037"/>
                  <a:pt x="2343573" y="0"/>
                </a:cubicBezTo>
                <a:cubicBezTo>
                  <a:pt x="2736755" y="-45037"/>
                  <a:pt x="2750628" y="-7689"/>
                  <a:pt x="3020907" y="0"/>
                </a:cubicBezTo>
                <a:cubicBezTo>
                  <a:pt x="3291186" y="7689"/>
                  <a:pt x="3463777" y="-25206"/>
                  <a:pt x="3698240" y="0"/>
                </a:cubicBezTo>
                <a:cubicBezTo>
                  <a:pt x="3932703" y="25206"/>
                  <a:pt x="4247305" y="-20047"/>
                  <a:pt x="4619413" y="0"/>
                </a:cubicBezTo>
                <a:cubicBezTo>
                  <a:pt x="4991521" y="20047"/>
                  <a:pt x="5177579" y="-36238"/>
                  <a:pt x="5540587" y="0"/>
                </a:cubicBezTo>
                <a:cubicBezTo>
                  <a:pt x="5903595" y="36238"/>
                  <a:pt x="6247166" y="-29364"/>
                  <a:pt x="6461760" y="0"/>
                </a:cubicBezTo>
                <a:cubicBezTo>
                  <a:pt x="6676354" y="29364"/>
                  <a:pt x="6667721" y="1153"/>
                  <a:pt x="6773333" y="0"/>
                </a:cubicBezTo>
                <a:cubicBezTo>
                  <a:pt x="6878945" y="-1153"/>
                  <a:pt x="7169081" y="27064"/>
                  <a:pt x="7450667" y="0"/>
                </a:cubicBezTo>
                <a:cubicBezTo>
                  <a:pt x="7732253" y="-27064"/>
                  <a:pt x="7797078" y="-19398"/>
                  <a:pt x="7884160" y="0"/>
                </a:cubicBezTo>
                <a:cubicBezTo>
                  <a:pt x="7971242" y="19398"/>
                  <a:pt x="8085895" y="-10202"/>
                  <a:pt x="8195733" y="0"/>
                </a:cubicBezTo>
                <a:cubicBezTo>
                  <a:pt x="8305571" y="10202"/>
                  <a:pt x="8541804" y="-22905"/>
                  <a:pt x="8873067" y="0"/>
                </a:cubicBezTo>
                <a:cubicBezTo>
                  <a:pt x="9204330" y="22905"/>
                  <a:pt x="9359443" y="-17098"/>
                  <a:pt x="9794240" y="0"/>
                </a:cubicBezTo>
                <a:cubicBezTo>
                  <a:pt x="10229037" y="17098"/>
                  <a:pt x="10174503" y="-4677"/>
                  <a:pt x="10471573" y="0"/>
                </a:cubicBezTo>
                <a:cubicBezTo>
                  <a:pt x="10768643" y="4677"/>
                  <a:pt x="10874432" y="-22816"/>
                  <a:pt x="11148907" y="0"/>
                </a:cubicBezTo>
                <a:cubicBezTo>
                  <a:pt x="11423382" y="22816"/>
                  <a:pt x="11698662" y="47531"/>
                  <a:pt x="12192000" y="0"/>
                </a:cubicBezTo>
                <a:cubicBezTo>
                  <a:pt x="12213653" y="191657"/>
                  <a:pt x="12192056" y="324363"/>
                  <a:pt x="12192000" y="489244"/>
                </a:cubicBezTo>
                <a:cubicBezTo>
                  <a:pt x="12191944" y="654125"/>
                  <a:pt x="12191304" y="819882"/>
                  <a:pt x="12192000" y="940853"/>
                </a:cubicBezTo>
                <a:cubicBezTo>
                  <a:pt x="11912958" y="946734"/>
                  <a:pt x="11629190" y="952040"/>
                  <a:pt x="11392747" y="940853"/>
                </a:cubicBezTo>
                <a:cubicBezTo>
                  <a:pt x="11156304" y="929666"/>
                  <a:pt x="10918230" y="934537"/>
                  <a:pt x="10715413" y="940853"/>
                </a:cubicBezTo>
                <a:cubicBezTo>
                  <a:pt x="10512596" y="947169"/>
                  <a:pt x="10344004" y="962475"/>
                  <a:pt x="10160000" y="940853"/>
                </a:cubicBezTo>
                <a:cubicBezTo>
                  <a:pt x="9975996" y="919231"/>
                  <a:pt x="9633427" y="909155"/>
                  <a:pt x="9360747" y="940853"/>
                </a:cubicBezTo>
                <a:cubicBezTo>
                  <a:pt x="9088067" y="972551"/>
                  <a:pt x="9156742" y="939678"/>
                  <a:pt x="9049173" y="940853"/>
                </a:cubicBezTo>
                <a:cubicBezTo>
                  <a:pt x="8941604" y="942028"/>
                  <a:pt x="8770319" y="943310"/>
                  <a:pt x="8615680" y="940853"/>
                </a:cubicBezTo>
                <a:cubicBezTo>
                  <a:pt x="8461041" y="938396"/>
                  <a:pt x="7941200" y="927821"/>
                  <a:pt x="7694507" y="940853"/>
                </a:cubicBezTo>
                <a:cubicBezTo>
                  <a:pt x="7447814" y="953885"/>
                  <a:pt x="7403744" y="937819"/>
                  <a:pt x="7261013" y="940853"/>
                </a:cubicBezTo>
                <a:cubicBezTo>
                  <a:pt x="7118282" y="943887"/>
                  <a:pt x="6947090" y="927891"/>
                  <a:pt x="6705600" y="940853"/>
                </a:cubicBezTo>
                <a:cubicBezTo>
                  <a:pt x="6464110" y="953815"/>
                  <a:pt x="6415666" y="919486"/>
                  <a:pt x="6150187" y="940853"/>
                </a:cubicBezTo>
                <a:cubicBezTo>
                  <a:pt x="5884708" y="962220"/>
                  <a:pt x="5589081" y="938671"/>
                  <a:pt x="5350933" y="940853"/>
                </a:cubicBezTo>
                <a:cubicBezTo>
                  <a:pt x="5112785" y="943035"/>
                  <a:pt x="4848120" y="923655"/>
                  <a:pt x="4673600" y="940853"/>
                </a:cubicBezTo>
                <a:cubicBezTo>
                  <a:pt x="4499080" y="958051"/>
                  <a:pt x="4105737" y="910831"/>
                  <a:pt x="3874347" y="940853"/>
                </a:cubicBezTo>
                <a:cubicBezTo>
                  <a:pt x="3642957" y="970875"/>
                  <a:pt x="3205669" y="903418"/>
                  <a:pt x="2953173" y="940853"/>
                </a:cubicBezTo>
                <a:cubicBezTo>
                  <a:pt x="2700677" y="978288"/>
                  <a:pt x="2556204" y="925389"/>
                  <a:pt x="2275840" y="940853"/>
                </a:cubicBezTo>
                <a:cubicBezTo>
                  <a:pt x="1995476" y="956317"/>
                  <a:pt x="1972717" y="930494"/>
                  <a:pt x="1842347" y="940853"/>
                </a:cubicBezTo>
                <a:cubicBezTo>
                  <a:pt x="1711977" y="951212"/>
                  <a:pt x="1440394" y="945919"/>
                  <a:pt x="1286933" y="940853"/>
                </a:cubicBezTo>
                <a:cubicBezTo>
                  <a:pt x="1133472" y="935787"/>
                  <a:pt x="1076037" y="951302"/>
                  <a:pt x="975360" y="940853"/>
                </a:cubicBezTo>
                <a:cubicBezTo>
                  <a:pt x="874683" y="930404"/>
                  <a:pt x="272306" y="980290"/>
                  <a:pt x="0" y="940853"/>
                </a:cubicBezTo>
                <a:cubicBezTo>
                  <a:pt x="-14738" y="778171"/>
                  <a:pt x="10191" y="586506"/>
                  <a:pt x="0" y="451609"/>
                </a:cubicBezTo>
                <a:cubicBezTo>
                  <a:pt x="-10191" y="316712"/>
                  <a:pt x="-12187" y="158836"/>
                  <a:pt x="0" y="0"/>
                </a:cubicBezTo>
                <a:close/>
              </a:path>
            </a:pathLst>
          </a:custGeom>
          <a:solidFill>
            <a:srgbClr val="D1DDCC"/>
          </a:solidFill>
          <a:ln w="190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46633842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Der starke Wandel in der Arbeitswelt in den letzten Jahren wird als New Work bezeichnet. Sie umfasst moderne Arbeitsformen, die Flexibilität, Selbstbestimmung und Digitalisierung in den Mittelpunkt stellen.</a:t>
            </a:r>
          </a:p>
        </p:txBody>
      </p:sp>
    </p:spTree>
    <p:extLst>
      <p:ext uri="{BB962C8B-B14F-4D97-AF65-F5344CB8AC3E}">
        <p14:creationId xmlns:p14="http://schemas.microsoft.com/office/powerpoint/2010/main" val="2940134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EC383E-9279-450C-833C-42FA2D771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Flache Hierarchien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C57AEF9-A9C2-1466-49DD-CEE071CC3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5</a:t>
            </a:fld>
            <a:endParaRPr lang="de-AT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5FEC4F0F-9EDC-DF3A-2097-1C05990F3F7D}"/>
              </a:ext>
            </a:extLst>
          </p:cNvPr>
          <p:cNvSpPr/>
          <p:nvPr/>
        </p:nvSpPr>
        <p:spPr>
          <a:xfrm>
            <a:off x="935665" y="2636873"/>
            <a:ext cx="5560828" cy="3605763"/>
          </a:xfrm>
          <a:prstGeom prst="rect">
            <a:avLst/>
          </a:prstGeom>
          <a:solidFill>
            <a:srgbClr val="ADCD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37F93DF-E019-1226-7690-B67B3C6B14D9}"/>
              </a:ext>
            </a:extLst>
          </p:cNvPr>
          <p:cNvSpPr/>
          <p:nvPr/>
        </p:nvSpPr>
        <p:spPr>
          <a:xfrm>
            <a:off x="1244009" y="2926539"/>
            <a:ext cx="4976037" cy="3038323"/>
          </a:xfrm>
          <a:custGeom>
            <a:avLst/>
            <a:gdLst>
              <a:gd name="connsiteX0" fmla="*/ 0 w 4976037"/>
              <a:gd name="connsiteY0" fmla="*/ 0 h 3038323"/>
              <a:gd name="connsiteX1" fmla="*/ 503133 w 4976037"/>
              <a:gd name="connsiteY1" fmla="*/ 0 h 3038323"/>
              <a:gd name="connsiteX2" fmla="*/ 906745 w 4976037"/>
              <a:gd name="connsiteY2" fmla="*/ 0 h 3038323"/>
              <a:gd name="connsiteX3" fmla="*/ 1409877 w 4976037"/>
              <a:gd name="connsiteY3" fmla="*/ 0 h 3038323"/>
              <a:gd name="connsiteX4" fmla="*/ 1913010 w 4976037"/>
              <a:gd name="connsiteY4" fmla="*/ 0 h 3038323"/>
              <a:gd name="connsiteX5" fmla="*/ 2565424 w 4976037"/>
              <a:gd name="connsiteY5" fmla="*/ 0 h 3038323"/>
              <a:gd name="connsiteX6" fmla="*/ 3018796 w 4976037"/>
              <a:gd name="connsiteY6" fmla="*/ 0 h 3038323"/>
              <a:gd name="connsiteX7" fmla="*/ 3521928 w 4976037"/>
              <a:gd name="connsiteY7" fmla="*/ 0 h 3038323"/>
              <a:gd name="connsiteX8" fmla="*/ 4074821 w 4976037"/>
              <a:gd name="connsiteY8" fmla="*/ 0 h 3038323"/>
              <a:gd name="connsiteX9" fmla="*/ 4976037 w 4976037"/>
              <a:gd name="connsiteY9" fmla="*/ 0 h 3038323"/>
              <a:gd name="connsiteX10" fmla="*/ 4976037 w 4976037"/>
              <a:gd name="connsiteY10" fmla="*/ 506387 h 3038323"/>
              <a:gd name="connsiteX11" fmla="*/ 4976037 w 4976037"/>
              <a:gd name="connsiteY11" fmla="*/ 1012774 h 3038323"/>
              <a:gd name="connsiteX12" fmla="*/ 4976037 w 4976037"/>
              <a:gd name="connsiteY12" fmla="*/ 1549545 h 3038323"/>
              <a:gd name="connsiteX13" fmla="*/ 4976037 w 4976037"/>
              <a:gd name="connsiteY13" fmla="*/ 2055932 h 3038323"/>
              <a:gd name="connsiteX14" fmla="*/ 4976037 w 4976037"/>
              <a:gd name="connsiteY14" fmla="*/ 2501553 h 3038323"/>
              <a:gd name="connsiteX15" fmla="*/ 4976037 w 4976037"/>
              <a:gd name="connsiteY15" fmla="*/ 3038323 h 3038323"/>
              <a:gd name="connsiteX16" fmla="*/ 4572425 w 4976037"/>
              <a:gd name="connsiteY16" fmla="*/ 3038323 h 3038323"/>
              <a:gd name="connsiteX17" fmla="*/ 3969772 w 4976037"/>
              <a:gd name="connsiteY17" fmla="*/ 3038323 h 3038323"/>
              <a:gd name="connsiteX18" fmla="*/ 3466639 w 4976037"/>
              <a:gd name="connsiteY18" fmla="*/ 3038323 h 3038323"/>
              <a:gd name="connsiteX19" fmla="*/ 2814225 w 4976037"/>
              <a:gd name="connsiteY19" fmla="*/ 3038323 h 3038323"/>
              <a:gd name="connsiteX20" fmla="*/ 2261332 w 4976037"/>
              <a:gd name="connsiteY20" fmla="*/ 3038323 h 3038323"/>
              <a:gd name="connsiteX21" fmla="*/ 1857720 w 4976037"/>
              <a:gd name="connsiteY21" fmla="*/ 3038323 h 3038323"/>
              <a:gd name="connsiteX22" fmla="*/ 1454109 w 4976037"/>
              <a:gd name="connsiteY22" fmla="*/ 3038323 h 3038323"/>
              <a:gd name="connsiteX23" fmla="*/ 851455 w 4976037"/>
              <a:gd name="connsiteY23" fmla="*/ 3038323 h 3038323"/>
              <a:gd name="connsiteX24" fmla="*/ 0 w 4976037"/>
              <a:gd name="connsiteY24" fmla="*/ 3038323 h 3038323"/>
              <a:gd name="connsiteX25" fmla="*/ 0 w 4976037"/>
              <a:gd name="connsiteY25" fmla="*/ 2531936 h 3038323"/>
              <a:gd name="connsiteX26" fmla="*/ 0 w 4976037"/>
              <a:gd name="connsiteY26" fmla="*/ 2116698 h 3038323"/>
              <a:gd name="connsiteX27" fmla="*/ 0 w 4976037"/>
              <a:gd name="connsiteY27" fmla="*/ 1579928 h 3038323"/>
              <a:gd name="connsiteX28" fmla="*/ 0 w 4976037"/>
              <a:gd name="connsiteY28" fmla="*/ 1073541 h 3038323"/>
              <a:gd name="connsiteX29" fmla="*/ 0 w 4976037"/>
              <a:gd name="connsiteY29" fmla="*/ 597537 h 3038323"/>
              <a:gd name="connsiteX30" fmla="*/ 0 w 4976037"/>
              <a:gd name="connsiteY30" fmla="*/ 0 h 3038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976037" h="3038323" fill="none" extrusionOk="0">
                <a:moveTo>
                  <a:pt x="0" y="0"/>
                </a:moveTo>
                <a:cubicBezTo>
                  <a:pt x="172972" y="-27406"/>
                  <a:pt x="271782" y="59113"/>
                  <a:pt x="503133" y="0"/>
                </a:cubicBezTo>
                <a:cubicBezTo>
                  <a:pt x="734484" y="-59113"/>
                  <a:pt x="763739" y="40713"/>
                  <a:pt x="906745" y="0"/>
                </a:cubicBezTo>
                <a:cubicBezTo>
                  <a:pt x="1049751" y="-40713"/>
                  <a:pt x="1206840" y="52752"/>
                  <a:pt x="1409877" y="0"/>
                </a:cubicBezTo>
                <a:cubicBezTo>
                  <a:pt x="1612914" y="-52752"/>
                  <a:pt x="1750480" y="17758"/>
                  <a:pt x="1913010" y="0"/>
                </a:cubicBezTo>
                <a:cubicBezTo>
                  <a:pt x="2075540" y="-17758"/>
                  <a:pt x="2373757" y="20286"/>
                  <a:pt x="2565424" y="0"/>
                </a:cubicBezTo>
                <a:cubicBezTo>
                  <a:pt x="2757091" y="-20286"/>
                  <a:pt x="2871616" y="8169"/>
                  <a:pt x="3018796" y="0"/>
                </a:cubicBezTo>
                <a:cubicBezTo>
                  <a:pt x="3165976" y="-8169"/>
                  <a:pt x="3326964" y="31337"/>
                  <a:pt x="3521928" y="0"/>
                </a:cubicBezTo>
                <a:cubicBezTo>
                  <a:pt x="3716892" y="-31337"/>
                  <a:pt x="3897780" y="30588"/>
                  <a:pt x="4074821" y="0"/>
                </a:cubicBezTo>
                <a:cubicBezTo>
                  <a:pt x="4251862" y="-30588"/>
                  <a:pt x="4795018" y="146"/>
                  <a:pt x="4976037" y="0"/>
                </a:cubicBezTo>
                <a:cubicBezTo>
                  <a:pt x="4995141" y="143931"/>
                  <a:pt x="4930976" y="338969"/>
                  <a:pt x="4976037" y="506387"/>
                </a:cubicBezTo>
                <a:cubicBezTo>
                  <a:pt x="5021098" y="673805"/>
                  <a:pt x="4929424" y="888239"/>
                  <a:pt x="4976037" y="1012774"/>
                </a:cubicBezTo>
                <a:cubicBezTo>
                  <a:pt x="5022650" y="1137309"/>
                  <a:pt x="4950458" y="1338990"/>
                  <a:pt x="4976037" y="1549545"/>
                </a:cubicBezTo>
                <a:cubicBezTo>
                  <a:pt x="5001616" y="1760100"/>
                  <a:pt x="4975636" y="1847259"/>
                  <a:pt x="4976037" y="2055932"/>
                </a:cubicBezTo>
                <a:cubicBezTo>
                  <a:pt x="4976438" y="2264605"/>
                  <a:pt x="4964428" y="2350504"/>
                  <a:pt x="4976037" y="2501553"/>
                </a:cubicBezTo>
                <a:cubicBezTo>
                  <a:pt x="4987646" y="2652602"/>
                  <a:pt x="4957861" y="2839659"/>
                  <a:pt x="4976037" y="3038323"/>
                </a:cubicBezTo>
                <a:cubicBezTo>
                  <a:pt x="4823265" y="3077476"/>
                  <a:pt x="4772376" y="3024124"/>
                  <a:pt x="4572425" y="3038323"/>
                </a:cubicBezTo>
                <a:cubicBezTo>
                  <a:pt x="4372474" y="3052522"/>
                  <a:pt x="4125186" y="3001151"/>
                  <a:pt x="3969772" y="3038323"/>
                </a:cubicBezTo>
                <a:cubicBezTo>
                  <a:pt x="3814358" y="3075495"/>
                  <a:pt x="3622470" y="2989424"/>
                  <a:pt x="3466639" y="3038323"/>
                </a:cubicBezTo>
                <a:cubicBezTo>
                  <a:pt x="3310808" y="3087222"/>
                  <a:pt x="2970667" y="3019350"/>
                  <a:pt x="2814225" y="3038323"/>
                </a:cubicBezTo>
                <a:cubicBezTo>
                  <a:pt x="2657783" y="3057296"/>
                  <a:pt x="2412427" y="3027921"/>
                  <a:pt x="2261332" y="3038323"/>
                </a:cubicBezTo>
                <a:cubicBezTo>
                  <a:pt x="2110237" y="3048725"/>
                  <a:pt x="2011840" y="3026497"/>
                  <a:pt x="1857720" y="3038323"/>
                </a:cubicBezTo>
                <a:cubicBezTo>
                  <a:pt x="1703600" y="3050149"/>
                  <a:pt x="1580196" y="3009133"/>
                  <a:pt x="1454109" y="3038323"/>
                </a:cubicBezTo>
                <a:cubicBezTo>
                  <a:pt x="1328022" y="3067513"/>
                  <a:pt x="1136049" y="2974432"/>
                  <a:pt x="851455" y="3038323"/>
                </a:cubicBezTo>
                <a:cubicBezTo>
                  <a:pt x="566861" y="3102214"/>
                  <a:pt x="224719" y="2991730"/>
                  <a:pt x="0" y="3038323"/>
                </a:cubicBezTo>
                <a:cubicBezTo>
                  <a:pt x="-18856" y="2847176"/>
                  <a:pt x="32477" y="2697613"/>
                  <a:pt x="0" y="2531936"/>
                </a:cubicBezTo>
                <a:cubicBezTo>
                  <a:pt x="-32477" y="2366259"/>
                  <a:pt x="4052" y="2265329"/>
                  <a:pt x="0" y="2116698"/>
                </a:cubicBezTo>
                <a:cubicBezTo>
                  <a:pt x="-4052" y="1968067"/>
                  <a:pt x="24668" y="1783827"/>
                  <a:pt x="0" y="1579928"/>
                </a:cubicBezTo>
                <a:cubicBezTo>
                  <a:pt x="-24668" y="1376029"/>
                  <a:pt x="24316" y="1228341"/>
                  <a:pt x="0" y="1073541"/>
                </a:cubicBezTo>
                <a:cubicBezTo>
                  <a:pt x="-24316" y="918741"/>
                  <a:pt x="30054" y="761500"/>
                  <a:pt x="0" y="597537"/>
                </a:cubicBezTo>
                <a:cubicBezTo>
                  <a:pt x="-30054" y="433574"/>
                  <a:pt x="44827" y="150346"/>
                  <a:pt x="0" y="0"/>
                </a:cubicBezTo>
                <a:close/>
              </a:path>
              <a:path w="4976037" h="3038323" stroke="0" extrusionOk="0">
                <a:moveTo>
                  <a:pt x="0" y="0"/>
                </a:moveTo>
                <a:cubicBezTo>
                  <a:pt x="132268" y="-36776"/>
                  <a:pt x="368268" y="9803"/>
                  <a:pt x="602653" y="0"/>
                </a:cubicBezTo>
                <a:cubicBezTo>
                  <a:pt x="837038" y="-9803"/>
                  <a:pt x="973307" y="70014"/>
                  <a:pt x="1205307" y="0"/>
                </a:cubicBezTo>
                <a:cubicBezTo>
                  <a:pt x="1437307" y="-70014"/>
                  <a:pt x="1518816" y="47899"/>
                  <a:pt x="1608919" y="0"/>
                </a:cubicBezTo>
                <a:cubicBezTo>
                  <a:pt x="1699022" y="-47899"/>
                  <a:pt x="1990895" y="55795"/>
                  <a:pt x="2261332" y="0"/>
                </a:cubicBezTo>
                <a:cubicBezTo>
                  <a:pt x="2531769" y="-55795"/>
                  <a:pt x="2548146" y="34318"/>
                  <a:pt x="2764465" y="0"/>
                </a:cubicBezTo>
                <a:cubicBezTo>
                  <a:pt x="2980784" y="-34318"/>
                  <a:pt x="3122104" y="48883"/>
                  <a:pt x="3267598" y="0"/>
                </a:cubicBezTo>
                <a:cubicBezTo>
                  <a:pt x="3413092" y="-48883"/>
                  <a:pt x="3659777" y="32837"/>
                  <a:pt x="3770730" y="0"/>
                </a:cubicBezTo>
                <a:cubicBezTo>
                  <a:pt x="3881683" y="-32837"/>
                  <a:pt x="4174778" y="36212"/>
                  <a:pt x="4373384" y="0"/>
                </a:cubicBezTo>
                <a:cubicBezTo>
                  <a:pt x="4571990" y="-36212"/>
                  <a:pt x="4797656" y="32513"/>
                  <a:pt x="4976037" y="0"/>
                </a:cubicBezTo>
                <a:cubicBezTo>
                  <a:pt x="4977609" y="230957"/>
                  <a:pt x="4932445" y="362366"/>
                  <a:pt x="4976037" y="476004"/>
                </a:cubicBezTo>
                <a:cubicBezTo>
                  <a:pt x="5019629" y="589642"/>
                  <a:pt x="4967342" y="840895"/>
                  <a:pt x="4976037" y="1012774"/>
                </a:cubicBezTo>
                <a:cubicBezTo>
                  <a:pt x="4984732" y="1184653"/>
                  <a:pt x="4969568" y="1292086"/>
                  <a:pt x="4976037" y="1428012"/>
                </a:cubicBezTo>
                <a:cubicBezTo>
                  <a:pt x="4982506" y="1563938"/>
                  <a:pt x="4964714" y="1745751"/>
                  <a:pt x="4976037" y="1843249"/>
                </a:cubicBezTo>
                <a:cubicBezTo>
                  <a:pt x="4987360" y="1940747"/>
                  <a:pt x="4967889" y="2136608"/>
                  <a:pt x="4976037" y="2380020"/>
                </a:cubicBezTo>
                <a:cubicBezTo>
                  <a:pt x="4984185" y="2623432"/>
                  <a:pt x="4959346" y="2826734"/>
                  <a:pt x="4976037" y="3038323"/>
                </a:cubicBezTo>
                <a:cubicBezTo>
                  <a:pt x="4834869" y="3066577"/>
                  <a:pt x="4676887" y="3005457"/>
                  <a:pt x="4572425" y="3038323"/>
                </a:cubicBezTo>
                <a:cubicBezTo>
                  <a:pt x="4467963" y="3071189"/>
                  <a:pt x="4206431" y="2980810"/>
                  <a:pt x="4019532" y="3038323"/>
                </a:cubicBezTo>
                <a:cubicBezTo>
                  <a:pt x="3832633" y="3095836"/>
                  <a:pt x="3699706" y="3029576"/>
                  <a:pt x="3516399" y="3038323"/>
                </a:cubicBezTo>
                <a:cubicBezTo>
                  <a:pt x="3333092" y="3047070"/>
                  <a:pt x="3126130" y="3020461"/>
                  <a:pt x="2863986" y="3038323"/>
                </a:cubicBezTo>
                <a:cubicBezTo>
                  <a:pt x="2601842" y="3056185"/>
                  <a:pt x="2595459" y="3013518"/>
                  <a:pt x="2410613" y="3038323"/>
                </a:cubicBezTo>
                <a:cubicBezTo>
                  <a:pt x="2225767" y="3063128"/>
                  <a:pt x="2015177" y="3001178"/>
                  <a:pt x="1907481" y="3038323"/>
                </a:cubicBezTo>
                <a:cubicBezTo>
                  <a:pt x="1799785" y="3075468"/>
                  <a:pt x="1677580" y="3020995"/>
                  <a:pt x="1503869" y="3038323"/>
                </a:cubicBezTo>
                <a:cubicBezTo>
                  <a:pt x="1330158" y="3055651"/>
                  <a:pt x="1031542" y="3021110"/>
                  <a:pt x="901216" y="3038323"/>
                </a:cubicBezTo>
                <a:cubicBezTo>
                  <a:pt x="770890" y="3055536"/>
                  <a:pt x="327559" y="2982728"/>
                  <a:pt x="0" y="3038323"/>
                </a:cubicBezTo>
                <a:cubicBezTo>
                  <a:pt x="-3284" y="2899611"/>
                  <a:pt x="21804" y="2697428"/>
                  <a:pt x="0" y="2592702"/>
                </a:cubicBezTo>
                <a:cubicBezTo>
                  <a:pt x="-21804" y="2487976"/>
                  <a:pt x="10736" y="2284230"/>
                  <a:pt x="0" y="2177465"/>
                </a:cubicBezTo>
                <a:cubicBezTo>
                  <a:pt x="-10736" y="2070700"/>
                  <a:pt x="25930" y="1924010"/>
                  <a:pt x="0" y="1731844"/>
                </a:cubicBezTo>
                <a:cubicBezTo>
                  <a:pt x="-25930" y="1539678"/>
                  <a:pt x="33511" y="1489692"/>
                  <a:pt x="0" y="1316607"/>
                </a:cubicBezTo>
                <a:cubicBezTo>
                  <a:pt x="-33511" y="1143522"/>
                  <a:pt x="6437" y="1089750"/>
                  <a:pt x="0" y="901369"/>
                </a:cubicBezTo>
                <a:cubicBezTo>
                  <a:pt x="-6437" y="712988"/>
                  <a:pt x="22571" y="621577"/>
                  <a:pt x="0" y="486132"/>
                </a:cubicBezTo>
                <a:cubicBezTo>
                  <a:pt x="-22571" y="350687"/>
                  <a:pt x="28174" y="12569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2400"/>
              </a:spcAft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1"/>
              </a:solidFill>
            </a:endParaRPr>
          </a:p>
          <a:p>
            <a:pPr marL="911225">
              <a:spcAft>
                <a:spcPts val="2400"/>
              </a:spcAft>
            </a:pPr>
            <a:r>
              <a:rPr lang="de-DE" sz="2000" dirty="0">
                <a:solidFill>
                  <a:schemeClr val="tx1"/>
                </a:solidFill>
              </a:rPr>
              <a:t>familiäre Kultur</a:t>
            </a:r>
          </a:p>
          <a:p>
            <a:pPr marL="911225">
              <a:spcAft>
                <a:spcPts val="2400"/>
              </a:spcAft>
            </a:pPr>
            <a:r>
              <a:rPr lang="de-DE" sz="2000" dirty="0">
                <a:solidFill>
                  <a:schemeClr val="tx1"/>
                </a:solidFill>
              </a:rPr>
              <a:t>direkte Kommunikation</a:t>
            </a:r>
          </a:p>
          <a:p>
            <a:pPr marL="911225">
              <a:spcAft>
                <a:spcPts val="2400"/>
              </a:spcAft>
            </a:pPr>
            <a:r>
              <a:rPr lang="de-DE" sz="2000" dirty="0">
                <a:solidFill>
                  <a:schemeClr val="tx1"/>
                </a:solidFill>
              </a:rPr>
              <a:t>Förderung von Innovationen</a:t>
            </a:r>
          </a:p>
          <a:p>
            <a:pPr marL="911225">
              <a:spcAft>
                <a:spcPts val="2400"/>
              </a:spcAft>
            </a:pPr>
            <a:r>
              <a:rPr lang="de-DE" sz="2000" dirty="0">
                <a:solidFill>
                  <a:schemeClr val="tx1"/>
                </a:solidFill>
              </a:rPr>
              <a:t>Teamorientierung</a:t>
            </a:r>
          </a:p>
          <a:p>
            <a:pPr marL="911225">
              <a:spcAft>
                <a:spcPts val="2400"/>
              </a:spcAft>
            </a:pPr>
            <a:r>
              <a:rPr lang="de-DE" sz="2000" dirty="0">
                <a:solidFill>
                  <a:schemeClr val="tx1"/>
                </a:solidFill>
              </a:rPr>
              <a:t>offene Feedbackkultur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Zusammenarbeit, Einheit, Hände, Kreis">
            <a:extLst>
              <a:ext uri="{FF2B5EF4-FFF2-40B4-BE49-F238E27FC236}">
                <a16:creationId xmlns:a16="http://schemas.microsoft.com/office/drawing/2014/main" id="{0FCDE9F1-9AC3-956D-A6CE-40875D711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861" y="2646272"/>
            <a:ext cx="3605762" cy="360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fik 18" descr="Familie mit zwei Kindern mit einfarbiger Füllung">
            <a:extLst>
              <a:ext uri="{FF2B5EF4-FFF2-40B4-BE49-F238E27FC236}">
                <a16:creationId xmlns:a16="http://schemas.microsoft.com/office/drawing/2014/main" id="{9A9FBF17-F78C-4DF6-05BA-829B9CCB5A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11401" y="2926540"/>
            <a:ext cx="555622" cy="555622"/>
          </a:xfrm>
          <a:prstGeom prst="rect">
            <a:avLst/>
          </a:prstGeom>
        </p:spPr>
      </p:pic>
      <p:pic>
        <p:nvPicPr>
          <p:cNvPr id="21" name="Grafik 20" descr="Chat mit einfarbiger Füllung">
            <a:extLst>
              <a:ext uri="{FF2B5EF4-FFF2-40B4-BE49-F238E27FC236}">
                <a16:creationId xmlns:a16="http://schemas.microsoft.com/office/drawing/2014/main" id="{A1723EE8-B9DC-15F7-149C-2650B4A065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1401" y="3513381"/>
            <a:ext cx="555623" cy="555623"/>
          </a:xfrm>
          <a:prstGeom prst="rect">
            <a:avLst/>
          </a:prstGeom>
        </p:spPr>
      </p:pic>
      <p:pic>
        <p:nvPicPr>
          <p:cNvPr id="23" name="Grafik 22" descr="Glühbirne und Zahnrad mit einfarbiger Füllung">
            <a:extLst>
              <a:ext uri="{FF2B5EF4-FFF2-40B4-BE49-F238E27FC236}">
                <a16:creationId xmlns:a16="http://schemas.microsoft.com/office/drawing/2014/main" id="{F3F62259-9D5E-CD77-2830-EB17B709BE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11400" y="4102514"/>
            <a:ext cx="555623" cy="555623"/>
          </a:xfrm>
          <a:prstGeom prst="rect">
            <a:avLst/>
          </a:prstGeom>
        </p:spPr>
      </p:pic>
      <p:pic>
        <p:nvPicPr>
          <p:cNvPr id="25" name="Grafik 24" descr="Besprechung mit einfarbiger Füllung">
            <a:extLst>
              <a:ext uri="{FF2B5EF4-FFF2-40B4-BE49-F238E27FC236}">
                <a16:creationId xmlns:a16="http://schemas.microsoft.com/office/drawing/2014/main" id="{6A934B2F-227C-0934-734F-69FA268ED0D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11401" y="4712925"/>
            <a:ext cx="555622" cy="555622"/>
          </a:xfrm>
          <a:prstGeom prst="rect">
            <a:avLst/>
          </a:prstGeom>
        </p:spPr>
      </p:pic>
      <p:pic>
        <p:nvPicPr>
          <p:cNvPr id="27" name="Grafik 26" descr="Bewertung mit einfarbiger Füllung">
            <a:extLst>
              <a:ext uri="{FF2B5EF4-FFF2-40B4-BE49-F238E27FC236}">
                <a16:creationId xmlns:a16="http://schemas.microsoft.com/office/drawing/2014/main" id="{2CF5D385-4B9D-D7E8-0E07-D58B4FF144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11400" y="5384820"/>
            <a:ext cx="555623" cy="555623"/>
          </a:xfrm>
          <a:prstGeom prst="rect">
            <a:avLst/>
          </a:prstGeom>
        </p:spPr>
      </p:pic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D4D1AC8D-A565-F1BD-2380-96FF9F9C4BB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duotone>
              <a:prstClr val="black"/>
              <a:srgbClr val="D2AAA6">
                <a:tint val="45000"/>
                <a:satMod val="400000"/>
              </a:srgbClr>
            </a:duotone>
            <a:alphaModFix amt="50000"/>
          </a:blip>
          <a:srcRect l="15441" r="78542" b="53091"/>
          <a:stretch/>
        </p:blipFill>
        <p:spPr>
          <a:xfrm rot="554331">
            <a:off x="3576898" y="2372205"/>
            <a:ext cx="211312" cy="784062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D2F8682A-C469-2270-5003-C7E2EE32BA19}"/>
              </a:ext>
            </a:extLst>
          </p:cNvPr>
          <p:cNvSpPr/>
          <p:nvPr/>
        </p:nvSpPr>
        <p:spPr>
          <a:xfrm>
            <a:off x="935665" y="1453083"/>
            <a:ext cx="9260958" cy="1079737"/>
          </a:xfrm>
          <a:prstGeom prst="rect">
            <a:avLst/>
          </a:prstGeom>
          <a:solidFill>
            <a:srgbClr val="C1D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34899451-44C1-3606-BCED-4980A6793E3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53563" y="1154489"/>
            <a:ext cx="1605544" cy="1609747"/>
          </a:xfrm>
          <a:prstGeom prst="rect">
            <a:avLst/>
          </a:prstGeom>
        </p:spPr>
      </p:pic>
      <p:sp>
        <p:nvSpPr>
          <p:cNvPr id="30" name="Rechteck 29">
            <a:extLst>
              <a:ext uri="{FF2B5EF4-FFF2-40B4-BE49-F238E27FC236}">
                <a16:creationId xmlns:a16="http://schemas.microsoft.com/office/drawing/2014/main" id="{6D5F1CE7-0C96-FEDC-21D1-25D028FA442F}"/>
              </a:ext>
            </a:extLst>
          </p:cNvPr>
          <p:cNvSpPr/>
          <p:nvPr/>
        </p:nvSpPr>
        <p:spPr>
          <a:xfrm>
            <a:off x="1244010" y="1589454"/>
            <a:ext cx="8739962" cy="769646"/>
          </a:xfrm>
          <a:custGeom>
            <a:avLst/>
            <a:gdLst>
              <a:gd name="connsiteX0" fmla="*/ 0 w 8739962"/>
              <a:gd name="connsiteY0" fmla="*/ 0 h 769646"/>
              <a:gd name="connsiteX1" fmla="*/ 320465 w 8739962"/>
              <a:gd name="connsiteY1" fmla="*/ 0 h 769646"/>
              <a:gd name="connsiteX2" fmla="*/ 728330 w 8739962"/>
              <a:gd name="connsiteY2" fmla="*/ 0 h 769646"/>
              <a:gd name="connsiteX3" fmla="*/ 1223595 w 8739962"/>
              <a:gd name="connsiteY3" fmla="*/ 0 h 769646"/>
              <a:gd name="connsiteX4" fmla="*/ 1806259 w 8739962"/>
              <a:gd name="connsiteY4" fmla="*/ 0 h 769646"/>
              <a:gd name="connsiteX5" fmla="*/ 2214124 w 8739962"/>
              <a:gd name="connsiteY5" fmla="*/ 0 h 769646"/>
              <a:gd name="connsiteX6" fmla="*/ 2796788 w 8739962"/>
              <a:gd name="connsiteY6" fmla="*/ 0 h 769646"/>
              <a:gd name="connsiteX7" fmla="*/ 3204653 w 8739962"/>
              <a:gd name="connsiteY7" fmla="*/ 0 h 769646"/>
              <a:gd name="connsiteX8" fmla="*/ 3874716 w 8739962"/>
              <a:gd name="connsiteY8" fmla="*/ 0 h 769646"/>
              <a:gd name="connsiteX9" fmla="*/ 4632180 w 8739962"/>
              <a:gd name="connsiteY9" fmla="*/ 0 h 769646"/>
              <a:gd name="connsiteX10" fmla="*/ 4952645 w 8739962"/>
              <a:gd name="connsiteY10" fmla="*/ 0 h 769646"/>
              <a:gd name="connsiteX11" fmla="*/ 5710109 w 8739962"/>
              <a:gd name="connsiteY11" fmla="*/ 0 h 769646"/>
              <a:gd name="connsiteX12" fmla="*/ 6467572 w 8739962"/>
              <a:gd name="connsiteY12" fmla="*/ 0 h 769646"/>
              <a:gd name="connsiteX13" fmla="*/ 6788037 w 8739962"/>
              <a:gd name="connsiteY13" fmla="*/ 0 h 769646"/>
              <a:gd name="connsiteX14" fmla="*/ 7108502 w 8739962"/>
              <a:gd name="connsiteY14" fmla="*/ 0 h 769646"/>
              <a:gd name="connsiteX15" fmla="*/ 7691167 w 8739962"/>
              <a:gd name="connsiteY15" fmla="*/ 0 h 769646"/>
              <a:gd name="connsiteX16" fmla="*/ 8186431 w 8739962"/>
              <a:gd name="connsiteY16" fmla="*/ 0 h 769646"/>
              <a:gd name="connsiteX17" fmla="*/ 8739962 w 8739962"/>
              <a:gd name="connsiteY17" fmla="*/ 0 h 769646"/>
              <a:gd name="connsiteX18" fmla="*/ 8739962 w 8739962"/>
              <a:gd name="connsiteY18" fmla="*/ 392519 h 769646"/>
              <a:gd name="connsiteX19" fmla="*/ 8739962 w 8739962"/>
              <a:gd name="connsiteY19" fmla="*/ 769646 h 769646"/>
              <a:gd name="connsiteX20" fmla="*/ 8332097 w 8739962"/>
              <a:gd name="connsiteY20" fmla="*/ 769646 h 769646"/>
              <a:gd name="connsiteX21" fmla="*/ 7749433 w 8739962"/>
              <a:gd name="connsiteY21" fmla="*/ 769646 h 769646"/>
              <a:gd name="connsiteX22" fmla="*/ 7079369 w 8739962"/>
              <a:gd name="connsiteY22" fmla="*/ 769646 h 769646"/>
              <a:gd name="connsiteX23" fmla="*/ 6758904 w 8739962"/>
              <a:gd name="connsiteY23" fmla="*/ 769646 h 769646"/>
              <a:gd name="connsiteX24" fmla="*/ 6088840 w 8739962"/>
              <a:gd name="connsiteY24" fmla="*/ 769646 h 769646"/>
              <a:gd name="connsiteX25" fmla="*/ 5768375 w 8739962"/>
              <a:gd name="connsiteY25" fmla="*/ 769646 h 769646"/>
              <a:gd name="connsiteX26" fmla="*/ 5010912 w 8739962"/>
              <a:gd name="connsiteY26" fmla="*/ 769646 h 769646"/>
              <a:gd name="connsiteX27" fmla="*/ 4603047 w 8739962"/>
              <a:gd name="connsiteY27" fmla="*/ 769646 h 769646"/>
              <a:gd name="connsiteX28" fmla="*/ 4107782 w 8739962"/>
              <a:gd name="connsiteY28" fmla="*/ 769646 h 769646"/>
              <a:gd name="connsiteX29" fmla="*/ 3525118 w 8739962"/>
              <a:gd name="connsiteY29" fmla="*/ 769646 h 769646"/>
              <a:gd name="connsiteX30" fmla="*/ 3117253 w 8739962"/>
              <a:gd name="connsiteY30" fmla="*/ 769646 h 769646"/>
              <a:gd name="connsiteX31" fmla="*/ 2621989 w 8739962"/>
              <a:gd name="connsiteY31" fmla="*/ 769646 h 769646"/>
              <a:gd name="connsiteX32" fmla="*/ 2214124 w 8739962"/>
              <a:gd name="connsiteY32" fmla="*/ 769646 h 769646"/>
              <a:gd name="connsiteX33" fmla="*/ 1893658 w 8739962"/>
              <a:gd name="connsiteY33" fmla="*/ 769646 h 769646"/>
              <a:gd name="connsiteX34" fmla="*/ 1223595 w 8739962"/>
              <a:gd name="connsiteY34" fmla="*/ 769646 h 769646"/>
              <a:gd name="connsiteX35" fmla="*/ 0 w 8739962"/>
              <a:gd name="connsiteY35" fmla="*/ 769646 h 769646"/>
              <a:gd name="connsiteX36" fmla="*/ 0 w 8739962"/>
              <a:gd name="connsiteY36" fmla="*/ 377127 h 769646"/>
              <a:gd name="connsiteX37" fmla="*/ 0 w 8739962"/>
              <a:gd name="connsiteY37" fmla="*/ 0 h 76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39962" h="769646" fill="none" extrusionOk="0">
                <a:moveTo>
                  <a:pt x="0" y="0"/>
                </a:moveTo>
                <a:cubicBezTo>
                  <a:pt x="73733" y="-37446"/>
                  <a:pt x="163208" y="31481"/>
                  <a:pt x="320465" y="0"/>
                </a:cubicBezTo>
                <a:cubicBezTo>
                  <a:pt x="477723" y="-31481"/>
                  <a:pt x="555495" y="43501"/>
                  <a:pt x="728330" y="0"/>
                </a:cubicBezTo>
                <a:cubicBezTo>
                  <a:pt x="901165" y="-43501"/>
                  <a:pt x="1044194" y="1423"/>
                  <a:pt x="1223595" y="0"/>
                </a:cubicBezTo>
                <a:cubicBezTo>
                  <a:pt x="1402996" y="-1423"/>
                  <a:pt x="1676889" y="44037"/>
                  <a:pt x="1806259" y="0"/>
                </a:cubicBezTo>
                <a:cubicBezTo>
                  <a:pt x="1935629" y="-44037"/>
                  <a:pt x="2087756" y="19085"/>
                  <a:pt x="2214124" y="0"/>
                </a:cubicBezTo>
                <a:cubicBezTo>
                  <a:pt x="2340493" y="-19085"/>
                  <a:pt x="2657950" y="29517"/>
                  <a:pt x="2796788" y="0"/>
                </a:cubicBezTo>
                <a:cubicBezTo>
                  <a:pt x="2935626" y="-29517"/>
                  <a:pt x="3034518" y="47030"/>
                  <a:pt x="3204653" y="0"/>
                </a:cubicBezTo>
                <a:cubicBezTo>
                  <a:pt x="3374789" y="-47030"/>
                  <a:pt x="3717349" y="285"/>
                  <a:pt x="3874716" y="0"/>
                </a:cubicBezTo>
                <a:cubicBezTo>
                  <a:pt x="4032083" y="-285"/>
                  <a:pt x="4424695" y="25095"/>
                  <a:pt x="4632180" y="0"/>
                </a:cubicBezTo>
                <a:cubicBezTo>
                  <a:pt x="4839665" y="-25095"/>
                  <a:pt x="4830923" y="7486"/>
                  <a:pt x="4952645" y="0"/>
                </a:cubicBezTo>
                <a:cubicBezTo>
                  <a:pt x="5074367" y="-7486"/>
                  <a:pt x="5518812" y="54078"/>
                  <a:pt x="5710109" y="0"/>
                </a:cubicBezTo>
                <a:cubicBezTo>
                  <a:pt x="5901406" y="-54078"/>
                  <a:pt x="6304380" y="49183"/>
                  <a:pt x="6467572" y="0"/>
                </a:cubicBezTo>
                <a:cubicBezTo>
                  <a:pt x="6630764" y="-49183"/>
                  <a:pt x="6685746" y="18792"/>
                  <a:pt x="6788037" y="0"/>
                </a:cubicBezTo>
                <a:cubicBezTo>
                  <a:pt x="6890328" y="-18792"/>
                  <a:pt x="7043522" y="8150"/>
                  <a:pt x="7108502" y="0"/>
                </a:cubicBezTo>
                <a:cubicBezTo>
                  <a:pt x="7173483" y="-8150"/>
                  <a:pt x="7547077" y="24300"/>
                  <a:pt x="7691167" y="0"/>
                </a:cubicBezTo>
                <a:cubicBezTo>
                  <a:pt x="7835258" y="-24300"/>
                  <a:pt x="7948241" y="20128"/>
                  <a:pt x="8186431" y="0"/>
                </a:cubicBezTo>
                <a:cubicBezTo>
                  <a:pt x="8424621" y="-20128"/>
                  <a:pt x="8559890" y="26003"/>
                  <a:pt x="8739962" y="0"/>
                </a:cubicBezTo>
                <a:cubicBezTo>
                  <a:pt x="8758102" y="112812"/>
                  <a:pt x="8739819" y="215371"/>
                  <a:pt x="8739962" y="392519"/>
                </a:cubicBezTo>
                <a:cubicBezTo>
                  <a:pt x="8740105" y="569667"/>
                  <a:pt x="8720689" y="598042"/>
                  <a:pt x="8739962" y="769646"/>
                </a:cubicBezTo>
                <a:cubicBezTo>
                  <a:pt x="8641602" y="812187"/>
                  <a:pt x="8480241" y="736105"/>
                  <a:pt x="8332097" y="769646"/>
                </a:cubicBezTo>
                <a:cubicBezTo>
                  <a:pt x="8183953" y="803187"/>
                  <a:pt x="7954762" y="763872"/>
                  <a:pt x="7749433" y="769646"/>
                </a:cubicBezTo>
                <a:cubicBezTo>
                  <a:pt x="7544104" y="775420"/>
                  <a:pt x="7267188" y="714323"/>
                  <a:pt x="7079369" y="769646"/>
                </a:cubicBezTo>
                <a:cubicBezTo>
                  <a:pt x="6891550" y="824969"/>
                  <a:pt x="6891036" y="768132"/>
                  <a:pt x="6758904" y="769646"/>
                </a:cubicBezTo>
                <a:cubicBezTo>
                  <a:pt x="6626773" y="771160"/>
                  <a:pt x="6372235" y="739033"/>
                  <a:pt x="6088840" y="769646"/>
                </a:cubicBezTo>
                <a:cubicBezTo>
                  <a:pt x="5805445" y="800259"/>
                  <a:pt x="5909186" y="733405"/>
                  <a:pt x="5768375" y="769646"/>
                </a:cubicBezTo>
                <a:cubicBezTo>
                  <a:pt x="5627564" y="805887"/>
                  <a:pt x="5277907" y="748167"/>
                  <a:pt x="5010912" y="769646"/>
                </a:cubicBezTo>
                <a:cubicBezTo>
                  <a:pt x="4743917" y="791125"/>
                  <a:pt x="4714197" y="761492"/>
                  <a:pt x="4603047" y="769646"/>
                </a:cubicBezTo>
                <a:cubicBezTo>
                  <a:pt x="4491898" y="777800"/>
                  <a:pt x="4339745" y="750103"/>
                  <a:pt x="4107782" y="769646"/>
                </a:cubicBezTo>
                <a:cubicBezTo>
                  <a:pt x="3875820" y="789189"/>
                  <a:pt x="3807604" y="754857"/>
                  <a:pt x="3525118" y="769646"/>
                </a:cubicBezTo>
                <a:cubicBezTo>
                  <a:pt x="3242632" y="784435"/>
                  <a:pt x="3302918" y="736864"/>
                  <a:pt x="3117253" y="769646"/>
                </a:cubicBezTo>
                <a:cubicBezTo>
                  <a:pt x="2931588" y="802428"/>
                  <a:pt x="2830708" y="725194"/>
                  <a:pt x="2621989" y="769646"/>
                </a:cubicBezTo>
                <a:cubicBezTo>
                  <a:pt x="2413270" y="814098"/>
                  <a:pt x="2360364" y="746092"/>
                  <a:pt x="2214124" y="769646"/>
                </a:cubicBezTo>
                <a:cubicBezTo>
                  <a:pt x="2067884" y="793200"/>
                  <a:pt x="1960431" y="747023"/>
                  <a:pt x="1893658" y="769646"/>
                </a:cubicBezTo>
                <a:cubicBezTo>
                  <a:pt x="1826885" y="792269"/>
                  <a:pt x="1384118" y="768409"/>
                  <a:pt x="1223595" y="769646"/>
                </a:cubicBezTo>
                <a:cubicBezTo>
                  <a:pt x="1063072" y="770883"/>
                  <a:pt x="511189" y="697162"/>
                  <a:pt x="0" y="769646"/>
                </a:cubicBezTo>
                <a:cubicBezTo>
                  <a:pt x="-2892" y="633622"/>
                  <a:pt x="30843" y="491943"/>
                  <a:pt x="0" y="377127"/>
                </a:cubicBezTo>
                <a:cubicBezTo>
                  <a:pt x="-30843" y="262311"/>
                  <a:pt x="34064" y="92695"/>
                  <a:pt x="0" y="0"/>
                </a:cubicBezTo>
                <a:close/>
              </a:path>
              <a:path w="8739962" h="769646" stroke="0" extrusionOk="0">
                <a:moveTo>
                  <a:pt x="0" y="0"/>
                </a:moveTo>
                <a:cubicBezTo>
                  <a:pt x="145978" y="-30470"/>
                  <a:pt x="458271" y="56027"/>
                  <a:pt x="670064" y="0"/>
                </a:cubicBezTo>
                <a:cubicBezTo>
                  <a:pt x="881857" y="-56027"/>
                  <a:pt x="1188188" y="74132"/>
                  <a:pt x="1340128" y="0"/>
                </a:cubicBezTo>
                <a:cubicBezTo>
                  <a:pt x="1492068" y="-74132"/>
                  <a:pt x="1502118" y="1111"/>
                  <a:pt x="1660593" y="0"/>
                </a:cubicBezTo>
                <a:cubicBezTo>
                  <a:pt x="1819068" y="-1111"/>
                  <a:pt x="2138291" y="35496"/>
                  <a:pt x="2418056" y="0"/>
                </a:cubicBezTo>
                <a:cubicBezTo>
                  <a:pt x="2697821" y="-35496"/>
                  <a:pt x="2756784" y="46178"/>
                  <a:pt x="2913321" y="0"/>
                </a:cubicBezTo>
                <a:cubicBezTo>
                  <a:pt x="3069859" y="-46178"/>
                  <a:pt x="3218314" y="42586"/>
                  <a:pt x="3408585" y="0"/>
                </a:cubicBezTo>
                <a:cubicBezTo>
                  <a:pt x="3598856" y="-42586"/>
                  <a:pt x="3781262" y="52535"/>
                  <a:pt x="3903850" y="0"/>
                </a:cubicBezTo>
                <a:cubicBezTo>
                  <a:pt x="4026438" y="-52535"/>
                  <a:pt x="4257286" y="28921"/>
                  <a:pt x="4573913" y="0"/>
                </a:cubicBezTo>
                <a:cubicBezTo>
                  <a:pt x="4890540" y="-28921"/>
                  <a:pt x="4853929" y="22883"/>
                  <a:pt x="4981778" y="0"/>
                </a:cubicBezTo>
                <a:cubicBezTo>
                  <a:pt x="5109627" y="-22883"/>
                  <a:pt x="5339885" y="33568"/>
                  <a:pt x="5477043" y="0"/>
                </a:cubicBezTo>
                <a:cubicBezTo>
                  <a:pt x="5614201" y="-33568"/>
                  <a:pt x="5933762" y="43558"/>
                  <a:pt x="6234506" y="0"/>
                </a:cubicBezTo>
                <a:cubicBezTo>
                  <a:pt x="6535250" y="-43558"/>
                  <a:pt x="6406704" y="5378"/>
                  <a:pt x="6554971" y="0"/>
                </a:cubicBezTo>
                <a:cubicBezTo>
                  <a:pt x="6703239" y="-5378"/>
                  <a:pt x="6957433" y="31109"/>
                  <a:pt x="7137636" y="0"/>
                </a:cubicBezTo>
                <a:cubicBezTo>
                  <a:pt x="7317840" y="-31109"/>
                  <a:pt x="7416019" y="3851"/>
                  <a:pt x="7545501" y="0"/>
                </a:cubicBezTo>
                <a:cubicBezTo>
                  <a:pt x="7674983" y="-3851"/>
                  <a:pt x="7831059" y="22569"/>
                  <a:pt x="8040765" y="0"/>
                </a:cubicBezTo>
                <a:cubicBezTo>
                  <a:pt x="8250471" y="-22569"/>
                  <a:pt x="8564615" y="28089"/>
                  <a:pt x="8739962" y="0"/>
                </a:cubicBezTo>
                <a:cubicBezTo>
                  <a:pt x="8774139" y="158856"/>
                  <a:pt x="8728345" y="300711"/>
                  <a:pt x="8739962" y="384823"/>
                </a:cubicBezTo>
                <a:cubicBezTo>
                  <a:pt x="8751579" y="468935"/>
                  <a:pt x="8694895" y="638395"/>
                  <a:pt x="8739962" y="769646"/>
                </a:cubicBezTo>
                <a:cubicBezTo>
                  <a:pt x="8527619" y="780652"/>
                  <a:pt x="8324102" y="717631"/>
                  <a:pt x="8069898" y="769646"/>
                </a:cubicBezTo>
                <a:cubicBezTo>
                  <a:pt x="7815694" y="821661"/>
                  <a:pt x="7860506" y="761084"/>
                  <a:pt x="7662033" y="769646"/>
                </a:cubicBezTo>
                <a:cubicBezTo>
                  <a:pt x="7463561" y="778208"/>
                  <a:pt x="7353558" y="734883"/>
                  <a:pt x="7166769" y="769646"/>
                </a:cubicBezTo>
                <a:cubicBezTo>
                  <a:pt x="6979980" y="804409"/>
                  <a:pt x="6964458" y="732687"/>
                  <a:pt x="6846304" y="769646"/>
                </a:cubicBezTo>
                <a:cubicBezTo>
                  <a:pt x="6728151" y="806605"/>
                  <a:pt x="6452124" y="694251"/>
                  <a:pt x="6176240" y="769646"/>
                </a:cubicBezTo>
                <a:cubicBezTo>
                  <a:pt x="5900356" y="845041"/>
                  <a:pt x="5826694" y="741945"/>
                  <a:pt x="5680975" y="769646"/>
                </a:cubicBezTo>
                <a:cubicBezTo>
                  <a:pt x="5535257" y="797347"/>
                  <a:pt x="5423522" y="720924"/>
                  <a:pt x="5273110" y="769646"/>
                </a:cubicBezTo>
                <a:cubicBezTo>
                  <a:pt x="5122698" y="818368"/>
                  <a:pt x="4753881" y="703281"/>
                  <a:pt x="4603047" y="769646"/>
                </a:cubicBezTo>
                <a:cubicBezTo>
                  <a:pt x="4452213" y="836011"/>
                  <a:pt x="4236933" y="712406"/>
                  <a:pt x="3932983" y="769646"/>
                </a:cubicBezTo>
                <a:cubicBezTo>
                  <a:pt x="3629033" y="826886"/>
                  <a:pt x="3346145" y="734413"/>
                  <a:pt x="3175520" y="769646"/>
                </a:cubicBezTo>
                <a:cubicBezTo>
                  <a:pt x="3004895" y="804879"/>
                  <a:pt x="2719932" y="736603"/>
                  <a:pt x="2505456" y="769646"/>
                </a:cubicBezTo>
                <a:cubicBezTo>
                  <a:pt x="2290980" y="802689"/>
                  <a:pt x="2104079" y="768427"/>
                  <a:pt x="1747992" y="769646"/>
                </a:cubicBezTo>
                <a:cubicBezTo>
                  <a:pt x="1391905" y="770865"/>
                  <a:pt x="1361215" y="745131"/>
                  <a:pt x="1077929" y="769646"/>
                </a:cubicBezTo>
                <a:cubicBezTo>
                  <a:pt x="794643" y="794161"/>
                  <a:pt x="858222" y="741389"/>
                  <a:pt x="670064" y="769646"/>
                </a:cubicBezTo>
                <a:cubicBezTo>
                  <a:pt x="481906" y="797903"/>
                  <a:pt x="334995" y="728136"/>
                  <a:pt x="0" y="769646"/>
                </a:cubicBezTo>
                <a:cubicBezTo>
                  <a:pt x="-3834" y="690090"/>
                  <a:pt x="9126" y="516375"/>
                  <a:pt x="0" y="400216"/>
                </a:cubicBezTo>
                <a:cubicBezTo>
                  <a:pt x="-9126" y="284057"/>
                  <a:pt x="12203" y="12009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tx1"/>
                </a:solidFill>
              </a:rPr>
              <a:t>Flache Hierarchien bedeuten, dass es weniger Vorgesetzte gibt und alle offener  und auf Augenhöhe zusammenarbeiten.</a:t>
            </a:r>
          </a:p>
        </p:txBody>
      </p:sp>
    </p:spTree>
    <p:extLst>
      <p:ext uri="{BB962C8B-B14F-4D97-AF65-F5344CB8AC3E}">
        <p14:creationId xmlns:p14="http://schemas.microsoft.com/office/powerpoint/2010/main" val="2214284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EC383E-9279-450C-833C-42FA2D771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Remote Work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C57AEF9-A9C2-1466-49DD-CEE071CC3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6</a:t>
            </a:fld>
            <a:endParaRPr lang="de-AT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5FEC4F0F-9EDC-DF3A-2097-1C05990F3F7D}"/>
              </a:ext>
            </a:extLst>
          </p:cNvPr>
          <p:cNvSpPr/>
          <p:nvPr/>
        </p:nvSpPr>
        <p:spPr>
          <a:xfrm>
            <a:off x="935665" y="2636873"/>
            <a:ext cx="5560828" cy="3605763"/>
          </a:xfrm>
          <a:prstGeom prst="rect">
            <a:avLst/>
          </a:prstGeom>
          <a:solidFill>
            <a:srgbClr val="AAE1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37F93DF-E019-1226-7690-B67B3C6B14D9}"/>
              </a:ext>
            </a:extLst>
          </p:cNvPr>
          <p:cNvSpPr/>
          <p:nvPr/>
        </p:nvSpPr>
        <p:spPr>
          <a:xfrm>
            <a:off x="1244009" y="2926539"/>
            <a:ext cx="4976037" cy="3038323"/>
          </a:xfrm>
          <a:custGeom>
            <a:avLst/>
            <a:gdLst>
              <a:gd name="connsiteX0" fmla="*/ 0 w 4976037"/>
              <a:gd name="connsiteY0" fmla="*/ 0 h 3038323"/>
              <a:gd name="connsiteX1" fmla="*/ 503133 w 4976037"/>
              <a:gd name="connsiteY1" fmla="*/ 0 h 3038323"/>
              <a:gd name="connsiteX2" fmla="*/ 906745 w 4976037"/>
              <a:gd name="connsiteY2" fmla="*/ 0 h 3038323"/>
              <a:gd name="connsiteX3" fmla="*/ 1409877 w 4976037"/>
              <a:gd name="connsiteY3" fmla="*/ 0 h 3038323"/>
              <a:gd name="connsiteX4" fmla="*/ 1913010 w 4976037"/>
              <a:gd name="connsiteY4" fmla="*/ 0 h 3038323"/>
              <a:gd name="connsiteX5" fmla="*/ 2565424 w 4976037"/>
              <a:gd name="connsiteY5" fmla="*/ 0 h 3038323"/>
              <a:gd name="connsiteX6" fmla="*/ 3018796 w 4976037"/>
              <a:gd name="connsiteY6" fmla="*/ 0 h 3038323"/>
              <a:gd name="connsiteX7" fmla="*/ 3521928 w 4976037"/>
              <a:gd name="connsiteY7" fmla="*/ 0 h 3038323"/>
              <a:gd name="connsiteX8" fmla="*/ 4074821 w 4976037"/>
              <a:gd name="connsiteY8" fmla="*/ 0 h 3038323"/>
              <a:gd name="connsiteX9" fmla="*/ 4976037 w 4976037"/>
              <a:gd name="connsiteY9" fmla="*/ 0 h 3038323"/>
              <a:gd name="connsiteX10" fmla="*/ 4976037 w 4976037"/>
              <a:gd name="connsiteY10" fmla="*/ 506387 h 3038323"/>
              <a:gd name="connsiteX11" fmla="*/ 4976037 w 4976037"/>
              <a:gd name="connsiteY11" fmla="*/ 1012774 h 3038323"/>
              <a:gd name="connsiteX12" fmla="*/ 4976037 w 4976037"/>
              <a:gd name="connsiteY12" fmla="*/ 1549545 h 3038323"/>
              <a:gd name="connsiteX13" fmla="*/ 4976037 w 4976037"/>
              <a:gd name="connsiteY13" fmla="*/ 2055932 h 3038323"/>
              <a:gd name="connsiteX14" fmla="*/ 4976037 w 4976037"/>
              <a:gd name="connsiteY14" fmla="*/ 2501553 h 3038323"/>
              <a:gd name="connsiteX15" fmla="*/ 4976037 w 4976037"/>
              <a:gd name="connsiteY15" fmla="*/ 3038323 h 3038323"/>
              <a:gd name="connsiteX16" fmla="*/ 4572425 w 4976037"/>
              <a:gd name="connsiteY16" fmla="*/ 3038323 h 3038323"/>
              <a:gd name="connsiteX17" fmla="*/ 3969772 w 4976037"/>
              <a:gd name="connsiteY17" fmla="*/ 3038323 h 3038323"/>
              <a:gd name="connsiteX18" fmla="*/ 3466639 w 4976037"/>
              <a:gd name="connsiteY18" fmla="*/ 3038323 h 3038323"/>
              <a:gd name="connsiteX19" fmla="*/ 2814225 w 4976037"/>
              <a:gd name="connsiteY19" fmla="*/ 3038323 h 3038323"/>
              <a:gd name="connsiteX20" fmla="*/ 2261332 w 4976037"/>
              <a:gd name="connsiteY20" fmla="*/ 3038323 h 3038323"/>
              <a:gd name="connsiteX21" fmla="*/ 1857720 w 4976037"/>
              <a:gd name="connsiteY21" fmla="*/ 3038323 h 3038323"/>
              <a:gd name="connsiteX22" fmla="*/ 1454109 w 4976037"/>
              <a:gd name="connsiteY22" fmla="*/ 3038323 h 3038323"/>
              <a:gd name="connsiteX23" fmla="*/ 851455 w 4976037"/>
              <a:gd name="connsiteY23" fmla="*/ 3038323 h 3038323"/>
              <a:gd name="connsiteX24" fmla="*/ 0 w 4976037"/>
              <a:gd name="connsiteY24" fmla="*/ 3038323 h 3038323"/>
              <a:gd name="connsiteX25" fmla="*/ 0 w 4976037"/>
              <a:gd name="connsiteY25" fmla="*/ 2531936 h 3038323"/>
              <a:gd name="connsiteX26" fmla="*/ 0 w 4976037"/>
              <a:gd name="connsiteY26" fmla="*/ 2116698 h 3038323"/>
              <a:gd name="connsiteX27" fmla="*/ 0 w 4976037"/>
              <a:gd name="connsiteY27" fmla="*/ 1579928 h 3038323"/>
              <a:gd name="connsiteX28" fmla="*/ 0 w 4976037"/>
              <a:gd name="connsiteY28" fmla="*/ 1073541 h 3038323"/>
              <a:gd name="connsiteX29" fmla="*/ 0 w 4976037"/>
              <a:gd name="connsiteY29" fmla="*/ 597537 h 3038323"/>
              <a:gd name="connsiteX30" fmla="*/ 0 w 4976037"/>
              <a:gd name="connsiteY30" fmla="*/ 0 h 3038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976037" h="3038323" fill="none" extrusionOk="0">
                <a:moveTo>
                  <a:pt x="0" y="0"/>
                </a:moveTo>
                <a:cubicBezTo>
                  <a:pt x="172972" y="-27406"/>
                  <a:pt x="271782" y="59113"/>
                  <a:pt x="503133" y="0"/>
                </a:cubicBezTo>
                <a:cubicBezTo>
                  <a:pt x="734484" y="-59113"/>
                  <a:pt x="763739" y="40713"/>
                  <a:pt x="906745" y="0"/>
                </a:cubicBezTo>
                <a:cubicBezTo>
                  <a:pt x="1049751" y="-40713"/>
                  <a:pt x="1206840" y="52752"/>
                  <a:pt x="1409877" y="0"/>
                </a:cubicBezTo>
                <a:cubicBezTo>
                  <a:pt x="1612914" y="-52752"/>
                  <a:pt x="1750480" y="17758"/>
                  <a:pt x="1913010" y="0"/>
                </a:cubicBezTo>
                <a:cubicBezTo>
                  <a:pt x="2075540" y="-17758"/>
                  <a:pt x="2373757" y="20286"/>
                  <a:pt x="2565424" y="0"/>
                </a:cubicBezTo>
                <a:cubicBezTo>
                  <a:pt x="2757091" y="-20286"/>
                  <a:pt x="2871616" y="8169"/>
                  <a:pt x="3018796" y="0"/>
                </a:cubicBezTo>
                <a:cubicBezTo>
                  <a:pt x="3165976" y="-8169"/>
                  <a:pt x="3326964" y="31337"/>
                  <a:pt x="3521928" y="0"/>
                </a:cubicBezTo>
                <a:cubicBezTo>
                  <a:pt x="3716892" y="-31337"/>
                  <a:pt x="3897780" y="30588"/>
                  <a:pt x="4074821" y="0"/>
                </a:cubicBezTo>
                <a:cubicBezTo>
                  <a:pt x="4251862" y="-30588"/>
                  <a:pt x="4795018" y="146"/>
                  <a:pt x="4976037" y="0"/>
                </a:cubicBezTo>
                <a:cubicBezTo>
                  <a:pt x="4995141" y="143931"/>
                  <a:pt x="4930976" y="338969"/>
                  <a:pt x="4976037" y="506387"/>
                </a:cubicBezTo>
                <a:cubicBezTo>
                  <a:pt x="5021098" y="673805"/>
                  <a:pt x="4929424" y="888239"/>
                  <a:pt x="4976037" y="1012774"/>
                </a:cubicBezTo>
                <a:cubicBezTo>
                  <a:pt x="5022650" y="1137309"/>
                  <a:pt x="4950458" y="1338990"/>
                  <a:pt x="4976037" y="1549545"/>
                </a:cubicBezTo>
                <a:cubicBezTo>
                  <a:pt x="5001616" y="1760100"/>
                  <a:pt x="4975636" y="1847259"/>
                  <a:pt x="4976037" y="2055932"/>
                </a:cubicBezTo>
                <a:cubicBezTo>
                  <a:pt x="4976438" y="2264605"/>
                  <a:pt x="4964428" y="2350504"/>
                  <a:pt x="4976037" y="2501553"/>
                </a:cubicBezTo>
                <a:cubicBezTo>
                  <a:pt x="4987646" y="2652602"/>
                  <a:pt x="4957861" y="2839659"/>
                  <a:pt x="4976037" y="3038323"/>
                </a:cubicBezTo>
                <a:cubicBezTo>
                  <a:pt x="4823265" y="3077476"/>
                  <a:pt x="4772376" y="3024124"/>
                  <a:pt x="4572425" y="3038323"/>
                </a:cubicBezTo>
                <a:cubicBezTo>
                  <a:pt x="4372474" y="3052522"/>
                  <a:pt x="4125186" y="3001151"/>
                  <a:pt x="3969772" y="3038323"/>
                </a:cubicBezTo>
                <a:cubicBezTo>
                  <a:pt x="3814358" y="3075495"/>
                  <a:pt x="3622470" y="2989424"/>
                  <a:pt x="3466639" y="3038323"/>
                </a:cubicBezTo>
                <a:cubicBezTo>
                  <a:pt x="3310808" y="3087222"/>
                  <a:pt x="2970667" y="3019350"/>
                  <a:pt x="2814225" y="3038323"/>
                </a:cubicBezTo>
                <a:cubicBezTo>
                  <a:pt x="2657783" y="3057296"/>
                  <a:pt x="2412427" y="3027921"/>
                  <a:pt x="2261332" y="3038323"/>
                </a:cubicBezTo>
                <a:cubicBezTo>
                  <a:pt x="2110237" y="3048725"/>
                  <a:pt x="2011840" y="3026497"/>
                  <a:pt x="1857720" y="3038323"/>
                </a:cubicBezTo>
                <a:cubicBezTo>
                  <a:pt x="1703600" y="3050149"/>
                  <a:pt x="1580196" y="3009133"/>
                  <a:pt x="1454109" y="3038323"/>
                </a:cubicBezTo>
                <a:cubicBezTo>
                  <a:pt x="1328022" y="3067513"/>
                  <a:pt x="1136049" y="2974432"/>
                  <a:pt x="851455" y="3038323"/>
                </a:cubicBezTo>
                <a:cubicBezTo>
                  <a:pt x="566861" y="3102214"/>
                  <a:pt x="224719" y="2991730"/>
                  <a:pt x="0" y="3038323"/>
                </a:cubicBezTo>
                <a:cubicBezTo>
                  <a:pt x="-18856" y="2847176"/>
                  <a:pt x="32477" y="2697613"/>
                  <a:pt x="0" y="2531936"/>
                </a:cubicBezTo>
                <a:cubicBezTo>
                  <a:pt x="-32477" y="2366259"/>
                  <a:pt x="4052" y="2265329"/>
                  <a:pt x="0" y="2116698"/>
                </a:cubicBezTo>
                <a:cubicBezTo>
                  <a:pt x="-4052" y="1968067"/>
                  <a:pt x="24668" y="1783827"/>
                  <a:pt x="0" y="1579928"/>
                </a:cubicBezTo>
                <a:cubicBezTo>
                  <a:pt x="-24668" y="1376029"/>
                  <a:pt x="24316" y="1228341"/>
                  <a:pt x="0" y="1073541"/>
                </a:cubicBezTo>
                <a:cubicBezTo>
                  <a:pt x="-24316" y="918741"/>
                  <a:pt x="30054" y="761500"/>
                  <a:pt x="0" y="597537"/>
                </a:cubicBezTo>
                <a:cubicBezTo>
                  <a:pt x="-30054" y="433574"/>
                  <a:pt x="44827" y="150346"/>
                  <a:pt x="0" y="0"/>
                </a:cubicBezTo>
                <a:close/>
              </a:path>
              <a:path w="4976037" h="3038323" stroke="0" extrusionOk="0">
                <a:moveTo>
                  <a:pt x="0" y="0"/>
                </a:moveTo>
                <a:cubicBezTo>
                  <a:pt x="132268" y="-36776"/>
                  <a:pt x="368268" y="9803"/>
                  <a:pt x="602653" y="0"/>
                </a:cubicBezTo>
                <a:cubicBezTo>
                  <a:pt x="837038" y="-9803"/>
                  <a:pt x="973307" y="70014"/>
                  <a:pt x="1205307" y="0"/>
                </a:cubicBezTo>
                <a:cubicBezTo>
                  <a:pt x="1437307" y="-70014"/>
                  <a:pt x="1518816" y="47899"/>
                  <a:pt x="1608919" y="0"/>
                </a:cubicBezTo>
                <a:cubicBezTo>
                  <a:pt x="1699022" y="-47899"/>
                  <a:pt x="1990895" y="55795"/>
                  <a:pt x="2261332" y="0"/>
                </a:cubicBezTo>
                <a:cubicBezTo>
                  <a:pt x="2531769" y="-55795"/>
                  <a:pt x="2548146" y="34318"/>
                  <a:pt x="2764465" y="0"/>
                </a:cubicBezTo>
                <a:cubicBezTo>
                  <a:pt x="2980784" y="-34318"/>
                  <a:pt x="3122104" y="48883"/>
                  <a:pt x="3267598" y="0"/>
                </a:cubicBezTo>
                <a:cubicBezTo>
                  <a:pt x="3413092" y="-48883"/>
                  <a:pt x="3659777" y="32837"/>
                  <a:pt x="3770730" y="0"/>
                </a:cubicBezTo>
                <a:cubicBezTo>
                  <a:pt x="3881683" y="-32837"/>
                  <a:pt x="4174778" y="36212"/>
                  <a:pt x="4373384" y="0"/>
                </a:cubicBezTo>
                <a:cubicBezTo>
                  <a:pt x="4571990" y="-36212"/>
                  <a:pt x="4797656" y="32513"/>
                  <a:pt x="4976037" y="0"/>
                </a:cubicBezTo>
                <a:cubicBezTo>
                  <a:pt x="4977609" y="230957"/>
                  <a:pt x="4932445" y="362366"/>
                  <a:pt x="4976037" y="476004"/>
                </a:cubicBezTo>
                <a:cubicBezTo>
                  <a:pt x="5019629" y="589642"/>
                  <a:pt x="4967342" y="840895"/>
                  <a:pt x="4976037" y="1012774"/>
                </a:cubicBezTo>
                <a:cubicBezTo>
                  <a:pt x="4984732" y="1184653"/>
                  <a:pt x="4969568" y="1292086"/>
                  <a:pt x="4976037" y="1428012"/>
                </a:cubicBezTo>
                <a:cubicBezTo>
                  <a:pt x="4982506" y="1563938"/>
                  <a:pt x="4964714" y="1745751"/>
                  <a:pt x="4976037" y="1843249"/>
                </a:cubicBezTo>
                <a:cubicBezTo>
                  <a:pt x="4987360" y="1940747"/>
                  <a:pt x="4967889" y="2136608"/>
                  <a:pt x="4976037" y="2380020"/>
                </a:cubicBezTo>
                <a:cubicBezTo>
                  <a:pt x="4984185" y="2623432"/>
                  <a:pt x="4959346" y="2826734"/>
                  <a:pt x="4976037" y="3038323"/>
                </a:cubicBezTo>
                <a:cubicBezTo>
                  <a:pt x="4834869" y="3066577"/>
                  <a:pt x="4676887" y="3005457"/>
                  <a:pt x="4572425" y="3038323"/>
                </a:cubicBezTo>
                <a:cubicBezTo>
                  <a:pt x="4467963" y="3071189"/>
                  <a:pt x="4206431" y="2980810"/>
                  <a:pt x="4019532" y="3038323"/>
                </a:cubicBezTo>
                <a:cubicBezTo>
                  <a:pt x="3832633" y="3095836"/>
                  <a:pt x="3699706" y="3029576"/>
                  <a:pt x="3516399" y="3038323"/>
                </a:cubicBezTo>
                <a:cubicBezTo>
                  <a:pt x="3333092" y="3047070"/>
                  <a:pt x="3126130" y="3020461"/>
                  <a:pt x="2863986" y="3038323"/>
                </a:cubicBezTo>
                <a:cubicBezTo>
                  <a:pt x="2601842" y="3056185"/>
                  <a:pt x="2595459" y="3013518"/>
                  <a:pt x="2410613" y="3038323"/>
                </a:cubicBezTo>
                <a:cubicBezTo>
                  <a:pt x="2225767" y="3063128"/>
                  <a:pt x="2015177" y="3001178"/>
                  <a:pt x="1907481" y="3038323"/>
                </a:cubicBezTo>
                <a:cubicBezTo>
                  <a:pt x="1799785" y="3075468"/>
                  <a:pt x="1677580" y="3020995"/>
                  <a:pt x="1503869" y="3038323"/>
                </a:cubicBezTo>
                <a:cubicBezTo>
                  <a:pt x="1330158" y="3055651"/>
                  <a:pt x="1031542" y="3021110"/>
                  <a:pt x="901216" y="3038323"/>
                </a:cubicBezTo>
                <a:cubicBezTo>
                  <a:pt x="770890" y="3055536"/>
                  <a:pt x="327559" y="2982728"/>
                  <a:pt x="0" y="3038323"/>
                </a:cubicBezTo>
                <a:cubicBezTo>
                  <a:pt x="-3284" y="2899611"/>
                  <a:pt x="21804" y="2697428"/>
                  <a:pt x="0" y="2592702"/>
                </a:cubicBezTo>
                <a:cubicBezTo>
                  <a:pt x="-21804" y="2487976"/>
                  <a:pt x="10736" y="2284230"/>
                  <a:pt x="0" y="2177465"/>
                </a:cubicBezTo>
                <a:cubicBezTo>
                  <a:pt x="-10736" y="2070700"/>
                  <a:pt x="25930" y="1924010"/>
                  <a:pt x="0" y="1731844"/>
                </a:cubicBezTo>
                <a:cubicBezTo>
                  <a:pt x="-25930" y="1539678"/>
                  <a:pt x="33511" y="1489692"/>
                  <a:pt x="0" y="1316607"/>
                </a:cubicBezTo>
                <a:cubicBezTo>
                  <a:pt x="-33511" y="1143522"/>
                  <a:pt x="6437" y="1089750"/>
                  <a:pt x="0" y="901369"/>
                </a:cubicBezTo>
                <a:cubicBezTo>
                  <a:pt x="-6437" y="712988"/>
                  <a:pt x="22571" y="621577"/>
                  <a:pt x="0" y="486132"/>
                </a:cubicBezTo>
                <a:cubicBezTo>
                  <a:pt x="-22571" y="350687"/>
                  <a:pt x="28174" y="12569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2400"/>
              </a:spcAft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1"/>
              </a:solidFill>
            </a:endParaRPr>
          </a:p>
          <a:p>
            <a:pPr marL="911225">
              <a:spcAft>
                <a:spcPts val="2400"/>
              </a:spcAft>
            </a:pPr>
            <a:endParaRPr lang="de-DE" sz="2000" dirty="0">
              <a:solidFill>
                <a:schemeClr val="tx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1"/>
              </a:solidFill>
            </a:endParaRPr>
          </a:p>
        </p:txBody>
      </p:sp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D4D1AC8D-A565-F1BD-2380-96FF9F9C4B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2AAA6">
                <a:tint val="45000"/>
                <a:satMod val="400000"/>
              </a:srgbClr>
            </a:duotone>
            <a:alphaModFix amt="50000"/>
          </a:blip>
          <a:srcRect l="15441" r="78542" b="53091"/>
          <a:stretch/>
        </p:blipFill>
        <p:spPr>
          <a:xfrm rot="554331">
            <a:off x="3576898" y="2372205"/>
            <a:ext cx="211312" cy="784062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D2F8682A-C469-2270-5003-C7E2EE32BA19}"/>
              </a:ext>
            </a:extLst>
          </p:cNvPr>
          <p:cNvSpPr/>
          <p:nvPr/>
        </p:nvSpPr>
        <p:spPr>
          <a:xfrm>
            <a:off x="935665" y="1453083"/>
            <a:ext cx="9260958" cy="1079737"/>
          </a:xfrm>
          <a:prstGeom prst="rect">
            <a:avLst/>
          </a:prstGeom>
          <a:solidFill>
            <a:srgbClr val="C1D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34899451-44C1-3606-BCED-4980A6793E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3563" y="1158686"/>
            <a:ext cx="1605544" cy="1601352"/>
          </a:xfrm>
          <a:prstGeom prst="rect">
            <a:avLst/>
          </a:prstGeom>
        </p:spPr>
      </p:pic>
      <p:sp>
        <p:nvSpPr>
          <p:cNvPr id="30" name="Rechteck 29">
            <a:extLst>
              <a:ext uri="{FF2B5EF4-FFF2-40B4-BE49-F238E27FC236}">
                <a16:creationId xmlns:a16="http://schemas.microsoft.com/office/drawing/2014/main" id="{6D5F1CE7-0C96-FEDC-21D1-25D028FA442F}"/>
              </a:ext>
            </a:extLst>
          </p:cNvPr>
          <p:cNvSpPr/>
          <p:nvPr/>
        </p:nvSpPr>
        <p:spPr>
          <a:xfrm>
            <a:off x="1244010" y="1589454"/>
            <a:ext cx="8739962" cy="769646"/>
          </a:xfrm>
          <a:custGeom>
            <a:avLst/>
            <a:gdLst>
              <a:gd name="connsiteX0" fmla="*/ 0 w 8739962"/>
              <a:gd name="connsiteY0" fmla="*/ 0 h 769646"/>
              <a:gd name="connsiteX1" fmla="*/ 320465 w 8739962"/>
              <a:gd name="connsiteY1" fmla="*/ 0 h 769646"/>
              <a:gd name="connsiteX2" fmla="*/ 728330 w 8739962"/>
              <a:gd name="connsiteY2" fmla="*/ 0 h 769646"/>
              <a:gd name="connsiteX3" fmla="*/ 1223595 w 8739962"/>
              <a:gd name="connsiteY3" fmla="*/ 0 h 769646"/>
              <a:gd name="connsiteX4" fmla="*/ 1806259 w 8739962"/>
              <a:gd name="connsiteY4" fmla="*/ 0 h 769646"/>
              <a:gd name="connsiteX5" fmla="*/ 2214124 w 8739962"/>
              <a:gd name="connsiteY5" fmla="*/ 0 h 769646"/>
              <a:gd name="connsiteX6" fmla="*/ 2796788 w 8739962"/>
              <a:gd name="connsiteY6" fmla="*/ 0 h 769646"/>
              <a:gd name="connsiteX7" fmla="*/ 3204653 w 8739962"/>
              <a:gd name="connsiteY7" fmla="*/ 0 h 769646"/>
              <a:gd name="connsiteX8" fmla="*/ 3874716 w 8739962"/>
              <a:gd name="connsiteY8" fmla="*/ 0 h 769646"/>
              <a:gd name="connsiteX9" fmla="*/ 4632180 w 8739962"/>
              <a:gd name="connsiteY9" fmla="*/ 0 h 769646"/>
              <a:gd name="connsiteX10" fmla="*/ 4952645 w 8739962"/>
              <a:gd name="connsiteY10" fmla="*/ 0 h 769646"/>
              <a:gd name="connsiteX11" fmla="*/ 5710109 w 8739962"/>
              <a:gd name="connsiteY11" fmla="*/ 0 h 769646"/>
              <a:gd name="connsiteX12" fmla="*/ 6467572 w 8739962"/>
              <a:gd name="connsiteY12" fmla="*/ 0 h 769646"/>
              <a:gd name="connsiteX13" fmla="*/ 6788037 w 8739962"/>
              <a:gd name="connsiteY13" fmla="*/ 0 h 769646"/>
              <a:gd name="connsiteX14" fmla="*/ 7108502 w 8739962"/>
              <a:gd name="connsiteY14" fmla="*/ 0 h 769646"/>
              <a:gd name="connsiteX15" fmla="*/ 7691167 w 8739962"/>
              <a:gd name="connsiteY15" fmla="*/ 0 h 769646"/>
              <a:gd name="connsiteX16" fmla="*/ 8186431 w 8739962"/>
              <a:gd name="connsiteY16" fmla="*/ 0 h 769646"/>
              <a:gd name="connsiteX17" fmla="*/ 8739962 w 8739962"/>
              <a:gd name="connsiteY17" fmla="*/ 0 h 769646"/>
              <a:gd name="connsiteX18" fmla="*/ 8739962 w 8739962"/>
              <a:gd name="connsiteY18" fmla="*/ 392519 h 769646"/>
              <a:gd name="connsiteX19" fmla="*/ 8739962 w 8739962"/>
              <a:gd name="connsiteY19" fmla="*/ 769646 h 769646"/>
              <a:gd name="connsiteX20" fmla="*/ 8332097 w 8739962"/>
              <a:gd name="connsiteY20" fmla="*/ 769646 h 769646"/>
              <a:gd name="connsiteX21" fmla="*/ 7749433 w 8739962"/>
              <a:gd name="connsiteY21" fmla="*/ 769646 h 769646"/>
              <a:gd name="connsiteX22" fmla="*/ 7079369 w 8739962"/>
              <a:gd name="connsiteY22" fmla="*/ 769646 h 769646"/>
              <a:gd name="connsiteX23" fmla="*/ 6758904 w 8739962"/>
              <a:gd name="connsiteY23" fmla="*/ 769646 h 769646"/>
              <a:gd name="connsiteX24" fmla="*/ 6088840 w 8739962"/>
              <a:gd name="connsiteY24" fmla="*/ 769646 h 769646"/>
              <a:gd name="connsiteX25" fmla="*/ 5768375 w 8739962"/>
              <a:gd name="connsiteY25" fmla="*/ 769646 h 769646"/>
              <a:gd name="connsiteX26" fmla="*/ 5010912 w 8739962"/>
              <a:gd name="connsiteY26" fmla="*/ 769646 h 769646"/>
              <a:gd name="connsiteX27" fmla="*/ 4603047 w 8739962"/>
              <a:gd name="connsiteY27" fmla="*/ 769646 h 769646"/>
              <a:gd name="connsiteX28" fmla="*/ 4107782 w 8739962"/>
              <a:gd name="connsiteY28" fmla="*/ 769646 h 769646"/>
              <a:gd name="connsiteX29" fmla="*/ 3525118 w 8739962"/>
              <a:gd name="connsiteY29" fmla="*/ 769646 h 769646"/>
              <a:gd name="connsiteX30" fmla="*/ 3117253 w 8739962"/>
              <a:gd name="connsiteY30" fmla="*/ 769646 h 769646"/>
              <a:gd name="connsiteX31" fmla="*/ 2621989 w 8739962"/>
              <a:gd name="connsiteY31" fmla="*/ 769646 h 769646"/>
              <a:gd name="connsiteX32" fmla="*/ 2214124 w 8739962"/>
              <a:gd name="connsiteY32" fmla="*/ 769646 h 769646"/>
              <a:gd name="connsiteX33" fmla="*/ 1893658 w 8739962"/>
              <a:gd name="connsiteY33" fmla="*/ 769646 h 769646"/>
              <a:gd name="connsiteX34" fmla="*/ 1223595 w 8739962"/>
              <a:gd name="connsiteY34" fmla="*/ 769646 h 769646"/>
              <a:gd name="connsiteX35" fmla="*/ 0 w 8739962"/>
              <a:gd name="connsiteY35" fmla="*/ 769646 h 769646"/>
              <a:gd name="connsiteX36" fmla="*/ 0 w 8739962"/>
              <a:gd name="connsiteY36" fmla="*/ 377127 h 769646"/>
              <a:gd name="connsiteX37" fmla="*/ 0 w 8739962"/>
              <a:gd name="connsiteY37" fmla="*/ 0 h 76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39962" h="769646" fill="none" extrusionOk="0">
                <a:moveTo>
                  <a:pt x="0" y="0"/>
                </a:moveTo>
                <a:cubicBezTo>
                  <a:pt x="73733" y="-37446"/>
                  <a:pt x="163208" y="31481"/>
                  <a:pt x="320465" y="0"/>
                </a:cubicBezTo>
                <a:cubicBezTo>
                  <a:pt x="477723" y="-31481"/>
                  <a:pt x="555495" y="43501"/>
                  <a:pt x="728330" y="0"/>
                </a:cubicBezTo>
                <a:cubicBezTo>
                  <a:pt x="901165" y="-43501"/>
                  <a:pt x="1044194" y="1423"/>
                  <a:pt x="1223595" y="0"/>
                </a:cubicBezTo>
                <a:cubicBezTo>
                  <a:pt x="1402996" y="-1423"/>
                  <a:pt x="1676889" y="44037"/>
                  <a:pt x="1806259" y="0"/>
                </a:cubicBezTo>
                <a:cubicBezTo>
                  <a:pt x="1935629" y="-44037"/>
                  <a:pt x="2087756" y="19085"/>
                  <a:pt x="2214124" y="0"/>
                </a:cubicBezTo>
                <a:cubicBezTo>
                  <a:pt x="2340493" y="-19085"/>
                  <a:pt x="2657950" y="29517"/>
                  <a:pt x="2796788" y="0"/>
                </a:cubicBezTo>
                <a:cubicBezTo>
                  <a:pt x="2935626" y="-29517"/>
                  <a:pt x="3034518" y="47030"/>
                  <a:pt x="3204653" y="0"/>
                </a:cubicBezTo>
                <a:cubicBezTo>
                  <a:pt x="3374789" y="-47030"/>
                  <a:pt x="3717349" y="285"/>
                  <a:pt x="3874716" y="0"/>
                </a:cubicBezTo>
                <a:cubicBezTo>
                  <a:pt x="4032083" y="-285"/>
                  <a:pt x="4424695" y="25095"/>
                  <a:pt x="4632180" y="0"/>
                </a:cubicBezTo>
                <a:cubicBezTo>
                  <a:pt x="4839665" y="-25095"/>
                  <a:pt x="4830923" y="7486"/>
                  <a:pt x="4952645" y="0"/>
                </a:cubicBezTo>
                <a:cubicBezTo>
                  <a:pt x="5074367" y="-7486"/>
                  <a:pt x="5518812" y="54078"/>
                  <a:pt x="5710109" y="0"/>
                </a:cubicBezTo>
                <a:cubicBezTo>
                  <a:pt x="5901406" y="-54078"/>
                  <a:pt x="6304380" y="49183"/>
                  <a:pt x="6467572" y="0"/>
                </a:cubicBezTo>
                <a:cubicBezTo>
                  <a:pt x="6630764" y="-49183"/>
                  <a:pt x="6685746" y="18792"/>
                  <a:pt x="6788037" y="0"/>
                </a:cubicBezTo>
                <a:cubicBezTo>
                  <a:pt x="6890328" y="-18792"/>
                  <a:pt x="7043522" y="8150"/>
                  <a:pt x="7108502" y="0"/>
                </a:cubicBezTo>
                <a:cubicBezTo>
                  <a:pt x="7173483" y="-8150"/>
                  <a:pt x="7547077" y="24300"/>
                  <a:pt x="7691167" y="0"/>
                </a:cubicBezTo>
                <a:cubicBezTo>
                  <a:pt x="7835258" y="-24300"/>
                  <a:pt x="7948241" y="20128"/>
                  <a:pt x="8186431" y="0"/>
                </a:cubicBezTo>
                <a:cubicBezTo>
                  <a:pt x="8424621" y="-20128"/>
                  <a:pt x="8559890" y="26003"/>
                  <a:pt x="8739962" y="0"/>
                </a:cubicBezTo>
                <a:cubicBezTo>
                  <a:pt x="8758102" y="112812"/>
                  <a:pt x="8739819" y="215371"/>
                  <a:pt x="8739962" y="392519"/>
                </a:cubicBezTo>
                <a:cubicBezTo>
                  <a:pt x="8740105" y="569667"/>
                  <a:pt x="8720689" y="598042"/>
                  <a:pt x="8739962" y="769646"/>
                </a:cubicBezTo>
                <a:cubicBezTo>
                  <a:pt x="8641602" y="812187"/>
                  <a:pt x="8480241" y="736105"/>
                  <a:pt x="8332097" y="769646"/>
                </a:cubicBezTo>
                <a:cubicBezTo>
                  <a:pt x="8183953" y="803187"/>
                  <a:pt x="7954762" y="763872"/>
                  <a:pt x="7749433" y="769646"/>
                </a:cubicBezTo>
                <a:cubicBezTo>
                  <a:pt x="7544104" y="775420"/>
                  <a:pt x="7267188" y="714323"/>
                  <a:pt x="7079369" y="769646"/>
                </a:cubicBezTo>
                <a:cubicBezTo>
                  <a:pt x="6891550" y="824969"/>
                  <a:pt x="6891036" y="768132"/>
                  <a:pt x="6758904" y="769646"/>
                </a:cubicBezTo>
                <a:cubicBezTo>
                  <a:pt x="6626773" y="771160"/>
                  <a:pt x="6372235" y="739033"/>
                  <a:pt x="6088840" y="769646"/>
                </a:cubicBezTo>
                <a:cubicBezTo>
                  <a:pt x="5805445" y="800259"/>
                  <a:pt x="5909186" y="733405"/>
                  <a:pt x="5768375" y="769646"/>
                </a:cubicBezTo>
                <a:cubicBezTo>
                  <a:pt x="5627564" y="805887"/>
                  <a:pt x="5277907" y="748167"/>
                  <a:pt x="5010912" y="769646"/>
                </a:cubicBezTo>
                <a:cubicBezTo>
                  <a:pt x="4743917" y="791125"/>
                  <a:pt x="4714197" y="761492"/>
                  <a:pt x="4603047" y="769646"/>
                </a:cubicBezTo>
                <a:cubicBezTo>
                  <a:pt x="4491898" y="777800"/>
                  <a:pt x="4339745" y="750103"/>
                  <a:pt x="4107782" y="769646"/>
                </a:cubicBezTo>
                <a:cubicBezTo>
                  <a:pt x="3875820" y="789189"/>
                  <a:pt x="3807604" y="754857"/>
                  <a:pt x="3525118" y="769646"/>
                </a:cubicBezTo>
                <a:cubicBezTo>
                  <a:pt x="3242632" y="784435"/>
                  <a:pt x="3302918" y="736864"/>
                  <a:pt x="3117253" y="769646"/>
                </a:cubicBezTo>
                <a:cubicBezTo>
                  <a:pt x="2931588" y="802428"/>
                  <a:pt x="2830708" y="725194"/>
                  <a:pt x="2621989" y="769646"/>
                </a:cubicBezTo>
                <a:cubicBezTo>
                  <a:pt x="2413270" y="814098"/>
                  <a:pt x="2360364" y="746092"/>
                  <a:pt x="2214124" y="769646"/>
                </a:cubicBezTo>
                <a:cubicBezTo>
                  <a:pt x="2067884" y="793200"/>
                  <a:pt x="1960431" y="747023"/>
                  <a:pt x="1893658" y="769646"/>
                </a:cubicBezTo>
                <a:cubicBezTo>
                  <a:pt x="1826885" y="792269"/>
                  <a:pt x="1384118" y="768409"/>
                  <a:pt x="1223595" y="769646"/>
                </a:cubicBezTo>
                <a:cubicBezTo>
                  <a:pt x="1063072" y="770883"/>
                  <a:pt x="511189" y="697162"/>
                  <a:pt x="0" y="769646"/>
                </a:cubicBezTo>
                <a:cubicBezTo>
                  <a:pt x="-2892" y="633622"/>
                  <a:pt x="30843" y="491943"/>
                  <a:pt x="0" y="377127"/>
                </a:cubicBezTo>
                <a:cubicBezTo>
                  <a:pt x="-30843" y="262311"/>
                  <a:pt x="34064" y="92695"/>
                  <a:pt x="0" y="0"/>
                </a:cubicBezTo>
                <a:close/>
              </a:path>
              <a:path w="8739962" h="769646" stroke="0" extrusionOk="0">
                <a:moveTo>
                  <a:pt x="0" y="0"/>
                </a:moveTo>
                <a:cubicBezTo>
                  <a:pt x="145978" y="-30470"/>
                  <a:pt x="458271" y="56027"/>
                  <a:pt x="670064" y="0"/>
                </a:cubicBezTo>
                <a:cubicBezTo>
                  <a:pt x="881857" y="-56027"/>
                  <a:pt x="1188188" y="74132"/>
                  <a:pt x="1340128" y="0"/>
                </a:cubicBezTo>
                <a:cubicBezTo>
                  <a:pt x="1492068" y="-74132"/>
                  <a:pt x="1502118" y="1111"/>
                  <a:pt x="1660593" y="0"/>
                </a:cubicBezTo>
                <a:cubicBezTo>
                  <a:pt x="1819068" y="-1111"/>
                  <a:pt x="2138291" y="35496"/>
                  <a:pt x="2418056" y="0"/>
                </a:cubicBezTo>
                <a:cubicBezTo>
                  <a:pt x="2697821" y="-35496"/>
                  <a:pt x="2756784" y="46178"/>
                  <a:pt x="2913321" y="0"/>
                </a:cubicBezTo>
                <a:cubicBezTo>
                  <a:pt x="3069859" y="-46178"/>
                  <a:pt x="3218314" y="42586"/>
                  <a:pt x="3408585" y="0"/>
                </a:cubicBezTo>
                <a:cubicBezTo>
                  <a:pt x="3598856" y="-42586"/>
                  <a:pt x="3781262" y="52535"/>
                  <a:pt x="3903850" y="0"/>
                </a:cubicBezTo>
                <a:cubicBezTo>
                  <a:pt x="4026438" y="-52535"/>
                  <a:pt x="4257286" y="28921"/>
                  <a:pt x="4573913" y="0"/>
                </a:cubicBezTo>
                <a:cubicBezTo>
                  <a:pt x="4890540" y="-28921"/>
                  <a:pt x="4853929" y="22883"/>
                  <a:pt x="4981778" y="0"/>
                </a:cubicBezTo>
                <a:cubicBezTo>
                  <a:pt x="5109627" y="-22883"/>
                  <a:pt x="5339885" y="33568"/>
                  <a:pt x="5477043" y="0"/>
                </a:cubicBezTo>
                <a:cubicBezTo>
                  <a:pt x="5614201" y="-33568"/>
                  <a:pt x="5933762" y="43558"/>
                  <a:pt x="6234506" y="0"/>
                </a:cubicBezTo>
                <a:cubicBezTo>
                  <a:pt x="6535250" y="-43558"/>
                  <a:pt x="6406704" y="5378"/>
                  <a:pt x="6554971" y="0"/>
                </a:cubicBezTo>
                <a:cubicBezTo>
                  <a:pt x="6703239" y="-5378"/>
                  <a:pt x="6957433" y="31109"/>
                  <a:pt x="7137636" y="0"/>
                </a:cubicBezTo>
                <a:cubicBezTo>
                  <a:pt x="7317840" y="-31109"/>
                  <a:pt x="7416019" y="3851"/>
                  <a:pt x="7545501" y="0"/>
                </a:cubicBezTo>
                <a:cubicBezTo>
                  <a:pt x="7674983" y="-3851"/>
                  <a:pt x="7831059" y="22569"/>
                  <a:pt x="8040765" y="0"/>
                </a:cubicBezTo>
                <a:cubicBezTo>
                  <a:pt x="8250471" y="-22569"/>
                  <a:pt x="8564615" y="28089"/>
                  <a:pt x="8739962" y="0"/>
                </a:cubicBezTo>
                <a:cubicBezTo>
                  <a:pt x="8774139" y="158856"/>
                  <a:pt x="8728345" y="300711"/>
                  <a:pt x="8739962" y="384823"/>
                </a:cubicBezTo>
                <a:cubicBezTo>
                  <a:pt x="8751579" y="468935"/>
                  <a:pt x="8694895" y="638395"/>
                  <a:pt x="8739962" y="769646"/>
                </a:cubicBezTo>
                <a:cubicBezTo>
                  <a:pt x="8527619" y="780652"/>
                  <a:pt x="8324102" y="717631"/>
                  <a:pt x="8069898" y="769646"/>
                </a:cubicBezTo>
                <a:cubicBezTo>
                  <a:pt x="7815694" y="821661"/>
                  <a:pt x="7860506" y="761084"/>
                  <a:pt x="7662033" y="769646"/>
                </a:cubicBezTo>
                <a:cubicBezTo>
                  <a:pt x="7463561" y="778208"/>
                  <a:pt x="7353558" y="734883"/>
                  <a:pt x="7166769" y="769646"/>
                </a:cubicBezTo>
                <a:cubicBezTo>
                  <a:pt x="6979980" y="804409"/>
                  <a:pt x="6964458" y="732687"/>
                  <a:pt x="6846304" y="769646"/>
                </a:cubicBezTo>
                <a:cubicBezTo>
                  <a:pt x="6728151" y="806605"/>
                  <a:pt x="6452124" y="694251"/>
                  <a:pt x="6176240" y="769646"/>
                </a:cubicBezTo>
                <a:cubicBezTo>
                  <a:pt x="5900356" y="845041"/>
                  <a:pt x="5826694" y="741945"/>
                  <a:pt x="5680975" y="769646"/>
                </a:cubicBezTo>
                <a:cubicBezTo>
                  <a:pt x="5535257" y="797347"/>
                  <a:pt x="5423522" y="720924"/>
                  <a:pt x="5273110" y="769646"/>
                </a:cubicBezTo>
                <a:cubicBezTo>
                  <a:pt x="5122698" y="818368"/>
                  <a:pt x="4753881" y="703281"/>
                  <a:pt x="4603047" y="769646"/>
                </a:cubicBezTo>
                <a:cubicBezTo>
                  <a:pt x="4452213" y="836011"/>
                  <a:pt x="4236933" y="712406"/>
                  <a:pt x="3932983" y="769646"/>
                </a:cubicBezTo>
                <a:cubicBezTo>
                  <a:pt x="3629033" y="826886"/>
                  <a:pt x="3346145" y="734413"/>
                  <a:pt x="3175520" y="769646"/>
                </a:cubicBezTo>
                <a:cubicBezTo>
                  <a:pt x="3004895" y="804879"/>
                  <a:pt x="2719932" y="736603"/>
                  <a:pt x="2505456" y="769646"/>
                </a:cubicBezTo>
                <a:cubicBezTo>
                  <a:pt x="2290980" y="802689"/>
                  <a:pt x="2104079" y="768427"/>
                  <a:pt x="1747992" y="769646"/>
                </a:cubicBezTo>
                <a:cubicBezTo>
                  <a:pt x="1391905" y="770865"/>
                  <a:pt x="1361215" y="745131"/>
                  <a:pt x="1077929" y="769646"/>
                </a:cubicBezTo>
                <a:cubicBezTo>
                  <a:pt x="794643" y="794161"/>
                  <a:pt x="858222" y="741389"/>
                  <a:pt x="670064" y="769646"/>
                </a:cubicBezTo>
                <a:cubicBezTo>
                  <a:pt x="481906" y="797903"/>
                  <a:pt x="334995" y="728136"/>
                  <a:pt x="0" y="769646"/>
                </a:cubicBezTo>
                <a:cubicBezTo>
                  <a:pt x="-3834" y="690090"/>
                  <a:pt x="9126" y="516375"/>
                  <a:pt x="0" y="400216"/>
                </a:cubicBezTo>
                <a:cubicBezTo>
                  <a:pt x="-9126" y="284057"/>
                  <a:pt x="12203" y="12009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tx1"/>
                </a:solidFill>
              </a:rPr>
              <a:t>Remote Work bedeutet, dass man ortsunabhängig arbeiten kann.</a:t>
            </a:r>
          </a:p>
        </p:txBody>
      </p:sp>
      <p:pic>
        <p:nvPicPr>
          <p:cNvPr id="12" name="Grafik 11" descr="Zug mit einfarbiger Füllung">
            <a:extLst>
              <a:ext uri="{FF2B5EF4-FFF2-40B4-BE49-F238E27FC236}">
                <a16:creationId xmlns:a16="http://schemas.microsoft.com/office/drawing/2014/main" id="{F0ABC50E-81DA-65C8-73A5-8AA58E126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21270" y="3145252"/>
            <a:ext cx="1191203" cy="1191203"/>
          </a:xfrm>
          <a:prstGeom prst="rect">
            <a:avLst/>
          </a:prstGeom>
        </p:spPr>
      </p:pic>
      <p:pic>
        <p:nvPicPr>
          <p:cNvPr id="15" name="Grafik 14" descr="Urlaub mit einfarbiger Füllung">
            <a:extLst>
              <a:ext uri="{FF2B5EF4-FFF2-40B4-BE49-F238E27FC236}">
                <a16:creationId xmlns:a16="http://schemas.microsoft.com/office/drawing/2014/main" id="{68846D3D-E7A2-5960-7B82-DAC0139034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95326" y="4215568"/>
            <a:ext cx="1191203" cy="1191203"/>
          </a:xfrm>
          <a:prstGeom prst="rect">
            <a:avLst/>
          </a:prstGeom>
        </p:spPr>
      </p:pic>
      <p:pic>
        <p:nvPicPr>
          <p:cNvPr id="20" name="Grafik 19" descr="Haus mit einfarbiger Füllung">
            <a:extLst>
              <a:ext uri="{FF2B5EF4-FFF2-40B4-BE49-F238E27FC236}">
                <a16:creationId xmlns:a16="http://schemas.microsoft.com/office/drawing/2014/main" id="{2820354A-4B12-E325-2B19-30006CF7DA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41228" y="3030279"/>
            <a:ext cx="1191204" cy="1191204"/>
          </a:xfrm>
          <a:prstGeom prst="rect">
            <a:avLst/>
          </a:prstGeom>
        </p:spPr>
      </p:pic>
      <p:sp>
        <p:nvSpPr>
          <p:cNvPr id="22" name="Rechteck 21">
            <a:extLst>
              <a:ext uri="{FF2B5EF4-FFF2-40B4-BE49-F238E27FC236}">
                <a16:creationId xmlns:a16="http://schemas.microsoft.com/office/drawing/2014/main" id="{02CDC691-4F45-11C0-9668-041959278063}"/>
              </a:ext>
            </a:extLst>
          </p:cNvPr>
          <p:cNvSpPr/>
          <p:nvPr/>
        </p:nvSpPr>
        <p:spPr>
          <a:xfrm>
            <a:off x="1180569" y="4180169"/>
            <a:ext cx="1803706" cy="38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Zuhause</a:t>
            </a:r>
          </a:p>
          <a:p>
            <a:pPr algn="ctr"/>
            <a:r>
              <a:rPr lang="de-AT" sz="2000" dirty="0">
                <a:solidFill>
                  <a:schemeClr val="tx1"/>
                </a:solidFill>
              </a:rPr>
              <a:t>(„Homeoffice“)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67E04794-7D10-C1B0-5D25-5DFFC56FFB67}"/>
              </a:ext>
            </a:extLst>
          </p:cNvPr>
          <p:cNvSpPr/>
          <p:nvPr/>
        </p:nvSpPr>
        <p:spPr>
          <a:xfrm>
            <a:off x="2866903" y="5361881"/>
            <a:ext cx="1648047" cy="3930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am Strand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1ADFC2D7-AA64-7A6F-6204-3E3000DB5BAC}"/>
              </a:ext>
            </a:extLst>
          </p:cNvPr>
          <p:cNvSpPr/>
          <p:nvPr/>
        </p:nvSpPr>
        <p:spPr>
          <a:xfrm>
            <a:off x="4492847" y="4358644"/>
            <a:ext cx="1648047" cy="3930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unterwegs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7BD4E230-38B4-3AAA-B63B-82E5F3F7074E}"/>
              </a:ext>
            </a:extLst>
          </p:cNvPr>
          <p:cNvSpPr/>
          <p:nvPr/>
        </p:nvSpPr>
        <p:spPr>
          <a:xfrm>
            <a:off x="2716796" y="3083690"/>
            <a:ext cx="1988703" cy="38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u="sng" dirty="0">
                <a:solidFill>
                  <a:schemeClr val="tx1"/>
                </a:solidFill>
              </a:rPr>
              <a:t>Beispiele:</a:t>
            </a:r>
          </a:p>
        </p:txBody>
      </p:sp>
      <p:pic>
        <p:nvPicPr>
          <p:cNvPr id="2050" name="Picture 2" descr="Homeschooling, Homeoffice, Computer">
            <a:extLst>
              <a:ext uri="{FF2B5EF4-FFF2-40B4-BE49-F238E27FC236}">
                <a16:creationId xmlns:a16="http://schemas.microsoft.com/office/drawing/2014/main" id="{141D9C79-F0CB-7ADB-54BA-5D1F6B59D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287" y="2747126"/>
            <a:ext cx="3252787" cy="342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474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EC383E-9279-450C-833C-42FA2D771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Desk-Sharing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C57AEF9-A9C2-1466-49DD-CEE071CC3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7</a:t>
            </a:fld>
            <a:endParaRPr lang="de-AT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5FEC4F0F-9EDC-DF3A-2097-1C05990F3F7D}"/>
              </a:ext>
            </a:extLst>
          </p:cNvPr>
          <p:cNvSpPr/>
          <p:nvPr/>
        </p:nvSpPr>
        <p:spPr>
          <a:xfrm>
            <a:off x="935665" y="2636873"/>
            <a:ext cx="5560828" cy="3605763"/>
          </a:xfrm>
          <a:prstGeom prst="rect">
            <a:avLst/>
          </a:prstGeom>
          <a:solidFill>
            <a:srgbClr val="A7E3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37F93DF-E019-1226-7690-B67B3C6B14D9}"/>
              </a:ext>
            </a:extLst>
          </p:cNvPr>
          <p:cNvSpPr/>
          <p:nvPr/>
        </p:nvSpPr>
        <p:spPr>
          <a:xfrm>
            <a:off x="1244009" y="2926539"/>
            <a:ext cx="4976037" cy="3038323"/>
          </a:xfrm>
          <a:custGeom>
            <a:avLst/>
            <a:gdLst>
              <a:gd name="connsiteX0" fmla="*/ 0 w 4976037"/>
              <a:gd name="connsiteY0" fmla="*/ 0 h 3038323"/>
              <a:gd name="connsiteX1" fmla="*/ 503133 w 4976037"/>
              <a:gd name="connsiteY1" fmla="*/ 0 h 3038323"/>
              <a:gd name="connsiteX2" fmla="*/ 906745 w 4976037"/>
              <a:gd name="connsiteY2" fmla="*/ 0 h 3038323"/>
              <a:gd name="connsiteX3" fmla="*/ 1409877 w 4976037"/>
              <a:gd name="connsiteY3" fmla="*/ 0 h 3038323"/>
              <a:gd name="connsiteX4" fmla="*/ 1913010 w 4976037"/>
              <a:gd name="connsiteY4" fmla="*/ 0 h 3038323"/>
              <a:gd name="connsiteX5" fmla="*/ 2565424 w 4976037"/>
              <a:gd name="connsiteY5" fmla="*/ 0 h 3038323"/>
              <a:gd name="connsiteX6" fmla="*/ 3018796 w 4976037"/>
              <a:gd name="connsiteY6" fmla="*/ 0 h 3038323"/>
              <a:gd name="connsiteX7" fmla="*/ 3521928 w 4976037"/>
              <a:gd name="connsiteY7" fmla="*/ 0 h 3038323"/>
              <a:gd name="connsiteX8" fmla="*/ 4074821 w 4976037"/>
              <a:gd name="connsiteY8" fmla="*/ 0 h 3038323"/>
              <a:gd name="connsiteX9" fmla="*/ 4976037 w 4976037"/>
              <a:gd name="connsiteY9" fmla="*/ 0 h 3038323"/>
              <a:gd name="connsiteX10" fmla="*/ 4976037 w 4976037"/>
              <a:gd name="connsiteY10" fmla="*/ 506387 h 3038323"/>
              <a:gd name="connsiteX11" fmla="*/ 4976037 w 4976037"/>
              <a:gd name="connsiteY11" fmla="*/ 1012774 h 3038323"/>
              <a:gd name="connsiteX12" fmla="*/ 4976037 w 4976037"/>
              <a:gd name="connsiteY12" fmla="*/ 1549545 h 3038323"/>
              <a:gd name="connsiteX13" fmla="*/ 4976037 w 4976037"/>
              <a:gd name="connsiteY13" fmla="*/ 2055932 h 3038323"/>
              <a:gd name="connsiteX14" fmla="*/ 4976037 w 4976037"/>
              <a:gd name="connsiteY14" fmla="*/ 2501553 h 3038323"/>
              <a:gd name="connsiteX15" fmla="*/ 4976037 w 4976037"/>
              <a:gd name="connsiteY15" fmla="*/ 3038323 h 3038323"/>
              <a:gd name="connsiteX16" fmla="*/ 4572425 w 4976037"/>
              <a:gd name="connsiteY16" fmla="*/ 3038323 h 3038323"/>
              <a:gd name="connsiteX17" fmla="*/ 3969772 w 4976037"/>
              <a:gd name="connsiteY17" fmla="*/ 3038323 h 3038323"/>
              <a:gd name="connsiteX18" fmla="*/ 3466639 w 4976037"/>
              <a:gd name="connsiteY18" fmla="*/ 3038323 h 3038323"/>
              <a:gd name="connsiteX19" fmla="*/ 2814225 w 4976037"/>
              <a:gd name="connsiteY19" fmla="*/ 3038323 h 3038323"/>
              <a:gd name="connsiteX20" fmla="*/ 2261332 w 4976037"/>
              <a:gd name="connsiteY20" fmla="*/ 3038323 h 3038323"/>
              <a:gd name="connsiteX21" fmla="*/ 1857720 w 4976037"/>
              <a:gd name="connsiteY21" fmla="*/ 3038323 h 3038323"/>
              <a:gd name="connsiteX22" fmla="*/ 1454109 w 4976037"/>
              <a:gd name="connsiteY22" fmla="*/ 3038323 h 3038323"/>
              <a:gd name="connsiteX23" fmla="*/ 851455 w 4976037"/>
              <a:gd name="connsiteY23" fmla="*/ 3038323 h 3038323"/>
              <a:gd name="connsiteX24" fmla="*/ 0 w 4976037"/>
              <a:gd name="connsiteY24" fmla="*/ 3038323 h 3038323"/>
              <a:gd name="connsiteX25" fmla="*/ 0 w 4976037"/>
              <a:gd name="connsiteY25" fmla="*/ 2531936 h 3038323"/>
              <a:gd name="connsiteX26" fmla="*/ 0 w 4976037"/>
              <a:gd name="connsiteY26" fmla="*/ 2116698 h 3038323"/>
              <a:gd name="connsiteX27" fmla="*/ 0 w 4976037"/>
              <a:gd name="connsiteY27" fmla="*/ 1579928 h 3038323"/>
              <a:gd name="connsiteX28" fmla="*/ 0 w 4976037"/>
              <a:gd name="connsiteY28" fmla="*/ 1073541 h 3038323"/>
              <a:gd name="connsiteX29" fmla="*/ 0 w 4976037"/>
              <a:gd name="connsiteY29" fmla="*/ 597537 h 3038323"/>
              <a:gd name="connsiteX30" fmla="*/ 0 w 4976037"/>
              <a:gd name="connsiteY30" fmla="*/ 0 h 3038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976037" h="3038323" fill="none" extrusionOk="0">
                <a:moveTo>
                  <a:pt x="0" y="0"/>
                </a:moveTo>
                <a:cubicBezTo>
                  <a:pt x="172972" y="-27406"/>
                  <a:pt x="271782" y="59113"/>
                  <a:pt x="503133" y="0"/>
                </a:cubicBezTo>
                <a:cubicBezTo>
                  <a:pt x="734484" y="-59113"/>
                  <a:pt x="763739" y="40713"/>
                  <a:pt x="906745" y="0"/>
                </a:cubicBezTo>
                <a:cubicBezTo>
                  <a:pt x="1049751" y="-40713"/>
                  <a:pt x="1206840" y="52752"/>
                  <a:pt x="1409877" y="0"/>
                </a:cubicBezTo>
                <a:cubicBezTo>
                  <a:pt x="1612914" y="-52752"/>
                  <a:pt x="1750480" y="17758"/>
                  <a:pt x="1913010" y="0"/>
                </a:cubicBezTo>
                <a:cubicBezTo>
                  <a:pt x="2075540" y="-17758"/>
                  <a:pt x="2373757" y="20286"/>
                  <a:pt x="2565424" y="0"/>
                </a:cubicBezTo>
                <a:cubicBezTo>
                  <a:pt x="2757091" y="-20286"/>
                  <a:pt x="2871616" y="8169"/>
                  <a:pt x="3018796" y="0"/>
                </a:cubicBezTo>
                <a:cubicBezTo>
                  <a:pt x="3165976" y="-8169"/>
                  <a:pt x="3326964" y="31337"/>
                  <a:pt x="3521928" y="0"/>
                </a:cubicBezTo>
                <a:cubicBezTo>
                  <a:pt x="3716892" y="-31337"/>
                  <a:pt x="3897780" y="30588"/>
                  <a:pt x="4074821" y="0"/>
                </a:cubicBezTo>
                <a:cubicBezTo>
                  <a:pt x="4251862" y="-30588"/>
                  <a:pt x="4795018" y="146"/>
                  <a:pt x="4976037" y="0"/>
                </a:cubicBezTo>
                <a:cubicBezTo>
                  <a:pt x="4995141" y="143931"/>
                  <a:pt x="4930976" y="338969"/>
                  <a:pt x="4976037" y="506387"/>
                </a:cubicBezTo>
                <a:cubicBezTo>
                  <a:pt x="5021098" y="673805"/>
                  <a:pt x="4929424" y="888239"/>
                  <a:pt x="4976037" y="1012774"/>
                </a:cubicBezTo>
                <a:cubicBezTo>
                  <a:pt x="5022650" y="1137309"/>
                  <a:pt x="4950458" y="1338990"/>
                  <a:pt x="4976037" y="1549545"/>
                </a:cubicBezTo>
                <a:cubicBezTo>
                  <a:pt x="5001616" y="1760100"/>
                  <a:pt x="4975636" y="1847259"/>
                  <a:pt x="4976037" y="2055932"/>
                </a:cubicBezTo>
                <a:cubicBezTo>
                  <a:pt x="4976438" y="2264605"/>
                  <a:pt x="4964428" y="2350504"/>
                  <a:pt x="4976037" y="2501553"/>
                </a:cubicBezTo>
                <a:cubicBezTo>
                  <a:pt x="4987646" y="2652602"/>
                  <a:pt x="4957861" y="2839659"/>
                  <a:pt x="4976037" y="3038323"/>
                </a:cubicBezTo>
                <a:cubicBezTo>
                  <a:pt x="4823265" y="3077476"/>
                  <a:pt x="4772376" y="3024124"/>
                  <a:pt x="4572425" y="3038323"/>
                </a:cubicBezTo>
                <a:cubicBezTo>
                  <a:pt x="4372474" y="3052522"/>
                  <a:pt x="4125186" y="3001151"/>
                  <a:pt x="3969772" y="3038323"/>
                </a:cubicBezTo>
                <a:cubicBezTo>
                  <a:pt x="3814358" y="3075495"/>
                  <a:pt x="3622470" y="2989424"/>
                  <a:pt x="3466639" y="3038323"/>
                </a:cubicBezTo>
                <a:cubicBezTo>
                  <a:pt x="3310808" y="3087222"/>
                  <a:pt x="2970667" y="3019350"/>
                  <a:pt x="2814225" y="3038323"/>
                </a:cubicBezTo>
                <a:cubicBezTo>
                  <a:pt x="2657783" y="3057296"/>
                  <a:pt x="2412427" y="3027921"/>
                  <a:pt x="2261332" y="3038323"/>
                </a:cubicBezTo>
                <a:cubicBezTo>
                  <a:pt x="2110237" y="3048725"/>
                  <a:pt x="2011840" y="3026497"/>
                  <a:pt x="1857720" y="3038323"/>
                </a:cubicBezTo>
                <a:cubicBezTo>
                  <a:pt x="1703600" y="3050149"/>
                  <a:pt x="1580196" y="3009133"/>
                  <a:pt x="1454109" y="3038323"/>
                </a:cubicBezTo>
                <a:cubicBezTo>
                  <a:pt x="1328022" y="3067513"/>
                  <a:pt x="1136049" y="2974432"/>
                  <a:pt x="851455" y="3038323"/>
                </a:cubicBezTo>
                <a:cubicBezTo>
                  <a:pt x="566861" y="3102214"/>
                  <a:pt x="224719" y="2991730"/>
                  <a:pt x="0" y="3038323"/>
                </a:cubicBezTo>
                <a:cubicBezTo>
                  <a:pt x="-18856" y="2847176"/>
                  <a:pt x="32477" y="2697613"/>
                  <a:pt x="0" y="2531936"/>
                </a:cubicBezTo>
                <a:cubicBezTo>
                  <a:pt x="-32477" y="2366259"/>
                  <a:pt x="4052" y="2265329"/>
                  <a:pt x="0" y="2116698"/>
                </a:cubicBezTo>
                <a:cubicBezTo>
                  <a:pt x="-4052" y="1968067"/>
                  <a:pt x="24668" y="1783827"/>
                  <a:pt x="0" y="1579928"/>
                </a:cubicBezTo>
                <a:cubicBezTo>
                  <a:pt x="-24668" y="1376029"/>
                  <a:pt x="24316" y="1228341"/>
                  <a:pt x="0" y="1073541"/>
                </a:cubicBezTo>
                <a:cubicBezTo>
                  <a:pt x="-24316" y="918741"/>
                  <a:pt x="30054" y="761500"/>
                  <a:pt x="0" y="597537"/>
                </a:cubicBezTo>
                <a:cubicBezTo>
                  <a:pt x="-30054" y="433574"/>
                  <a:pt x="44827" y="150346"/>
                  <a:pt x="0" y="0"/>
                </a:cubicBezTo>
                <a:close/>
              </a:path>
              <a:path w="4976037" h="3038323" stroke="0" extrusionOk="0">
                <a:moveTo>
                  <a:pt x="0" y="0"/>
                </a:moveTo>
                <a:cubicBezTo>
                  <a:pt x="132268" y="-36776"/>
                  <a:pt x="368268" y="9803"/>
                  <a:pt x="602653" y="0"/>
                </a:cubicBezTo>
                <a:cubicBezTo>
                  <a:pt x="837038" y="-9803"/>
                  <a:pt x="973307" y="70014"/>
                  <a:pt x="1205307" y="0"/>
                </a:cubicBezTo>
                <a:cubicBezTo>
                  <a:pt x="1437307" y="-70014"/>
                  <a:pt x="1518816" y="47899"/>
                  <a:pt x="1608919" y="0"/>
                </a:cubicBezTo>
                <a:cubicBezTo>
                  <a:pt x="1699022" y="-47899"/>
                  <a:pt x="1990895" y="55795"/>
                  <a:pt x="2261332" y="0"/>
                </a:cubicBezTo>
                <a:cubicBezTo>
                  <a:pt x="2531769" y="-55795"/>
                  <a:pt x="2548146" y="34318"/>
                  <a:pt x="2764465" y="0"/>
                </a:cubicBezTo>
                <a:cubicBezTo>
                  <a:pt x="2980784" y="-34318"/>
                  <a:pt x="3122104" y="48883"/>
                  <a:pt x="3267598" y="0"/>
                </a:cubicBezTo>
                <a:cubicBezTo>
                  <a:pt x="3413092" y="-48883"/>
                  <a:pt x="3659777" y="32837"/>
                  <a:pt x="3770730" y="0"/>
                </a:cubicBezTo>
                <a:cubicBezTo>
                  <a:pt x="3881683" y="-32837"/>
                  <a:pt x="4174778" y="36212"/>
                  <a:pt x="4373384" y="0"/>
                </a:cubicBezTo>
                <a:cubicBezTo>
                  <a:pt x="4571990" y="-36212"/>
                  <a:pt x="4797656" y="32513"/>
                  <a:pt x="4976037" y="0"/>
                </a:cubicBezTo>
                <a:cubicBezTo>
                  <a:pt x="4977609" y="230957"/>
                  <a:pt x="4932445" y="362366"/>
                  <a:pt x="4976037" y="476004"/>
                </a:cubicBezTo>
                <a:cubicBezTo>
                  <a:pt x="5019629" y="589642"/>
                  <a:pt x="4967342" y="840895"/>
                  <a:pt x="4976037" y="1012774"/>
                </a:cubicBezTo>
                <a:cubicBezTo>
                  <a:pt x="4984732" y="1184653"/>
                  <a:pt x="4969568" y="1292086"/>
                  <a:pt x="4976037" y="1428012"/>
                </a:cubicBezTo>
                <a:cubicBezTo>
                  <a:pt x="4982506" y="1563938"/>
                  <a:pt x="4964714" y="1745751"/>
                  <a:pt x="4976037" y="1843249"/>
                </a:cubicBezTo>
                <a:cubicBezTo>
                  <a:pt x="4987360" y="1940747"/>
                  <a:pt x="4967889" y="2136608"/>
                  <a:pt x="4976037" y="2380020"/>
                </a:cubicBezTo>
                <a:cubicBezTo>
                  <a:pt x="4984185" y="2623432"/>
                  <a:pt x="4959346" y="2826734"/>
                  <a:pt x="4976037" y="3038323"/>
                </a:cubicBezTo>
                <a:cubicBezTo>
                  <a:pt x="4834869" y="3066577"/>
                  <a:pt x="4676887" y="3005457"/>
                  <a:pt x="4572425" y="3038323"/>
                </a:cubicBezTo>
                <a:cubicBezTo>
                  <a:pt x="4467963" y="3071189"/>
                  <a:pt x="4206431" y="2980810"/>
                  <a:pt x="4019532" y="3038323"/>
                </a:cubicBezTo>
                <a:cubicBezTo>
                  <a:pt x="3832633" y="3095836"/>
                  <a:pt x="3699706" y="3029576"/>
                  <a:pt x="3516399" y="3038323"/>
                </a:cubicBezTo>
                <a:cubicBezTo>
                  <a:pt x="3333092" y="3047070"/>
                  <a:pt x="3126130" y="3020461"/>
                  <a:pt x="2863986" y="3038323"/>
                </a:cubicBezTo>
                <a:cubicBezTo>
                  <a:pt x="2601842" y="3056185"/>
                  <a:pt x="2595459" y="3013518"/>
                  <a:pt x="2410613" y="3038323"/>
                </a:cubicBezTo>
                <a:cubicBezTo>
                  <a:pt x="2225767" y="3063128"/>
                  <a:pt x="2015177" y="3001178"/>
                  <a:pt x="1907481" y="3038323"/>
                </a:cubicBezTo>
                <a:cubicBezTo>
                  <a:pt x="1799785" y="3075468"/>
                  <a:pt x="1677580" y="3020995"/>
                  <a:pt x="1503869" y="3038323"/>
                </a:cubicBezTo>
                <a:cubicBezTo>
                  <a:pt x="1330158" y="3055651"/>
                  <a:pt x="1031542" y="3021110"/>
                  <a:pt x="901216" y="3038323"/>
                </a:cubicBezTo>
                <a:cubicBezTo>
                  <a:pt x="770890" y="3055536"/>
                  <a:pt x="327559" y="2982728"/>
                  <a:pt x="0" y="3038323"/>
                </a:cubicBezTo>
                <a:cubicBezTo>
                  <a:pt x="-3284" y="2899611"/>
                  <a:pt x="21804" y="2697428"/>
                  <a:pt x="0" y="2592702"/>
                </a:cubicBezTo>
                <a:cubicBezTo>
                  <a:pt x="-21804" y="2487976"/>
                  <a:pt x="10736" y="2284230"/>
                  <a:pt x="0" y="2177465"/>
                </a:cubicBezTo>
                <a:cubicBezTo>
                  <a:pt x="-10736" y="2070700"/>
                  <a:pt x="25930" y="1924010"/>
                  <a:pt x="0" y="1731844"/>
                </a:cubicBezTo>
                <a:cubicBezTo>
                  <a:pt x="-25930" y="1539678"/>
                  <a:pt x="33511" y="1489692"/>
                  <a:pt x="0" y="1316607"/>
                </a:cubicBezTo>
                <a:cubicBezTo>
                  <a:pt x="-33511" y="1143522"/>
                  <a:pt x="6437" y="1089750"/>
                  <a:pt x="0" y="901369"/>
                </a:cubicBezTo>
                <a:cubicBezTo>
                  <a:pt x="-6437" y="712988"/>
                  <a:pt x="22571" y="621577"/>
                  <a:pt x="0" y="486132"/>
                </a:cubicBezTo>
                <a:cubicBezTo>
                  <a:pt x="-22571" y="350687"/>
                  <a:pt x="28174" y="12569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1"/>
              </a:solidFill>
            </a:endParaRPr>
          </a:p>
          <a:p>
            <a:pPr marL="627063" indent="-342900">
              <a:spcAft>
                <a:spcPts val="1200"/>
              </a:spcAft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de-DE" sz="2000" dirty="0">
                <a:solidFill>
                  <a:schemeClr val="tx1"/>
                </a:solidFill>
              </a:rPr>
              <a:t>Platz wird besser genutzt</a:t>
            </a:r>
          </a:p>
          <a:p>
            <a:pPr marL="627063" indent="-342900">
              <a:spcAft>
                <a:spcPts val="1200"/>
              </a:spcAft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de-DE" sz="2000" dirty="0">
                <a:solidFill>
                  <a:schemeClr val="tx1"/>
                </a:solidFill>
              </a:rPr>
              <a:t>spart Kosten</a:t>
            </a:r>
          </a:p>
          <a:p>
            <a:pPr marL="627063" indent="-342900">
              <a:spcAft>
                <a:spcPts val="1200"/>
              </a:spcAft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de-DE" sz="2000" dirty="0">
                <a:solidFill>
                  <a:schemeClr val="tx1"/>
                </a:solidFill>
              </a:rPr>
              <a:t>neue Kontakte können geknüpft werden</a:t>
            </a:r>
          </a:p>
          <a:p>
            <a:pPr marL="627063" indent="-342900">
              <a:spcAft>
                <a:spcPts val="1200"/>
              </a:spcAft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de-DE" sz="2000" dirty="0">
                <a:solidFill>
                  <a:schemeClr val="tx1"/>
                </a:solidFill>
              </a:rPr>
              <a:t>Gemeinschaftsgefühl wird gestärkt</a:t>
            </a:r>
          </a:p>
        </p:txBody>
      </p:sp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D4D1AC8D-A565-F1BD-2380-96FF9F9C4B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2AAA6">
                <a:tint val="45000"/>
                <a:satMod val="400000"/>
              </a:srgbClr>
            </a:duotone>
            <a:alphaModFix amt="50000"/>
          </a:blip>
          <a:srcRect l="15441" r="78542" b="53091"/>
          <a:stretch/>
        </p:blipFill>
        <p:spPr>
          <a:xfrm rot="554331">
            <a:off x="3576898" y="2372205"/>
            <a:ext cx="211312" cy="784062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D2F8682A-C469-2270-5003-C7E2EE32BA19}"/>
              </a:ext>
            </a:extLst>
          </p:cNvPr>
          <p:cNvSpPr/>
          <p:nvPr/>
        </p:nvSpPr>
        <p:spPr>
          <a:xfrm>
            <a:off x="935665" y="1453083"/>
            <a:ext cx="9260958" cy="1079737"/>
          </a:xfrm>
          <a:prstGeom prst="rect">
            <a:avLst/>
          </a:prstGeom>
          <a:solidFill>
            <a:srgbClr val="C1D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34899451-44C1-3606-BCED-4980A6793E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5659" y="1158686"/>
            <a:ext cx="1601352" cy="1601352"/>
          </a:xfrm>
          <a:prstGeom prst="rect">
            <a:avLst/>
          </a:prstGeom>
        </p:spPr>
      </p:pic>
      <p:sp>
        <p:nvSpPr>
          <p:cNvPr id="30" name="Rechteck 29">
            <a:extLst>
              <a:ext uri="{FF2B5EF4-FFF2-40B4-BE49-F238E27FC236}">
                <a16:creationId xmlns:a16="http://schemas.microsoft.com/office/drawing/2014/main" id="{6D5F1CE7-0C96-FEDC-21D1-25D028FA442F}"/>
              </a:ext>
            </a:extLst>
          </p:cNvPr>
          <p:cNvSpPr/>
          <p:nvPr/>
        </p:nvSpPr>
        <p:spPr>
          <a:xfrm>
            <a:off x="1244010" y="1589454"/>
            <a:ext cx="8739962" cy="769646"/>
          </a:xfrm>
          <a:custGeom>
            <a:avLst/>
            <a:gdLst>
              <a:gd name="connsiteX0" fmla="*/ 0 w 8739962"/>
              <a:gd name="connsiteY0" fmla="*/ 0 h 769646"/>
              <a:gd name="connsiteX1" fmla="*/ 320465 w 8739962"/>
              <a:gd name="connsiteY1" fmla="*/ 0 h 769646"/>
              <a:gd name="connsiteX2" fmla="*/ 728330 w 8739962"/>
              <a:gd name="connsiteY2" fmla="*/ 0 h 769646"/>
              <a:gd name="connsiteX3" fmla="*/ 1223595 w 8739962"/>
              <a:gd name="connsiteY3" fmla="*/ 0 h 769646"/>
              <a:gd name="connsiteX4" fmla="*/ 1806259 w 8739962"/>
              <a:gd name="connsiteY4" fmla="*/ 0 h 769646"/>
              <a:gd name="connsiteX5" fmla="*/ 2214124 w 8739962"/>
              <a:gd name="connsiteY5" fmla="*/ 0 h 769646"/>
              <a:gd name="connsiteX6" fmla="*/ 2796788 w 8739962"/>
              <a:gd name="connsiteY6" fmla="*/ 0 h 769646"/>
              <a:gd name="connsiteX7" fmla="*/ 3204653 w 8739962"/>
              <a:gd name="connsiteY7" fmla="*/ 0 h 769646"/>
              <a:gd name="connsiteX8" fmla="*/ 3874716 w 8739962"/>
              <a:gd name="connsiteY8" fmla="*/ 0 h 769646"/>
              <a:gd name="connsiteX9" fmla="*/ 4632180 w 8739962"/>
              <a:gd name="connsiteY9" fmla="*/ 0 h 769646"/>
              <a:gd name="connsiteX10" fmla="*/ 4952645 w 8739962"/>
              <a:gd name="connsiteY10" fmla="*/ 0 h 769646"/>
              <a:gd name="connsiteX11" fmla="*/ 5710109 w 8739962"/>
              <a:gd name="connsiteY11" fmla="*/ 0 h 769646"/>
              <a:gd name="connsiteX12" fmla="*/ 6467572 w 8739962"/>
              <a:gd name="connsiteY12" fmla="*/ 0 h 769646"/>
              <a:gd name="connsiteX13" fmla="*/ 6788037 w 8739962"/>
              <a:gd name="connsiteY13" fmla="*/ 0 h 769646"/>
              <a:gd name="connsiteX14" fmla="*/ 7108502 w 8739962"/>
              <a:gd name="connsiteY14" fmla="*/ 0 h 769646"/>
              <a:gd name="connsiteX15" fmla="*/ 7691167 w 8739962"/>
              <a:gd name="connsiteY15" fmla="*/ 0 h 769646"/>
              <a:gd name="connsiteX16" fmla="*/ 8186431 w 8739962"/>
              <a:gd name="connsiteY16" fmla="*/ 0 h 769646"/>
              <a:gd name="connsiteX17" fmla="*/ 8739962 w 8739962"/>
              <a:gd name="connsiteY17" fmla="*/ 0 h 769646"/>
              <a:gd name="connsiteX18" fmla="*/ 8739962 w 8739962"/>
              <a:gd name="connsiteY18" fmla="*/ 392519 h 769646"/>
              <a:gd name="connsiteX19" fmla="*/ 8739962 w 8739962"/>
              <a:gd name="connsiteY19" fmla="*/ 769646 h 769646"/>
              <a:gd name="connsiteX20" fmla="*/ 8332097 w 8739962"/>
              <a:gd name="connsiteY20" fmla="*/ 769646 h 769646"/>
              <a:gd name="connsiteX21" fmla="*/ 7749433 w 8739962"/>
              <a:gd name="connsiteY21" fmla="*/ 769646 h 769646"/>
              <a:gd name="connsiteX22" fmla="*/ 7079369 w 8739962"/>
              <a:gd name="connsiteY22" fmla="*/ 769646 h 769646"/>
              <a:gd name="connsiteX23" fmla="*/ 6758904 w 8739962"/>
              <a:gd name="connsiteY23" fmla="*/ 769646 h 769646"/>
              <a:gd name="connsiteX24" fmla="*/ 6088840 w 8739962"/>
              <a:gd name="connsiteY24" fmla="*/ 769646 h 769646"/>
              <a:gd name="connsiteX25" fmla="*/ 5768375 w 8739962"/>
              <a:gd name="connsiteY25" fmla="*/ 769646 h 769646"/>
              <a:gd name="connsiteX26" fmla="*/ 5010912 w 8739962"/>
              <a:gd name="connsiteY26" fmla="*/ 769646 h 769646"/>
              <a:gd name="connsiteX27" fmla="*/ 4603047 w 8739962"/>
              <a:gd name="connsiteY27" fmla="*/ 769646 h 769646"/>
              <a:gd name="connsiteX28" fmla="*/ 4107782 w 8739962"/>
              <a:gd name="connsiteY28" fmla="*/ 769646 h 769646"/>
              <a:gd name="connsiteX29" fmla="*/ 3525118 w 8739962"/>
              <a:gd name="connsiteY29" fmla="*/ 769646 h 769646"/>
              <a:gd name="connsiteX30" fmla="*/ 3117253 w 8739962"/>
              <a:gd name="connsiteY30" fmla="*/ 769646 h 769646"/>
              <a:gd name="connsiteX31" fmla="*/ 2621989 w 8739962"/>
              <a:gd name="connsiteY31" fmla="*/ 769646 h 769646"/>
              <a:gd name="connsiteX32" fmla="*/ 2214124 w 8739962"/>
              <a:gd name="connsiteY32" fmla="*/ 769646 h 769646"/>
              <a:gd name="connsiteX33" fmla="*/ 1893658 w 8739962"/>
              <a:gd name="connsiteY33" fmla="*/ 769646 h 769646"/>
              <a:gd name="connsiteX34" fmla="*/ 1223595 w 8739962"/>
              <a:gd name="connsiteY34" fmla="*/ 769646 h 769646"/>
              <a:gd name="connsiteX35" fmla="*/ 0 w 8739962"/>
              <a:gd name="connsiteY35" fmla="*/ 769646 h 769646"/>
              <a:gd name="connsiteX36" fmla="*/ 0 w 8739962"/>
              <a:gd name="connsiteY36" fmla="*/ 377127 h 769646"/>
              <a:gd name="connsiteX37" fmla="*/ 0 w 8739962"/>
              <a:gd name="connsiteY37" fmla="*/ 0 h 76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39962" h="769646" fill="none" extrusionOk="0">
                <a:moveTo>
                  <a:pt x="0" y="0"/>
                </a:moveTo>
                <a:cubicBezTo>
                  <a:pt x="73733" y="-37446"/>
                  <a:pt x="163208" y="31481"/>
                  <a:pt x="320465" y="0"/>
                </a:cubicBezTo>
                <a:cubicBezTo>
                  <a:pt x="477723" y="-31481"/>
                  <a:pt x="555495" y="43501"/>
                  <a:pt x="728330" y="0"/>
                </a:cubicBezTo>
                <a:cubicBezTo>
                  <a:pt x="901165" y="-43501"/>
                  <a:pt x="1044194" y="1423"/>
                  <a:pt x="1223595" y="0"/>
                </a:cubicBezTo>
                <a:cubicBezTo>
                  <a:pt x="1402996" y="-1423"/>
                  <a:pt x="1676889" y="44037"/>
                  <a:pt x="1806259" y="0"/>
                </a:cubicBezTo>
                <a:cubicBezTo>
                  <a:pt x="1935629" y="-44037"/>
                  <a:pt x="2087756" y="19085"/>
                  <a:pt x="2214124" y="0"/>
                </a:cubicBezTo>
                <a:cubicBezTo>
                  <a:pt x="2340493" y="-19085"/>
                  <a:pt x="2657950" y="29517"/>
                  <a:pt x="2796788" y="0"/>
                </a:cubicBezTo>
                <a:cubicBezTo>
                  <a:pt x="2935626" y="-29517"/>
                  <a:pt x="3034518" y="47030"/>
                  <a:pt x="3204653" y="0"/>
                </a:cubicBezTo>
                <a:cubicBezTo>
                  <a:pt x="3374789" y="-47030"/>
                  <a:pt x="3717349" y="285"/>
                  <a:pt x="3874716" y="0"/>
                </a:cubicBezTo>
                <a:cubicBezTo>
                  <a:pt x="4032083" y="-285"/>
                  <a:pt x="4424695" y="25095"/>
                  <a:pt x="4632180" y="0"/>
                </a:cubicBezTo>
                <a:cubicBezTo>
                  <a:pt x="4839665" y="-25095"/>
                  <a:pt x="4830923" y="7486"/>
                  <a:pt x="4952645" y="0"/>
                </a:cubicBezTo>
                <a:cubicBezTo>
                  <a:pt x="5074367" y="-7486"/>
                  <a:pt x="5518812" y="54078"/>
                  <a:pt x="5710109" y="0"/>
                </a:cubicBezTo>
                <a:cubicBezTo>
                  <a:pt x="5901406" y="-54078"/>
                  <a:pt x="6304380" y="49183"/>
                  <a:pt x="6467572" y="0"/>
                </a:cubicBezTo>
                <a:cubicBezTo>
                  <a:pt x="6630764" y="-49183"/>
                  <a:pt x="6685746" y="18792"/>
                  <a:pt x="6788037" y="0"/>
                </a:cubicBezTo>
                <a:cubicBezTo>
                  <a:pt x="6890328" y="-18792"/>
                  <a:pt x="7043522" y="8150"/>
                  <a:pt x="7108502" y="0"/>
                </a:cubicBezTo>
                <a:cubicBezTo>
                  <a:pt x="7173483" y="-8150"/>
                  <a:pt x="7547077" y="24300"/>
                  <a:pt x="7691167" y="0"/>
                </a:cubicBezTo>
                <a:cubicBezTo>
                  <a:pt x="7835258" y="-24300"/>
                  <a:pt x="7948241" y="20128"/>
                  <a:pt x="8186431" y="0"/>
                </a:cubicBezTo>
                <a:cubicBezTo>
                  <a:pt x="8424621" y="-20128"/>
                  <a:pt x="8559890" y="26003"/>
                  <a:pt x="8739962" y="0"/>
                </a:cubicBezTo>
                <a:cubicBezTo>
                  <a:pt x="8758102" y="112812"/>
                  <a:pt x="8739819" y="215371"/>
                  <a:pt x="8739962" y="392519"/>
                </a:cubicBezTo>
                <a:cubicBezTo>
                  <a:pt x="8740105" y="569667"/>
                  <a:pt x="8720689" y="598042"/>
                  <a:pt x="8739962" y="769646"/>
                </a:cubicBezTo>
                <a:cubicBezTo>
                  <a:pt x="8641602" y="812187"/>
                  <a:pt x="8480241" y="736105"/>
                  <a:pt x="8332097" y="769646"/>
                </a:cubicBezTo>
                <a:cubicBezTo>
                  <a:pt x="8183953" y="803187"/>
                  <a:pt x="7954762" y="763872"/>
                  <a:pt x="7749433" y="769646"/>
                </a:cubicBezTo>
                <a:cubicBezTo>
                  <a:pt x="7544104" y="775420"/>
                  <a:pt x="7267188" y="714323"/>
                  <a:pt x="7079369" y="769646"/>
                </a:cubicBezTo>
                <a:cubicBezTo>
                  <a:pt x="6891550" y="824969"/>
                  <a:pt x="6891036" y="768132"/>
                  <a:pt x="6758904" y="769646"/>
                </a:cubicBezTo>
                <a:cubicBezTo>
                  <a:pt x="6626773" y="771160"/>
                  <a:pt x="6372235" y="739033"/>
                  <a:pt x="6088840" y="769646"/>
                </a:cubicBezTo>
                <a:cubicBezTo>
                  <a:pt x="5805445" y="800259"/>
                  <a:pt x="5909186" y="733405"/>
                  <a:pt x="5768375" y="769646"/>
                </a:cubicBezTo>
                <a:cubicBezTo>
                  <a:pt x="5627564" y="805887"/>
                  <a:pt x="5277907" y="748167"/>
                  <a:pt x="5010912" y="769646"/>
                </a:cubicBezTo>
                <a:cubicBezTo>
                  <a:pt x="4743917" y="791125"/>
                  <a:pt x="4714197" y="761492"/>
                  <a:pt x="4603047" y="769646"/>
                </a:cubicBezTo>
                <a:cubicBezTo>
                  <a:pt x="4491898" y="777800"/>
                  <a:pt x="4339745" y="750103"/>
                  <a:pt x="4107782" y="769646"/>
                </a:cubicBezTo>
                <a:cubicBezTo>
                  <a:pt x="3875820" y="789189"/>
                  <a:pt x="3807604" y="754857"/>
                  <a:pt x="3525118" y="769646"/>
                </a:cubicBezTo>
                <a:cubicBezTo>
                  <a:pt x="3242632" y="784435"/>
                  <a:pt x="3302918" y="736864"/>
                  <a:pt x="3117253" y="769646"/>
                </a:cubicBezTo>
                <a:cubicBezTo>
                  <a:pt x="2931588" y="802428"/>
                  <a:pt x="2830708" y="725194"/>
                  <a:pt x="2621989" y="769646"/>
                </a:cubicBezTo>
                <a:cubicBezTo>
                  <a:pt x="2413270" y="814098"/>
                  <a:pt x="2360364" y="746092"/>
                  <a:pt x="2214124" y="769646"/>
                </a:cubicBezTo>
                <a:cubicBezTo>
                  <a:pt x="2067884" y="793200"/>
                  <a:pt x="1960431" y="747023"/>
                  <a:pt x="1893658" y="769646"/>
                </a:cubicBezTo>
                <a:cubicBezTo>
                  <a:pt x="1826885" y="792269"/>
                  <a:pt x="1384118" y="768409"/>
                  <a:pt x="1223595" y="769646"/>
                </a:cubicBezTo>
                <a:cubicBezTo>
                  <a:pt x="1063072" y="770883"/>
                  <a:pt x="511189" y="697162"/>
                  <a:pt x="0" y="769646"/>
                </a:cubicBezTo>
                <a:cubicBezTo>
                  <a:pt x="-2892" y="633622"/>
                  <a:pt x="30843" y="491943"/>
                  <a:pt x="0" y="377127"/>
                </a:cubicBezTo>
                <a:cubicBezTo>
                  <a:pt x="-30843" y="262311"/>
                  <a:pt x="34064" y="92695"/>
                  <a:pt x="0" y="0"/>
                </a:cubicBezTo>
                <a:close/>
              </a:path>
              <a:path w="8739962" h="769646" stroke="0" extrusionOk="0">
                <a:moveTo>
                  <a:pt x="0" y="0"/>
                </a:moveTo>
                <a:cubicBezTo>
                  <a:pt x="145978" y="-30470"/>
                  <a:pt x="458271" y="56027"/>
                  <a:pt x="670064" y="0"/>
                </a:cubicBezTo>
                <a:cubicBezTo>
                  <a:pt x="881857" y="-56027"/>
                  <a:pt x="1188188" y="74132"/>
                  <a:pt x="1340128" y="0"/>
                </a:cubicBezTo>
                <a:cubicBezTo>
                  <a:pt x="1492068" y="-74132"/>
                  <a:pt x="1502118" y="1111"/>
                  <a:pt x="1660593" y="0"/>
                </a:cubicBezTo>
                <a:cubicBezTo>
                  <a:pt x="1819068" y="-1111"/>
                  <a:pt x="2138291" y="35496"/>
                  <a:pt x="2418056" y="0"/>
                </a:cubicBezTo>
                <a:cubicBezTo>
                  <a:pt x="2697821" y="-35496"/>
                  <a:pt x="2756784" y="46178"/>
                  <a:pt x="2913321" y="0"/>
                </a:cubicBezTo>
                <a:cubicBezTo>
                  <a:pt x="3069859" y="-46178"/>
                  <a:pt x="3218314" y="42586"/>
                  <a:pt x="3408585" y="0"/>
                </a:cubicBezTo>
                <a:cubicBezTo>
                  <a:pt x="3598856" y="-42586"/>
                  <a:pt x="3781262" y="52535"/>
                  <a:pt x="3903850" y="0"/>
                </a:cubicBezTo>
                <a:cubicBezTo>
                  <a:pt x="4026438" y="-52535"/>
                  <a:pt x="4257286" y="28921"/>
                  <a:pt x="4573913" y="0"/>
                </a:cubicBezTo>
                <a:cubicBezTo>
                  <a:pt x="4890540" y="-28921"/>
                  <a:pt x="4853929" y="22883"/>
                  <a:pt x="4981778" y="0"/>
                </a:cubicBezTo>
                <a:cubicBezTo>
                  <a:pt x="5109627" y="-22883"/>
                  <a:pt x="5339885" y="33568"/>
                  <a:pt x="5477043" y="0"/>
                </a:cubicBezTo>
                <a:cubicBezTo>
                  <a:pt x="5614201" y="-33568"/>
                  <a:pt x="5933762" y="43558"/>
                  <a:pt x="6234506" y="0"/>
                </a:cubicBezTo>
                <a:cubicBezTo>
                  <a:pt x="6535250" y="-43558"/>
                  <a:pt x="6406704" y="5378"/>
                  <a:pt x="6554971" y="0"/>
                </a:cubicBezTo>
                <a:cubicBezTo>
                  <a:pt x="6703239" y="-5378"/>
                  <a:pt x="6957433" y="31109"/>
                  <a:pt x="7137636" y="0"/>
                </a:cubicBezTo>
                <a:cubicBezTo>
                  <a:pt x="7317840" y="-31109"/>
                  <a:pt x="7416019" y="3851"/>
                  <a:pt x="7545501" y="0"/>
                </a:cubicBezTo>
                <a:cubicBezTo>
                  <a:pt x="7674983" y="-3851"/>
                  <a:pt x="7831059" y="22569"/>
                  <a:pt x="8040765" y="0"/>
                </a:cubicBezTo>
                <a:cubicBezTo>
                  <a:pt x="8250471" y="-22569"/>
                  <a:pt x="8564615" y="28089"/>
                  <a:pt x="8739962" y="0"/>
                </a:cubicBezTo>
                <a:cubicBezTo>
                  <a:pt x="8774139" y="158856"/>
                  <a:pt x="8728345" y="300711"/>
                  <a:pt x="8739962" y="384823"/>
                </a:cubicBezTo>
                <a:cubicBezTo>
                  <a:pt x="8751579" y="468935"/>
                  <a:pt x="8694895" y="638395"/>
                  <a:pt x="8739962" y="769646"/>
                </a:cubicBezTo>
                <a:cubicBezTo>
                  <a:pt x="8527619" y="780652"/>
                  <a:pt x="8324102" y="717631"/>
                  <a:pt x="8069898" y="769646"/>
                </a:cubicBezTo>
                <a:cubicBezTo>
                  <a:pt x="7815694" y="821661"/>
                  <a:pt x="7860506" y="761084"/>
                  <a:pt x="7662033" y="769646"/>
                </a:cubicBezTo>
                <a:cubicBezTo>
                  <a:pt x="7463561" y="778208"/>
                  <a:pt x="7353558" y="734883"/>
                  <a:pt x="7166769" y="769646"/>
                </a:cubicBezTo>
                <a:cubicBezTo>
                  <a:pt x="6979980" y="804409"/>
                  <a:pt x="6964458" y="732687"/>
                  <a:pt x="6846304" y="769646"/>
                </a:cubicBezTo>
                <a:cubicBezTo>
                  <a:pt x="6728151" y="806605"/>
                  <a:pt x="6452124" y="694251"/>
                  <a:pt x="6176240" y="769646"/>
                </a:cubicBezTo>
                <a:cubicBezTo>
                  <a:pt x="5900356" y="845041"/>
                  <a:pt x="5826694" y="741945"/>
                  <a:pt x="5680975" y="769646"/>
                </a:cubicBezTo>
                <a:cubicBezTo>
                  <a:pt x="5535257" y="797347"/>
                  <a:pt x="5423522" y="720924"/>
                  <a:pt x="5273110" y="769646"/>
                </a:cubicBezTo>
                <a:cubicBezTo>
                  <a:pt x="5122698" y="818368"/>
                  <a:pt x="4753881" y="703281"/>
                  <a:pt x="4603047" y="769646"/>
                </a:cubicBezTo>
                <a:cubicBezTo>
                  <a:pt x="4452213" y="836011"/>
                  <a:pt x="4236933" y="712406"/>
                  <a:pt x="3932983" y="769646"/>
                </a:cubicBezTo>
                <a:cubicBezTo>
                  <a:pt x="3629033" y="826886"/>
                  <a:pt x="3346145" y="734413"/>
                  <a:pt x="3175520" y="769646"/>
                </a:cubicBezTo>
                <a:cubicBezTo>
                  <a:pt x="3004895" y="804879"/>
                  <a:pt x="2719932" y="736603"/>
                  <a:pt x="2505456" y="769646"/>
                </a:cubicBezTo>
                <a:cubicBezTo>
                  <a:pt x="2290980" y="802689"/>
                  <a:pt x="2104079" y="768427"/>
                  <a:pt x="1747992" y="769646"/>
                </a:cubicBezTo>
                <a:cubicBezTo>
                  <a:pt x="1391905" y="770865"/>
                  <a:pt x="1361215" y="745131"/>
                  <a:pt x="1077929" y="769646"/>
                </a:cubicBezTo>
                <a:cubicBezTo>
                  <a:pt x="794643" y="794161"/>
                  <a:pt x="858222" y="741389"/>
                  <a:pt x="670064" y="769646"/>
                </a:cubicBezTo>
                <a:cubicBezTo>
                  <a:pt x="481906" y="797903"/>
                  <a:pt x="334995" y="728136"/>
                  <a:pt x="0" y="769646"/>
                </a:cubicBezTo>
                <a:cubicBezTo>
                  <a:pt x="-3834" y="690090"/>
                  <a:pt x="9126" y="516375"/>
                  <a:pt x="0" y="400216"/>
                </a:cubicBezTo>
                <a:cubicBezTo>
                  <a:pt x="-9126" y="284057"/>
                  <a:pt x="12203" y="12009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tx1"/>
                </a:solidFill>
              </a:rPr>
              <a:t>Desk-Sharing bedeutet, dass sich mehrere </a:t>
            </a:r>
            <a:r>
              <a:rPr lang="de-DE" sz="2000" dirty="0" err="1">
                <a:solidFill>
                  <a:schemeClr val="tx1"/>
                </a:solidFill>
              </a:rPr>
              <a:t>Mitarbeiter:innen</a:t>
            </a:r>
            <a:r>
              <a:rPr lang="de-DE" sz="2000" dirty="0">
                <a:solidFill>
                  <a:schemeClr val="tx1"/>
                </a:solidFill>
              </a:rPr>
              <a:t> einen Arbeitsplatz teilen und jeder dort arbeitet, wo gerade ein Platz frei ist.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AFE1533-6CFB-EF38-33BD-EBFE158D1AF0}"/>
              </a:ext>
            </a:extLst>
          </p:cNvPr>
          <p:cNvSpPr/>
          <p:nvPr/>
        </p:nvSpPr>
        <p:spPr>
          <a:xfrm>
            <a:off x="2721727" y="3152196"/>
            <a:ext cx="1988703" cy="38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u="sng" dirty="0">
                <a:solidFill>
                  <a:schemeClr val="tx1"/>
                </a:solidFill>
              </a:rPr>
              <a:t>Vorteile: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16686EB0-920A-325A-AF33-561CB8221B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390" y="3595791"/>
            <a:ext cx="3682738" cy="192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5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EC383E-9279-450C-833C-42FA2D771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Flexible Arbeitszeiten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C57AEF9-A9C2-1466-49DD-CEE071CC3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8</a:t>
            </a:fld>
            <a:endParaRPr lang="de-AT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5FEC4F0F-9EDC-DF3A-2097-1C05990F3F7D}"/>
              </a:ext>
            </a:extLst>
          </p:cNvPr>
          <p:cNvSpPr/>
          <p:nvPr/>
        </p:nvSpPr>
        <p:spPr>
          <a:xfrm>
            <a:off x="935665" y="2636873"/>
            <a:ext cx="5560828" cy="3605763"/>
          </a:xfrm>
          <a:prstGeom prst="rect">
            <a:avLst/>
          </a:prstGeom>
          <a:solidFill>
            <a:srgbClr val="A5E0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37F93DF-E019-1226-7690-B67B3C6B14D9}"/>
              </a:ext>
            </a:extLst>
          </p:cNvPr>
          <p:cNvSpPr/>
          <p:nvPr/>
        </p:nvSpPr>
        <p:spPr>
          <a:xfrm>
            <a:off x="1244009" y="2926539"/>
            <a:ext cx="4976037" cy="3038323"/>
          </a:xfrm>
          <a:custGeom>
            <a:avLst/>
            <a:gdLst>
              <a:gd name="connsiteX0" fmla="*/ 0 w 4976037"/>
              <a:gd name="connsiteY0" fmla="*/ 0 h 3038323"/>
              <a:gd name="connsiteX1" fmla="*/ 503133 w 4976037"/>
              <a:gd name="connsiteY1" fmla="*/ 0 h 3038323"/>
              <a:gd name="connsiteX2" fmla="*/ 906745 w 4976037"/>
              <a:gd name="connsiteY2" fmla="*/ 0 h 3038323"/>
              <a:gd name="connsiteX3" fmla="*/ 1409877 w 4976037"/>
              <a:gd name="connsiteY3" fmla="*/ 0 h 3038323"/>
              <a:gd name="connsiteX4" fmla="*/ 1913010 w 4976037"/>
              <a:gd name="connsiteY4" fmla="*/ 0 h 3038323"/>
              <a:gd name="connsiteX5" fmla="*/ 2565424 w 4976037"/>
              <a:gd name="connsiteY5" fmla="*/ 0 h 3038323"/>
              <a:gd name="connsiteX6" fmla="*/ 3018796 w 4976037"/>
              <a:gd name="connsiteY6" fmla="*/ 0 h 3038323"/>
              <a:gd name="connsiteX7" fmla="*/ 3521928 w 4976037"/>
              <a:gd name="connsiteY7" fmla="*/ 0 h 3038323"/>
              <a:gd name="connsiteX8" fmla="*/ 4074821 w 4976037"/>
              <a:gd name="connsiteY8" fmla="*/ 0 h 3038323"/>
              <a:gd name="connsiteX9" fmla="*/ 4976037 w 4976037"/>
              <a:gd name="connsiteY9" fmla="*/ 0 h 3038323"/>
              <a:gd name="connsiteX10" fmla="*/ 4976037 w 4976037"/>
              <a:gd name="connsiteY10" fmla="*/ 506387 h 3038323"/>
              <a:gd name="connsiteX11" fmla="*/ 4976037 w 4976037"/>
              <a:gd name="connsiteY11" fmla="*/ 1012774 h 3038323"/>
              <a:gd name="connsiteX12" fmla="*/ 4976037 w 4976037"/>
              <a:gd name="connsiteY12" fmla="*/ 1549545 h 3038323"/>
              <a:gd name="connsiteX13" fmla="*/ 4976037 w 4976037"/>
              <a:gd name="connsiteY13" fmla="*/ 2055932 h 3038323"/>
              <a:gd name="connsiteX14" fmla="*/ 4976037 w 4976037"/>
              <a:gd name="connsiteY14" fmla="*/ 2501553 h 3038323"/>
              <a:gd name="connsiteX15" fmla="*/ 4976037 w 4976037"/>
              <a:gd name="connsiteY15" fmla="*/ 3038323 h 3038323"/>
              <a:gd name="connsiteX16" fmla="*/ 4572425 w 4976037"/>
              <a:gd name="connsiteY16" fmla="*/ 3038323 h 3038323"/>
              <a:gd name="connsiteX17" fmla="*/ 3969772 w 4976037"/>
              <a:gd name="connsiteY17" fmla="*/ 3038323 h 3038323"/>
              <a:gd name="connsiteX18" fmla="*/ 3466639 w 4976037"/>
              <a:gd name="connsiteY18" fmla="*/ 3038323 h 3038323"/>
              <a:gd name="connsiteX19" fmla="*/ 2814225 w 4976037"/>
              <a:gd name="connsiteY19" fmla="*/ 3038323 h 3038323"/>
              <a:gd name="connsiteX20" fmla="*/ 2261332 w 4976037"/>
              <a:gd name="connsiteY20" fmla="*/ 3038323 h 3038323"/>
              <a:gd name="connsiteX21" fmla="*/ 1857720 w 4976037"/>
              <a:gd name="connsiteY21" fmla="*/ 3038323 h 3038323"/>
              <a:gd name="connsiteX22" fmla="*/ 1454109 w 4976037"/>
              <a:gd name="connsiteY22" fmla="*/ 3038323 h 3038323"/>
              <a:gd name="connsiteX23" fmla="*/ 851455 w 4976037"/>
              <a:gd name="connsiteY23" fmla="*/ 3038323 h 3038323"/>
              <a:gd name="connsiteX24" fmla="*/ 0 w 4976037"/>
              <a:gd name="connsiteY24" fmla="*/ 3038323 h 3038323"/>
              <a:gd name="connsiteX25" fmla="*/ 0 w 4976037"/>
              <a:gd name="connsiteY25" fmla="*/ 2531936 h 3038323"/>
              <a:gd name="connsiteX26" fmla="*/ 0 w 4976037"/>
              <a:gd name="connsiteY26" fmla="*/ 2116698 h 3038323"/>
              <a:gd name="connsiteX27" fmla="*/ 0 w 4976037"/>
              <a:gd name="connsiteY27" fmla="*/ 1579928 h 3038323"/>
              <a:gd name="connsiteX28" fmla="*/ 0 w 4976037"/>
              <a:gd name="connsiteY28" fmla="*/ 1073541 h 3038323"/>
              <a:gd name="connsiteX29" fmla="*/ 0 w 4976037"/>
              <a:gd name="connsiteY29" fmla="*/ 597537 h 3038323"/>
              <a:gd name="connsiteX30" fmla="*/ 0 w 4976037"/>
              <a:gd name="connsiteY30" fmla="*/ 0 h 3038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976037" h="3038323" fill="none" extrusionOk="0">
                <a:moveTo>
                  <a:pt x="0" y="0"/>
                </a:moveTo>
                <a:cubicBezTo>
                  <a:pt x="172972" y="-27406"/>
                  <a:pt x="271782" y="59113"/>
                  <a:pt x="503133" y="0"/>
                </a:cubicBezTo>
                <a:cubicBezTo>
                  <a:pt x="734484" y="-59113"/>
                  <a:pt x="763739" y="40713"/>
                  <a:pt x="906745" y="0"/>
                </a:cubicBezTo>
                <a:cubicBezTo>
                  <a:pt x="1049751" y="-40713"/>
                  <a:pt x="1206840" y="52752"/>
                  <a:pt x="1409877" y="0"/>
                </a:cubicBezTo>
                <a:cubicBezTo>
                  <a:pt x="1612914" y="-52752"/>
                  <a:pt x="1750480" y="17758"/>
                  <a:pt x="1913010" y="0"/>
                </a:cubicBezTo>
                <a:cubicBezTo>
                  <a:pt x="2075540" y="-17758"/>
                  <a:pt x="2373757" y="20286"/>
                  <a:pt x="2565424" y="0"/>
                </a:cubicBezTo>
                <a:cubicBezTo>
                  <a:pt x="2757091" y="-20286"/>
                  <a:pt x="2871616" y="8169"/>
                  <a:pt x="3018796" y="0"/>
                </a:cubicBezTo>
                <a:cubicBezTo>
                  <a:pt x="3165976" y="-8169"/>
                  <a:pt x="3326964" y="31337"/>
                  <a:pt x="3521928" y="0"/>
                </a:cubicBezTo>
                <a:cubicBezTo>
                  <a:pt x="3716892" y="-31337"/>
                  <a:pt x="3897780" y="30588"/>
                  <a:pt x="4074821" y="0"/>
                </a:cubicBezTo>
                <a:cubicBezTo>
                  <a:pt x="4251862" y="-30588"/>
                  <a:pt x="4795018" y="146"/>
                  <a:pt x="4976037" y="0"/>
                </a:cubicBezTo>
                <a:cubicBezTo>
                  <a:pt x="4995141" y="143931"/>
                  <a:pt x="4930976" y="338969"/>
                  <a:pt x="4976037" y="506387"/>
                </a:cubicBezTo>
                <a:cubicBezTo>
                  <a:pt x="5021098" y="673805"/>
                  <a:pt x="4929424" y="888239"/>
                  <a:pt x="4976037" y="1012774"/>
                </a:cubicBezTo>
                <a:cubicBezTo>
                  <a:pt x="5022650" y="1137309"/>
                  <a:pt x="4950458" y="1338990"/>
                  <a:pt x="4976037" y="1549545"/>
                </a:cubicBezTo>
                <a:cubicBezTo>
                  <a:pt x="5001616" y="1760100"/>
                  <a:pt x="4975636" y="1847259"/>
                  <a:pt x="4976037" y="2055932"/>
                </a:cubicBezTo>
                <a:cubicBezTo>
                  <a:pt x="4976438" y="2264605"/>
                  <a:pt x="4964428" y="2350504"/>
                  <a:pt x="4976037" y="2501553"/>
                </a:cubicBezTo>
                <a:cubicBezTo>
                  <a:pt x="4987646" y="2652602"/>
                  <a:pt x="4957861" y="2839659"/>
                  <a:pt x="4976037" y="3038323"/>
                </a:cubicBezTo>
                <a:cubicBezTo>
                  <a:pt x="4823265" y="3077476"/>
                  <a:pt x="4772376" y="3024124"/>
                  <a:pt x="4572425" y="3038323"/>
                </a:cubicBezTo>
                <a:cubicBezTo>
                  <a:pt x="4372474" y="3052522"/>
                  <a:pt x="4125186" y="3001151"/>
                  <a:pt x="3969772" y="3038323"/>
                </a:cubicBezTo>
                <a:cubicBezTo>
                  <a:pt x="3814358" y="3075495"/>
                  <a:pt x="3622470" y="2989424"/>
                  <a:pt x="3466639" y="3038323"/>
                </a:cubicBezTo>
                <a:cubicBezTo>
                  <a:pt x="3310808" y="3087222"/>
                  <a:pt x="2970667" y="3019350"/>
                  <a:pt x="2814225" y="3038323"/>
                </a:cubicBezTo>
                <a:cubicBezTo>
                  <a:pt x="2657783" y="3057296"/>
                  <a:pt x="2412427" y="3027921"/>
                  <a:pt x="2261332" y="3038323"/>
                </a:cubicBezTo>
                <a:cubicBezTo>
                  <a:pt x="2110237" y="3048725"/>
                  <a:pt x="2011840" y="3026497"/>
                  <a:pt x="1857720" y="3038323"/>
                </a:cubicBezTo>
                <a:cubicBezTo>
                  <a:pt x="1703600" y="3050149"/>
                  <a:pt x="1580196" y="3009133"/>
                  <a:pt x="1454109" y="3038323"/>
                </a:cubicBezTo>
                <a:cubicBezTo>
                  <a:pt x="1328022" y="3067513"/>
                  <a:pt x="1136049" y="2974432"/>
                  <a:pt x="851455" y="3038323"/>
                </a:cubicBezTo>
                <a:cubicBezTo>
                  <a:pt x="566861" y="3102214"/>
                  <a:pt x="224719" y="2991730"/>
                  <a:pt x="0" y="3038323"/>
                </a:cubicBezTo>
                <a:cubicBezTo>
                  <a:pt x="-18856" y="2847176"/>
                  <a:pt x="32477" y="2697613"/>
                  <a:pt x="0" y="2531936"/>
                </a:cubicBezTo>
                <a:cubicBezTo>
                  <a:pt x="-32477" y="2366259"/>
                  <a:pt x="4052" y="2265329"/>
                  <a:pt x="0" y="2116698"/>
                </a:cubicBezTo>
                <a:cubicBezTo>
                  <a:pt x="-4052" y="1968067"/>
                  <a:pt x="24668" y="1783827"/>
                  <a:pt x="0" y="1579928"/>
                </a:cubicBezTo>
                <a:cubicBezTo>
                  <a:pt x="-24668" y="1376029"/>
                  <a:pt x="24316" y="1228341"/>
                  <a:pt x="0" y="1073541"/>
                </a:cubicBezTo>
                <a:cubicBezTo>
                  <a:pt x="-24316" y="918741"/>
                  <a:pt x="30054" y="761500"/>
                  <a:pt x="0" y="597537"/>
                </a:cubicBezTo>
                <a:cubicBezTo>
                  <a:pt x="-30054" y="433574"/>
                  <a:pt x="44827" y="150346"/>
                  <a:pt x="0" y="0"/>
                </a:cubicBezTo>
                <a:close/>
              </a:path>
              <a:path w="4976037" h="3038323" stroke="0" extrusionOk="0">
                <a:moveTo>
                  <a:pt x="0" y="0"/>
                </a:moveTo>
                <a:cubicBezTo>
                  <a:pt x="132268" y="-36776"/>
                  <a:pt x="368268" y="9803"/>
                  <a:pt x="602653" y="0"/>
                </a:cubicBezTo>
                <a:cubicBezTo>
                  <a:pt x="837038" y="-9803"/>
                  <a:pt x="973307" y="70014"/>
                  <a:pt x="1205307" y="0"/>
                </a:cubicBezTo>
                <a:cubicBezTo>
                  <a:pt x="1437307" y="-70014"/>
                  <a:pt x="1518816" y="47899"/>
                  <a:pt x="1608919" y="0"/>
                </a:cubicBezTo>
                <a:cubicBezTo>
                  <a:pt x="1699022" y="-47899"/>
                  <a:pt x="1990895" y="55795"/>
                  <a:pt x="2261332" y="0"/>
                </a:cubicBezTo>
                <a:cubicBezTo>
                  <a:pt x="2531769" y="-55795"/>
                  <a:pt x="2548146" y="34318"/>
                  <a:pt x="2764465" y="0"/>
                </a:cubicBezTo>
                <a:cubicBezTo>
                  <a:pt x="2980784" y="-34318"/>
                  <a:pt x="3122104" y="48883"/>
                  <a:pt x="3267598" y="0"/>
                </a:cubicBezTo>
                <a:cubicBezTo>
                  <a:pt x="3413092" y="-48883"/>
                  <a:pt x="3659777" y="32837"/>
                  <a:pt x="3770730" y="0"/>
                </a:cubicBezTo>
                <a:cubicBezTo>
                  <a:pt x="3881683" y="-32837"/>
                  <a:pt x="4174778" y="36212"/>
                  <a:pt x="4373384" y="0"/>
                </a:cubicBezTo>
                <a:cubicBezTo>
                  <a:pt x="4571990" y="-36212"/>
                  <a:pt x="4797656" y="32513"/>
                  <a:pt x="4976037" y="0"/>
                </a:cubicBezTo>
                <a:cubicBezTo>
                  <a:pt x="4977609" y="230957"/>
                  <a:pt x="4932445" y="362366"/>
                  <a:pt x="4976037" y="476004"/>
                </a:cubicBezTo>
                <a:cubicBezTo>
                  <a:pt x="5019629" y="589642"/>
                  <a:pt x="4967342" y="840895"/>
                  <a:pt x="4976037" y="1012774"/>
                </a:cubicBezTo>
                <a:cubicBezTo>
                  <a:pt x="4984732" y="1184653"/>
                  <a:pt x="4969568" y="1292086"/>
                  <a:pt x="4976037" y="1428012"/>
                </a:cubicBezTo>
                <a:cubicBezTo>
                  <a:pt x="4982506" y="1563938"/>
                  <a:pt x="4964714" y="1745751"/>
                  <a:pt x="4976037" y="1843249"/>
                </a:cubicBezTo>
                <a:cubicBezTo>
                  <a:pt x="4987360" y="1940747"/>
                  <a:pt x="4967889" y="2136608"/>
                  <a:pt x="4976037" y="2380020"/>
                </a:cubicBezTo>
                <a:cubicBezTo>
                  <a:pt x="4984185" y="2623432"/>
                  <a:pt x="4959346" y="2826734"/>
                  <a:pt x="4976037" y="3038323"/>
                </a:cubicBezTo>
                <a:cubicBezTo>
                  <a:pt x="4834869" y="3066577"/>
                  <a:pt x="4676887" y="3005457"/>
                  <a:pt x="4572425" y="3038323"/>
                </a:cubicBezTo>
                <a:cubicBezTo>
                  <a:pt x="4467963" y="3071189"/>
                  <a:pt x="4206431" y="2980810"/>
                  <a:pt x="4019532" y="3038323"/>
                </a:cubicBezTo>
                <a:cubicBezTo>
                  <a:pt x="3832633" y="3095836"/>
                  <a:pt x="3699706" y="3029576"/>
                  <a:pt x="3516399" y="3038323"/>
                </a:cubicBezTo>
                <a:cubicBezTo>
                  <a:pt x="3333092" y="3047070"/>
                  <a:pt x="3126130" y="3020461"/>
                  <a:pt x="2863986" y="3038323"/>
                </a:cubicBezTo>
                <a:cubicBezTo>
                  <a:pt x="2601842" y="3056185"/>
                  <a:pt x="2595459" y="3013518"/>
                  <a:pt x="2410613" y="3038323"/>
                </a:cubicBezTo>
                <a:cubicBezTo>
                  <a:pt x="2225767" y="3063128"/>
                  <a:pt x="2015177" y="3001178"/>
                  <a:pt x="1907481" y="3038323"/>
                </a:cubicBezTo>
                <a:cubicBezTo>
                  <a:pt x="1799785" y="3075468"/>
                  <a:pt x="1677580" y="3020995"/>
                  <a:pt x="1503869" y="3038323"/>
                </a:cubicBezTo>
                <a:cubicBezTo>
                  <a:pt x="1330158" y="3055651"/>
                  <a:pt x="1031542" y="3021110"/>
                  <a:pt x="901216" y="3038323"/>
                </a:cubicBezTo>
                <a:cubicBezTo>
                  <a:pt x="770890" y="3055536"/>
                  <a:pt x="327559" y="2982728"/>
                  <a:pt x="0" y="3038323"/>
                </a:cubicBezTo>
                <a:cubicBezTo>
                  <a:pt x="-3284" y="2899611"/>
                  <a:pt x="21804" y="2697428"/>
                  <a:pt x="0" y="2592702"/>
                </a:cubicBezTo>
                <a:cubicBezTo>
                  <a:pt x="-21804" y="2487976"/>
                  <a:pt x="10736" y="2284230"/>
                  <a:pt x="0" y="2177465"/>
                </a:cubicBezTo>
                <a:cubicBezTo>
                  <a:pt x="-10736" y="2070700"/>
                  <a:pt x="25930" y="1924010"/>
                  <a:pt x="0" y="1731844"/>
                </a:cubicBezTo>
                <a:cubicBezTo>
                  <a:pt x="-25930" y="1539678"/>
                  <a:pt x="33511" y="1489692"/>
                  <a:pt x="0" y="1316607"/>
                </a:cubicBezTo>
                <a:cubicBezTo>
                  <a:pt x="-33511" y="1143522"/>
                  <a:pt x="6437" y="1089750"/>
                  <a:pt x="0" y="901369"/>
                </a:cubicBezTo>
                <a:cubicBezTo>
                  <a:pt x="-6437" y="712988"/>
                  <a:pt x="22571" y="621577"/>
                  <a:pt x="0" y="486132"/>
                </a:cubicBezTo>
                <a:cubicBezTo>
                  <a:pt x="-22571" y="350687"/>
                  <a:pt x="28174" y="12569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endParaRPr lang="de-DE" sz="2000" dirty="0">
              <a:solidFill>
                <a:schemeClr val="tx1"/>
              </a:solidFill>
            </a:endParaRPr>
          </a:p>
        </p:txBody>
      </p:sp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D4D1AC8D-A565-F1BD-2380-96FF9F9C4B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2AAA6">
                <a:tint val="45000"/>
                <a:satMod val="400000"/>
              </a:srgbClr>
            </a:duotone>
            <a:alphaModFix amt="50000"/>
          </a:blip>
          <a:srcRect l="15441" r="78542" b="53091"/>
          <a:stretch/>
        </p:blipFill>
        <p:spPr>
          <a:xfrm rot="554331">
            <a:off x="3576898" y="2372205"/>
            <a:ext cx="211312" cy="784062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D2F8682A-C469-2270-5003-C7E2EE32BA19}"/>
              </a:ext>
            </a:extLst>
          </p:cNvPr>
          <p:cNvSpPr/>
          <p:nvPr/>
        </p:nvSpPr>
        <p:spPr>
          <a:xfrm>
            <a:off x="935665" y="1453083"/>
            <a:ext cx="9260958" cy="1079737"/>
          </a:xfrm>
          <a:prstGeom prst="rect">
            <a:avLst/>
          </a:prstGeom>
          <a:solidFill>
            <a:srgbClr val="C1D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34899451-44C1-3606-BCED-4980A6793E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5659" y="1160776"/>
            <a:ext cx="1601352" cy="1597171"/>
          </a:xfrm>
          <a:prstGeom prst="rect">
            <a:avLst/>
          </a:prstGeom>
        </p:spPr>
      </p:pic>
      <p:sp>
        <p:nvSpPr>
          <p:cNvPr id="30" name="Rechteck 29">
            <a:extLst>
              <a:ext uri="{FF2B5EF4-FFF2-40B4-BE49-F238E27FC236}">
                <a16:creationId xmlns:a16="http://schemas.microsoft.com/office/drawing/2014/main" id="{6D5F1CE7-0C96-FEDC-21D1-25D028FA442F}"/>
              </a:ext>
            </a:extLst>
          </p:cNvPr>
          <p:cNvSpPr/>
          <p:nvPr/>
        </p:nvSpPr>
        <p:spPr>
          <a:xfrm>
            <a:off x="1244010" y="1589454"/>
            <a:ext cx="8739962" cy="769646"/>
          </a:xfrm>
          <a:custGeom>
            <a:avLst/>
            <a:gdLst>
              <a:gd name="connsiteX0" fmla="*/ 0 w 8739962"/>
              <a:gd name="connsiteY0" fmla="*/ 0 h 769646"/>
              <a:gd name="connsiteX1" fmla="*/ 320465 w 8739962"/>
              <a:gd name="connsiteY1" fmla="*/ 0 h 769646"/>
              <a:gd name="connsiteX2" fmla="*/ 728330 w 8739962"/>
              <a:gd name="connsiteY2" fmla="*/ 0 h 769646"/>
              <a:gd name="connsiteX3" fmla="*/ 1223595 w 8739962"/>
              <a:gd name="connsiteY3" fmla="*/ 0 h 769646"/>
              <a:gd name="connsiteX4" fmla="*/ 1806259 w 8739962"/>
              <a:gd name="connsiteY4" fmla="*/ 0 h 769646"/>
              <a:gd name="connsiteX5" fmla="*/ 2214124 w 8739962"/>
              <a:gd name="connsiteY5" fmla="*/ 0 h 769646"/>
              <a:gd name="connsiteX6" fmla="*/ 2796788 w 8739962"/>
              <a:gd name="connsiteY6" fmla="*/ 0 h 769646"/>
              <a:gd name="connsiteX7" fmla="*/ 3204653 w 8739962"/>
              <a:gd name="connsiteY7" fmla="*/ 0 h 769646"/>
              <a:gd name="connsiteX8" fmla="*/ 3874716 w 8739962"/>
              <a:gd name="connsiteY8" fmla="*/ 0 h 769646"/>
              <a:gd name="connsiteX9" fmla="*/ 4632180 w 8739962"/>
              <a:gd name="connsiteY9" fmla="*/ 0 h 769646"/>
              <a:gd name="connsiteX10" fmla="*/ 4952645 w 8739962"/>
              <a:gd name="connsiteY10" fmla="*/ 0 h 769646"/>
              <a:gd name="connsiteX11" fmla="*/ 5710109 w 8739962"/>
              <a:gd name="connsiteY11" fmla="*/ 0 h 769646"/>
              <a:gd name="connsiteX12" fmla="*/ 6467572 w 8739962"/>
              <a:gd name="connsiteY12" fmla="*/ 0 h 769646"/>
              <a:gd name="connsiteX13" fmla="*/ 6788037 w 8739962"/>
              <a:gd name="connsiteY13" fmla="*/ 0 h 769646"/>
              <a:gd name="connsiteX14" fmla="*/ 7108502 w 8739962"/>
              <a:gd name="connsiteY14" fmla="*/ 0 h 769646"/>
              <a:gd name="connsiteX15" fmla="*/ 7691167 w 8739962"/>
              <a:gd name="connsiteY15" fmla="*/ 0 h 769646"/>
              <a:gd name="connsiteX16" fmla="*/ 8186431 w 8739962"/>
              <a:gd name="connsiteY16" fmla="*/ 0 h 769646"/>
              <a:gd name="connsiteX17" fmla="*/ 8739962 w 8739962"/>
              <a:gd name="connsiteY17" fmla="*/ 0 h 769646"/>
              <a:gd name="connsiteX18" fmla="*/ 8739962 w 8739962"/>
              <a:gd name="connsiteY18" fmla="*/ 392519 h 769646"/>
              <a:gd name="connsiteX19" fmla="*/ 8739962 w 8739962"/>
              <a:gd name="connsiteY19" fmla="*/ 769646 h 769646"/>
              <a:gd name="connsiteX20" fmla="*/ 8332097 w 8739962"/>
              <a:gd name="connsiteY20" fmla="*/ 769646 h 769646"/>
              <a:gd name="connsiteX21" fmla="*/ 7749433 w 8739962"/>
              <a:gd name="connsiteY21" fmla="*/ 769646 h 769646"/>
              <a:gd name="connsiteX22" fmla="*/ 7079369 w 8739962"/>
              <a:gd name="connsiteY22" fmla="*/ 769646 h 769646"/>
              <a:gd name="connsiteX23" fmla="*/ 6758904 w 8739962"/>
              <a:gd name="connsiteY23" fmla="*/ 769646 h 769646"/>
              <a:gd name="connsiteX24" fmla="*/ 6088840 w 8739962"/>
              <a:gd name="connsiteY24" fmla="*/ 769646 h 769646"/>
              <a:gd name="connsiteX25" fmla="*/ 5768375 w 8739962"/>
              <a:gd name="connsiteY25" fmla="*/ 769646 h 769646"/>
              <a:gd name="connsiteX26" fmla="*/ 5010912 w 8739962"/>
              <a:gd name="connsiteY26" fmla="*/ 769646 h 769646"/>
              <a:gd name="connsiteX27" fmla="*/ 4603047 w 8739962"/>
              <a:gd name="connsiteY27" fmla="*/ 769646 h 769646"/>
              <a:gd name="connsiteX28" fmla="*/ 4107782 w 8739962"/>
              <a:gd name="connsiteY28" fmla="*/ 769646 h 769646"/>
              <a:gd name="connsiteX29" fmla="*/ 3525118 w 8739962"/>
              <a:gd name="connsiteY29" fmla="*/ 769646 h 769646"/>
              <a:gd name="connsiteX30" fmla="*/ 3117253 w 8739962"/>
              <a:gd name="connsiteY30" fmla="*/ 769646 h 769646"/>
              <a:gd name="connsiteX31" fmla="*/ 2621989 w 8739962"/>
              <a:gd name="connsiteY31" fmla="*/ 769646 h 769646"/>
              <a:gd name="connsiteX32" fmla="*/ 2214124 w 8739962"/>
              <a:gd name="connsiteY32" fmla="*/ 769646 h 769646"/>
              <a:gd name="connsiteX33" fmla="*/ 1893658 w 8739962"/>
              <a:gd name="connsiteY33" fmla="*/ 769646 h 769646"/>
              <a:gd name="connsiteX34" fmla="*/ 1223595 w 8739962"/>
              <a:gd name="connsiteY34" fmla="*/ 769646 h 769646"/>
              <a:gd name="connsiteX35" fmla="*/ 0 w 8739962"/>
              <a:gd name="connsiteY35" fmla="*/ 769646 h 769646"/>
              <a:gd name="connsiteX36" fmla="*/ 0 w 8739962"/>
              <a:gd name="connsiteY36" fmla="*/ 377127 h 769646"/>
              <a:gd name="connsiteX37" fmla="*/ 0 w 8739962"/>
              <a:gd name="connsiteY37" fmla="*/ 0 h 76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39962" h="769646" fill="none" extrusionOk="0">
                <a:moveTo>
                  <a:pt x="0" y="0"/>
                </a:moveTo>
                <a:cubicBezTo>
                  <a:pt x="73733" y="-37446"/>
                  <a:pt x="163208" y="31481"/>
                  <a:pt x="320465" y="0"/>
                </a:cubicBezTo>
                <a:cubicBezTo>
                  <a:pt x="477723" y="-31481"/>
                  <a:pt x="555495" y="43501"/>
                  <a:pt x="728330" y="0"/>
                </a:cubicBezTo>
                <a:cubicBezTo>
                  <a:pt x="901165" y="-43501"/>
                  <a:pt x="1044194" y="1423"/>
                  <a:pt x="1223595" y="0"/>
                </a:cubicBezTo>
                <a:cubicBezTo>
                  <a:pt x="1402996" y="-1423"/>
                  <a:pt x="1676889" y="44037"/>
                  <a:pt x="1806259" y="0"/>
                </a:cubicBezTo>
                <a:cubicBezTo>
                  <a:pt x="1935629" y="-44037"/>
                  <a:pt x="2087756" y="19085"/>
                  <a:pt x="2214124" y="0"/>
                </a:cubicBezTo>
                <a:cubicBezTo>
                  <a:pt x="2340493" y="-19085"/>
                  <a:pt x="2657950" y="29517"/>
                  <a:pt x="2796788" y="0"/>
                </a:cubicBezTo>
                <a:cubicBezTo>
                  <a:pt x="2935626" y="-29517"/>
                  <a:pt x="3034518" y="47030"/>
                  <a:pt x="3204653" y="0"/>
                </a:cubicBezTo>
                <a:cubicBezTo>
                  <a:pt x="3374789" y="-47030"/>
                  <a:pt x="3717349" y="285"/>
                  <a:pt x="3874716" y="0"/>
                </a:cubicBezTo>
                <a:cubicBezTo>
                  <a:pt x="4032083" y="-285"/>
                  <a:pt x="4424695" y="25095"/>
                  <a:pt x="4632180" y="0"/>
                </a:cubicBezTo>
                <a:cubicBezTo>
                  <a:pt x="4839665" y="-25095"/>
                  <a:pt x="4830923" y="7486"/>
                  <a:pt x="4952645" y="0"/>
                </a:cubicBezTo>
                <a:cubicBezTo>
                  <a:pt x="5074367" y="-7486"/>
                  <a:pt x="5518812" y="54078"/>
                  <a:pt x="5710109" y="0"/>
                </a:cubicBezTo>
                <a:cubicBezTo>
                  <a:pt x="5901406" y="-54078"/>
                  <a:pt x="6304380" y="49183"/>
                  <a:pt x="6467572" y="0"/>
                </a:cubicBezTo>
                <a:cubicBezTo>
                  <a:pt x="6630764" y="-49183"/>
                  <a:pt x="6685746" y="18792"/>
                  <a:pt x="6788037" y="0"/>
                </a:cubicBezTo>
                <a:cubicBezTo>
                  <a:pt x="6890328" y="-18792"/>
                  <a:pt x="7043522" y="8150"/>
                  <a:pt x="7108502" y="0"/>
                </a:cubicBezTo>
                <a:cubicBezTo>
                  <a:pt x="7173483" y="-8150"/>
                  <a:pt x="7547077" y="24300"/>
                  <a:pt x="7691167" y="0"/>
                </a:cubicBezTo>
                <a:cubicBezTo>
                  <a:pt x="7835258" y="-24300"/>
                  <a:pt x="7948241" y="20128"/>
                  <a:pt x="8186431" y="0"/>
                </a:cubicBezTo>
                <a:cubicBezTo>
                  <a:pt x="8424621" y="-20128"/>
                  <a:pt x="8559890" y="26003"/>
                  <a:pt x="8739962" y="0"/>
                </a:cubicBezTo>
                <a:cubicBezTo>
                  <a:pt x="8758102" y="112812"/>
                  <a:pt x="8739819" y="215371"/>
                  <a:pt x="8739962" y="392519"/>
                </a:cubicBezTo>
                <a:cubicBezTo>
                  <a:pt x="8740105" y="569667"/>
                  <a:pt x="8720689" y="598042"/>
                  <a:pt x="8739962" y="769646"/>
                </a:cubicBezTo>
                <a:cubicBezTo>
                  <a:pt x="8641602" y="812187"/>
                  <a:pt x="8480241" y="736105"/>
                  <a:pt x="8332097" y="769646"/>
                </a:cubicBezTo>
                <a:cubicBezTo>
                  <a:pt x="8183953" y="803187"/>
                  <a:pt x="7954762" y="763872"/>
                  <a:pt x="7749433" y="769646"/>
                </a:cubicBezTo>
                <a:cubicBezTo>
                  <a:pt x="7544104" y="775420"/>
                  <a:pt x="7267188" y="714323"/>
                  <a:pt x="7079369" y="769646"/>
                </a:cubicBezTo>
                <a:cubicBezTo>
                  <a:pt x="6891550" y="824969"/>
                  <a:pt x="6891036" y="768132"/>
                  <a:pt x="6758904" y="769646"/>
                </a:cubicBezTo>
                <a:cubicBezTo>
                  <a:pt x="6626773" y="771160"/>
                  <a:pt x="6372235" y="739033"/>
                  <a:pt x="6088840" y="769646"/>
                </a:cubicBezTo>
                <a:cubicBezTo>
                  <a:pt x="5805445" y="800259"/>
                  <a:pt x="5909186" y="733405"/>
                  <a:pt x="5768375" y="769646"/>
                </a:cubicBezTo>
                <a:cubicBezTo>
                  <a:pt x="5627564" y="805887"/>
                  <a:pt x="5277907" y="748167"/>
                  <a:pt x="5010912" y="769646"/>
                </a:cubicBezTo>
                <a:cubicBezTo>
                  <a:pt x="4743917" y="791125"/>
                  <a:pt x="4714197" y="761492"/>
                  <a:pt x="4603047" y="769646"/>
                </a:cubicBezTo>
                <a:cubicBezTo>
                  <a:pt x="4491898" y="777800"/>
                  <a:pt x="4339745" y="750103"/>
                  <a:pt x="4107782" y="769646"/>
                </a:cubicBezTo>
                <a:cubicBezTo>
                  <a:pt x="3875820" y="789189"/>
                  <a:pt x="3807604" y="754857"/>
                  <a:pt x="3525118" y="769646"/>
                </a:cubicBezTo>
                <a:cubicBezTo>
                  <a:pt x="3242632" y="784435"/>
                  <a:pt x="3302918" y="736864"/>
                  <a:pt x="3117253" y="769646"/>
                </a:cubicBezTo>
                <a:cubicBezTo>
                  <a:pt x="2931588" y="802428"/>
                  <a:pt x="2830708" y="725194"/>
                  <a:pt x="2621989" y="769646"/>
                </a:cubicBezTo>
                <a:cubicBezTo>
                  <a:pt x="2413270" y="814098"/>
                  <a:pt x="2360364" y="746092"/>
                  <a:pt x="2214124" y="769646"/>
                </a:cubicBezTo>
                <a:cubicBezTo>
                  <a:pt x="2067884" y="793200"/>
                  <a:pt x="1960431" y="747023"/>
                  <a:pt x="1893658" y="769646"/>
                </a:cubicBezTo>
                <a:cubicBezTo>
                  <a:pt x="1826885" y="792269"/>
                  <a:pt x="1384118" y="768409"/>
                  <a:pt x="1223595" y="769646"/>
                </a:cubicBezTo>
                <a:cubicBezTo>
                  <a:pt x="1063072" y="770883"/>
                  <a:pt x="511189" y="697162"/>
                  <a:pt x="0" y="769646"/>
                </a:cubicBezTo>
                <a:cubicBezTo>
                  <a:pt x="-2892" y="633622"/>
                  <a:pt x="30843" y="491943"/>
                  <a:pt x="0" y="377127"/>
                </a:cubicBezTo>
                <a:cubicBezTo>
                  <a:pt x="-30843" y="262311"/>
                  <a:pt x="34064" y="92695"/>
                  <a:pt x="0" y="0"/>
                </a:cubicBezTo>
                <a:close/>
              </a:path>
              <a:path w="8739962" h="769646" stroke="0" extrusionOk="0">
                <a:moveTo>
                  <a:pt x="0" y="0"/>
                </a:moveTo>
                <a:cubicBezTo>
                  <a:pt x="145978" y="-30470"/>
                  <a:pt x="458271" y="56027"/>
                  <a:pt x="670064" y="0"/>
                </a:cubicBezTo>
                <a:cubicBezTo>
                  <a:pt x="881857" y="-56027"/>
                  <a:pt x="1188188" y="74132"/>
                  <a:pt x="1340128" y="0"/>
                </a:cubicBezTo>
                <a:cubicBezTo>
                  <a:pt x="1492068" y="-74132"/>
                  <a:pt x="1502118" y="1111"/>
                  <a:pt x="1660593" y="0"/>
                </a:cubicBezTo>
                <a:cubicBezTo>
                  <a:pt x="1819068" y="-1111"/>
                  <a:pt x="2138291" y="35496"/>
                  <a:pt x="2418056" y="0"/>
                </a:cubicBezTo>
                <a:cubicBezTo>
                  <a:pt x="2697821" y="-35496"/>
                  <a:pt x="2756784" y="46178"/>
                  <a:pt x="2913321" y="0"/>
                </a:cubicBezTo>
                <a:cubicBezTo>
                  <a:pt x="3069859" y="-46178"/>
                  <a:pt x="3218314" y="42586"/>
                  <a:pt x="3408585" y="0"/>
                </a:cubicBezTo>
                <a:cubicBezTo>
                  <a:pt x="3598856" y="-42586"/>
                  <a:pt x="3781262" y="52535"/>
                  <a:pt x="3903850" y="0"/>
                </a:cubicBezTo>
                <a:cubicBezTo>
                  <a:pt x="4026438" y="-52535"/>
                  <a:pt x="4257286" y="28921"/>
                  <a:pt x="4573913" y="0"/>
                </a:cubicBezTo>
                <a:cubicBezTo>
                  <a:pt x="4890540" y="-28921"/>
                  <a:pt x="4853929" y="22883"/>
                  <a:pt x="4981778" y="0"/>
                </a:cubicBezTo>
                <a:cubicBezTo>
                  <a:pt x="5109627" y="-22883"/>
                  <a:pt x="5339885" y="33568"/>
                  <a:pt x="5477043" y="0"/>
                </a:cubicBezTo>
                <a:cubicBezTo>
                  <a:pt x="5614201" y="-33568"/>
                  <a:pt x="5933762" y="43558"/>
                  <a:pt x="6234506" y="0"/>
                </a:cubicBezTo>
                <a:cubicBezTo>
                  <a:pt x="6535250" y="-43558"/>
                  <a:pt x="6406704" y="5378"/>
                  <a:pt x="6554971" y="0"/>
                </a:cubicBezTo>
                <a:cubicBezTo>
                  <a:pt x="6703239" y="-5378"/>
                  <a:pt x="6957433" y="31109"/>
                  <a:pt x="7137636" y="0"/>
                </a:cubicBezTo>
                <a:cubicBezTo>
                  <a:pt x="7317840" y="-31109"/>
                  <a:pt x="7416019" y="3851"/>
                  <a:pt x="7545501" y="0"/>
                </a:cubicBezTo>
                <a:cubicBezTo>
                  <a:pt x="7674983" y="-3851"/>
                  <a:pt x="7831059" y="22569"/>
                  <a:pt x="8040765" y="0"/>
                </a:cubicBezTo>
                <a:cubicBezTo>
                  <a:pt x="8250471" y="-22569"/>
                  <a:pt x="8564615" y="28089"/>
                  <a:pt x="8739962" y="0"/>
                </a:cubicBezTo>
                <a:cubicBezTo>
                  <a:pt x="8774139" y="158856"/>
                  <a:pt x="8728345" y="300711"/>
                  <a:pt x="8739962" y="384823"/>
                </a:cubicBezTo>
                <a:cubicBezTo>
                  <a:pt x="8751579" y="468935"/>
                  <a:pt x="8694895" y="638395"/>
                  <a:pt x="8739962" y="769646"/>
                </a:cubicBezTo>
                <a:cubicBezTo>
                  <a:pt x="8527619" y="780652"/>
                  <a:pt x="8324102" y="717631"/>
                  <a:pt x="8069898" y="769646"/>
                </a:cubicBezTo>
                <a:cubicBezTo>
                  <a:pt x="7815694" y="821661"/>
                  <a:pt x="7860506" y="761084"/>
                  <a:pt x="7662033" y="769646"/>
                </a:cubicBezTo>
                <a:cubicBezTo>
                  <a:pt x="7463561" y="778208"/>
                  <a:pt x="7353558" y="734883"/>
                  <a:pt x="7166769" y="769646"/>
                </a:cubicBezTo>
                <a:cubicBezTo>
                  <a:pt x="6979980" y="804409"/>
                  <a:pt x="6964458" y="732687"/>
                  <a:pt x="6846304" y="769646"/>
                </a:cubicBezTo>
                <a:cubicBezTo>
                  <a:pt x="6728151" y="806605"/>
                  <a:pt x="6452124" y="694251"/>
                  <a:pt x="6176240" y="769646"/>
                </a:cubicBezTo>
                <a:cubicBezTo>
                  <a:pt x="5900356" y="845041"/>
                  <a:pt x="5826694" y="741945"/>
                  <a:pt x="5680975" y="769646"/>
                </a:cubicBezTo>
                <a:cubicBezTo>
                  <a:pt x="5535257" y="797347"/>
                  <a:pt x="5423522" y="720924"/>
                  <a:pt x="5273110" y="769646"/>
                </a:cubicBezTo>
                <a:cubicBezTo>
                  <a:pt x="5122698" y="818368"/>
                  <a:pt x="4753881" y="703281"/>
                  <a:pt x="4603047" y="769646"/>
                </a:cubicBezTo>
                <a:cubicBezTo>
                  <a:pt x="4452213" y="836011"/>
                  <a:pt x="4236933" y="712406"/>
                  <a:pt x="3932983" y="769646"/>
                </a:cubicBezTo>
                <a:cubicBezTo>
                  <a:pt x="3629033" y="826886"/>
                  <a:pt x="3346145" y="734413"/>
                  <a:pt x="3175520" y="769646"/>
                </a:cubicBezTo>
                <a:cubicBezTo>
                  <a:pt x="3004895" y="804879"/>
                  <a:pt x="2719932" y="736603"/>
                  <a:pt x="2505456" y="769646"/>
                </a:cubicBezTo>
                <a:cubicBezTo>
                  <a:pt x="2290980" y="802689"/>
                  <a:pt x="2104079" y="768427"/>
                  <a:pt x="1747992" y="769646"/>
                </a:cubicBezTo>
                <a:cubicBezTo>
                  <a:pt x="1391905" y="770865"/>
                  <a:pt x="1361215" y="745131"/>
                  <a:pt x="1077929" y="769646"/>
                </a:cubicBezTo>
                <a:cubicBezTo>
                  <a:pt x="794643" y="794161"/>
                  <a:pt x="858222" y="741389"/>
                  <a:pt x="670064" y="769646"/>
                </a:cubicBezTo>
                <a:cubicBezTo>
                  <a:pt x="481906" y="797903"/>
                  <a:pt x="334995" y="728136"/>
                  <a:pt x="0" y="769646"/>
                </a:cubicBezTo>
                <a:cubicBezTo>
                  <a:pt x="-3834" y="690090"/>
                  <a:pt x="9126" y="516375"/>
                  <a:pt x="0" y="400216"/>
                </a:cubicBezTo>
                <a:cubicBezTo>
                  <a:pt x="-9126" y="284057"/>
                  <a:pt x="12203" y="12009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>
                <a:solidFill>
                  <a:schemeClr val="tx1"/>
                </a:solidFill>
              </a:rPr>
              <a:t>Flexible Arbeitszeiten bedeuten, dass man nicht zu festen Zeiten arbeiten muss, sondern seine Arbeitsstunden frei einteilen kann.</a:t>
            </a:r>
            <a:endParaRPr lang="de-DE" sz="2000" dirty="0">
              <a:solidFill>
                <a:schemeClr val="tx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AFE1533-6CFB-EF38-33BD-EBFE158D1AF0}"/>
              </a:ext>
            </a:extLst>
          </p:cNvPr>
          <p:cNvSpPr/>
          <p:nvPr/>
        </p:nvSpPr>
        <p:spPr>
          <a:xfrm>
            <a:off x="1419500" y="3304866"/>
            <a:ext cx="1988703" cy="386275"/>
          </a:xfrm>
          <a:prstGeom prst="rect">
            <a:avLst/>
          </a:prstGeom>
          <a:solidFill>
            <a:srgbClr val="FF9F9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dirty="0">
                <a:solidFill>
                  <a:schemeClr val="tx1"/>
                </a:solidFill>
              </a:rPr>
              <a:t>Kernarbeitszeit: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2F51D59F-DBC9-1640-C93E-1C40096FD022}"/>
              </a:ext>
            </a:extLst>
          </p:cNvPr>
          <p:cNvSpPr/>
          <p:nvPr/>
        </p:nvSpPr>
        <p:spPr>
          <a:xfrm>
            <a:off x="4008267" y="3318159"/>
            <a:ext cx="1988703" cy="3862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dirty="0">
                <a:solidFill>
                  <a:schemeClr val="tx1"/>
                </a:solidFill>
              </a:rPr>
              <a:t>Gleitzeitrahmen: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20EAE76-3706-CCDB-56E2-734CC62FBE39}"/>
              </a:ext>
            </a:extLst>
          </p:cNvPr>
          <p:cNvSpPr/>
          <p:nvPr/>
        </p:nvSpPr>
        <p:spPr>
          <a:xfrm>
            <a:off x="1238955" y="3704434"/>
            <a:ext cx="2349794" cy="1441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Zeitrahmen, in der alle Mitarbeitenden arbeiten müssen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919829EC-7800-8143-929D-67F6482B86D3}"/>
              </a:ext>
            </a:extLst>
          </p:cNvPr>
          <p:cNvSpPr/>
          <p:nvPr/>
        </p:nvSpPr>
        <p:spPr>
          <a:xfrm>
            <a:off x="3700130" y="3723723"/>
            <a:ext cx="2519916" cy="14417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Zeitrahmen, indem die Arbeitszeit flexibel gestaltet werden kann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AD6734A-0789-FC02-28A2-513F82C8C437}"/>
              </a:ext>
            </a:extLst>
          </p:cNvPr>
          <p:cNvSpPr/>
          <p:nvPr/>
        </p:nvSpPr>
        <p:spPr>
          <a:xfrm>
            <a:off x="1238955" y="5268546"/>
            <a:ext cx="2349794" cy="655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haben nicht alle Unternehmen</a:t>
            </a: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4A437228-899F-5029-1AB6-36030432CA4A}"/>
              </a:ext>
            </a:extLst>
          </p:cNvPr>
          <p:cNvCxnSpPr/>
          <p:nvPr/>
        </p:nvCxnSpPr>
        <p:spPr>
          <a:xfrm>
            <a:off x="2413591" y="4912242"/>
            <a:ext cx="0" cy="356304"/>
          </a:xfrm>
          <a:prstGeom prst="straightConnector1">
            <a:avLst/>
          </a:prstGeom>
          <a:ln w="76200">
            <a:solidFill>
              <a:srgbClr val="A5E0B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C8BFF817-32C7-293B-0CD1-CF14F2170E51}"/>
              </a:ext>
            </a:extLst>
          </p:cNvPr>
          <p:cNvSpPr/>
          <p:nvPr/>
        </p:nvSpPr>
        <p:spPr>
          <a:xfrm>
            <a:off x="6857331" y="3977018"/>
            <a:ext cx="801653" cy="1419560"/>
          </a:xfrm>
          <a:prstGeom prst="rect">
            <a:avLst/>
          </a:prstGeom>
          <a:solidFill>
            <a:srgbClr val="FF9F9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9-15 Uhr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02141FF0-79FC-7B3A-AF0E-247A55E8D7B3}"/>
              </a:ext>
            </a:extLst>
          </p:cNvPr>
          <p:cNvSpPr/>
          <p:nvPr/>
        </p:nvSpPr>
        <p:spPr>
          <a:xfrm>
            <a:off x="6857331" y="5528930"/>
            <a:ext cx="801653" cy="713706"/>
          </a:xfrm>
          <a:prstGeom prst="rect">
            <a:avLst/>
          </a:prstGeom>
          <a:solidFill>
            <a:srgbClr val="FFE6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15-19 Uhr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6B7145A6-D823-570F-61B0-30549C00C4ED}"/>
              </a:ext>
            </a:extLst>
          </p:cNvPr>
          <p:cNvSpPr/>
          <p:nvPr/>
        </p:nvSpPr>
        <p:spPr>
          <a:xfrm>
            <a:off x="6857330" y="3130960"/>
            <a:ext cx="801653" cy="713706"/>
          </a:xfrm>
          <a:prstGeom prst="rect">
            <a:avLst/>
          </a:prstGeom>
          <a:solidFill>
            <a:srgbClr val="FFE6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7-9 Uhr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114D41C3-CE15-2B52-99B1-4C10007291A8}"/>
              </a:ext>
            </a:extLst>
          </p:cNvPr>
          <p:cNvSpPr/>
          <p:nvPr/>
        </p:nvSpPr>
        <p:spPr>
          <a:xfrm>
            <a:off x="6644951" y="2636873"/>
            <a:ext cx="3549675" cy="3533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Beispiel für ein Gleitzeitmodell:</a:t>
            </a:r>
          </a:p>
        </p:txBody>
      </p:sp>
      <p:sp>
        <p:nvSpPr>
          <p:cNvPr id="35" name="Sprechblase: rechteckig mit abgerundeten Ecken 34">
            <a:extLst>
              <a:ext uri="{FF2B5EF4-FFF2-40B4-BE49-F238E27FC236}">
                <a16:creationId xmlns:a16="http://schemas.microsoft.com/office/drawing/2014/main" id="{63BF6BD4-49AC-B84C-A6E8-3B197D95D03D}"/>
              </a:ext>
            </a:extLst>
          </p:cNvPr>
          <p:cNvSpPr/>
          <p:nvPr/>
        </p:nvSpPr>
        <p:spPr>
          <a:xfrm>
            <a:off x="7804299" y="3130960"/>
            <a:ext cx="2390328" cy="1419560"/>
          </a:xfrm>
          <a:prstGeom prst="wedgeRoundRectCallout">
            <a:avLst>
              <a:gd name="adj1" fmla="val -3040"/>
              <a:gd name="adj2" fmla="val 64747"/>
              <a:gd name="adj3" fmla="val 16667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500" dirty="0">
                <a:solidFill>
                  <a:schemeClr val="tx1"/>
                </a:solidFill>
              </a:rPr>
              <a:t>Zwischen 9 und 15 Uhr muss man arbeiten. Wann man die restlichen Stunden arbeitet, kann man selbst auswählen. </a:t>
            </a:r>
          </a:p>
        </p:txBody>
      </p:sp>
      <p:pic>
        <p:nvPicPr>
          <p:cNvPr id="37" name="Grafik 36" descr="Frau mit langen gewellten Haaren">
            <a:extLst>
              <a:ext uri="{FF2B5EF4-FFF2-40B4-BE49-F238E27FC236}">
                <a16:creationId xmlns:a16="http://schemas.microsoft.com/office/drawing/2014/main" id="{956D4511-329A-1B76-4E18-CA10FA07EC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8894398" y="4594225"/>
            <a:ext cx="12573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859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EC383E-9279-450C-833C-42FA2D771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Digitalisierung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C57AEF9-A9C2-1466-49DD-CEE071CC3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9</a:t>
            </a:fld>
            <a:endParaRPr lang="de-AT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5FEC4F0F-9EDC-DF3A-2097-1C05990F3F7D}"/>
              </a:ext>
            </a:extLst>
          </p:cNvPr>
          <p:cNvSpPr/>
          <p:nvPr/>
        </p:nvSpPr>
        <p:spPr>
          <a:xfrm>
            <a:off x="935665" y="2636873"/>
            <a:ext cx="5560828" cy="3605763"/>
          </a:xfrm>
          <a:prstGeom prst="rect">
            <a:avLst/>
          </a:prstGeom>
          <a:solidFill>
            <a:srgbClr val="A4DC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37F93DF-E019-1226-7690-B67B3C6B14D9}"/>
              </a:ext>
            </a:extLst>
          </p:cNvPr>
          <p:cNvSpPr/>
          <p:nvPr/>
        </p:nvSpPr>
        <p:spPr>
          <a:xfrm>
            <a:off x="1244009" y="2926539"/>
            <a:ext cx="4976037" cy="3038323"/>
          </a:xfrm>
          <a:custGeom>
            <a:avLst/>
            <a:gdLst>
              <a:gd name="connsiteX0" fmla="*/ 0 w 4976037"/>
              <a:gd name="connsiteY0" fmla="*/ 0 h 3038323"/>
              <a:gd name="connsiteX1" fmla="*/ 503133 w 4976037"/>
              <a:gd name="connsiteY1" fmla="*/ 0 h 3038323"/>
              <a:gd name="connsiteX2" fmla="*/ 906745 w 4976037"/>
              <a:gd name="connsiteY2" fmla="*/ 0 h 3038323"/>
              <a:gd name="connsiteX3" fmla="*/ 1409877 w 4976037"/>
              <a:gd name="connsiteY3" fmla="*/ 0 h 3038323"/>
              <a:gd name="connsiteX4" fmla="*/ 1913010 w 4976037"/>
              <a:gd name="connsiteY4" fmla="*/ 0 h 3038323"/>
              <a:gd name="connsiteX5" fmla="*/ 2565424 w 4976037"/>
              <a:gd name="connsiteY5" fmla="*/ 0 h 3038323"/>
              <a:gd name="connsiteX6" fmla="*/ 3018796 w 4976037"/>
              <a:gd name="connsiteY6" fmla="*/ 0 h 3038323"/>
              <a:gd name="connsiteX7" fmla="*/ 3521928 w 4976037"/>
              <a:gd name="connsiteY7" fmla="*/ 0 h 3038323"/>
              <a:gd name="connsiteX8" fmla="*/ 4074821 w 4976037"/>
              <a:gd name="connsiteY8" fmla="*/ 0 h 3038323"/>
              <a:gd name="connsiteX9" fmla="*/ 4976037 w 4976037"/>
              <a:gd name="connsiteY9" fmla="*/ 0 h 3038323"/>
              <a:gd name="connsiteX10" fmla="*/ 4976037 w 4976037"/>
              <a:gd name="connsiteY10" fmla="*/ 506387 h 3038323"/>
              <a:gd name="connsiteX11" fmla="*/ 4976037 w 4976037"/>
              <a:gd name="connsiteY11" fmla="*/ 1012774 h 3038323"/>
              <a:gd name="connsiteX12" fmla="*/ 4976037 w 4976037"/>
              <a:gd name="connsiteY12" fmla="*/ 1549545 h 3038323"/>
              <a:gd name="connsiteX13" fmla="*/ 4976037 w 4976037"/>
              <a:gd name="connsiteY13" fmla="*/ 2055932 h 3038323"/>
              <a:gd name="connsiteX14" fmla="*/ 4976037 w 4976037"/>
              <a:gd name="connsiteY14" fmla="*/ 2501553 h 3038323"/>
              <a:gd name="connsiteX15" fmla="*/ 4976037 w 4976037"/>
              <a:gd name="connsiteY15" fmla="*/ 3038323 h 3038323"/>
              <a:gd name="connsiteX16" fmla="*/ 4572425 w 4976037"/>
              <a:gd name="connsiteY16" fmla="*/ 3038323 h 3038323"/>
              <a:gd name="connsiteX17" fmla="*/ 3969772 w 4976037"/>
              <a:gd name="connsiteY17" fmla="*/ 3038323 h 3038323"/>
              <a:gd name="connsiteX18" fmla="*/ 3466639 w 4976037"/>
              <a:gd name="connsiteY18" fmla="*/ 3038323 h 3038323"/>
              <a:gd name="connsiteX19" fmla="*/ 2814225 w 4976037"/>
              <a:gd name="connsiteY19" fmla="*/ 3038323 h 3038323"/>
              <a:gd name="connsiteX20" fmla="*/ 2261332 w 4976037"/>
              <a:gd name="connsiteY20" fmla="*/ 3038323 h 3038323"/>
              <a:gd name="connsiteX21" fmla="*/ 1857720 w 4976037"/>
              <a:gd name="connsiteY21" fmla="*/ 3038323 h 3038323"/>
              <a:gd name="connsiteX22" fmla="*/ 1454109 w 4976037"/>
              <a:gd name="connsiteY22" fmla="*/ 3038323 h 3038323"/>
              <a:gd name="connsiteX23" fmla="*/ 851455 w 4976037"/>
              <a:gd name="connsiteY23" fmla="*/ 3038323 h 3038323"/>
              <a:gd name="connsiteX24" fmla="*/ 0 w 4976037"/>
              <a:gd name="connsiteY24" fmla="*/ 3038323 h 3038323"/>
              <a:gd name="connsiteX25" fmla="*/ 0 w 4976037"/>
              <a:gd name="connsiteY25" fmla="*/ 2531936 h 3038323"/>
              <a:gd name="connsiteX26" fmla="*/ 0 w 4976037"/>
              <a:gd name="connsiteY26" fmla="*/ 2116698 h 3038323"/>
              <a:gd name="connsiteX27" fmla="*/ 0 w 4976037"/>
              <a:gd name="connsiteY27" fmla="*/ 1579928 h 3038323"/>
              <a:gd name="connsiteX28" fmla="*/ 0 w 4976037"/>
              <a:gd name="connsiteY28" fmla="*/ 1073541 h 3038323"/>
              <a:gd name="connsiteX29" fmla="*/ 0 w 4976037"/>
              <a:gd name="connsiteY29" fmla="*/ 597537 h 3038323"/>
              <a:gd name="connsiteX30" fmla="*/ 0 w 4976037"/>
              <a:gd name="connsiteY30" fmla="*/ 0 h 3038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976037" h="3038323" fill="none" extrusionOk="0">
                <a:moveTo>
                  <a:pt x="0" y="0"/>
                </a:moveTo>
                <a:cubicBezTo>
                  <a:pt x="172972" y="-27406"/>
                  <a:pt x="271782" y="59113"/>
                  <a:pt x="503133" y="0"/>
                </a:cubicBezTo>
                <a:cubicBezTo>
                  <a:pt x="734484" y="-59113"/>
                  <a:pt x="763739" y="40713"/>
                  <a:pt x="906745" y="0"/>
                </a:cubicBezTo>
                <a:cubicBezTo>
                  <a:pt x="1049751" y="-40713"/>
                  <a:pt x="1206840" y="52752"/>
                  <a:pt x="1409877" y="0"/>
                </a:cubicBezTo>
                <a:cubicBezTo>
                  <a:pt x="1612914" y="-52752"/>
                  <a:pt x="1750480" y="17758"/>
                  <a:pt x="1913010" y="0"/>
                </a:cubicBezTo>
                <a:cubicBezTo>
                  <a:pt x="2075540" y="-17758"/>
                  <a:pt x="2373757" y="20286"/>
                  <a:pt x="2565424" y="0"/>
                </a:cubicBezTo>
                <a:cubicBezTo>
                  <a:pt x="2757091" y="-20286"/>
                  <a:pt x="2871616" y="8169"/>
                  <a:pt x="3018796" y="0"/>
                </a:cubicBezTo>
                <a:cubicBezTo>
                  <a:pt x="3165976" y="-8169"/>
                  <a:pt x="3326964" y="31337"/>
                  <a:pt x="3521928" y="0"/>
                </a:cubicBezTo>
                <a:cubicBezTo>
                  <a:pt x="3716892" y="-31337"/>
                  <a:pt x="3897780" y="30588"/>
                  <a:pt x="4074821" y="0"/>
                </a:cubicBezTo>
                <a:cubicBezTo>
                  <a:pt x="4251862" y="-30588"/>
                  <a:pt x="4795018" y="146"/>
                  <a:pt x="4976037" y="0"/>
                </a:cubicBezTo>
                <a:cubicBezTo>
                  <a:pt x="4995141" y="143931"/>
                  <a:pt x="4930976" y="338969"/>
                  <a:pt x="4976037" y="506387"/>
                </a:cubicBezTo>
                <a:cubicBezTo>
                  <a:pt x="5021098" y="673805"/>
                  <a:pt x="4929424" y="888239"/>
                  <a:pt x="4976037" y="1012774"/>
                </a:cubicBezTo>
                <a:cubicBezTo>
                  <a:pt x="5022650" y="1137309"/>
                  <a:pt x="4950458" y="1338990"/>
                  <a:pt x="4976037" y="1549545"/>
                </a:cubicBezTo>
                <a:cubicBezTo>
                  <a:pt x="5001616" y="1760100"/>
                  <a:pt x="4975636" y="1847259"/>
                  <a:pt x="4976037" y="2055932"/>
                </a:cubicBezTo>
                <a:cubicBezTo>
                  <a:pt x="4976438" y="2264605"/>
                  <a:pt x="4964428" y="2350504"/>
                  <a:pt x="4976037" y="2501553"/>
                </a:cubicBezTo>
                <a:cubicBezTo>
                  <a:pt x="4987646" y="2652602"/>
                  <a:pt x="4957861" y="2839659"/>
                  <a:pt x="4976037" y="3038323"/>
                </a:cubicBezTo>
                <a:cubicBezTo>
                  <a:pt x="4823265" y="3077476"/>
                  <a:pt x="4772376" y="3024124"/>
                  <a:pt x="4572425" y="3038323"/>
                </a:cubicBezTo>
                <a:cubicBezTo>
                  <a:pt x="4372474" y="3052522"/>
                  <a:pt x="4125186" y="3001151"/>
                  <a:pt x="3969772" y="3038323"/>
                </a:cubicBezTo>
                <a:cubicBezTo>
                  <a:pt x="3814358" y="3075495"/>
                  <a:pt x="3622470" y="2989424"/>
                  <a:pt x="3466639" y="3038323"/>
                </a:cubicBezTo>
                <a:cubicBezTo>
                  <a:pt x="3310808" y="3087222"/>
                  <a:pt x="2970667" y="3019350"/>
                  <a:pt x="2814225" y="3038323"/>
                </a:cubicBezTo>
                <a:cubicBezTo>
                  <a:pt x="2657783" y="3057296"/>
                  <a:pt x="2412427" y="3027921"/>
                  <a:pt x="2261332" y="3038323"/>
                </a:cubicBezTo>
                <a:cubicBezTo>
                  <a:pt x="2110237" y="3048725"/>
                  <a:pt x="2011840" y="3026497"/>
                  <a:pt x="1857720" y="3038323"/>
                </a:cubicBezTo>
                <a:cubicBezTo>
                  <a:pt x="1703600" y="3050149"/>
                  <a:pt x="1580196" y="3009133"/>
                  <a:pt x="1454109" y="3038323"/>
                </a:cubicBezTo>
                <a:cubicBezTo>
                  <a:pt x="1328022" y="3067513"/>
                  <a:pt x="1136049" y="2974432"/>
                  <a:pt x="851455" y="3038323"/>
                </a:cubicBezTo>
                <a:cubicBezTo>
                  <a:pt x="566861" y="3102214"/>
                  <a:pt x="224719" y="2991730"/>
                  <a:pt x="0" y="3038323"/>
                </a:cubicBezTo>
                <a:cubicBezTo>
                  <a:pt x="-18856" y="2847176"/>
                  <a:pt x="32477" y="2697613"/>
                  <a:pt x="0" y="2531936"/>
                </a:cubicBezTo>
                <a:cubicBezTo>
                  <a:pt x="-32477" y="2366259"/>
                  <a:pt x="4052" y="2265329"/>
                  <a:pt x="0" y="2116698"/>
                </a:cubicBezTo>
                <a:cubicBezTo>
                  <a:pt x="-4052" y="1968067"/>
                  <a:pt x="24668" y="1783827"/>
                  <a:pt x="0" y="1579928"/>
                </a:cubicBezTo>
                <a:cubicBezTo>
                  <a:pt x="-24668" y="1376029"/>
                  <a:pt x="24316" y="1228341"/>
                  <a:pt x="0" y="1073541"/>
                </a:cubicBezTo>
                <a:cubicBezTo>
                  <a:pt x="-24316" y="918741"/>
                  <a:pt x="30054" y="761500"/>
                  <a:pt x="0" y="597537"/>
                </a:cubicBezTo>
                <a:cubicBezTo>
                  <a:pt x="-30054" y="433574"/>
                  <a:pt x="44827" y="150346"/>
                  <a:pt x="0" y="0"/>
                </a:cubicBezTo>
                <a:close/>
              </a:path>
              <a:path w="4976037" h="3038323" stroke="0" extrusionOk="0">
                <a:moveTo>
                  <a:pt x="0" y="0"/>
                </a:moveTo>
                <a:cubicBezTo>
                  <a:pt x="132268" y="-36776"/>
                  <a:pt x="368268" y="9803"/>
                  <a:pt x="602653" y="0"/>
                </a:cubicBezTo>
                <a:cubicBezTo>
                  <a:pt x="837038" y="-9803"/>
                  <a:pt x="973307" y="70014"/>
                  <a:pt x="1205307" y="0"/>
                </a:cubicBezTo>
                <a:cubicBezTo>
                  <a:pt x="1437307" y="-70014"/>
                  <a:pt x="1518816" y="47899"/>
                  <a:pt x="1608919" y="0"/>
                </a:cubicBezTo>
                <a:cubicBezTo>
                  <a:pt x="1699022" y="-47899"/>
                  <a:pt x="1990895" y="55795"/>
                  <a:pt x="2261332" y="0"/>
                </a:cubicBezTo>
                <a:cubicBezTo>
                  <a:pt x="2531769" y="-55795"/>
                  <a:pt x="2548146" y="34318"/>
                  <a:pt x="2764465" y="0"/>
                </a:cubicBezTo>
                <a:cubicBezTo>
                  <a:pt x="2980784" y="-34318"/>
                  <a:pt x="3122104" y="48883"/>
                  <a:pt x="3267598" y="0"/>
                </a:cubicBezTo>
                <a:cubicBezTo>
                  <a:pt x="3413092" y="-48883"/>
                  <a:pt x="3659777" y="32837"/>
                  <a:pt x="3770730" y="0"/>
                </a:cubicBezTo>
                <a:cubicBezTo>
                  <a:pt x="3881683" y="-32837"/>
                  <a:pt x="4174778" y="36212"/>
                  <a:pt x="4373384" y="0"/>
                </a:cubicBezTo>
                <a:cubicBezTo>
                  <a:pt x="4571990" y="-36212"/>
                  <a:pt x="4797656" y="32513"/>
                  <a:pt x="4976037" y="0"/>
                </a:cubicBezTo>
                <a:cubicBezTo>
                  <a:pt x="4977609" y="230957"/>
                  <a:pt x="4932445" y="362366"/>
                  <a:pt x="4976037" y="476004"/>
                </a:cubicBezTo>
                <a:cubicBezTo>
                  <a:pt x="5019629" y="589642"/>
                  <a:pt x="4967342" y="840895"/>
                  <a:pt x="4976037" y="1012774"/>
                </a:cubicBezTo>
                <a:cubicBezTo>
                  <a:pt x="4984732" y="1184653"/>
                  <a:pt x="4969568" y="1292086"/>
                  <a:pt x="4976037" y="1428012"/>
                </a:cubicBezTo>
                <a:cubicBezTo>
                  <a:pt x="4982506" y="1563938"/>
                  <a:pt x="4964714" y="1745751"/>
                  <a:pt x="4976037" y="1843249"/>
                </a:cubicBezTo>
                <a:cubicBezTo>
                  <a:pt x="4987360" y="1940747"/>
                  <a:pt x="4967889" y="2136608"/>
                  <a:pt x="4976037" y="2380020"/>
                </a:cubicBezTo>
                <a:cubicBezTo>
                  <a:pt x="4984185" y="2623432"/>
                  <a:pt x="4959346" y="2826734"/>
                  <a:pt x="4976037" y="3038323"/>
                </a:cubicBezTo>
                <a:cubicBezTo>
                  <a:pt x="4834869" y="3066577"/>
                  <a:pt x="4676887" y="3005457"/>
                  <a:pt x="4572425" y="3038323"/>
                </a:cubicBezTo>
                <a:cubicBezTo>
                  <a:pt x="4467963" y="3071189"/>
                  <a:pt x="4206431" y="2980810"/>
                  <a:pt x="4019532" y="3038323"/>
                </a:cubicBezTo>
                <a:cubicBezTo>
                  <a:pt x="3832633" y="3095836"/>
                  <a:pt x="3699706" y="3029576"/>
                  <a:pt x="3516399" y="3038323"/>
                </a:cubicBezTo>
                <a:cubicBezTo>
                  <a:pt x="3333092" y="3047070"/>
                  <a:pt x="3126130" y="3020461"/>
                  <a:pt x="2863986" y="3038323"/>
                </a:cubicBezTo>
                <a:cubicBezTo>
                  <a:pt x="2601842" y="3056185"/>
                  <a:pt x="2595459" y="3013518"/>
                  <a:pt x="2410613" y="3038323"/>
                </a:cubicBezTo>
                <a:cubicBezTo>
                  <a:pt x="2225767" y="3063128"/>
                  <a:pt x="2015177" y="3001178"/>
                  <a:pt x="1907481" y="3038323"/>
                </a:cubicBezTo>
                <a:cubicBezTo>
                  <a:pt x="1799785" y="3075468"/>
                  <a:pt x="1677580" y="3020995"/>
                  <a:pt x="1503869" y="3038323"/>
                </a:cubicBezTo>
                <a:cubicBezTo>
                  <a:pt x="1330158" y="3055651"/>
                  <a:pt x="1031542" y="3021110"/>
                  <a:pt x="901216" y="3038323"/>
                </a:cubicBezTo>
                <a:cubicBezTo>
                  <a:pt x="770890" y="3055536"/>
                  <a:pt x="327559" y="2982728"/>
                  <a:pt x="0" y="3038323"/>
                </a:cubicBezTo>
                <a:cubicBezTo>
                  <a:pt x="-3284" y="2899611"/>
                  <a:pt x="21804" y="2697428"/>
                  <a:pt x="0" y="2592702"/>
                </a:cubicBezTo>
                <a:cubicBezTo>
                  <a:pt x="-21804" y="2487976"/>
                  <a:pt x="10736" y="2284230"/>
                  <a:pt x="0" y="2177465"/>
                </a:cubicBezTo>
                <a:cubicBezTo>
                  <a:pt x="-10736" y="2070700"/>
                  <a:pt x="25930" y="1924010"/>
                  <a:pt x="0" y="1731844"/>
                </a:cubicBezTo>
                <a:cubicBezTo>
                  <a:pt x="-25930" y="1539678"/>
                  <a:pt x="33511" y="1489692"/>
                  <a:pt x="0" y="1316607"/>
                </a:cubicBezTo>
                <a:cubicBezTo>
                  <a:pt x="-33511" y="1143522"/>
                  <a:pt x="6437" y="1089750"/>
                  <a:pt x="0" y="901369"/>
                </a:cubicBezTo>
                <a:cubicBezTo>
                  <a:pt x="-6437" y="712988"/>
                  <a:pt x="22571" y="621577"/>
                  <a:pt x="0" y="486132"/>
                </a:cubicBezTo>
                <a:cubicBezTo>
                  <a:pt x="-22571" y="350687"/>
                  <a:pt x="28174" y="12569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1"/>
              </a:solidFill>
            </a:endParaRPr>
          </a:p>
        </p:txBody>
      </p:sp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D4D1AC8D-A565-F1BD-2380-96FF9F9C4B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2AAA6">
                <a:tint val="45000"/>
                <a:satMod val="400000"/>
              </a:srgbClr>
            </a:duotone>
            <a:alphaModFix amt="50000"/>
          </a:blip>
          <a:srcRect l="15441" r="78542" b="53091"/>
          <a:stretch/>
        </p:blipFill>
        <p:spPr>
          <a:xfrm rot="554331">
            <a:off x="3576898" y="2372205"/>
            <a:ext cx="211312" cy="784062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D2F8682A-C469-2270-5003-C7E2EE32BA19}"/>
              </a:ext>
            </a:extLst>
          </p:cNvPr>
          <p:cNvSpPr/>
          <p:nvPr/>
        </p:nvSpPr>
        <p:spPr>
          <a:xfrm>
            <a:off x="935665" y="1453083"/>
            <a:ext cx="9260958" cy="1079737"/>
          </a:xfrm>
          <a:prstGeom prst="rect">
            <a:avLst/>
          </a:prstGeom>
          <a:solidFill>
            <a:srgbClr val="C1D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34899451-44C1-3606-BCED-4980A6793E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7749" y="1158686"/>
            <a:ext cx="1597171" cy="1601352"/>
          </a:xfrm>
          <a:prstGeom prst="rect">
            <a:avLst/>
          </a:prstGeom>
        </p:spPr>
      </p:pic>
      <p:sp>
        <p:nvSpPr>
          <p:cNvPr id="30" name="Rechteck 29">
            <a:extLst>
              <a:ext uri="{FF2B5EF4-FFF2-40B4-BE49-F238E27FC236}">
                <a16:creationId xmlns:a16="http://schemas.microsoft.com/office/drawing/2014/main" id="{6D5F1CE7-0C96-FEDC-21D1-25D028FA442F}"/>
              </a:ext>
            </a:extLst>
          </p:cNvPr>
          <p:cNvSpPr/>
          <p:nvPr/>
        </p:nvSpPr>
        <p:spPr>
          <a:xfrm>
            <a:off x="1244010" y="1589454"/>
            <a:ext cx="8739962" cy="769646"/>
          </a:xfrm>
          <a:custGeom>
            <a:avLst/>
            <a:gdLst>
              <a:gd name="connsiteX0" fmla="*/ 0 w 8739962"/>
              <a:gd name="connsiteY0" fmla="*/ 0 h 769646"/>
              <a:gd name="connsiteX1" fmla="*/ 320465 w 8739962"/>
              <a:gd name="connsiteY1" fmla="*/ 0 h 769646"/>
              <a:gd name="connsiteX2" fmla="*/ 728330 w 8739962"/>
              <a:gd name="connsiteY2" fmla="*/ 0 h 769646"/>
              <a:gd name="connsiteX3" fmla="*/ 1223595 w 8739962"/>
              <a:gd name="connsiteY3" fmla="*/ 0 h 769646"/>
              <a:gd name="connsiteX4" fmla="*/ 1806259 w 8739962"/>
              <a:gd name="connsiteY4" fmla="*/ 0 h 769646"/>
              <a:gd name="connsiteX5" fmla="*/ 2214124 w 8739962"/>
              <a:gd name="connsiteY5" fmla="*/ 0 h 769646"/>
              <a:gd name="connsiteX6" fmla="*/ 2796788 w 8739962"/>
              <a:gd name="connsiteY6" fmla="*/ 0 h 769646"/>
              <a:gd name="connsiteX7" fmla="*/ 3204653 w 8739962"/>
              <a:gd name="connsiteY7" fmla="*/ 0 h 769646"/>
              <a:gd name="connsiteX8" fmla="*/ 3874716 w 8739962"/>
              <a:gd name="connsiteY8" fmla="*/ 0 h 769646"/>
              <a:gd name="connsiteX9" fmla="*/ 4632180 w 8739962"/>
              <a:gd name="connsiteY9" fmla="*/ 0 h 769646"/>
              <a:gd name="connsiteX10" fmla="*/ 4952645 w 8739962"/>
              <a:gd name="connsiteY10" fmla="*/ 0 h 769646"/>
              <a:gd name="connsiteX11" fmla="*/ 5710109 w 8739962"/>
              <a:gd name="connsiteY11" fmla="*/ 0 h 769646"/>
              <a:gd name="connsiteX12" fmla="*/ 6467572 w 8739962"/>
              <a:gd name="connsiteY12" fmla="*/ 0 h 769646"/>
              <a:gd name="connsiteX13" fmla="*/ 6788037 w 8739962"/>
              <a:gd name="connsiteY13" fmla="*/ 0 h 769646"/>
              <a:gd name="connsiteX14" fmla="*/ 7108502 w 8739962"/>
              <a:gd name="connsiteY14" fmla="*/ 0 h 769646"/>
              <a:gd name="connsiteX15" fmla="*/ 7691167 w 8739962"/>
              <a:gd name="connsiteY15" fmla="*/ 0 h 769646"/>
              <a:gd name="connsiteX16" fmla="*/ 8186431 w 8739962"/>
              <a:gd name="connsiteY16" fmla="*/ 0 h 769646"/>
              <a:gd name="connsiteX17" fmla="*/ 8739962 w 8739962"/>
              <a:gd name="connsiteY17" fmla="*/ 0 h 769646"/>
              <a:gd name="connsiteX18" fmla="*/ 8739962 w 8739962"/>
              <a:gd name="connsiteY18" fmla="*/ 392519 h 769646"/>
              <a:gd name="connsiteX19" fmla="*/ 8739962 w 8739962"/>
              <a:gd name="connsiteY19" fmla="*/ 769646 h 769646"/>
              <a:gd name="connsiteX20" fmla="*/ 8332097 w 8739962"/>
              <a:gd name="connsiteY20" fmla="*/ 769646 h 769646"/>
              <a:gd name="connsiteX21" fmla="*/ 7749433 w 8739962"/>
              <a:gd name="connsiteY21" fmla="*/ 769646 h 769646"/>
              <a:gd name="connsiteX22" fmla="*/ 7079369 w 8739962"/>
              <a:gd name="connsiteY22" fmla="*/ 769646 h 769646"/>
              <a:gd name="connsiteX23" fmla="*/ 6758904 w 8739962"/>
              <a:gd name="connsiteY23" fmla="*/ 769646 h 769646"/>
              <a:gd name="connsiteX24" fmla="*/ 6088840 w 8739962"/>
              <a:gd name="connsiteY24" fmla="*/ 769646 h 769646"/>
              <a:gd name="connsiteX25" fmla="*/ 5768375 w 8739962"/>
              <a:gd name="connsiteY25" fmla="*/ 769646 h 769646"/>
              <a:gd name="connsiteX26" fmla="*/ 5010912 w 8739962"/>
              <a:gd name="connsiteY26" fmla="*/ 769646 h 769646"/>
              <a:gd name="connsiteX27" fmla="*/ 4603047 w 8739962"/>
              <a:gd name="connsiteY27" fmla="*/ 769646 h 769646"/>
              <a:gd name="connsiteX28" fmla="*/ 4107782 w 8739962"/>
              <a:gd name="connsiteY28" fmla="*/ 769646 h 769646"/>
              <a:gd name="connsiteX29" fmla="*/ 3525118 w 8739962"/>
              <a:gd name="connsiteY29" fmla="*/ 769646 h 769646"/>
              <a:gd name="connsiteX30" fmla="*/ 3117253 w 8739962"/>
              <a:gd name="connsiteY30" fmla="*/ 769646 h 769646"/>
              <a:gd name="connsiteX31" fmla="*/ 2621989 w 8739962"/>
              <a:gd name="connsiteY31" fmla="*/ 769646 h 769646"/>
              <a:gd name="connsiteX32" fmla="*/ 2214124 w 8739962"/>
              <a:gd name="connsiteY32" fmla="*/ 769646 h 769646"/>
              <a:gd name="connsiteX33" fmla="*/ 1893658 w 8739962"/>
              <a:gd name="connsiteY33" fmla="*/ 769646 h 769646"/>
              <a:gd name="connsiteX34" fmla="*/ 1223595 w 8739962"/>
              <a:gd name="connsiteY34" fmla="*/ 769646 h 769646"/>
              <a:gd name="connsiteX35" fmla="*/ 0 w 8739962"/>
              <a:gd name="connsiteY35" fmla="*/ 769646 h 769646"/>
              <a:gd name="connsiteX36" fmla="*/ 0 w 8739962"/>
              <a:gd name="connsiteY36" fmla="*/ 377127 h 769646"/>
              <a:gd name="connsiteX37" fmla="*/ 0 w 8739962"/>
              <a:gd name="connsiteY37" fmla="*/ 0 h 76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39962" h="769646" fill="none" extrusionOk="0">
                <a:moveTo>
                  <a:pt x="0" y="0"/>
                </a:moveTo>
                <a:cubicBezTo>
                  <a:pt x="73733" y="-37446"/>
                  <a:pt x="163208" y="31481"/>
                  <a:pt x="320465" y="0"/>
                </a:cubicBezTo>
                <a:cubicBezTo>
                  <a:pt x="477723" y="-31481"/>
                  <a:pt x="555495" y="43501"/>
                  <a:pt x="728330" y="0"/>
                </a:cubicBezTo>
                <a:cubicBezTo>
                  <a:pt x="901165" y="-43501"/>
                  <a:pt x="1044194" y="1423"/>
                  <a:pt x="1223595" y="0"/>
                </a:cubicBezTo>
                <a:cubicBezTo>
                  <a:pt x="1402996" y="-1423"/>
                  <a:pt x="1676889" y="44037"/>
                  <a:pt x="1806259" y="0"/>
                </a:cubicBezTo>
                <a:cubicBezTo>
                  <a:pt x="1935629" y="-44037"/>
                  <a:pt x="2087756" y="19085"/>
                  <a:pt x="2214124" y="0"/>
                </a:cubicBezTo>
                <a:cubicBezTo>
                  <a:pt x="2340493" y="-19085"/>
                  <a:pt x="2657950" y="29517"/>
                  <a:pt x="2796788" y="0"/>
                </a:cubicBezTo>
                <a:cubicBezTo>
                  <a:pt x="2935626" y="-29517"/>
                  <a:pt x="3034518" y="47030"/>
                  <a:pt x="3204653" y="0"/>
                </a:cubicBezTo>
                <a:cubicBezTo>
                  <a:pt x="3374789" y="-47030"/>
                  <a:pt x="3717349" y="285"/>
                  <a:pt x="3874716" y="0"/>
                </a:cubicBezTo>
                <a:cubicBezTo>
                  <a:pt x="4032083" y="-285"/>
                  <a:pt x="4424695" y="25095"/>
                  <a:pt x="4632180" y="0"/>
                </a:cubicBezTo>
                <a:cubicBezTo>
                  <a:pt x="4839665" y="-25095"/>
                  <a:pt x="4830923" y="7486"/>
                  <a:pt x="4952645" y="0"/>
                </a:cubicBezTo>
                <a:cubicBezTo>
                  <a:pt x="5074367" y="-7486"/>
                  <a:pt x="5518812" y="54078"/>
                  <a:pt x="5710109" y="0"/>
                </a:cubicBezTo>
                <a:cubicBezTo>
                  <a:pt x="5901406" y="-54078"/>
                  <a:pt x="6304380" y="49183"/>
                  <a:pt x="6467572" y="0"/>
                </a:cubicBezTo>
                <a:cubicBezTo>
                  <a:pt x="6630764" y="-49183"/>
                  <a:pt x="6685746" y="18792"/>
                  <a:pt x="6788037" y="0"/>
                </a:cubicBezTo>
                <a:cubicBezTo>
                  <a:pt x="6890328" y="-18792"/>
                  <a:pt x="7043522" y="8150"/>
                  <a:pt x="7108502" y="0"/>
                </a:cubicBezTo>
                <a:cubicBezTo>
                  <a:pt x="7173483" y="-8150"/>
                  <a:pt x="7547077" y="24300"/>
                  <a:pt x="7691167" y="0"/>
                </a:cubicBezTo>
                <a:cubicBezTo>
                  <a:pt x="7835258" y="-24300"/>
                  <a:pt x="7948241" y="20128"/>
                  <a:pt x="8186431" y="0"/>
                </a:cubicBezTo>
                <a:cubicBezTo>
                  <a:pt x="8424621" y="-20128"/>
                  <a:pt x="8559890" y="26003"/>
                  <a:pt x="8739962" y="0"/>
                </a:cubicBezTo>
                <a:cubicBezTo>
                  <a:pt x="8758102" y="112812"/>
                  <a:pt x="8739819" y="215371"/>
                  <a:pt x="8739962" y="392519"/>
                </a:cubicBezTo>
                <a:cubicBezTo>
                  <a:pt x="8740105" y="569667"/>
                  <a:pt x="8720689" y="598042"/>
                  <a:pt x="8739962" y="769646"/>
                </a:cubicBezTo>
                <a:cubicBezTo>
                  <a:pt x="8641602" y="812187"/>
                  <a:pt x="8480241" y="736105"/>
                  <a:pt x="8332097" y="769646"/>
                </a:cubicBezTo>
                <a:cubicBezTo>
                  <a:pt x="8183953" y="803187"/>
                  <a:pt x="7954762" y="763872"/>
                  <a:pt x="7749433" y="769646"/>
                </a:cubicBezTo>
                <a:cubicBezTo>
                  <a:pt x="7544104" y="775420"/>
                  <a:pt x="7267188" y="714323"/>
                  <a:pt x="7079369" y="769646"/>
                </a:cubicBezTo>
                <a:cubicBezTo>
                  <a:pt x="6891550" y="824969"/>
                  <a:pt x="6891036" y="768132"/>
                  <a:pt x="6758904" y="769646"/>
                </a:cubicBezTo>
                <a:cubicBezTo>
                  <a:pt x="6626773" y="771160"/>
                  <a:pt x="6372235" y="739033"/>
                  <a:pt x="6088840" y="769646"/>
                </a:cubicBezTo>
                <a:cubicBezTo>
                  <a:pt x="5805445" y="800259"/>
                  <a:pt x="5909186" y="733405"/>
                  <a:pt x="5768375" y="769646"/>
                </a:cubicBezTo>
                <a:cubicBezTo>
                  <a:pt x="5627564" y="805887"/>
                  <a:pt x="5277907" y="748167"/>
                  <a:pt x="5010912" y="769646"/>
                </a:cubicBezTo>
                <a:cubicBezTo>
                  <a:pt x="4743917" y="791125"/>
                  <a:pt x="4714197" y="761492"/>
                  <a:pt x="4603047" y="769646"/>
                </a:cubicBezTo>
                <a:cubicBezTo>
                  <a:pt x="4491898" y="777800"/>
                  <a:pt x="4339745" y="750103"/>
                  <a:pt x="4107782" y="769646"/>
                </a:cubicBezTo>
                <a:cubicBezTo>
                  <a:pt x="3875820" y="789189"/>
                  <a:pt x="3807604" y="754857"/>
                  <a:pt x="3525118" y="769646"/>
                </a:cubicBezTo>
                <a:cubicBezTo>
                  <a:pt x="3242632" y="784435"/>
                  <a:pt x="3302918" y="736864"/>
                  <a:pt x="3117253" y="769646"/>
                </a:cubicBezTo>
                <a:cubicBezTo>
                  <a:pt x="2931588" y="802428"/>
                  <a:pt x="2830708" y="725194"/>
                  <a:pt x="2621989" y="769646"/>
                </a:cubicBezTo>
                <a:cubicBezTo>
                  <a:pt x="2413270" y="814098"/>
                  <a:pt x="2360364" y="746092"/>
                  <a:pt x="2214124" y="769646"/>
                </a:cubicBezTo>
                <a:cubicBezTo>
                  <a:pt x="2067884" y="793200"/>
                  <a:pt x="1960431" y="747023"/>
                  <a:pt x="1893658" y="769646"/>
                </a:cubicBezTo>
                <a:cubicBezTo>
                  <a:pt x="1826885" y="792269"/>
                  <a:pt x="1384118" y="768409"/>
                  <a:pt x="1223595" y="769646"/>
                </a:cubicBezTo>
                <a:cubicBezTo>
                  <a:pt x="1063072" y="770883"/>
                  <a:pt x="511189" y="697162"/>
                  <a:pt x="0" y="769646"/>
                </a:cubicBezTo>
                <a:cubicBezTo>
                  <a:pt x="-2892" y="633622"/>
                  <a:pt x="30843" y="491943"/>
                  <a:pt x="0" y="377127"/>
                </a:cubicBezTo>
                <a:cubicBezTo>
                  <a:pt x="-30843" y="262311"/>
                  <a:pt x="34064" y="92695"/>
                  <a:pt x="0" y="0"/>
                </a:cubicBezTo>
                <a:close/>
              </a:path>
              <a:path w="8739962" h="769646" stroke="0" extrusionOk="0">
                <a:moveTo>
                  <a:pt x="0" y="0"/>
                </a:moveTo>
                <a:cubicBezTo>
                  <a:pt x="145978" y="-30470"/>
                  <a:pt x="458271" y="56027"/>
                  <a:pt x="670064" y="0"/>
                </a:cubicBezTo>
                <a:cubicBezTo>
                  <a:pt x="881857" y="-56027"/>
                  <a:pt x="1188188" y="74132"/>
                  <a:pt x="1340128" y="0"/>
                </a:cubicBezTo>
                <a:cubicBezTo>
                  <a:pt x="1492068" y="-74132"/>
                  <a:pt x="1502118" y="1111"/>
                  <a:pt x="1660593" y="0"/>
                </a:cubicBezTo>
                <a:cubicBezTo>
                  <a:pt x="1819068" y="-1111"/>
                  <a:pt x="2138291" y="35496"/>
                  <a:pt x="2418056" y="0"/>
                </a:cubicBezTo>
                <a:cubicBezTo>
                  <a:pt x="2697821" y="-35496"/>
                  <a:pt x="2756784" y="46178"/>
                  <a:pt x="2913321" y="0"/>
                </a:cubicBezTo>
                <a:cubicBezTo>
                  <a:pt x="3069859" y="-46178"/>
                  <a:pt x="3218314" y="42586"/>
                  <a:pt x="3408585" y="0"/>
                </a:cubicBezTo>
                <a:cubicBezTo>
                  <a:pt x="3598856" y="-42586"/>
                  <a:pt x="3781262" y="52535"/>
                  <a:pt x="3903850" y="0"/>
                </a:cubicBezTo>
                <a:cubicBezTo>
                  <a:pt x="4026438" y="-52535"/>
                  <a:pt x="4257286" y="28921"/>
                  <a:pt x="4573913" y="0"/>
                </a:cubicBezTo>
                <a:cubicBezTo>
                  <a:pt x="4890540" y="-28921"/>
                  <a:pt x="4853929" y="22883"/>
                  <a:pt x="4981778" y="0"/>
                </a:cubicBezTo>
                <a:cubicBezTo>
                  <a:pt x="5109627" y="-22883"/>
                  <a:pt x="5339885" y="33568"/>
                  <a:pt x="5477043" y="0"/>
                </a:cubicBezTo>
                <a:cubicBezTo>
                  <a:pt x="5614201" y="-33568"/>
                  <a:pt x="5933762" y="43558"/>
                  <a:pt x="6234506" y="0"/>
                </a:cubicBezTo>
                <a:cubicBezTo>
                  <a:pt x="6535250" y="-43558"/>
                  <a:pt x="6406704" y="5378"/>
                  <a:pt x="6554971" y="0"/>
                </a:cubicBezTo>
                <a:cubicBezTo>
                  <a:pt x="6703239" y="-5378"/>
                  <a:pt x="6957433" y="31109"/>
                  <a:pt x="7137636" y="0"/>
                </a:cubicBezTo>
                <a:cubicBezTo>
                  <a:pt x="7317840" y="-31109"/>
                  <a:pt x="7416019" y="3851"/>
                  <a:pt x="7545501" y="0"/>
                </a:cubicBezTo>
                <a:cubicBezTo>
                  <a:pt x="7674983" y="-3851"/>
                  <a:pt x="7831059" y="22569"/>
                  <a:pt x="8040765" y="0"/>
                </a:cubicBezTo>
                <a:cubicBezTo>
                  <a:pt x="8250471" y="-22569"/>
                  <a:pt x="8564615" y="28089"/>
                  <a:pt x="8739962" y="0"/>
                </a:cubicBezTo>
                <a:cubicBezTo>
                  <a:pt x="8774139" y="158856"/>
                  <a:pt x="8728345" y="300711"/>
                  <a:pt x="8739962" y="384823"/>
                </a:cubicBezTo>
                <a:cubicBezTo>
                  <a:pt x="8751579" y="468935"/>
                  <a:pt x="8694895" y="638395"/>
                  <a:pt x="8739962" y="769646"/>
                </a:cubicBezTo>
                <a:cubicBezTo>
                  <a:pt x="8527619" y="780652"/>
                  <a:pt x="8324102" y="717631"/>
                  <a:pt x="8069898" y="769646"/>
                </a:cubicBezTo>
                <a:cubicBezTo>
                  <a:pt x="7815694" y="821661"/>
                  <a:pt x="7860506" y="761084"/>
                  <a:pt x="7662033" y="769646"/>
                </a:cubicBezTo>
                <a:cubicBezTo>
                  <a:pt x="7463561" y="778208"/>
                  <a:pt x="7353558" y="734883"/>
                  <a:pt x="7166769" y="769646"/>
                </a:cubicBezTo>
                <a:cubicBezTo>
                  <a:pt x="6979980" y="804409"/>
                  <a:pt x="6964458" y="732687"/>
                  <a:pt x="6846304" y="769646"/>
                </a:cubicBezTo>
                <a:cubicBezTo>
                  <a:pt x="6728151" y="806605"/>
                  <a:pt x="6452124" y="694251"/>
                  <a:pt x="6176240" y="769646"/>
                </a:cubicBezTo>
                <a:cubicBezTo>
                  <a:pt x="5900356" y="845041"/>
                  <a:pt x="5826694" y="741945"/>
                  <a:pt x="5680975" y="769646"/>
                </a:cubicBezTo>
                <a:cubicBezTo>
                  <a:pt x="5535257" y="797347"/>
                  <a:pt x="5423522" y="720924"/>
                  <a:pt x="5273110" y="769646"/>
                </a:cubicBezTo>
                <a:cubicBezTo>
                  <a:pt x="5122698" y="818368"/>
                  <a:pt x="4753881" y="703281"/>
                  <a:pt x="4603047" y="769646"/>
                </a:cubicBezTo>
                <a:cubicBezTo>
                  <a:pt x="4452213" y="836011"/>
                  <a:pt x="4236933" y="712406"/>
                  <a:pt x="3932983" y="769646"/>
                </a:cubicBezTo>
                <a:cubicBezTo>
                  <a:pt x="3629033" y="826886"/>
                  <a:pt x="3346145" y="734413"/>
                  <a:pt x="3175520" y="769646"/>
                </a:cubicBezTo>
                <a:cubicBezTo>
                  <a:pt x="3004895" y="804879"/>
                  <a:pt x="2719932" y="736603"/>
                  <a:pt x="2505456" y="769646"/>
                </a:cubicBezTo>
                <a:cubicBezTo>
                  <a:pt x="2290980" y="802689"/>
                  <a:pt x="2104079" y="768427"/>
                  <a:pt x="1747992" y="769646"/>
                </a:cubicBezTo>
                <a:cubicBezTo>
                  <a:pt x="1391905" y="770865"/>
                  <a:pt x="1361215" y="745131"/>
                  <a:pt x="1077929" y="769646"/>
                </a:cubicBezTo>
                <a:cubicBezTo>
                  <a:pt x="794643" y="794161"/>
                  <a:pt x="858222" y="741389"/>
                  <a:pt x="670064" y="769646"/>
                </a:cubicBezTo>
                <a:cubicBezTo>
                  <a:pt x="481906" y="797903"/>
                  <a:pt x="334995" y="728136"/>
                  <a:pt x="0" y="769646"/>
                </a:cubicBezTo>
                <a:cubicBezTo>
                  <a:pt x="-3834" y="690090"/>
                  <a:pt x="9126" y="516375"/>
                  <a:pt x="0" y="400216"/>
                </a:cubicBezTo>
                <a:cubicBezTo>
                  <a:pt x="-9126" y="284057"/>
                  <a:pt x="12203" y="12009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tx1"/>
                </a:solidFill>
              </a:rPr>
              <a:t>Digitalisierung bedeutet, dass Arbeitsprozesse und Informationen mit Hilfe von Computern und Internet digital gemacht und genutzt werden.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4EC5208-63C6-991D-BADD-DCE880EDC8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837" r="9625"/>
          <a:stretch/>
        </p:blipFill>
        <p:spPr>
          <a:xfrm>
            <a:off x="6528390" y="2846898"/>
            <a:ext cx="3669935" cy="3195374"/>
          </a:xfrm>
          <a:prstGeom prst="rect">
            <a:avLst/>
          </a:prstGeom>
        </p:spPr>
      </p:pic>
      <p:sp>
        <p:nvSpPr>
          <p:cNvPr id="19" name="Rechteck 18">
            <a:extLst>
              <a:ext uri="{FF2B5EF4-FFF2-40B4-BE49-F238E27FC236}">
                <a16:creationId xmlns:a16="http://schemas.microsoft.com/office/drawing/2014/main" id="{4608A2D6-419A-D6AF-C0B5-CA7CC8E1F3B6}"/>
              </a:ext>
            </a:extLst>
          </p:cNvPr>
          <p:cNvSpPr/>
          <p:nvPr/>
        </p:nvSpPr>
        <p:spPr>
          <a:xfrm>
            <a:off x="1499659" y="3864060"/>
            <a:ext cx="2136676" cy="8078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AT" dirty="0">
                <a:solidFill>
                  <a:schemeClr val="tx1"/>
                </a:solidFill>
              </a:rPr>
              <a:t>Cloud-Dienste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F28CE74F-FDF8-F174-A578-3A88BDF8661B}"/>
              </a:ext>
            </a:extLst>
          </p:cNvPr>
          <p:cNvSpPr/>
          <p:nvPr/>
        </p:nvSpPr>
        <p:spPr>
          <a:xfrm>
            <a:off x="3946083" y="3864060"/>
            <a:ext cx="2136676" cy="8078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AT" dirty="0">
                <a:solidFill>
                  <a:schemeClr val="tx1"/>
                </a:solidFill>
              </a:rPr>
              <a:t>Video-</a:t>
            </a:r>
          </a:p>
          <a:p>
            <a:pPr algn="r"/>
            <a:r>
              <a:rPr lang="de-AT" dirty="0">
                <a:solidFill>
                  <a:schemeClr val="tx1"/>
                </a:solidFill>
              </a:rPr>
              <a:t>Konferenzen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583F802C-351E-603B-AA67-5750C598A1FC}"/>
              </a:ext>
            </a:extLst>
          </p:cNvPr>
          <p:cNvSpPr/>
          <p:nvPr/>
        </p:nvSpPr>
        <p:spPr>
          <a:xfrm>
            <a:off x="1498021" y="4970173"/>
            <a:ext cx="2136676" cy="8078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AT" dirty="0">
                <a:solidFill>
                  <a:schemeClr val="tx1"/>
                </a:solidFill>
              </a:rPr>
              <a:t>Automatisierung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F94BEE80-A1B8-3BA5-5269-8FA8650B486E}"/>
              </a:ext>
            </a:extLst>
          </p:cNvPr>
          <p:cNvSpPr/>
          <p:nvPr/>
        </p:nvSpPr>
        <p:spPr>
          <a:xfrm>
            <a:off x="1359095" y="3786845"/>
            <a:ext cx="352747" cy="201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EE6DA10-1C09-F9BC-7B58-F257A15CB1F4}"/>
              </a:ext>
            </a:extLst>
          </p:cNvPr>
          <p:cNvSpPr/>
          <p:nvPr/>
        </p:nvSpPr>
        <p:spPr>
          <a:xfrm>
            <a:off x="3944445" y="4970173"/>
            <a:ext cx="2136676" cy="8078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AT" dirty="0">
                <a:solidFill>
                  <a:schemeClr val="tx1"/>
                </a:solidFill>
              </a:rPr>
              <a:t>künstliche</a:t>
            </a:r>
          </a:p>
          <a:p>
            <a:pPr algn="r"/>
            <a:r>
              <a:rPr lang="de-AT" dirty="0">
                <a:solidFill>
                  <a:schemeClr val="tx1"/>
                </a:solidFill>
              </a:rPr>
              <a:t>Intelligenz</a:t>
            </a:r>
          </a:p>
        </p:txBody>
      </p:sp>
      <p:pic>
        <p:nvPicPr>
          <p:cNvPr id="13" name="Grafik 12" descr="Cloudcomputing mit einfarbiger Füllung">
            <a:extLst>
              <a:ext uri="{FF2B5EF4-FFF2-40B4-BE49-F238E27FC236}">
                <a16:creationId xmlns:a16="http://schemas.microsoft.com/office/drawing/2014/main" id="{0C3C8183-65F0-799D-2F98-956639E102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45413" y="3765579"/>
            <a:ext cx="914400" cy="914400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5551C942-F028-B980-374B-0F43A629B31A}"/>
              </a:ext>
            </a:extLst>
          </p:cNvPr>
          <p:cNvSpPr/>
          <p:nvPr/>
        </p:nvSpPr>
        <p:spPr>
          <a:xfrm>
            <a:off x="3766667" y="3776212"/>
            <a:ext cx="352747" cy="201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8" name="Grafik 17" descr="Onlinebesprechung mit einfarbiger Füllung">
            <a:extLst>
              <a:ext uri="{FF2B5EF4-FFF2-40B4-BE49-F238E27FC236}">
                <a16:creationId xmlns:a16="http://schemas.microsoft.com/office/drawing/2014/main" id="{3583B922-AB81-A524-5A2F-2ADF3879F3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05446" y="3872161"/>
            <a:ext cx="807818" cy="807818"/>
          </a:xfrm>
          <a:prstGeom prst="rect">
            <a:avLst/>
          </a:prstGeom>
        </p:spPr>
      </p:pic>
      <p:pic>
        <p:nvPicPr>
          <p:cNvPr id="33" name="Grafik 32" descr="Roboterhand mit einfarbiger Füllung">
            <a:extLst>
              <a:ext uri="{FF2B5EF4-FFF2-40B4-BE49-F238E27FC236}">
                <a16:creationId xmlns:a16="http://schemas.microsoft.com/office/drawing/2014/main" id="{DD6174AE-130A-4328-B1A3-ED89201C3A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70368" y="4978274"/>
            <a:ext cx="755819" cy="755819"/>
          </a:xfrm>
          <a:prstGeom prst="rect">
            <a:avLst/>
          </a:prstGeom>
        </p:spPr>
      </p:pic>
      <p:pic>
        <p:nvPicPr>
          <p:cNvPr id="26" name="Grafik 25" descr="Roboter mit einfarbiger Füllung">
            <a:extLst>
              <a:ext uri="{FF2B5EF4-FFF2-40B4-BE49-F238E27FC236}">
                <a16:creationId xmlns:a16="http://schemas.microsoft.com/office/drawing/2014/main" id="{84ECB462-59F8-9B0A-A09F-26296ECB4E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68644" y="4969645"/>
            <a:ext cx="784388" cy="784388"/>
          </a:xfrm>
          <a:prstGeom prst="rect">
            <a:avLst/>
          </a:prstGeom>
        </p:spPr>
      </p:pic>
      <p:sp>
        <p:nvSpPr>
          <p:cNvPr id="34" name="Rechteck 33">
            <a:extLst>
              <a:ext uri="{FF2B5EF4-FFF2-40B4-BE49-F238E27FC236}">
                <a16:creationId xmlns:a16="http://schemas.microsoft.com/office/drawing/2014/main" id="{08FB4910-4C69-7B2A-C9E9-66D4AF3E6F63}"/>
              </a:ext>
            </a:extLst>
          </p:cNvPr>
          <p:cNvSpPr/>
          <p:nvPr/>
        </p:nvSpPr>
        <p:spPr>
          <a:xfrm>
            <a:off x="1727791" y="3091310"/>
            <a:ext cx="4072270" cy="4318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wichtige Entwicklungen:</a:t>
            </a:r>
          </a:p>
        </p:txBody>
      </p:sp>
    </p:spTree>
    <p:extLst>
      <p:ext uri="{BB962C8B-B14F-4D97-AF65-F5344CB8AC3E}">
        <p14:creationId xmlns:p14="http://schemas.microsoft.com/office/powerpoint/2010/main" val="75059150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2DE624D9-22C4-4368-A274-B2AF77254612}"/>
</file>

<file path=customXml/itemProps2.xml><?xml version="1.0" encoding="utf-8"?>
<ds:datastoreItem xmlns:ds="http://schemas.openxmlformats.org/officeDocument/2006/customXml" ds:itemID="{A1163E5B-BD70-417F-9FCD-CEC08E3253C3}"/>
</file>

<file path=customXml/itemProps3.xml><?xml version="1.0" encoding="utf-8"?>
<ds:datastoreItem xmlns:ds="http://schemas.openxmlformats.org/officeDocument/2006/customXml" ds:itemID="{C547C7CE-614E-4F88-BB01-6775D664722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658</Words>
  <Application>Microsoft Office PowerPoint</Application>
  <PresentationFormat>Breitbild</PresentationFormat>
  <Paragraphs>135</Paragraphs>
  <Slides>15</Slides>
  <Notes>0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Ink Free</vt:lpstr>
      <vt:lpstr>Rastanty Cortez</vt:lpstr>
      <vt:lpstr>Tw Cen MT</vt:lpstr>
      <vt:lpstr>Wingdings</vt:lpstr>
      <vt:lpstr>1_Office</vt:lpstr>
      <vt:lpstr>Lernstrecke: Arbeitswelt &amp; Berufsorientierung</vt:lpstr>
      <vt:lpstr>Traumwolke: Was ist dir im Job wichtig?</vt:lpstr>
      <vt:lpstr>Video: Wandel der Arbeit</vt:lpstr>
      <vt:lpstr>New Work</vt:lpstr>
      <vt:lpstr>Flache Hierarchien</vt:lpstr>
      <vt:lpstr>Remote Work</vt:lpstr>
      <vt:lpstr>Desk-Sharing</vt:lpstr>
      <vt:lpstr>Flexible Arbeitszeiten</vt:lpstr>
      <vt:lpstr>Digitalisierung</vt:lpstr>
      <vt:lpstr>Agilität</vt:lpstr>
      <vt:lpstr>PowerPoint-Präsentation</vt:lpstr>
      <vt:lpstr>Veränderung bringt nicht nur Vorteile!</vt:lpstr>
      <vt:lpstr>Zeitreise durch die Arbeitswelt</vt:lpstr>
      <vt:lpstr>Zeitreise durch die Arbeitswelt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2025-01-07T12:20:18Z</dcterms:created>
  <dcterms:modified xsi:type="dcterms:W3CDTF">2025-01-07T12:20:25Z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0x010100595324AF558A4644A44B7A3BBA3F768F</vt:lpwstr>
  </property>
</Properties>
</file>