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90" r:id="rId7"/>
    <p:sldId id="286" r:id="rId8"/>
    <p:sldId id="285" r:id="rId9"/>
    <p:sldId id="288" r:id="rId10"/>
    <p:sldId id="289" r:id="rId11"/>
    <p:sldId id="291" r:id="rId12"/>
    <p:sldId id="283" r:id="rId13"/>
    <p:sldId id="281" r:id="rId14"/>
    <p:sldId id="282" r:id="rId1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18A1056-E069-D712-ABD1-850730FBB5C3}" name="Gastbenutzer" initials="Ga" userId="S::urn:spo:anon#7e12ac429fc06beb2017c20c8a39213a3a12ebe623281269c26c545ca542cf4c::" providerId="AD"/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5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8D409119-9222-4A71-A2F5-8F596AD186B0}"/>
    <pc:docChg chg="undo custSel addSld delSld modSld sldOrd">
      <pc:chgData name="Anna Steinbauer" userId="aa9e69c0-640f-4dee-88df-45dd0169f62d" providerId="ADAL" clId="{8D409119-9222-4A71-A2F5-8F596AD186B0}" dt="2024-11-21T14:31:51.184" v="1026" actId="14100"/>
      <pc:docMkLst>
        <pc:docMk/>
      </pc:docMkLst>
      <pc:sldChg chg="modSp mod">
        <pc:chgData name="Anna Steinbauer" userId="aa9e69c0-640f-4dee-88df-45dd0169f62d" providerId="ADAL" clId="{8D409119-9222-4A71-A2F5-8F596AD186B0}" dt="2024-11-20T13:00:41.132" v="65" actId="6549"/>
        <pc:sldMkLst>
          <pc:docMk/>
          <pc:sldMk cId="0" sldId="256"/>
        </pc:sldMkLst>
        <pc:spChg chg="mod">
          <ac:chgData name="Anna Steinbauer" userId="aa9e69c0-640f-4dee-88df-45dd0169f62d" providerId="ADAL" clId="{8D409119-9222-4A71-A2F5-8F596AD186B0}" dt="2024-11-20T13:00:41.132" v="65" actId="6549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8D409119-9222-4A71-A2F5-8F596AD186B0}" dt="2024-11-20T13:00:53.098" v="162" actId="20577"/>
        <pc:sldMkLst>
          <pc:docMk/>
          <pc:sldMk cId="0" sldId="257"/>
        </pc:sldMkLst>
        <pc:spChg chg="mod">
          <ac:chgData name="Anna Steinbauer" userId="aa9e69c0-640f-4dee-88df-45dd0169f62d" providerId="ADAL" clId="{8D409119-9222-4A71-A2F5-8F596AD186B0}" dt="2024-11-20T13:00:53.098" v="162" actId="20577"/>
          <ac:spMkLst>
            <pc:docMk/>
            <pc:sldMk cId="0" sldId="257"/>
            <ac:spMk id="362" creationId="{00000000-0000-0000-0000-000000000000}"/>
          </ac:spMkLst>
        </pc:spChg>
      </pc:sldChg>
      <pc:sldChg chg="addSp modSp mod">
        <pc:chgData name="Anna Steinbauer" userId="aa9e69c0-640f-4dee-88df-45dd0169f62d" providerId="ADAL" clId="{8D409119-9222-4A71-A2F5-8F596AD186B0}" dt="2024-11-21T14:31:51.184" v="1026" actId="14100"/>
        <pc:sldMkLst>
          <pc:docMk/>
          <pc:sldMk cId="0" sldId="281"/>
        </pc:sldMkLst>
        <pc:spChg chg="add mod">
          <ac:chgData name="Anna Steinbauer" userId="aa9e69c0-640f-4dee-88df-45dd0169f62d" providerId="ADAL" clId="{8D409119-9222-4A71-A2F5-8F596AD186B0}" dt="2024-11-21T14:31:51.184" v="1026" actId="14100"/>
          <ac:spMkLst>
            <pc:docMk/>
            <pc:sldMk cId="0" sldId="281"/>
            <ac:spMk id="2" creationId="{B9F41850-A9B7-6E69-BF25-33303B5845C7}"/>
          </ac:spMkLst>
        </pc:spChg>
        <pc:spChg chg="mod">
          <ac:chgData name="Anna Steinbauer" userId="aa9e69c0-640f-4dee-88df-45dd0169f62d" providerId="ADAL" clId="{8D409119-9222-4A71-A2F5-8F596AD186B0}" dt="2024-11-21T14:31:40.616" v="1024" actId="403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8D409119-9222-4A71-A2F5-8F596AD186B0}" dt="2024-11-20T22:12:30.734" v="581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8D409119-9222-4A71-A2F5-8F596AD186B0}" dt="2024-11-20T22:12:30.734" v="581" actId="13926"/>
          <ac:spMkLst>
            <pc:docMk/>
            <pc:sldMk cId="858717602" sldId="282"/>
            <ac:spMk id="3" creationId="{5458406A-D156-7B30-F971-7443E33ECA23}"/>
          </ac:spMkLst>
        </pc:spChg>
        <pc:spChg chg="mod">
          <ac:chgData name="Anna Steinbauer" userId="aa9e69c0-640f-4dee-88df-45dd0169f62d" providerId="ADAL" clId="{8D409119-9222-4A71-A2F5-8F596AD186B0}" dt="2024-11-20T22:12:24.435" v="580" actId="14100"/>
          <ac:spMkLst>
            <pc:docMk/>
            <pc:sldMk cId="858717602" sldId="282"/>
            <ac:spMk id="20" creationId="{C6EA999D-D688-BF3B-925A-B85B728A5D23}"/>
          </ac:spMkLst>
        </pc:spChg>
      </pc:sldChg>
      <pc:sldChg chg="del">
        <pc:chgData name="Anna Steinbauer" userId="aa9e69c0-640f-4dee-88df-45dd0169f62d" providerId="ADAL" clId="{8D409119-9222-4A71-A2F5-8F596AD186B0}" dt="2024-11-20T16:29:30.169" v="228" actId="2696"/>
        <pc:sldMkLst>
          <pc:docMk/>
          <pc:sldMk cId="36646498" sldId="284"/>
        </pc:sldMkLst>
      </pc:sldChg>
      <pc:sldChg chg="addSp delSp modSp mod">
        <pc:chgData name="Anna Steinbauer" userId="aa9e69c0-640f-4dee-88df-45dd0169f62d" providerId="ADAL" clId="{8D409119-9222-4A71-A2F5-8F596AD186B0}" dt="2024-11-21T12:23:59.136" v="864" actId="1076"/>
        <pc:sldMkLst>
          <pc:docMk/>
          <pc:sldMk cId="2312956495" sldId="285"/>
        </pc:sldMkLst>
        <pc:spChg chg="mod">
          <ac:chgData name="Anna Steinbauer" userId="aa9e69c0-640f-4dee-88df-45dd0169f62d" providerId="ADAL" clId="{8D409119-9222-4A71-A2F5-8F596AD186B0}" dt="2024-11-20T22:15:04.678" v="594"/>
          <ac:spMkLst>
            <pc:docMk/>
            <pc:sldMk cId="2312956495" sldId="285"/>
            <ac:spMk id="4" creationId="{6BD6ADEF-734B-49D7-6608-7F992329F951}"/>
          </ac:spMkLst>
        </pc:spChg>
        <pc:picChg chg="add mod modCrop">
          <ac:chgData name="Anna Steinbauer" userId="aa9e69c0-640f-4dee-88df-45dd0169f62d" providerId="ADAL" clId="{8D409119-9222-4A71-A2F5-8F596AD186B0}" dt="2024-11-21T12:23:57.120" v="863" actId="732"/>
          <ac:picMkLst>
            <pc:docMk/>
            <pc:sldMk cId="2312956495" sldId="285"/>
            <ac:picMk id="2" creationId="{3F3FCEED-FE8E-2BD4-675F-872F08F23FA8}"/>
          </ac:picMkLst>
        </pc:picChg>
        <pc:picChg chg="add mod">
          <ac:chgData name="Anna Steinbauer" userId="aa9e69c0-640f-4dee-88df-45dd0169f62d" providerId="ADAL" clId="{8D409119-9222-4A71-A2F5-8F596AD186B0}" dt="2024-11-20T21:59:38.857" v="373" actId="1076"/>
          <ac:picMkLst>
            <pc:docMk/>
            <pc:sldMk cId="2312956495" sldId="285"/>
            <ac:picMk id="3" creationId="{13D3787F-4F9D-814D-338D-E8826E565B54}"/>
          </ac:picMkLst>
        </pc:picChg>
        <pc:picChg chg="add mod modCrop">
          <ac:chgData name="Anna Steinbauer" userId="aa9e69c0-640f-4dee-88df-45dd0169f62d" providerId="ADAL" clId="{8D409119-9222-4A71-A2F5-8F596AD186B0}" dt="2024-11-20T21:59:34.987" v="372" actId="1076"/>
          <ac:picMkLst>
            <pc:docMk/>
            <pc:sldMk cId="2312956495" sldId="285"/>
            <ac:picMk id="18" creationId="{BF624296-D425-CA63-03BF-28E3B2EB39D7}"/>
          </ac:picMkLst>
        </pc:picChg>
        <pc:picChg chg="add mod">
          <ac:chgData name="Anna Steinbauer" userId="aa9e69c0-640f-4dee-88df-45dd0169f62d" providerId="ADAL" clId="{8D409119-9222-4A71-A2F5-8F596AD186B0}" dt="2024-11-21T12:23:59.136" v="864" actId="1076"/>
          <ac:picMkLst>
            <pc:docMk/>
            <pc:sldMk cId="2312956495" sldId="285"/>
            <ac:picMk id="20" creationId="{3DBD2F83-6C2C-7D5C-76FE-FC242EA65449}"/>
          </ac:picMkLst>
        </pc:picChg>
        <pc:picChg chg="add mod">
          <ac:chgData name="Anna Steinbauer" userId="aa9e69c0-640f-4dee-88df-45dd0169f62d" providerId="ADAL" clId="{8D409119-9222-4A71-A2F5-8F596AD186B0}" dt="2024-11-20T21:59:27.283" v="370" actId="1076"/>
          <ac:picMkLst>
            <pc:docMk/>
            <pc:sldMk cId="2312956495" sldId="285"/>
            <ac:picMk id="34" creationId="{9960D123-071F-7ED7-4C8A-A08B044C5309}"/>
          </ac:picMkLst>
        </pc:picChg>
        <pc:picChg chg="add mod modCrop">
          <ac:chgData name="Anna Steinbauer" userId="aa9e69c0-640f-4dee-88df-45dd0169f62d" providerId="ADAL" clId="{8D409119-9222-4A71-A2F5-8F596AD186B0}" dt="2024-11-21T12:23:50.850" v="862" actId="1076"/>
          <ac:picMkLst>
            <pc:docMk/>
            <pc:sldMk cId="2312956495" sldId="285"/>
            <ac:picMk id="35" creationId="{9B104B8E-DB7D-A14D-E593-0B0882825899}"/>
          </ac:picMkLst>
        </pc:picChg>
      </pc:sldChg>
      <pc:sldChg chg="addSp delSp modSp add mod ord">
        <pc:chgData name="Anna Steinbauer" userId="aa9e69c0-640f-4dee-88df-45dd0169f62d" providerId="ADAL" clId="{8D409119-9222-4A71-A2F5-8F596AD186B0}" dt="2024-11-20T22:14:56.031" v="592" actId="27636"/>
        <pc:sldMkLst>
          <pc:docMk/>
          <pc:sldMk cId="514593722" sldId="286"/>
        </pc:sldMkLst>
        <pc:spChg chg="mod">
          <ac:chgData name="Anna Steinbauer" userId="aa9e69c0-640f-4dee-88df-45dd0169f62d" providerId="ADAL" clId="{8D409119-9222-4A71-A2F5-8F596AD186B0}" dt="2024-11-20T22:14:56.031" v="592" actId="27636"/>
          <ac:spMkLst>
            <pc:docMk/>
            <pc:sldMk cId="514593722" sldId="286"/>
            <ac:spMk id="4" creationId="{6BD6ADEF-734B-49D7-6608-7F992329F951}"/>
          </ac:spMkLst>
        </pc:spChg>
        <pc:picChg chg="add mod modCrop">
          <ac:chgData name="Anna Steinbauer" userId="aa9e69c0-640f-4dee-88df-45dd0169f62d" providerId="ADAL" clId="{8D409119-9222-4A71-A2F5-8F596AD186B0}" dt="2024-11-20T22:09:54.316" v="484" actId="732"/>
          <ac:picMkLst>
            <pc:docMk/>
            <pc:sldMk cId="514593722" sldId="286"/>
            <ac:picMk id="2" creationId="{45B49BC9-0659-A80C-CD15-21E0B2E5413C}"/>
          </ac:picMkLst>
        </pc:picChg>
        <pc:picChg chg="mod">
          <ac:chgData name="Anna Steinbauer" userId="aa9e69c0-640f-4dee-88df-45dd0169f62d" providerId="ADAL" clId="{8D409119-9222-4A71-A2F5-8F596AD186B0}" dt="2024-11-20T16:32:11.665" v="298" actId="1076"/>
          <ac:picMkLst>
            <pc:docMk/>
            <pc:sldMk cId="514593722" sldId="286"/>
            <ac:picMk id="8" creationId="{E1F94716-236A-7042-7E1E-10535449BC94}"/>
          </ac:picMkLst>
        </pc:picChg>
        <pc:picChg chg="add mod">
          <ac:chgData name="Anna Steinbauer" userId="aa9e69c0-640f-4dee-88df-45dd0169f62d" providerId="ADAL" clId="{8D409119-9222-4A71-A2F5-8F596AD186B0}" dt="2024-11-20T22:10:01.283" v="485" actId="1076"/>
          <ac:picMkLst>
            <pc:docMk/>
            <pc:sldMk cId="514593722" sldId="286"/>
            <ac:picMk id="11" creationId="{6428D9AD-741F-6D00-CBBC-2F0E31D01FDC}"/>
          </ac:picMkLst>
        </pc:picChg>
        <pc:picChg chg="mod">
          <ac:chgData name="Anna Steinbauer" userId="aa9e69c0-640f-4dee-88df-45dd0169f62d" providerId="ADAL" clId="{8D409119-9222-4A71-A2F5-8F596AD186B0}" dt="2024-11-20T21:21:50.658" v="331" actId="1076"/>
          <ac:picMkLst>
            <pc:docMk/>
            <pc:sldMk cId="514593722" sldId="286"/>
            <ac:picMk id="24" creationId="{3A1D13B4-11C3-F949-493F-137F028761E5}"/>
          </ac:picMkLst>
        </pc:picChg>
        <pc:picChg chg="mod">
          <ac:chgData name="Anna Steinbauer" userId="aa9e69c0-640f-4dee-88df-45dd0169f62d" providerId="ADAL" clId="{8D409119-9222-4A71-A2F5-8F596AD186B0}" dt="2024-11-20T21:21:28.318" v="327" actId="1076"/>
          <ac:picMkLst>
            <pc:docMk/>
            <pc:sldMk cId="514593722" sldId="286"/>
            <ac:picMk id="28" creationId="{0D1C9F18-F884-EE75-EDC7-6FB092D1CAC8}"/>
          </ac:picMkLst>
        </pc:picChg>
      </pc:sldChg>
      <pc:sldChg chg="del">
        <pc:chgData name="Anna Steinbauer" userId="aa9e69c0-640f-4dee-88df-45dd0169f62d" providerId="ADAL" clId="{8D409119-9222-4A71-A2F5-8F596AD186B0}" dt="2024-11-20T16:29:30.169" v="228" actId="2696"/>
        <pc:sldMkLst>
          <pc:docMk/>
          <pc:sldMk cId="3241685876" sldId="286"/>
        </pc:sldMkLst>
      </pc:sldChg>
      <pc:sldChg chg="new del">
        <pc:chgData name="Anna Steinbauer" userId="aa9e69c0-640f-4dee-88df-45dd0169f62d" providerId="ADAL" clId="{8D409119-9222-4A71-A2F5-8F596AD186B0}" dt="2024-11-20T22:02:38.392" v="421" actId="2696"/>
        <pc:sldMkLst>
          <pc:docMk/>
          <pc:sldMk cId="1750380889" sldId="287"/>
        </pc:sldMkLst>
      </pc:sldChg>
      <pc:sldChg chg="del">
        <pc:chgData name="Anna Steinbauer" userId="aa9e69c0-640f-4dee-88df-45dd0169f62d" providerId="ADAL" clId="{8D409119-9222-4A71-A2F5-8F596AD186B0}" dt="2024-11-20T16:29:30.169" v="228" actId="2696"/>
        <pc:sldMkLst>
          <pc:docMk/>
          <pc:sldMk cId="2028582279" sldId="287"/>
        </pc:sldMkLst>
      </pc:sldChg>
      <pc:sldChg chg="addSp delSp modSp add mod">
        <pc:chgData name="Anna Steinbauer" userId="aa9e69c0-640f-4dee-88df-45dd0169f62d" providerId="ADAL" clId="{8D409119-9222-4A71-A2F5-8F596AD186B0}" dt="2024-11-21T12:20:38.892" v="845" actId="1076"/>
        <pc:sldMkLst>
          <pc:docMk/>
          <pc:sldMk cId="3296940209" sldId="288"/>
        </pc:sldMkLst>
        <pc:spChg chg="mod">
          <ac:chgData name="Anna Steinbauer" userId="aa9e69c0-640f-4dee-88df-45dd0169f62d" providerId="ADAL" clId="{8D409119-9222-4A71-A2F5-8F596AD186B0}" dt="2024-11-20T22:15:08.314" v="595"/>
          <ac:spMkLst>
            <pc:docMk/>
            <pc:sldMk cId="3296940209" sldId="288"/>
            <ac:spMk id="4" creationId="{6BD6ADEF-734B-49D7-6608-7F992329F951}"/>
          </ac:spMkLst>
        </pc:spChg>
        <pc:picChg chg="add mod">
          <ac:chgData name="Anna Steinbauer" userId="aa9e69c0-640f-4dee-88df-45dd0169f62d" providerId="ADAL" clId="{8D409119-9222-4A71-A2F5-8F596AD186B0}" dt="2024-11-21T12:20:38.892" v="845" actId="1076"/>
          <ac:picMkLst>
            <pc:docMk/>
            <pc:sldMk cId="3296940209" sldId="288"/>
            <ac:picMk id="2" creationId="{06DD537B-C9F3-6277-CE3F-F477971E2ACF}"/>
          </ac:picMkLst>
        </pc:picChg>
        <pc:picChg chg="add mod">
          <ac:chgData name="Anna Steinbauer" userId="aa9e69c0-640f-4dee-88df-45dd0169f62d" providerId="ADAL" clId="{8D409119-9222-4A71-A2F5-8F596AD186B0}" dt="2024-11-21T12:20:36.553" v="844" actId="1076"/>
          <ac:picMkLst>
            <pc:docMk/>
            <pc:sldMk cId="3296940209" sldId="288"/>
            <ac:picMk id="7" creationId="{C20F8806-530A-A1C7-A0A4-512A069F3CD0}"/>
          </ac:picMkLst>
        </pc:picChg>
        <pc:picChg chg="add mod modCrop">
          <ac:chgData name="Anna Steinbauer" userId="aa9e69c0-640f-4dee-88df-45dd0169f62d" providerId="ADAL" clId="{8D409119-9222-4A71-A2F5-8F596AD186B0}" dt="2024-11-21T12:20:35.265" v="843" actId="1076"/>
          <ac:picMkLst>
            <pc:docMk/>
            <pc:sldMk cId="3296940209" sldId="288"/>
            <ac:picMk id="9" creationId="{1DD192BC-4CB4-42F1-DBF2-5F9534BC1680}"/>
          </ac:picMkLst>
        </pc:picChg>
        <pc:picChg chg="add mod">
          <ac:chgData name="Anna Steinbauer" userId="aa9e69c0-640f-4dee-88df-45dd0169f62d" providerId="ADAL" clId="{8D409119-9222-4A71-A2F5-8F596AD186B0}" dt="2024-11-20T22:02:18.159" v="417" actId="1076"/>
          <ac:picMkLst>
            <pc:docMk/>
            <pc:sldMk cId="3296940209" sldId="288"/>
            <ac:picMk id="12" creationId="{62D62D1E-456D-D106-5E4D-EB6DF0855591}"/>
          </ac:picMkLst>
        </pc:picChg>
        <pc:picChg chg="add mod">
          <ac:chgData name="Anna Steinbauer" userId="aa9e69c0-640f-4dee-88df-45dd0169f62d" providerId="ADAL" clId="{8D409119-9222-4A71-A2F5-8F596AD186B0}" dt="2024-11-20T22:02:14.793" v="416" actId="1076"/>
          <ac:picMkLst>
            <pc:docMk/>
            <pc:sldMk cId="3296940209" sldId="288"/>
            <ac:picMk id="14" creationId="{F96982EF-8EB0-C714-E215-9D00B29BAE7B}"/>
          </ac:picMkLst>
        </pc:picChg>
        <pc:picChg chg="add mod">
          <ac:chgData name="Anna Steinbauer" userId="aa9e69c0-640f-4dee-88df-45dd0169f62d" providerId="ADAL" clId="{8D409119-9222-4A71-A2F5-8F596AD186B0}" dt="2024-11-20T22:02:08.165" v="411" actId="1035"/>
          <ac:picMkLst>
            <pc:docMk/>
            <pc:sldMk cId="3296940209" sldId="288"/>
            <ac:picMk id="16" creationId="{FC51B77B-C3BB-5FBC-0302-F99DDE11431A}"/>
          </ac:picMkLst>
        </pc:picChg>
      </pc:sldChg>
      <pc:sldChg chg="addSp delSp modSp add mod">
        <pc:chgData name="Anna Steinbauer" userId="aa9e69c0-640f-4dee-88df-45dd0169f62d" providerId="ADAL" clId="{8D409119-9222-4A71-A2F5-8F596AD186B0}" dt="2024-11-21T12:21:41.713" v="851" actId="1076"/>
        <pc:sldMkLst>
          <pc:docMk/>
          <pc:sldMk cId="3886127803" sldId="289"/>
        </pc:sldMkLst>
        <pc:spChg chg="mod">
          <ac:chgData name="Anna Steinbauer" userId="aa9e69c0-640f-4dee-88df-45dd0169f62d" providerId="ADAL" clId="{8D409119-9222-4A71-A2F5-8F596AD186B0}" dt="2024-11-20T22:15:12.620" v="596"/>
          <ac:spMkLst>
            <pc:docMk/>
            <pc:sldMk cId="3886127803" sldId="289"/>
            <ac:spMk id="4" creationId="{6BD6ADEF-734B-49D7-6608-7F992329F951}"/>
          </ac:spMkLst>
        </pc:spChg>
        <pc:picChg chg="add mod">
          <ac:chgData name="Anna Steinbauer" userId="aa9e69c0-640f-4dee-88df-45dd0169f62d" providerId="ADAL" clId="{8D409119-9222-4A71-A2F5-8F596AD186B0}" dt="2024-11-20T22:11:36.906" v="506" actId="1076"/>
          <ac:picMkLst>
            <pc:docMk/>
            <pc:sldMk cId="3886127803" sldId="289"/>
            <ac:picMk id="3" creationId="{07352F27-4348-BD1D-8961-89F37E8D34F1}"/>
          </ac:picMkLst>
        </pc:picChg>
        <pc:picChg chg="add mod">
          <ac:chgData name="Anna Steinbauer" userId="aa9e69c0-640f-4dee-88df-45dd0169f62d" providerId="ADAL" clId="{8D409119-9222-4A71-A2F5-8F596AD186B0}" dt="2024-11-21T12:21:15.584" v="848" actId="1076"/>
          <ac:picMkLst>
            <pc:docMk/>
            <pc:sldMk cId="3886127803" sldId="289"/>
            <ac:picMk id="8" creationId="{38AD43E4-FB11-2FB0-94A0-BE6438098050}"/>
          </ac:picMkLst>
        </pc:picChg>
        <pc:picChg chg="add mod">
          <ac:chgData name="Anna Steinbauer" userId="aa9e69c0-640f-4dee-88df-45dd0169f62d" providerId="ADAL" clId="{8D409119-9222-4A71-A2F5-8F596AD186B0}" dt="2024-11-21T12:21:41.713" v="851" actId="1076"/>
          <ac:picMkLst>
            <pc:docMk/>
            <pc:sldMk cId="3886127803" sldId="289"/>
            <ac:picMk id="10" creationId="{3D983A0F-4A9C-0F6E-5F43-EE8CA9811D1A}"/>
          </ac:picMkLst>
        </pc:picChg>
        <pc:picChg chg="add mod modCrop">
          <ac:chgData name="Anna Steinbauer" userId="aa9e69c0-640f-4dee-88df-45dd0169f62d" providerId="ADAL" clId="{8D409119-9222-4A71-A2F5-8F596AD186B0}" dt="2024-11-20T22:11:35.345" v="505" actId="1076"/>
          <ac:picMkLst>
            <pc:docMk/>
            <pc:sldMk cId="3886127803" sldId="289"/>
            <ac:picMk id="18" creationId="{6B045C4C-41A6-8DFC-08F0-31FB8A7AF0D7}"/>
          </ac:picMkLst>
        </pc:picChg>
        <pc:picChg chg="add mod">
          <ac:chgData name="Anna Steinbauer" userId="aa9e69c0-640f-4dee-88df-45dd0169f62d" providerId="ADAL" clId="{8D409119-9222-4A71-A2F5-8F596AD186B0}" dt="2024-11-20T22:11:33.732" v="504" actId="1076"/>
          <ac:picMkLst>
            <pc:docMk/>
            <pc:sldMk cId="3886127803" sldId="289"/>
            <ac:picMk id="22" creationId="{54050F33-C0BB-9301-51B3-8E74361DDBC3}"/>
          </ac:picMkLst>
        </pc:picChg>
      </pc:sldChg>
      <pc:sldChg chg="addSp delSp modSp new mod modClrScheme chgLayout">
        <pc:chgData name="Anna Steinbauer" userId="aa9e69c0-640f-4dee-88df-45dd0169f62d" providerId="ADAL" clId="{8D409119-9222-4A71-A2F5-8F596AD186B0}" dt="2024-11-21T07:45:11.884" v="703" actId="14100"/>
        <pc:sldMkLst>
          <pc:docMk/>
          <pc:sldMk cId="2455924942" sldId="290"/>
        </pc:sldMkLst>
        <pc:spChg chg="add mod ord">
          <ac:chgData name="Anna Steinbauer" userId="aa9e69c0-640f-4dee-88df-45dd0169f62d" providerId="ADAL" clId="{8D409119-9222-4A71-A2F5-8F596AD186B0}" dt="2024-11-20T22:21:56.480" v="623" actId="20577"/>
          <ac:spMkLst>
            <pc:docMk/>
            <pc:sldMk cId="2455924942" sldId="290"/>
            <ac:spMk id="4" creationId="{75754BF7-65FC-306C-F3FA-265058E2229D}"/>
          </ac:spMkLst>
        </pc:spChg>
        <pc:spChg chg="add mod ord">
          <ac:chgData name="Anna Steinbauer" userId="aa9e69c0-640f-4dee-88df-45dd0169f62d" providerId="ADAL" clId="{8D409119-9222-4A71-A2F5-8F596AD186B0}" dt="2024-11-21T07:45:04.814" v="700" actId="404"/>
          <ac:spMkLst>
            <pc:docMk/>
            <pc:sldMk cId="2455924942" sldId="290"/>
            <ac:spMk id="5" creationId="{589A64A0-FCBB-38DA-6C2A-7AE6CA6185AA}"/>
          </ac:spMkLst>
        </pc:spChg>
        <pc:picChg chg="add mod">
          <ac:chgData name="Anna Steinbauer" userId="aa9e69c0-640f-4dee-88df-45dd0169f62d" providerId="ADAL" clId="{8D409119-9222-4A71-A2F5-8F596AD186B0}" dt="2024-11-21T07:45:11.884" v="703" actId="14100"/>
          <ac:picMkLst>
            <pc:docMk/>
            <pc:sldMk cId="2455924942" sldId="290"/>
            <ac:picMk id="7" creationId="{B6FD5135-C54E-F48E-4C9E-F40DC4E9256D}"/>
          </ac:picMkLst>
        </pc:picChg>
      </pc:sldChg>
      <pc:sldChg chg="addSp delSp modSp add mod">
        <pc:chgData name="Anna Steinbauer" userId="aa9e69c0-640f-4dee-88df-45dd0169f62d" providerId="ADAL" clId="{8D409119-9222-4A71-A2F5-8F596AD186B0}" dt="2024-11-21T12:14:20.272" v="831" actId="1076"/>
        <pc:sldMkLst>
          <pc:docMk/>
          <pc:sldMk cId="2263153438" sldId="291"/>
        </pc:sldMkLst>
        <pc:spChg chg="mod">
          <ac:chgData name="Anna Steinbauer" userId="aa9e69c0-640f-4dee-88df-45dd0169f62d" providerId="ADAL" clId="{8D409119-9222-4A71-A2F5-8F596AD186B0}" dt="2024-11-21T07:45:31.202" v="728" actId="20577"/>
          <ac:spMkLst>
            <pc:docMk/>
            <pc:sldMk cId="2263153438" sldId="291"/>
            <ac:spMk id="4" creationId="{75754BF7-65FC-306C-F3FA-265058E2229D}"/>
          </ac:spMkLst>
        </pc:spChg>
        <pc:spChg chg="mod">
          <ac:chgData name="Anna Steinbauer" userId="aa9e69c0-640f-4dee-88df-45dd0169f62d" providerId="ADAL" clId="{8D409119-9222-4A71-A2F5-8F596AD186B0}" dt="2024-11-21T12:14:16.622" v="830" actId="27636"/>
          <ac:spMkLst>
            <pc:docMk/>
            <pc:sldMk cId="2263153438" sldId="291"/>
            <ac:spMk id="5" creationId="{589A64A0-FCBB-38DA-6C2A-7AE6CA6185AA}"/>
          </ac:spMkLst>
        </pc:spChg>
        <pc:picChg chg="add mod">
          <ac:chgData name="Anna Steinbauer" userId="aa9e69c0-640f-4dee-88df-45dd0169f62d" providerId="ADAL" clId="{8D409119-9222-4A71-A2F5-8F596AD186B0}" dt="2024-11-21T12:14:20.272" v="831" actId="1076"/>
          <ac:picMkLst>
            <pc:docMk/>
            <pc:sldMk cId="2263153438" sldId="291"/>
            <ac:picMk id="3" creationId="{4497D8D0-6FCE-3275-F27B-8A49BDD78BAE}"/>
          </ac:picMkLst>
        </pc:picChg>
      </pc:sldChg>
    </pc:docChg>
  </pc:docChgLst>
  <pc:docChgLst>
    <pc:chgData name="Anna Steinbauer" userId="aa9e69c0-640f-4dee-88df-45dd0169f62d" providerId="ADAL" clId="{50A72F25-F1FF-4CD6-90E0-33955CFA4B26}"/>
    <pc:docChg chg="undo custSel modSld sldOrd">
      <pc:chgData name="Anna Steinbauer" userId="aa9e69c0-640f-4dee-88df-45dd0169f62d" providerId="ADAL" clId="{50A72F25-F1FF-4CD6-90E0-33955CFA4B26}" dt="2025-01-15T13:48:26.947" v="617" actId="20577"/>
      <pc:docMkLst>
        <pc:docMk/>
      </pc:docMkLst>
      <pc:sldChg chg="modSp mod">
        <pc:chgData name="Anna Steinbauer" userId="aa9e69c0-640f-4dee-88df-45dd0169f62d" providerId="ADAL" clId="{50A72F25-F1FF-4CD6-90E0-33955CFA4B26}" dt="2025-01-15T13:48:26.947" v="617" actId="20577"/>
        <pc:sldMkLst>
          <pc:docMk/>
          <pc:sldMk cId="0" sldId="281"/>
        </pc:sldMkLst>
        <pc:spChg chg="mod">
          <ac:chgData name="Anna Steinbauer" userId="aa9e69c0-640f-4dee-88df-45dd0169f62d" providerId="ADAL" clId="{50A72F25-F1FF-4CD6-90E0-33955CFA4B26}" dt="2025-01-15T13:48:26.947" v="617" actId="20577"/>
          <ac:spMkLst>
            <pc:docMk/>
            <pc:sldMk cId="0" sldId="281"/>
            <ac:spMk id="2" creationId="{B9F41850-A9B7-6E69-BF25-33303B5845C7}"/>
          </ac:spMkLst>
        </pc:spChg>
      </pc:sldChg>
      <pc:sldChg chg="addSp modSp mod ord modAnim modNotesTx">
        <pc:chgData name="Anna Steinbauer" userId="aa9e69c0-640f-4dee-88df-45dd0169f62d" providerId="ADAL" clId="{50A72F25-F1FF-4CD6-90E0-33955CFA4B26}" dt="2025-01-15T13:39:31.140" v="328" actId="1076"/>
        <pc:sldMkLst>
          <pc:docMk/>
          <pc:sldMk cId="2312956495" sldId="285"/>
        </pc:sldMkLst>
        <pc:spChg chg="add mod">
          <ac:chgData name="Anna Steinbauer" userId="aa9e69c0-640f-4dee-88df-45dd0169f62d" providerId="ADAL" clId="{50A72F25-F1FF-4CD6-90E0-33955CFA4B26}" dt="2025-01-15T13:37:01.637" v="192" actId="1076"/>
          <ac:spMkLst>
            <pc:docMk/>
            <pc:sldMk cId="2312956495" sldId="285"/>
            <ac:spMk id="5" creationId="{AE15C481-8E05-ED15-AEA2-F50A3B7456BC}"/>
          </ac:spMkLst>
        </pc:spChg>
        <pc:spChg chg="add mod">
          <ac:chgData name="Anna Steinbauer" userId="aa9e69c0-640f-4dee-88df-45dd0169f62d" providerId="ADAL" clId="{50A72F25-F1FF-4CD6-90E0-33955CFA4B26}" dt="2025-01-15T13:36:49.604" v="188" actId="20577"/>
          <ac:spMkLst>
            <pc:docMk/>
            <pc:sldMk cId="2312956495" sldId="285"/>
            <ac:spMk id="6" creationId="{831EC13E-10D1-54D9-CD38-25C4742F9783}"/>
          </ac:spMkLst>
        </pc:spChg>
        <pc:spChg chg="add mod">
          <ac:chgData name="Anna Steinbauer" userId="aa9e69c0-640f-4dee-88df-45dd0169f62d" providerId="ADAL" clId="{50A72F25-F1FF-4CD6-90E0-33955CFA4B26}" dt="2025-01-15T13:37:17.354" v="207" actId="1076"/>
          <ac:spMkLst>
            <pc:docMk/>
            <pc:sldMk cId="2312956495" sldId="285"/>
            <ac:spMk id="7" creationId="{773F615D-6928-4FAD-C68A-26FD5B276F2D}"/>
          </ac:spMkLst>
        </pc:spChg>
        <pc:spChg chg="add mod">
          <ac:chgData name="Anna Steinbauer" userId="aa9e69c0-640f-4dee-88df-45dd0169f62d" providerId="ADAL" clId="{50A72F25-F1FF-4CD6-90E0-33955CFA4B26}" dt="2025-01-15T13:39:31.140" v="328" actId="1076"/>
          <ac:spMkLst>
            <pc:docMk/>
            <pc:sldMk cId="2312956495" sldId="285"/>
            <ac:spMk id="8" creationId="{DD2382D6-BF41-49B2-C349-C9D4517E70AA}"/>
          </ac:spMkLst>
        </pc:spChg>
        <pc:spChg chg="add mod">
          <ac:chgData name="Anna Steinbauer" userId="aa9e69c0-640f-4dee-88df-45dd0169f62d" providerId="ADAL" clId="{50A72F25-F1FF-4CD6-90E0-33955CFA4B26}" dt="2025-01-15T13:38:02.222" v="271" actId="1076"/>
          <ac:spMkLst>
            <pc:docMk/>
            <pc:sldMk cId="2312956495" sldId="285"/>
            <ac:spMk id="9" creationId="{22228CFE-5B86-E2FF-8995-8A1DFF425525}"/>
          </ac:spMkLst>
        </pc:spChg>
        <pc:spChg chg="add mod">
          <ac:chgData name="Anna Steinbauer" userId="aa9e69c0-640f-4dee-88df-45dd0169f62d" providerId="ADAL" clId="{50A72F25-F1FF-4CD6-90E0-33955CFA4B26}" dt="2025-01-15T13:38:22.966" v="299" actId="1076"/>
          <ac:spMkLst>
            <pc:docMk/>
            <pc:sldMk cId="2312956495" sldId="285"/>
            <ac:spMk id="10" creationId="{A44172A2-5360-3E59-1C3C-1FFF4671E137}"/>
          </ac:spMkLst>
        </pc:spChg>
      </pc:sldChg>
      <pc:sldChg chg="addSp modSp mod modAnim modNotesTx">
        <pc:chgData name="Anna Steinbauer" userId="aa9e69c0-640f-4dee-88df-45dd0169f62d" providerId="ADAL" clId="{50A72F25-F1FF-4CD6-90E0-33955CFA4B26}" dt="2025-01-15T13:36:23.980" v="157"/>
        <pc:sldMkLst>
          <pc:docMk/>
          <pc:sldMk cId="514593722" sldId="286"/>
        </pc:sldMkLst>
        <pc:spChg chg="add mod">
          <ac:chgData name="Anna Steinbauer" userId="aa9e69c0-640f-4dee-88df-45dd0169f62d" providerId="ADAL" clId="{50A72F25-F1FF-4CD6-90E0-33955CFA4B26}" dt="2025-01-15T13:29:46.259" v="77" actId="207"/>
          <ac:spMkLst>
            <pc:docMk/>
            <pc:sldMk cId="514593722" sldId="286"/>
            <ac:spMk id="3" creationId="{388DA472-16E5-D033-B719-81AEDF56482F}"/>
          </ac:spMkLst>
        </pc:spChg>
        <pc:spChg chg="add mod">
          <ac:chgData name="Anna Steinbauer" userId="aa9e69c0-640f-4dee-88df-45dd0169f62d" providerId="ADAL" clId="{50A72F25-F1FF-4CD6-90E0-33955CFA4B26}" dt="2025-01-15T13:29:38.526" v="75" actId="207"/>
          <ac:spMkLst>
            <pc:docMk/>
            <pc:sldMk cId="514593722" sldId="286"/>
            <ac:spMk id="5" creationId="{27621512-C497-AC38-435E-5164852EF362}"/>
          </ac:spMkLst>
        </pc:spChg>
        <pc:spChg chg="add mod">
          <ac:chgData name="Anna Steinbauer" userId="aa9e69c0-640f-4dee-88df-45dd0169f62d" providerId="ADAL" clId="{50A72F25-F1FF-4CD6-90E0-33955CFA4B26}" dt="2025-01-15T13:30:04.459" v="91" actId="1076"/>
          <ac:spMkLst>
            <pc:docMk/>
            <pc:sldMk cId="514593722" sldId="286"/>
            <ac:spMk id="6" creationId="{21A372B2-999E-5D3B-CBC1-084269E9EA3E}"/>
          </ac:spMkLst>
        </pc:spChg>
        <pc:spChg chg="add mod">
          <ac:chgData name="Anna Steinbauer" userId="aa9e69c0-640f-4dee-88df-45dd0169f62d" providerId="ADAL" clId="{50A72F25-F1FF-4CD6-90E0-33955CFA4B26}" dt="2025-01-15T13:33:43.517" v="115" actId="948"/>
          <ac:spMkLst>
            <pc:docMk/>
            <pc:sldMk cId="514593722" sldId="286"/>
            <ac:spMk id="7" creationId="{3BC651D9-DA2F-0A9F-2C96-C1B5F3A9FA03}"/>
          </ac:spMkLst>
        </pc:spChg>
        <pc:spChg chg="add mod">
          <ac:chgData name="Anna Steinbauer" userId="aa9e69c0-640f-4dee-88df-45dd0169f62d" providerId="ADAL" clId="{50A72F25-F1FF-4CD6-90E0-33955CFA4B26}" dt="2025-01-15T13:34:25.018" v="151" actId="1076"/>
          <ac:spMkLst>
            <pc:docMk/>
            <pc:sldMk cId="514593722" sldId="286"/>
            <ac:spMk id="9" creationId="{C5DDE0D9-E301-6128-8799-BBF1E6C32632}"/>
          </ac:spMkLst>
        </pc:spChg>
        <pc:spChg chg="add mod">
          <ac:chgData name="Anna Steinbauer" userId="aa9e69c0-640f-4dee-88df-45dd0169f62d" providerId="ADAL" clId="{50A72F25-F1FF-4CD6-90E0-33955CFA4B26}" dt="2025-01-15T13:34:05.844" v="137" actId="1076"/>
          <ac:spMkLst>
            <pc:docMk/>
            <pc:sldMk cId="514593722" sldId="286"/>
            <ac:spMk id="10" creationId="{3EB31844-985B-9863-459D-AA5365C1CA5D}"/>
          </ac:spMkLst>
        </pc:spChg>
      </pc:sldChg>
      <pc:sldChg chg="addSp modSp mod modAnim modNotesTx">
        <pc:chgData name="Anna Steinbauer" userId="aa9e69c0-640f-4dee-88df-45dd0169f62d" providerId="ADAL" clId="{50A72F25-F1FF-4CD6-90E0-33955CFA4B26}" dt="2025-01-15T13:42:51.452" v="467" actId="1076"/>
        <pc:sldMkLst>
          <pc:docMk/>
          <pc:sldMk cId="3296940209" sldId="288"/>
        </pc:sldMkLst>
        <pc:spChg chg="add mod">
          <ac:chgData name="Anna Steinbauer" userId="aa9e69c0-640f-4dee-88df-45dd0169f62d" providerId="ADAL" clId="{50A72F25-F1FF-4CD6-90E0-33955CFA4B26}" dt="2025-01-15T13:40:14.382" v="343" actId="1076"/>
          <ac:spMkLst>
            <pc:docMk/>
            <pc:sldMk cId="3296940209" sldId="288"/>
            <ac:spMk id="3" creationId="{1EBEF330-BE36-84A1-55D9-A78B82D5FCDB}"/>
          </ac:spMkLst>
        </pc:spChg>
        <pc:spChg chg="add mod">
          <ac:chgData name="Anna Steinbauer" userId="aa9e69c0-640f-4dee-88df-45dd0169f62d" providerId="ADAL" clId="{50A72F25-F1FF-4CD6-90E0-33955CFA4B26}" dt="2025-01-15T13:40:23.540" v="361" actId="20577"/>
          <ac:spMkLst>
            <pc:docMk/>
            <pc:sldMk cId="3296940209" sldId="288"/>
            <ac:spMk id="5" creationId="{82D936A0-7920-739E-88B0-D35451057033}"/>
          </ac:spMkLst>
        </pc:spChg>
        <pc:spChg chg="add mod">
          <ac:chgData name="Anna Steinbauer" userId="aa9e69c0-640f-4dee-88df-45dd0169f62d" providerId="ADAL" clId="{50A72F25-F1FF-4CD6-90E0-33955CFA4B26}" dt="2025-01-15T13:41:28.858" v="382" actId="1076"/>
          <ac:spMkLst>
            <pc:docMk/>
            <pc:sldMk cId="3296940209" sldId="288"/>
            <ac:spMk id="6" creationId="{0A08D0F1-9F6F-BA25-5C6D-C493F20BA68B}"/>
          </ac:spMkLst>
        </pc:spChg>
        <pc:spChg chg="add mod">
          <ac:chgData name="Anna Steinbauer" userId="aa9e69c0-640f-4dee-88df-45dd0169f62d" providerId="ADAL" clId="{50A72F25-F1FF-4CD6-90E0-33955CFA4B26}" dt="2025-01-15T13:41:50.566" v="409" actId="1076"/>
          <ac:spMkLst>
            <pc:docMk/>
            <pc:sldMk cId="3296940209" sldId="288"/>
            <ac:spMk id="8" creationId="{5AC6A277-B3BD-FF74-8811-5A9CA73E0AF3}"/>
          </ac:spMkLst>
        </pc:spChg>
        <pc:spChg chg="add mod">
          <ac:chgData name="Anna Steinbauer" userId="aa9e69c0-640f-4dee-88df-45dd0169f62d" providerId="ADAL" clId="{50A72F25-F1FF-4CD6-90E0-33955CFA4B26}" dt="2025-01-15T13:42:37.469" v="453" actId="1076"/>
          <ac:spMkLst>
            <pc:docMk/>
            <pc:sldMk cId="3296940209" sldId="288"/>
            <ac:spMk id="10" creationId="{F548CFC2-CF41-A57C-0E15-3AC8BC8F46FE}"/>
          </ac:spMkLst>
        </pc:spChg>
        <pc:spChg chg="add mod">
          <ac:chgData name="Anna Steinbauer" userId="aa9e69c0-640f-4dee-88df-45dd0169f62d" providerId="ADAL" clId="{50A72F25-F1FF-4CD6-90E0-33955CFA4B26}" dt="2025-01-15T13:42:51.452" v="467" actId="1076"/>
          <ac:spMkLst>
            <pc:docMk/>
            <pc:sldMk cId="3296940209" sldId="288"/>
            <ac:spMk id="11" creationId="{BF1296FA-15CB-24DE-DEB3-555C0F18E43A}"/>
          </ac:spMkLst>
        </pc:spChg>
      </pc:sldChg>
      <pc:sldChg chg="addSp delSp modSp mod modAnim modNotesTx">
        <pc:chgData name="Anna Steinbauer" userId="aa9e69c0-640f-4dee-88df-45dd0169f62d" providerId="ADAL" clId="{50A72F25-F1FF-4CD6-90E0-33955CFA4B26}" dt="2025-01-15T13:48:01.922" v="600" actId="1076"/>
        <pc:sldMkLst>
          <pc:docMk/>
          <pc:sldMk cId="3886127803" sldId="289"/>
        </pc:sldMkLst>
        <pc:spChg chg="add mod">
          <ac:chgData name="Anna Steinbauer" userId="aa9e69c0-640f-4dee-88df-45dd0169f62d" providerId="ADAL" clId="{50A72F25-F1FF-4CD6-90E0-33955CFA4B26}" dt="2025-01-15T13:43:33.893" v="494" actId="1076"/>
          <ac:spMkLst>
            <pc:docMk/>
            <pc:sldMk cId="3886127803" sldId="289"/>
            <ac:spMk id="2" creationId="{7FF06518-79C3-673C-519A-9780A029BDD3}"/>
          </ac:spMkLst>
        </pc:spChg>
        <pc:spChg chg="add mod">
          <ac:chgData name="Anna Steinbauer" userId="aa9e69c0-640f-4dee-88df-45dd0169f62d" providerId="ADAL" clId="{50A72F25-F1FF-4CD6-90E0-33955CFA4B26}" dt="2025-01-15T13:43:49.798" v="517" actId="1076"/>
          <ac:spMkLst>
            <pc:docMk/>
            <pc:sldMk cId="3886127803" sldId="289"/>
            <ac:spMk id="5" creationId="{D5B982A1-4D68-95A1-0AE4-6C1974AA53BC}"/>
          </ac:spMkLst>
        </pc:spChg>
        <pc:spChg chg="add mod">
          <ac:chgData name="Anna Steinbauer" userId="aa9e69c0-640f-4dee-88df-45dd0169f62d" providerId="ADAL" clId="{50A72F25-F1FF-4CD6-90E0-33955CFA4B26}" dt="2025-01-15T13:44:05.396" v="533" actId="1076"/>
          <ac:spMkLst>
            <pc:docMk/>
            <pc:sldMk cId="3886127803" sldId="289"/>
            <ac:spMk id="6" creationId="{8B6E7442-B380-7903-300B-A99086F7C1CD}"/>
          </ac:spMkLst>
        </pc:spChg>
        <pc:spChg chg="add mod">
          <ac:chgData name="Anna Steinbauer" userId="aa9e69c0-640f-4dee-88df-45dd0169f62d" providerId="ADAL" clId="{50A72F25-F1FF-4CD6-90E0-33955CFA4B26}" dt="2025-01-15T13:47:23.664" v="561" actId="1076"/>
          <ac:spMkLst>
            <pc:docMk/>
            <pc:sldMk cId="3886127803" sldId="289"/>
            <ac:spMk id="7" creationId="{3A9FC164-0140-6D74-CF51-8290B7183489}"/>
          </ac:spMkLst>
        </pc:spChg>
        <pc:spChg chg="add mod">
          <ac:chgData name="Anna Steinbauer" userId="aa9e69c0-640f-4dee-88df-45dd0169f62d" providerId="ADAL" clId="{50A72F25-F1FF-4CD6-90E0-33955CFA4B26}" dt="2025-01-15T13:47:49.896" v="585" actId="1076"/>
          <ac:spMkLst>
            <pc:docMk/>
            <pc:sldMk cId="3886127803" sldId="289"/>
            <ac:spMk id="12" creationId="{23CCF799-AD5D-56CB-EA47-7E7EA72D7790}"/>
          </ac:spMkLst>
        </pc:spChg>
        <pc:spChg chg="add mod">
          <ac:chgData name="Anna Steinbauer" userId="aa9e69c0-640f-4dee-88df-45dd0169f62d" providerId="ADAL" clId="{50A72F25-F1FF-4CD6-90E0-33955CFA4B26}" dt="2025-01-15T13:48:01.922" v="600" actId="1076"/>
          <ac:spMkLst>
            <pc:docMk/>
            <pc:sldMk cId="3886127803" sldId="289"/>
            <ac:spMk id="13" creationId="{E49E1CC1-69DE-9EDB-41ED-BEF42A100EDD}"/>
          </ac:spMkLst>
        </pc:spChg>
        <pc:picChg chg="add mod">
          <ac:chgData name="Anna Steinbauer" userId="aa9e69c0-640f-4dee-88df-45dd0169f62d" providerId="ADAL" clId="{50A72F25-F1FF-4CD6-90E0-33955CFA4B26}" dt="2025-01-15T13:47:26.187" v="562" actId="1076"/>
          <ac:picMkLst>
            <pc:docMk/>
            <pc:sldMk cId="3886127803" sldId="289"/>
            <ac:picMk id="11" creationId="{B8FDE5CA-0ABE-C15B-75B1-2EE5401BC5E2}"/>
          </ac:picMkLst>
        </pc:picChg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</pc:sldChg>
    </pc:docChg>
  </pc:docChgLst>
  <pc:docChgLst>
    <pc:chgData name="Gastbenutzer" userId="S::urn:spo:anon#7e12ac429fc06beb2017c20c8a39213a3a12ebe623281269c26c545ca542cf4c::" providerId="AD" clId="Web-{72CC1A69-D6B6-28AB-7364-2DA9A2ECAC6B}"/>
    <pc:docChg chg="mod">
      <pc:chgData name="Gastbenutzer" userId="S::urn:spo:anon#7e12ac429fc06beb2017c20c8a39213a3a12ebe623281269c26c545ca542cf4c::" providerId="AD" clId="Web-{72CC1A69-D6B6-28AB-7364-2DA9A2ECAC6B}" dt="2025-01-02T15:00:15.597" v="0"/>
      <pc:docMkLst>
        <pc:docMk/>
      </pc:docMkLst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</pc:sldChg>
    </pc:docChg>
  </pc:docChgLst>
  <pc:docChgLst>
    <pc:chgData name="Philipp Ringswirth" userId="789ddbea-5776-41ae-8246-72ec835be84b" providerId="ADAL" clId="{664EFD47-9568-4589-8649-6861E614B25F}"/>
    <pc:docChg chg="undo custSel modSld">
      <pc:chgData name="Philipp Ringswirth" userId="789ddbea-5776-41ae-8246-72ec835be84b" providerId="ADAL" clId="{664EFD47-9568-4589-8649-6861E614B25F}" dt="2025-02-10T09:10:21.997" v="58" actId="27636"/>
      <pc:docMkLst>
        <pc:docMk/>
      </pc:docMkLst>
      <pc:sldChg chg="modSp mod">
        <pc:chgData name="Philipp Ringswirth" userId="789ddbea-5776-41ae-8246-72ec835be84b" providerId="ADAL" clId="{664EFD47-9568-4589-8649-6861E614B25F}" dt="2025-02-10T09:10:21.997" v="58" actId="27636"/>
        <pc:sldMkLst>
          <pc:docMk/>
          <pc:sldMk cId="0" sldId="281"/>
        </pc:sldMkLst>
        <pc:spChg chg="mod">
          <ac:chgData name="Philipp Ringswirth" userId="789ddbea-5776-41ae-8246-72ec835be84b" providerId="ADAL" clId="{664EFD47-9568-4589-8649-6861E614B25F}" dt="2025-02-10T09:10:21.997" v="58" actId="27636"/>
          <ac:spMkLst>
            <pc:docMk/>
            <pc:sldMk cId="0" sldId="281"/>
            <ac:spMk id="2" creationId="{B9F41850-A9B7-6E69-BF25-33303B5845C7}"/>
          </ac:spMkLst>
        </pc:spChg>
        <pc:spChg chg="mod">
          <ac:chgData name="Philipp Ringswirth" userId="789ddbea-5776-41ae-8246-72ec835be84b" providerId="ADAL" clId="{664EFD47-9568-4589-8649-6861E614B25F}" dt="2025-02-10T09:09:48.739" v="52" actId="404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Philipp Ringswirth" userId="789ddbea-5776-41ae-8246-72ec835be84b" providerId="ADAL" clId="{664EFD47-9568-4589-8649-6861E614B25F}" dt="2025-02-10T09:07:06.560" v="10" actId="1076"/>
        <pc:sldMkLst>
          <pc:docMk/>
          <pc:sldMk cId="2312956495" sldId="285"/>
        </pc:sldMkLst>
        <pc:spChg chg="mod">
          <ac:chgData name="Philipp Ringswirth" userId="789ddbea-5776-41ae-8246-72ec835be84b" providerId="ADAL" clId="{664EFD47-9568-4589-8649-6861E614B25F}" dt="2025-02-10T09:06:46.178" v="4" actId="14100"/>
          <ac:spMkLst>
            <pc:docMk/>
            <pc:sldMk cId="2312956495" sldId="285"/>
            <ac:spMk id="6" creationId="{831EC13E-10D1-54D9-CD38-25C4742F9783}"/>
          </ac:spMkLst>
        </pc:spChg>
        <pc:spChg chg="mod">
          <ac:chgData name="Philipp Ringswirth" userId="789ddbea-5776-41ae-8246-72ec835be84b" providerId="ADAL" clId="{664EFD47-9568-4589-8649-6861E614B25F}" dt="2025-02-10T09:06:58.312" v="8" actId="1076"/>
          <ac:spMkLst>
            <pc:docMk/>
            <pc:sldMk cId="2312956495" sldId="285"/>
            <ac:spMk id="7" creationId="{773F615D-6928-4FAD-C68A-26FD5B276F2D}"/>
          </ac:spMkLst>
        </pc:spChg>
        <pc:spChg chg="mod">
          <ac:chgData name="Philipp Ringswirth" userId="789ddbea-5776-41ae-8246-72ec835be84b" providerId="ADAL" clId="{664EFD47-9568-4589-8649-6861E614B25F}" dt="2025-02-10T09:06:55.176" v="7" actId="1076"/>
          <ac:spMkLst>
            <pc:docMk/>
            <pc:sldMk cId="2312956495" sldId="285"/>
            <ac:spMk id="8" creationId="{DD2382D6-BF41-49B2-C349-C9D4517E70AA}"/>
          </ac:spMkLst>
        </pc:spChg>
        <pc:spChg chg="mod">
          <ac:chgData name="Philipp Ringswirth" userId="789ddbea-5776-41ae-8246-72ec835be84b" providerId="ADAL" clId="{664EFD47-9568-4589-8649-6861E614B25F}" dt="2025-02-10T09:07:06.560" v="10" actId="1076"/>
          <ac:spMkLst>
            <pc:docMk/>
            <pc:sldMk cId="2312956495" sldId="285"/>
            <ac:spMk id="10" creationId="{A44172A2-5360-3E59-1C3C-1FFF4671E137}"/>
          </ac:spMkLst>
        </pc:spChg>
      </pc:sldChg>
      <pc:sldChg chg="modSp mod">
        <pc:chgData name="Philipp Ringswirth" userId="789ddbea-5776-41ae-8246-72ec835be84b" providerId="ADAL" clId="{664EFD47-9568-4589-8649-6861E614B25F}" dt="2025-02-10T09:06:07.631" v="3" actId="14100"/>
        <pc:sldMkLst>
          <pc:docMk/>
          <pc:sldMk cId="514593722" sldId="286"/>
        </pc:sldMkLst>
        <pc:spChg chg="mod">
          <ac:chgData name="Philipp Ringswirth" userId="789ddbea-5776-41ae-8246-72ec835be84b" providerId="ADAL" clId="{664EFD47-9568-4589-8649-6861E614B25F}" dt="2025-02-10T09:05:59.863" v="1" actId="14100"/>
          <ac:spMkLst>
            <pc:docMk/>
            <pc:sldMk cId="514593722" sldId="286"/>
            <ac:spMk id="3" creationId="{388DA472-16E5-D033-B719-81AEDF56482F}"/>
          </ac:spMkLst>
        </pc:spChg>
        <pc:spChg chg="mod">
          <ac:chgData name="Philipp Ringswirth" userId="789ddbea-5776-41ae-8246-72ec835be84b" providerId="ADAL" clId="{664EFD47-9568-4589-8649-6861E614B25F}" dt="2025-02-10T09:05:55.984" v="0" actId="14100"/>
          <ac:spMkLst>
            <pc:docMk/>
            <pc:sldMk cId="514593722" sldId="286"/>
            <ac:spMk id="5" creationId="{27621512-C497-AC38-435E-5164852EF362}"/>
          </ac:spMkLst>
        </pc:spChg>
        <pc:spChg chg="mod">
          <ac:chgData name="Philipp Ringswirth" userId="789ddbea-5776-41ae-8246-72ec835be84b" providerId="ADAL" clId="{664EFD47-9568-4589-8649-6861E614B25F}" dt="2025-02-10T09:06:03.336" v="2" actId="14100"/>
          <ac:spMkLst>
            <pc:docMk/>
            <pc:sldMk cId="514593722" sldId="286"/>
            <ac:spMk id="7" creationId="{3BC651D9-DA2F-0A9F-2C96-C1B5F3A9FA03}"/>
          </ac:spMkLst>
        </pc:spChg>
        <pc:spChg chg="mod">
          <ac:chgData name="Philipp Ringswirth" userId="789ddbea-5776-41ae-8246-72ec835be84b" providerId="ADAL" clId="{664EFD47-9568-4589-8649-6861E614B25F}" dt="2025-02-10T09:06:07.631" v="3" actId="14100"/>
          <ac:spMkLst>
            <pc:docMk/>
            <pc:sldMk cId="514593722" sldId="286"/>
            <ac:spMk id="10" creationId="{3EB31844-985B-9863-459D-AA5365C1CA5D}"/>
          </ac:spMkLst>
        </pc:spChg>
      </pc:sldChg>
      <pc:sldChg chg="modSp mod">
        <pc:chgData name="Philipp Ringswirth" userId="789ddbea-5776-41ae-8246-72ec835be84b" providerId="ADAL" clId="{664EFD47-9568-4589-8649-6861E614B25F}" dt="2025-02-10T09:07:30.021" v="16" actId="14100"/>
        <pc:sldMkLst>
          <pc:docMk/>
          <pc:sldMk cId="3296940209" sldId="288"/>
        </pc:sldMkLst>
        <pc:spChg chg="mod">
          <ac:chgData name="Philipp Ringswirth" userId="789ddbea-5776-41ae-8246-72ec835be84b" providerId="ADAL" clId="{664EFD47-9568-4589-8649-6861E614B25F}" dt="2025-02-10T09:07:16.105" v="11" actId="14100"/>
          <ac:spMkLst>
            <pc:docMk/>
            <pc:sldMk cId="3296940209" sldId="288"/>
            <ac:spMk id="3" creationId="{1EBEF330-BE36-84A1-55D9-A78B82D5FCDB}"/>
          </ac:spMkLst>
        </pc:spChg>
        <pc:spChg chg="mod">
          <ac:chgData name="Philipp Ringswirth" userId="789ddbea-5776-41ae-8246-72ec835be84b" providerId="ADAL" clId="{664EFD47-9568-4589-8649-6861E614B25F}" dt="2025-02-10T09:07:19.405" v="12" actId="14100"/>
          <ac:spMkLst>
            <pc:docMk/>
            <pc:sldMk cId="3296940209" sldId="288"/>
            <ac:spMk id="5" creationId="{82D936A0-7920-739E-88B0-D35451057033}"/>
          </ac:spMkLst>
        </pc:spChg>
        <pc:spChg chg="mod">
          <ac:chgData name="Philipp Ringswirth" userId="789ddbea-5776-41ae-8246-72ec835be84b" providerId="ADAL" clId="{664EFD47-9568-4589-8649-6861E614B25F}" dt="2025-02-10T09:07:22.698" v="13" actId="14100"/>
          <ac:spMkLst>
            <pc:docMk/>
            <pc:sldMk cId="3296940209" sldId="288"/>
            <ac:spMk id="6" creationId="{0A08D0F1-9F6F-BA25-5C6D-C493F20BA68B}"/>
          </ac:spMkLst>
        </pc:spChg>
        <pc:spChg chg="mod">
          <ac:chgData name="Philipp Ringswirth" userId="789ddbea-5776-41ae-8246-72ec835be84b" providerId="ADAL" clId="{664EFD47-9568-4589-8649-6861E614B25F}" dt="2025-02-10T09:07:25.490" v="14" actId="14100"/>
          <ac:spMkLst>
            <pc:docMk/>
            <pc:sldMk cId="3296940209" sldId="288"/>
            <ac:spMk id="8" creationId="{5AC6A277-B3BD-FF74-8811-5A9CA73E0AF3}"/>
          </ac:spMkLst>
        </pc:spChg>
        <pc:spChg chg="mod">
          <ac:chgData name="Philipp Ringswirth" userId="789ddbea-5776-41ae-8246-72ec835be84b" providerId="ADAL" clId="{664EFD47-9568-4589-8649-6861E614B25F}" dt="2025-02-10T09:07:27.657" v="15" actId="14100"/>
          <ac:spMkLst>
            <pc:docMk/>
            <pc:sldMk cId="3296940209" sldId="288"/>
            <ac:spMk id="10" creationId="{F548CFC2-CF41-A57C-0E15-3AC8BC8F46FE}"/>
          </ac:spMkLst>
        </pc:spChg>
        <pc:spChg chg="mod">
          <ac:chgData name="Philipp Ringswirth" userId="789ddbea-5776-41ae-8246-72ec835be84b" providerId="ADAL" clId="{664EFD47-9568-4589-8649-6861E614B25F}" dt="2025-02-10T09:07:30.021" v="16" actId="14100"/>
          <ac:spMkLst>
            <pc:docMk/>
            <pc:sldMk cId="3296940209" sldId="288"/>
            <ac:spMk id="11" creationId="{BF1296FA-15CB-24DE-DEB3-555C0F18E43A}"/>
          </ac:spMkLst>
        </pc:spChg>
      </pc:sldChg>
      <pc:sldChg chg="modSp mod">
        <pc:chgData name="Philipp Ringswirth" userId="789ddbea-5776-41ae-8246-72ec835be84b" providerId="ADAL" clId="{664EFD47-9568-4589-8649-6861E614B25F}" dt="2025-02-10T09:09:32.298" v="44" actId="14100"/>
        <pc:sldMkLst>
          <pc:docMk/>
          <pc:sldMk cId="3886127803" sldId="289"/>
        </pc:sldMkLst>
        <pc:spChg chg="mod">
          <ac:chgData name="Philipp Ringswirth" userId="789ddbea-5776-41ae-8246-72ec835be84b" providerId="ADAL" clId="{664EFD47-9568-4589-8649-6861E614B25F}" dt="2025-02-10T09:07:41.518" v="18" actId="1076"/>
          <ac:spMkLst>
            <pc:docMk/>
            <pc:sldMk cId="3886127803" sldId="289"/>
            <ac:spMk id="2" creationId="{7FF06518-79C3-673C-519A-9780A029BDD3}"/>
          </ac:spMkLst>
        </pc:spChg>
        <pc:spChg chg="mod">
          <ac:chgData name="Philipp Ringswirth" userId="789ddbea-5776-41ae-8246-72ec835be84b" providerId="ADAL" clId="{664EFD47-9568-4589-8649-6861E614B25F}" dt="2025-02-10T09:07:48.332" v="20" actId="1076"/>
          <ac:spMkLst>
            <pc:docMk/>
            <pc:sldMk cId="3886127803" sldId="289"/>
            <ac:spMk id="5" creationId="{D5B982A1-4D68-95A1-0AE4-6C1974AA53BC}"/>
          </ac:spMkLst>
        </pc:spChg>
        <pc:spChg chg="mod">
          <ac:chgData name="Philipp Ringswirth" userId="789ddbea-5776-41ae-8246-72ec835be84b" providerId="ADAL" clId="{664EFD47-9568-4589-8649-6861E614B25F}" dt="2025-02-10T09:07:50.689" v="21" actId="14100"/>
          <ac:spMkLst>
            <pc:docMk/>
            <pc:sldMk cId="3886127803" sldId="289"/>
            <ac:spMk id="6" creationId="{8B6E7442-B380-7903-300B-A99086F7C1CD}"/>
          </ac:spMkLst>
        </pc:spChg>
        <pc:spChg chg="mod">
          <ac:chgData name="Philipp Ringswirth" userId="789ddbea-5776-41ae-8246-72ec835be84b" providerId="ADAL" clId="{664EFD47-9568-4589-8649-6861E614B25F}" dt="2025-02-10T09:07:54.448" v="22" actId="14100"/>
          <ac:spMkLst>
            <pc:docMk/>
            <pc:sldMk cId="3886127803" sldId="289"/>
            <ac:spMk id="7" creationId="{3A9FC164-0140-6D74-CF51-8290B7183489}"/>
          </ac:spMkLst>
        </pc:spChg>
        <pc:spChg chg="mod">
          <ac:chgData name="Philipp Ringswirth" userId="789ddbea-5776-41ae-8246-72ec835be84b" providerId="ADAL" clId="{664EFD47-9568-4589-8649-6861E614B25F}" dt="2025-02-10T09:07:59.908" v="24" actId="1076"/>
          <ac:spMkLst>
            <pc:docMk/>
            <pc:sldMk cId="3886127803" sldId="289"/>
            <ac:spMk id="12" creationId="{23CCF799-AD5D-56CB-EA47-7E7EA72D7790}"/>
          </ac:spMkLst>
        </pc:spChg>
        <pc:spChg chg="mod">
          <ac:chgData name="Philipp Ringswirth" userId="789ddbea-5776-41ae-8246-72ec835be84b" providerId="ADAL" clId="{664EFD47-9568-4589-8649-6861E614B25F}" dt="2025-02-10T09:09:32.298" v="44" actId="14100"/>
          <ac:spMkLst>
            <pc:docMk/>
            <pc:sldMk cId="3886127803" sldId="289"/>
            <ac:spMk id="13" creationId="{E49E1CC1-69DE-9EDB-41ED-BEF42A100EDD}"/>
          </ac:spMkLst>
        </pc:spChg>
      </pc:sldChg>
    </pc:docChg>
  </pc:docChgLst>
  <pc:docChgLst>
    <pc:chgData name="Anna Steinbauer" userId="aa9e69c0-640f-4dee-88df-45dd0169f62d" providerId="ADAL" clId="{0F2EA624-C27B-4DB9-8657-9F4CCD8F86AD}"/>
    <pc:docChg chg="custSel addSld modSld sldOrd">
      <pc:chgData name="Anna Steinbauer" userId="aa9e69c0-640f-4dee-88df-45dd0169f62d" providerId="ADAL" clId="{0F2EA624-C27B-4DB9-8657-9F4CCD8F86AD}" dt="2024-11-19T15:43:58.469" v="216" actId="1076"/>
      <pc:docMkLst>
        <pc:docMk/>
      </pc:docMkLst>
      <pc:sldChg chg="modSp mod">
        <pc:chgData name="Anna Steinbauer" userId="aa9e69c0-640f-4dee-88df-45dd0169f62d" providerId="ADAL" clId="{0F2EA624-C27B-4DB9-8657-9F4CCD8F86AD}" dt="2024-11-18T13:40:54.438" v="46" actId="20577"/>
        <pc:sldMkLst>
          <pc:docMk/>
          <pc:sldMk cId="0" sldId="257"/>
        </pc:sldMkLst>
        <pc:spChg chg="mod">
          <ac:chgData name="Anna Steinbauer" userId="aa9e69c0-640f-4dee-88df-45dd0169f62d" providerId="ADAL" clId="{0F2EA624-C27B-4DB9-8657-9F4CCD8F86AD}" dt="2024-11-18T13:40:54.438" v="46" actId="20577"/>
          <ac:spMkLst>
            <pc:docMk/>
            <pc:sldMk cId="0" sldId="257"/>
            <ac:spMk id="362" creationId="{00000000-0000-0000-0000-000000000000}"/>
          </ac:spMkLst>
        </pc:spChg>
      </pc:sldChg>
      <pc:sldChg chg="modSp mod">
        <pc:chgData name="Anna Steinbauer" userId="aa9e69c0-640f-4dee-88df-45dd0169f62d" providerId="ADAL" clId="{0F2EA624-C27B-4DB9-8657-9F4CCD8F86AD}" dt="2024-11-19T14:14:44.914" v="194" actId="20577"/>
        <pc:sldMkLst>
          <pc:docMk/>
          <pc:sldMk cId="0" sldId="281"/>
        </pc:sldMkLst>
        <pc:spChg chg="mod">
          <ac:chgData name="Anna Steinbauer" userId="aa9e69c0-640f-4dee-88df-45dd0169f62d" providerId="ADAL" clId="{0F2EA624-C27B-4DB9-8657-9F4CCD8F86AD}" dt="2024-11-19T14:14:44.914" v="194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add mod ord modNotesTx">
        <pc:chgData name="Anna Steinbauer" userId="aa9e69c0-640f-4dee-88df-45dd0169f62d" providerId="ADAL" clId="{0F2EA624-C27B-4DB9-8657-9F4CCD8F86AD}" dt="2024-11-19T14:17:05.069" v="199" actId="1076"/>
        <pc:sldMkLst>
          <pc:docMk/>
          <pc:sldMk cId="2312956495" sldId="285"/>
        </pc:sldMkLst>
      </pc:sldChg>
      <pc:sldChg chg="addSp delSp modSp new mod">
        <pc:chgData name="Anna Steinbauer" userId="aa9e69c0-640f-4dee-88df-45dd0169f62d" providerId="ADAL" clId="{0F2EA624-C27B-4DB9-8657-9F4CCD8F86AD}" dt="2024-11-19T15:43:58.469" v="216" actId="1076"/>
        <pc:sldMkLst>
          <pc:docMk/>
          <pc:sldMk cId="3241685876" sldId="286"/>
        </pc:sldMkLst>
      </pc:sldChg>
      <pc:sldChg chg="add">
        <pc:chgData name="Anna Steinbauer" userId="aa9e69c0-640f-4dee-88df-45dd0169f62d" providerId="ADAL" clId="{0F2EA624-C27B-4DB9-8657-9F4CCD8F86AD}" dt="2024-11-19T15:39:29.319" v="201"/>
        <pc:sldMkLst>
          <pc:docMk/>
          <pc:sldMk cId="2028582279" sldId="287"/>
        </pc:sldMkLst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60974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79454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61190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79829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e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jp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Von der Schule zum Beruf:</a:t>
            </a:r>
            <a:endParaRPr dirty="0"/>
          </a:p>
          <a:p>
            <a:pPr>
              <a:defRPr sz="1300"/>
            </a:pPr>
            <a:r>
              <a:rPr lang="de-DE" dirty="0"/>
              <a:t>Wie Fächer zusammenarbeiten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3"/>
            <a:ext cx="7235823" cy="458952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sz="2100" dirty="0"/>
              <a:t>F4, Ärztin mit Patientin, New </a:t>
            </a:r>
            <a:r>
              <a:rPr lang="de-AT" sz="2100" dirty="0" err="1"/>
              <a:t>Africa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F4, Installation einer PV-Anlage, </a:t>
            </a:r>
            <a:r>
              <a:rPr lang="de-AT" sz="2100" dirty="0" err="1"/>
              <a:t>Fotojibb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F4, Lehrer auf der Uni, Drazen </a:t>
            </a:r>
            <a:r>
              <a:rPr lang="de-AT" sz="2100" dirty="0" err="1"/>
              <a:t>Zigic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F4, </a:t>
            </a:r>
            <a:r>
              <a:rPr lang="de-AT" sz="2100" dirty="0" err="1"/>
              <a:t>Datenspezialist:innen</a:t>
            </a:r>
            <a:r>
              <a:rPr lang="de-AT" sz="2100" dirty="0"/>
              <a:t>, DC Studio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F4, Modedesignerinnen, </a:t>
            </a:r>
            <a:r>
              <a:rPr lang="de-AT" sz="2100" dirty="0" err="1"/>
              <a:t>SeventyFour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F4, </a:t>
            </a:r>
            <a:r>
              <a:rPr lang="de-AT" sz="2100" dirty="0" err="1"/>
              <a:t>Fahradmechanikerin</a:t>
            </a:r>
            <a:r>
              <a:rPr lang="de-AT" sz="2100" dirty="0"/>
              <a:t>, Artem </a:t>
            </a:r>
            <a:r>
              <a:rPr lang="de-AT" sz="2100" dirty="0" err="1"/>
              <a:t>Oleshko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F5, Bauleiter, </a:t>
            </a:r>
            <a:r>
              <a:rPr lang="de-AT" sz="2100" dirty="0" err="1"/>
              <a:t>kittirat</a:t>
            </a:r>
            <a:r>
              <a:rPr lang="de-AT" sz="2100" dirty="0"/>
              <a:t> </a:t>
            </a:r>
            <a:r>
              <a:rPr lang="de-AT" sz="2100" dirty="0" err="1"/>
              <a:t>roekburi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F5, Pflegekraft, </a:t>
            </a:r>
            <a:r>
              <a:rPr lang="de-AT" sz="2100" dirty="0" err="1"/>
              <a:t>Chokniti</a:t>
            </a:r>
            <a:r>
              <a:rPr lang="de-AT" sz="2100" dirty="0"/>
              <a:t>-Studio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F5, Podcast-Hosts, La </a:t>
            </a:r>
            <a:r>
              <a:rPr lang="de-AT" sz="2100" dirty="0" err="1"/>
              <a:t>Famiglia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F5, Labormitarbeiterin, </a:t>
            </a:r>
            <a:r>
              <a:rPr lang="de-AT" sz="1700" dirty="0"/>
              <a:t>PeopleImages.com </a:t>
            </a:r>
            <a:r>
              <a:rPr lang="de-AT" sz="2100" dirty="0"/>
              <a:t>- Yuri A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F5, </a:t>
            </a:r>
            <a:r>
              <a:rPr lang="de-AT" sz="2100" dirty="0" err="1"/>
              <a:t>Mechatroniker:innen</a:t>
            </a:r>
            <a:r>
              <a:rPr lang="de-AT" sz="2100" dirty="0"/>
              <a:t>, </a:t>
            </a:r>
            <a:r>
              <a:rPr lang="de-AT" sz="2100" dirty="0" err="1"/>
              <a:t>CardIrin</a:t>
            </a:r>
            <a:r>
              <a:rPr lang="de-AT" sz="2100" dirty="0"/>
              <a:t> / Shutterstock</a:t>
            </a:r>
          </a:p>
          <a:p>
            <a:pPr marL="0" indent="0">
              <a:buSzTx/>
              <a:buNone/>
            </a:pPr>
            <a:r>
              <a:rPr lang="de-AT" sz="2100" dirty="0"/>
              <a:t>F5, Koch, PeopleImages.com - Yuri A / Shutterstock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</a:t>
            </a:fld>
            <a:endParaRPr/>
          </a:p>
        </p:txBody>
      </p:sp>
      <p:sp>
        <p:nvSpPr>
          <p:cNvPr id="2" name="Inhaltsplatzhalter 4">
            <a:extLst>
              <a:ext uri="{FF2B5EF4-FFF2-40B4-BE49-F238E27FC236}">
                <a16:creationId xmlns:a16="http://schemas.microsoft.com/office/drawing/2014/main" id="{B9F41850-A9B7-6E69-BF25-33303B5845C7}"/>
              </a:ext>
            </a:extLst>
          </p:cNvPr>
          <p:cNvSpPr txBox="1">
            <a:spLocks/>
          </p:cNvSpPr>
          <p:nvPr/>
        </p:nvSpPr>
        <p:spPr>
          <a:xfrm>
            <a:off x="6241806" y="2706986"/>
            <a:ext cx="5817410" cy="3739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92500" lnSpcReduction="10000"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F6, Lokführerin, Vladimir Mulder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F6, Skilehrer, Elizaveta </a:t>
            </a:r>
            <a:r>
              <a:rPr lang="de-AT" sz="1600" dirty="0" err="1"/>
              <a:t>Galitckaia</a:t>
            </a:r>
            <a:r>
              <a:rPr lang="de-AT" sz="1600" dirty="0"/>
              <a:t>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F6, Theaterdarsteller, </a:t>
            </a:r>
            <a:r>
              <a:rPr lang="de-AT" sz="1600" dirty="0" err="1"/>
              <a:t>Kozlik</a:t>
            </a:r>
            <a:r>
              <a:rPr lang="de-AT" sz="1600" dirty="0"/>
              <a:t>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F6, Landwirt im Mähdrescher, </a:t>
            </a:r>
            <a:r>
              <a:rPr lang="de-AT" sz="1600" dirty="0" err="1"/>
              <a:t>mykhailo</a:t>
            </a:r>
            <a:r>
              <a:rPr lang="de-AT" sz="1600" dirty="0"/>
              <a:t> </a:t>
            </a:r>
            <a:r>
              <a:rPr lang="de-AT" sz="1600" dirty="0" err="1"/>
              <a:t>pavlenko</a:t>
            </a:r>
            <a:r>
              <a:rPr lang="de-AT" sz="1600" dirty="0"/>
              <a:t>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F6, </a:t>
            </a:r>
            <a:r>
              <a:rPr lang="de-AT" sz="1600" dirty="0" err="1"/>
              <a:t>Hotelrezeptionistin</a:t>
            </a:r>
            <a:r>
              <a:rPr lang="de-AT" sz="1600" dirty="0"/>
              <a:t>, Drazen </a:t>
            </a:r>
            <a:r>
              <a:rPr lang="de-AT" sz="1600" dirty="0" err="1"/>
              <a:t>Zigic</a:t>
            </a:r>
            <a:r>
              <a:rPr lang="de-AT" sz="1600" dirty="0"/>
              <a:t>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F6, Elektrikerin, OPPO Find X5 Pro / </a:t>
            </a:r>
            <a:r>
              <a:rPr lang="de-AT" sz="1600" dirty="0" err="1"/>
              <a:t>Unsplash</a:t>
            </a:r>
            <a:endParaRPr lang="de-AT" sz="1600" dirty="0"/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F7, Bandauftritt, Adrian Delgado / </a:t>
            </a:r>
            <a:r>
              <a:rPr lang="de-AT" sz="1600" dirty="0" err="1"/>
              <a:t>Unsplash</a:t>
            </a:r>
            <a:endParaRPr lang="de-AT" sz="1600" dirty="0"/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F7, </a:t>
            </a:r>
            <a:r>
              <a:rPr lang="de-AT" sz="1600" dirty="0" err="1"/>
              <a:t>Lagermitarbeiter:innen</a:t>
            </a:r>
            <a:r>
              <a:rPr lang="de-AT" sz="1600" dirty="0"/>
              <a:t>, PeopleImages.com - Yuri A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F7, Politiker, </a:t>
            </a:r>
            <a:r>
              <a:rPr lang="de-AT" sz="1600" dirty="0" err="1"/>
              <a:t>History</a:t>
            </a:r>
            <a:r>
              <a:rPr lang="de-AT" sz="1600" dirty="0"/>
              <a:t> in HD / </a:t>
            </a:r>
            <a:r>
              <a:rPr lang="de-AT" sz="1600" dirty="0" err="1"/>
              <a:t>Unsplash</a:t>
            </a:r>
            <a:endParaRPr lang="de-AT" sz="1600" dirty="0"/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F7, Polizisten, Aaron </a:t>
            </a:r>
            <a:r>
              <a:rPr lang="de-AT" sz="1600" dirty="0" err="1"/>
              <a:t>Doucett</a:t>
            </a:r>
            <a:r>
              <a:rPr lang="de-AT" sz="1600" dirty="0"/>
              <a:t> / </a:t>
            </a:r>
            <a:r>
              <a:rPr lang="de-AT" sz="1600" dirty="0" err="1"/>
              <a:t>Unsplash</a:t>
            </a:r>
            <a:endParaRPr lang="de-AT" sz="1600" dirty="0"/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F7, Elementarpädagogin, Pixel-Shot / Shutterstock</a:t>
            </a:r>
          </a:p>
          <a:p>
            <a:pPr marL="0" indent="0" hangingPunct="1">
              <a:lnSpc>
                <a:spcPct val="80000"/>
              </a:lnSpc>
              <a:buSzTx/>
              <a:buFont typeface="Arial"/>
              <a:buNone/>
            </a:pPr>
            <a:r>
              <a:rPr lang="de-AT" sz="1600" dirty="0"/>
              <a:t>F7, Tischler, Annie Gray / </a:t>
            </a:r>
            <a:r>
              <a:rPr lang="de-AT" sz="1600" dirty="0" err="1"/>
              <a:t>Unsplash</a:t>
            </a:r>
            <a:endParaRPr lang="de-AT" sz="1600"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Von der Schule zum Beruf: Wie Fächer zusammenarbeiten.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7"/>
            <a:ext cx="9639412" cy="394132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Fächer und Berufe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5754BF7-65FC-306C-F3FA-265058E22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 für Video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89A64A0-FCBB-38DA-6C2A-7AE6CA6185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2800" dirty="0"/>
              <a:t>Was sind die wichtigsten Punkte des Videos?</a:t>
            </a:r>
          </a:p>
          <a:p>
            <a:r>
              <a:rPr lang="de-DE" sz="2800" dirty="0"/>
              <a:t>Welche Fragen hast du an die Lehrkraft des gerade unterrichteten Faches im Hinblick auf Bildungs- und Berufsorientierung?</a:t>
            </a:r>
          </a:p>
        </p:txBody>
      </p:sp>
      <p:pic>
        <p:nvPicPr>
          <p:cNvPr id="7" name="Grafik 6" descr="Ein Bild, das Clipart, Säugetier, Hase Kaninchen, Cartoon enthält.&#10;&#10;Automatisch generierte Beschreibung">
            <a:extLst>
              <a:ext uri="{FF2B5EF4-FFF2-40B4-BE49-F238E27FC236}">
                <a16:creationId xmlns:a16="http://schemas.microsoft.com/office/drawing/2014/main" id="{B6FD5135-C54E-F48E-4C9E-F40DC4E92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502" y="4074059"/>
            <a:ext cx="2474198" cy="247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2494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Welche Fächer sind für die folgenden Berufe wichtig?</a:t>
            </a:r>
            <a:endParaRPr lang="de-AT" dirty="0"/>
          </a:p>
        </p:txBody>
      </p:sp>
      <p:pic>
        <p:nvPicPr>
          <p:cNvPr id="8" name="Grafik 7" descr="Ein Bild, das Im Haus, Person, Kleidung, Menschen enthält.&#10;&#10;Automatisch generierte Beschreibung">
            <a:extLst>
              <a:ext uri="{FF2B5EF4-FFF2-40B4-BE49-F238E27FC236}">
                <a16:creationId xmlns:a16="http://schemas.microsoft.com/office/drawing/2014/main" id="{E1F94716-236A-7042-7E1E-10535449B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03" y="1417859"/>
            <a:ext cx="3834000" cy="2556000"/>
          </a:xfrm>
          <a:prstGeom prst="rect">
            <a:avLst/>
          </a:prstGeom>
        </p:spPr>
      </p:pic>
      <p:pic>
        <p:nvPicPr>
          <p:cNvPr id="24" name="Grafik 23" descr="Ein Bild, das Himmel, draußen, Solarenergie, Person enthält.&#10;&#10;Automatisch generierte Beschreibung">
            <a:extLst>
              <a:ext uri="{FF2B5EF4-FFF2-40B4-BE49-F238E27FC236}">
                <a16:creationId xmlns:a16="http://schemas.microsoft.com/office/drawing/2014/main" id="{3A1D13B4-11C3-F949-493F-137F02876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440" y="1417859"/>
            <a:ext cx="3834000" cy="2556000"/>
          </a:xfrm>
          <a:prstGeom prst="rect">
            <a:avLst/>
          </a:prstGeom>
        </p:spPr>
      </p:pic>
      <p:pic>
        <p:nvPicPr>
          <p:cNvPr id="28" name="Grafik 27" descr="Ein Bild, das Im Haus, Person, Kleidung, Bürogebäude enthält.&#10;&#10;Automatisch generierte Beschreibung">
            <a:extLst>
              <a:ext uri="{FF2B5EF4-FFF2-40B4-BE49-F238E27FC236}">
                <a16:creationId xmlns:a16="http://schemas.microsoft.com/office/drawing/2014/main" id="{0D1C9F18-F884-EE75-EDC7-6FB092D1CA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" y="4135723"/>
            <a:ext cx="3833641" cy="2556000"/>
          </a:xfrm>
          <a:prstGeom prst="rect">
            <a:avLst/>
          </a:prstGeom>
        </p:spPr>
      </p:pic>
      <p:pic>
        <p:nvPicPr>
          <p:cNvPr id="30" name="Grafik 29" descr="Ein Bild, das Person, Im Haus, Kleidung, Job enthält.&#10;&#10;Automatisch generierte Beschreibung">
            <a:extLst>
              <a:ext uri="{FF2B5EF4-FFF2-40B4-BE49-F238E27FC236}">
                <a16:creationId xmlns:a16="http://schemas.microsoft.com/office/drawing/2014/main" id="{497C6F17-FFBB-2F23-F261-B499C3A5ED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" y="1417859"/>
            <a:ext cx="3832129" cy="2556000"/>
          </a:xfrm>
          <a:prstGeom prst="rect">
            <a:avLst/>
          </a:prstGeom>
        </p:spPr>
      </p:pic>
      <p:pic>
        <p:nvPicPr>
          <p:cNvPr id="2" name="Grafik 1" descr="Ein Bild, das Person, Rad, Fahrradreifen, Bike enthält.&#10;&#10;Automatisch generierte Beschreibung">
            <a:extLst>
              <a:ext uri="{FF2B5EF4-FFF2-40B4-BE49-F238E27FC236}">
                <a16:creationId xmlns:a16="http://schemas.microsoft.com/office/drawing/2014/main" id="{45B49BC9-0659-A80C-CD15-21E0B2E541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8"/>
          <a:stretch/>
        </p:blipFill>
        <p:spPr>
          <a:xfrm>
            <a:off x="8192203" y="4135723"/>
            <a:ext cx="3834000" cy="2556000"/>
          </a:xfrm>
          <a:prstGeom prst="rect">
            <a:avLst/>
          </a:prstGeom>
        </p:spPr>
      </p:pic>
      <p:pic>
        <p:nvPicPr>
          <p:cNvPr id="11" name="Grafik 10" descr="Ein Bild, das Kleidung, Person, Im Haus, Menschliches Gesicht enthält.&#10;&#10;Automatisch generierte Beschreibung">
            <a:extLst>
              <a:ext uri="{FF2B5EF4-FFF2-40B4-BE49-F238E27FC236}">
                <a16:creationId xmlns:a16="http://schemas.microsoft.com/office/drawing/2014/main" id="{6428D9AD-741F-6D00-CBBC-2F0E31D01F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440" y="4135723"/>
            <a:ext cx="3834000" cy="25560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88DA472-16E5-D033-B719-81AEDF56482F}"/>
              </a:ext>
            </a:extLst>
          </p:cNvPr>
          <p:cNvSpPr txBox="1"/>
          <p:nvPr/>
        </p:nvSpPr>
        <p:spPr>
          <a:xfrm>
            <a:off x="1549502" y="3604529"/>
            <a:ext cx="1284231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>
                <a:latin typeface="Lexend"/>
                <a:cs typeface="Levenim MT" panose="020F0502020204030204" pitchFamily="2" charset="-79"/>
              </a:rPr>
              <a:t>Ärztin/Arzt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7621512-C497-AC38-435E-5164852EF362}"/>
              </a:ext>
            </a:extLst>
          </p:cNvPr>
          <p:cNvSpPr txBox="1"/>
          <p:nvPr/>
        </p:nvSpPr>
        <p:spPr>
          <a:xfrm>
            <a:off x="5326096" y="3596725"/>
            <a:ext cx="1745267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Installateur:in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1A372B2-999E-5D3B-CBC1-084269E9EA3E}"/>
              </a:ext>
            </a:extLst>
          </p:cNvPr>
          <p:cNvSpPr txBox="1"/>
          <p:nvPr/>
        </p:nvSpPr>
        <p:spPr>
          <a:xfrm>
            <a:off x="9568294" y="3596725"/>
            <a:ext cx="1074203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Lehrer:in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BC651D9-DA2F-0A9F-2C96-C1B5F3A9FA03}"/>
              </a:ext>
            </a:extLst>
          </p:cNvPr>
          <p:cNvSpPr txBox="1"/>
          <p:nvPr/>
        </p:nvSpPr>
        <p:spPr>
          <a:xfrm>
            <a:off x="1223688" y="6322393"/>
            <a:ext cx="2147124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Datenspezialist:in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5DDE0D9-E301-6128-8799-BBF1E6C32632}"/>
              </a:ext>
            </a:extLst>
          </p:cNvPr>
          <p:cNvSpPr txBox="1"/>
          <p:nvPr/>
        </p:nvSpPr>
        <p:spPr>
          <a:xfrm>
            <a:off x="5197516" y="6293202"/>
            <a:ext cx="1873848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Modedesigner:in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EB31844-985B-9863-459D-AA5365C1CA5D}"/>
              </a:ext>
            </a:extLst>
          </p:cNvPr>
          <p:cNvSpPr txBox="1"/>
          <p:nvPr/>
        </p:nvSpPr>
        <p:spPr>
          <a:xfrm>
            <a:off x="9031214" y="6290128"/>
            <a:ext cx="2584382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Fahrradmechaniker:in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45937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Welche Fächer sind für die folgenden Berufe wichtig?</a:t>
            </a:r>
            <a:endParaRPr lang="de-AT" dirty="0"/>
          </a:p>
        </p:txBody>
      </p:sp>
      <p:pic>
        <p:nvPicPr>
          <p:cNvPr id="3" name="Grafik 2" descr="Ein Bild, das Person, Kleidung, Im Haus, Fenster enthält.&#10;&#10;Automatisch generierte Beschreibung">
            <a:extLst>
              <a:ext uri="{FF2B5EF4-FFF2-40B4-BE49-F238E27FC236}">
                <a16:creationId xmlns:a16="http://schemas.microsoft.com/office/drawing/2014/main" id="{13D3787F-4F9D-814D-338D-E8826E565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708" y="1379704"/>
            <a:ext cx="3834000" cy="2556000"/>
          </a:xfrm>
          <a:prstGeom prst="rect">
            <a:avLst/>
          </a:prstGeom>
        </p:spPr>
      </p:pic>
      <p:pic>
        <p:nvPicPr>
          <p:cNvPr id="18" name="Grafik 17" descr="Ein Bild, das Kleidung, Person, draußen, Himmel enthält.&#10;&#10;Automatisch generierte Beschreibung">
            <a:extLst>
              <a:ext uri="{FF2B5EF4-FFF2-40B4-BE49-F238E27FC236}">
                <a16:creationId xmlns:a16="http://schemas.microsoft.com/office/drawing/2014/main" id="{BF624296-D425-CA63-03BF-28E3B2EB39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2"/>
          <a:stretch/>
        </p:blipFill>
        <p:spPr>
          <a:xfrm>
            <a:off x="240257" y="1379704"/>
            <a:ext cx="3986956" cy="2556000"/>
          </a:xfrm>
          <a:prstGeom prst="rect">
            <a:avLst/>
          </a:prstGeom>
        </p:spPr>
      </p:pic>
      <p:pic>
        <p:nvPicPr>
          <p:cNvPr id="20" name="Grafik 19" descr="Ein Bild, das Arbeitskleidung, Person, Blue Collar, Schutzhelm enthält.&#10;&#10;Automatisch generierte Beschreibung">
            <a:extLst>
              <a:ext uri="{FF2B5EF4-FFF2-40B4-BE49-F238E27FC236}">
                <a16:creationId xmlns:a16="http://schemas.microsoft.com/office/drawing/2014/main" id="{3DBD2F83-6C2C-7D5C-76FE-FC242EA654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950" y="4059564"/>
            <a:ext cx="3834000" cy="2556000"/>
          </a:xfrm>
          <a:prstGeom prst="rect">
            <a:avLst/>
          </a:prstGeom>
        </p:spPr>
      </p:pic>
      <p:pic>
        <p:nvPicPr>
          <p:cNvPr id="34" name="Grafik 33" descr="Ein Bild, das Im Haus, Wand, Person, Kleidung enthält.&#10;&#10;Automatisch generierte Beschreibung">
            <a:extLst>
              <a:ext uri="{FF2B5EF4-FFF2-40B4-BE49-F238E27FC236}">
                <a16:creationId xmlns:a16="http://schemas.microsoft.com/office/drawing/2014/main" id="{9960D123-071F-7ED7-4C8A-A08B044C53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03" y="1379704"/>
            <a:ext cx="3834000" cy="2556000"/>
          </a:xfrm>
          <a:prstGeom prst="rect">
            <a:avLst/>
          </a:prstGeom>
        </p:spPr>
      </p:pic>
      <p:pic>
        <p:nvPicPr>
          <p:cNvPr id="35" name="Grafik 34" descr="Ein Bild, das Person, Koch, Kleidung, Kochuniform enthält.&#10;&#10;Automatisch generierte Beschreibung">
            <a:extLst>
              <a:ext uri="{FF2B5EF4-FFF2-40B4-BE49-F238E27FC236}">
                <a16:creationId xmlns:a16="http://schemas.microsoft.com/office/drawing/2014/main" id="{9B104B8E-DB7D-A14D-E593-0B08828258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0" r="10911"/>
          <a:stretch/>
        </p:blipFill>
        <p:spPr>
          <a:xfrm>
            <a:off x="8323193" y="4059564"/>
            <a:ext cx="3703010" cy="2556000"/>
          </a:xfrm>
          <a:prstGeom prst="rect">
            <a:avLst/>
          </a:prstGeom>
        </p:spPr>
      </p:pic>
      <p:pic>
        <p:nvPicPr>
          <p:cNvPr id="2" name="Grafik 1" descr="Ein Bild, das Person, medizinische Ausrüstung, Labor, Chemie enthält.&#10;&#10;Automatisch generierte Beschreibung">
            <a:extLst>
              <a:ext uri="{FF2B5EF4-FFF2-40B4-BE49-F238E27FC236}">
                <a16:creationId xmlns:a16="http://schemas.microsoft.com/office/drawing/2014/main" id="{3F3FCEED-FE8E-2BD4-675F-872F08F23F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 r="9609"/>
          <a:stretch/>
        </p:blipFill>
        <p:spPr>
          <a:xfrm>
            <a:off x="240256" y="4059564"/>
            <a:ext cx="4052451" cy="2556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E15C481-8E05-ED15-AEA2-F50A3B7456BC}"/>
              </a:ext>
            </a:extLst>
          </p:cNvPr>
          <p:cNvSpPr txBox="1"/>
          <p:nvPr/>
        </p:nvSpPr>
        <p:spPr>
          <a:xfrm>
            <a:off x="1581414" y="3566374"/>
            <a:ext cx="1304642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Bauleiter:in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31EC13E-10D1-54D9-CD38-25C4742F9783}"/>
              </a:ext>
            </a:extLst>
          </p:cNvPr>
          <p:cNvSpPr txBox="1"/>
          <p:nvPr/>
        </p:nvSpPr>
        <p:spPr>
          <a:xfrm>
            <a:off x="5484890" y="3566374"/>
            <a:ext cx="1431957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>
                <a:latin typeface="Lexend"/>
                <a:cs typeface="Levenim MT" panose="020F0502020204030204" pitchFamily="2" charset="-79"/>
              </a:rPr>
              <a:t>Pflegekraft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73F615D-6928-4FAD-C68A-26FD5B276F2D}"/>
              </a:ext>
            </a:extLst>
          </p:cNvPr>
          <p:cNvSpPr txBox="1"/>
          <p:nvPr/>
        </p:nvSpPr>
        <p:spPr>
          <a:xfrm>
            <a:off x="9252809" y="3566374"/>
            <a:ext cx="2118344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>
                <a:latin typeface="Lexend"/>
                <a:cs typeface="Levenim MT" panose="020F0502020204030204" pitchFamily="2" charset="-79"/>
              </a:rPr>
              <a:t>Podcast-Host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D2382D6-BF41-49B2-C349-C9D4517E70AA}"/>
              </a:ext>
            </a:extLst>
          </p:cNvPr>
          <p:cNvSpPr txBox="1"/>
          <p:nvPr/>
        </p:nvSpPr>
        <p:spPr>
          <a:xfrm>
            <a:off x="936132" y="6246234"/>
            <a:ext cx="2660698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Labormitarbeiter:in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2228CFE-5B86-E2FF-8995-8A1DFF425525}"/>
              </a:ext>
            </a:extLst>
          </p:cNvPr>
          <p:cNvSpPr txBox="1"/>
          <p:nvPr/>
        </p:nvSpPr>
        <p:spPr>
          <a:xfrm>
            <a:off x="5208846" y="6208079"/>
            <a:ext cx="2001723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Mechatroniker:in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44172A2-5360-3E59-1C3C-1FFF4671E137}"/>
              </a:ext>
            </a:extLst>
          </p:cNvPr>
          <p:cNvSpPr txBox="1"/>
          <p:nvPr/>
        </p:nvSpPr>
        <p:spPr>
          <a:xfrm>
            <a:off x="9252809" y="6208079"/>
            <a:ext cx="2135001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>
                <a:latin typeface="Lexend"/>
                <a:cs typeface="Levenim MT" panose="020F0502020204030204" pitchFamily="2" charset="-79"/>
              </a:rPr>
              <a:t>Köchin/Koch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29564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Welche Fächer sind für die folgenden Berufe wichtig?</a:t>
            </a:r>
            <a:endParaRPr lang="de-AT" dirty="0"/>
          </a:p>
        </p:txBody>
      </p:sp>
      <p:pic>
        <p:nvPicPr>
          <p:cNvPr id="7" name="Grafik 6" descr="Ein Bild, das Kleidung, Person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C20F8806-530A-A1C7-A0A4-512A069F3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000" y="4146943"/>
            <a:ext cx="3834000" cy="2556000"/>
          </a:xfrm>
          <a:prstGeom prst="rect">
            <a:avLst/>
          </a:prstGeom>
        </p:spPr>
      </p:pic>
      <p:pic>
        <p:nvPicPr>
          <p:cNvPr id="9" name="Grafik 8" descr="Ein Bild, das draußen, Gras, Farm, Ernte enthält.&#10;&#10;Automatisch generierte Beschreibung">
            <a:extLst>
              <a:ext uri="{FF2B5EF4-FFF2-40B4-BE49-F238E27FC236}">
                <a16:creationId xmlns:a16="http://schemas.microsoft.com/office/drawing/2014/main" id="{1DD192BC-4CB4-42F1-DBF2-5F9534BC1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797" y="4146943"/>
            <a:ext cx="3834000" cy="2556000"/>
          </a:xfrm>
          <a:prstGeom prst="rect">
            <a:avLst/>
          </a:prstGeom>
        </p:spPr>
      </p:pic>
      <p:pic>
        <p:nvPicPr>
          <p:cNvPr id="12" name="Grafik 11" descr="Ein Bild, das Kleidung, Person, Fenster, draußen enthält.&#10;&#10;Automatisch generierte Beschreibung">
            <a:extLst>
              <a:ext uri="{FF2B5EF4-FFF2-40B4-BE49-F238E27FC236}">
                <a16:creationId xmlns:a16="http://schemas.microsoft.com/office/drawing/2014/main" id="{62D62D1E-456D-D106-5E4D-EB6DF08555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7" y="1471016"/>
            <a:ext cx="3834000" cy="25560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96982EF-8EB0-C714-E215-9D00B29BAE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000" y="1486261"/>
            <a:ext cx="3834000" cy="2556000"/>
          </a:xfrm>
          <a:prstGeom prst="rect">
            <a:avLst/>
          </a:prstGeom>
        </p:spPr>
      </p:pic>
      <p:pic>
        <p:nvPicPr>
          <p:cNvPr id="16" name="Grafik 15" descr="Ein Bild, das Unterhaltung, Darbietung, Auftritt, Person enthält.&#10;&#10;Automatisch generierte Beschreibung">
            <a:extLst>
              <a:ext uri="{FF2B5EF4-FFF2-40B4-BE49-F238E27FC236}">
                <a16:creationId xmlns:a16="http://schemas.microsoft.com/office/drawing/2014/main" id="{FC51B77B-C3BB-5FBC-0302-F99DDE1143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03" y="1471016"/>
            <a:ext cx="3834000" cy="2556000"/>
          </a:xfrm>
          <a:prstGeom prst="rect">
            <a:avLst/>
          </a:prstGeom>
        </p:spPr>
      </p:pic>
      <p:pic>
        <p:nvPicPr>
          <p:cNvPr id="2" name="Grafik 1" descr="Ein Bild, das draußen, Kleidung, Person, Baum enthält.&#10;&#10;Automatisch generierte Beschreibung">
            <a:extLst>
              <a:ext uri="{FF2B5EF4-FFF2-40B4-BE49-F238E27FC236}">
                <a16:creationId xmlns:a16="http://schemas.microsoft.com/office/drawing/2014/main" id="{06DD537B-C9F3-6277-CE3F-F477971E2A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203" y="4146943"/>
            <a:ext cx="3408000" cy="25560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EBEF330-BE36-84A1-55D9-A78B82D5FCDB}"/>
              </a:ext>
            </a:extLst>
          </p:cNvPr>
          <p:cNvSpPr txBox="1"/>
          <p:nvPr/>
        </p:nvSpPr>
        <p:spPr>
          <a:xfrm>
            <a:off x="1402316" y="3657686"/>
            <a:ext cx="1784504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Lokführer:in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2D936A0-7920-739E-88B0-D35451057033}"/>
              </a:ext>
            </a:extLst>
          </p:cNvPr>
          <p:cNvSpPr txBox="1"/>
          <p:nvPr/>
        </p:nvSpPr>
        <p:spPr>
          <a:xfrm>
            <a:off x="5415518" y="3657686"/>
            <a:ext cx="1501555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Skilehrer:in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A08D0F1-9F6F-BA25-5C6D-C493F20BA68B}"/>
              </a:ext>
            </a:extLst>
          </p:cNvPr>
          <p:cNvSpPr txBox="1"/>
          <p:nvPr/>
        </p:nvSpPr>
        <p:spPr>
          <a:xfrm>
            <a:off x="9260209" y="3657686"/>
            <a:ext cx="2002302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cs typeface="Levenim MT" panose="020F0502020204030204" pitchFamily="2" charset="-79"/>
                <a:sym typeface="Calibri"/>
              </a:rPr>
              <a:t>Schauspieler:in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AC6A277-B3BD-FF74-8811-5A9CA73E0AF3}"/>
              </a:ext>
            </a:extLst>
          </p:cNvPr>
          <p:cNvSpPr txBox="1"/>
          <p:nvPr/>
        </p:nvSpPr>
        <p:spPr>
          <a:xfrm>
            <a:off x="1438492" y="6333613"/>
            <a:ext cx="1644582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cs typeface="Levenim MT" panose="020F0502020204030204" pitchFamily="2" charset="-79"/>
                <a:sym typeface="Calibri"/>
              </a:rPr>
              <a:t>Landwirt:in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548CFC2-CF41-A57C-0E15-3AC8BC8F46FE}"/>
              </a:ext>
            </a:extLst>
          </p:cNvPr>
          <p:cNvSpPr txBox="1"/>
          <p:nvPr/>
        </p:nvSpPr>
        <p:spPr>
          <a:xfrm>
            <a:off x="5289495" y="6333613"/>
            <a:ext cx="1871795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R</a:t>
            </a:r>
            <a:r>
              <a:rPr kumimoji="0" lang="de-DE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cs typeface="Levenim MT" panose="020F0502020204030204" pitchFamily="2" charset="-79"/>
                <a:sym typeface="Calibri"/>
              </a:rPr>
              <a:t>ezeptionist:in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F1296FA-15CB-24DE-DEB3-555C0F18E43A}"/>
              </a:ext>
            </a:extLst>
          </p:cNvPr>
          <p:cNvSpPr txBox="1"/>
          <p:nvPr/>
        </p:nvSpPr>
        <p:spPr>
          <a:xfrm>
            <a:off x="9141132" y="6333613"/>
            <a:ext cx="1612375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Elektriker</a:t>
            </a:r>
            <a:r>
              <a:rPr kumimoji="0" lang="de-DE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/>
                <a:cs typeface="Levenim MT" panose="020F0502020204030204" pitchFamily="2" charset="-79"/>
                <a:sym typeface="Calibri"/>
              </a:rPr>
              <a:t>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69402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Welche Fächer sind für die folgenden Berufe wichtig?</a:t>
            </a:r>
            <a:endParaRPr lang="de-AT" dirty="0"/>
          </a:p>
        </p:txBody>
      </p:sp>
      <p:pic>
        <p:nvPicPr>
          <p:cNvPr id="3" name="Grafik 2" descr="Ein Bild, das Konzert, Unterhaltung, Bühne, Kleidung enthält.&#10;&#10;Automatisch generierte Beschreibung">
            <a:extLst>
              <a:ext uri="{FF2B5EF4-FFF2-40B4-BE49-F238E27FC236}">
                <a16:creationId xmlns:a16="http://schemas.microsoft.com/office/drawing/2014/main" id="{07352F27-4348-BD1D-8961-89F37E8D34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14" y="1403052"/>
            <a:ext cx="3833537" cy="2556000"/>
          </a:xfrm>
          <a:prstGeom prst="rect">
            <a:avLst/>
          </a:prstGeom>
        </p:spPr>
      </p:pic>
      <p:pic>
        <p:nvPicPr>
          <p:cNvPr id="8" name="Grafik 7" descr="Ein Bild, das draußen, Landfahrzeug, Fahrzeug, Rad enthält.&#10;&#10;Automatisch generierte Beschreibung">
            <a:extLst>
              <a:ext uri="{FF2B5EF4-FFF2-40B4-BE49-F238E27FC236}">
                <a16:creationId xmlns:a16="http://schemas.microsoft.com/office/drawing/2014/main" id="{38AD43E4-FB11-2FB0-94A0-BE64380980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14" y="4086413"/>
            <a:ext cx="3834332" cy="2556000"/>
          </a:xfrm>
          <a:prstGeom prst="rect">
            <a:avLst/>
          </a:prstGeom>
        </p:spPr>
      </p:pic>
      <p:pic>
        <p:nvPicPr>
          <p:cNvPr id="18" name="Grafik 17" descr="Ein Bild, das Gebäude, Kleidung, Schuhwerk, Lagerhaus enthält.&#10;&#10;Automatisch generierte Beschreibung">
            <a:extLst>
              <a:ext uri="{FF2B5EF4-FFF2-40B4-BE49-F238E27FC236}">
                <a16:creationId xmlns:a16="http://schemas.microsoft.com/office/drawing/2014/main" id="{6B045C4C-41A6-8DFC-08F0-31FB8A7AF0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3" r="10269"/>
          <a:stretch/>
        </p:blipFill>
        <p:spPr>
          <a:xfrm>
            <a:off x="4320301" y="1403052"/>
            <a:ext cx="3834332" cy="2556000"/>
          </a:xfrm>
          <a:prstGeom prst="rect">
            <a:avLst/>
          </a:prstGeom>
        </p:spPr>
      </p:pic>
      <p:pic>
        <p:nvPicPr>
          <p:cNvPr id="22" name="Grafik 21" descr="Ein Bild, das Person, Kleidung, Menschliches Gesicht, Lächeln enthält.&#10;&#10;Automatisch generierte Beschreibung">
            <a:extLst>
              <a:ext uri="{FF2B5EF4-FFF2-40B4-BE49-F238E27FC236}">
                <a16:creationId xmlns:a16="http://schemas.microsoft.com/office/drawing/2014/main" id="{54050F33-C0BB-9301-51B3-8E74361DDB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83" y="1417859"/>
            <a:ext cx="3550602" cy="2556000"/>
          </a:xfrm>
          <a:prstGeom prst="rect">
            <a:avLst/>
          </a:prstGeom>
        </p:spPr>
      </p:pic>
      <p:pic>
        <p:nvPicPr>
          <p:cNvPr id="10" name="Grafik 9" descr="Ein Bild, das Kleidung, Person, Menschliches Gesicht, Kleinkind enthält.&#10;&#10;Automatisch generierte Beschreibung">
            <a:extLst>
              <a:ext uri="{FF2B5EF4-FFF2-40B4-BE49-F238E27FC236}">
                <a16:creationId xmlns:a16="http://schemas.microsoft.com/office/drawing/2014/main" id="{3D983A0F-4A9C-0F6E-5F43-EE8CA9811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399" y="4091175"/>
            <a:ext cx="3833695" cy="2556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FF06518-79C3-673C-519A-9780A029BDD3}"/>
              </a:ext>
            </a:extLst>
          </p:cNvPr>
          <p:cNvSpPr txBox="1"/>
          <p:nvPr/>
        </p:nvSpPr>
        <p:spPr>
          <a:xfrm>
            <a:off x="836667" y="3585218"/>
            <a:ext cx="2831064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Musiker:in</a:t>
            </a:r>
            <a:r>
              <a:rPr lang="de-DE" dirty="0">
                <a:latin typeface="Lexend"/>
                <a:cs typeface="Levenim MT" panose="020F0502020204030204" pitchFamily="2" charset="-79"/>
              </a:rPr>
              <a:t> / </a:t>
            </a:r>
            <a:r>
              <a:rPr lang="de-DE" dirty="0" err="1">
                <a:latin typeface="Lexend"/>
                <a:cs typeface="Levenim MT" panose="020F0502020204030204" pitchFamily="2" charset="-79"/>
              </a:rPr>
              <a:t>Sänger:in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5B982A1-4D68-95A1-0AE4-6C1974AA53BC}"/>
              </a:ext>
            </a:extLst>
          </p:cNvPr>
          <p:cNvSpPr txBox="1"/>
          <p:nvPr/>
        </p:nvSpPr>
        <p:spPr>
          <a:xfrm>
            <a:off x="4924842" y="3585218"/>
            <a:ext cx="2752496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Lagermitarbeiter:in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B6E7442-B380-7903-300B-A99086F7C1CD}"/>
              </a:ext>
            </a:extLst>
          </p:cNvPr>
          <p:cNvSpPr txBox="1"/>
          <p:nvPr/>
        </p:nvSpPr>
        <p:spPr>
          <a:xfrm>
            <a:off x="9526375" y="3604529"/>
            <a:ext cx="1346837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Politiker:in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A9FC164-0140-6D74-CF51-8290B7183489}"/>
              </a:ext>
            </a:extLst>
          </p:cNvPr>
          <p:cNvSpPr txBox="1"/>
          <p:nvPr/>
        </p:nvSpPr>
        <p:spPr>
          <a:xfrm>
            <a:off x="1585884" y="6273083"/>
            <a:ext cx="1350385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Polizist:in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pic>
        <p:nvPicPr>
          <p:cNvPr id="11" name="Grafik 10" descr="Ein Bild, das Wand, Im Haus, Kleidung, Person enthält.&#10;&#10;Automatisch generierte Beschreibung">
            <a:extLst>
              <a:ext uri="{FF2B5EF4-FFF2-40B4-BE49-F238E27FC236}">
                <a16:creationId xmlns:a16="http://schemas.microsoft.com/office/drawing/2014/main" id="{B8FDE5CA-0ABE-C15B-75B1-2EE5401BC5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556" y="4086413"/>
            <a:ext cx="3834001" cy="25560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23CCF799-AD5D-56CB-EA47-7E7EA72D7790}"/>
              </a:ext>
            </a:extLst>
          </p:cNvPr>
          <p:cNvSpPr txBox="1"/>
          <p:nvPr/>
        </p:nvSpPr>
        <p:spPr>
          <a:xfrm>
            <a:off x="4913117" y="6273083"/>
            <a:ext cx="2764221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Elementarpädagog:in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49E1CC1-69DE-9EDB-41ED-BEF42A100EDD}"/>
              </a:ext>
            </a:extLst>
          </p:cNvPr>
          <p:cNvSpPr txBox="1"/>
          <p:nvPr/>
        </p:nvSpPr>
        <p:spPr>
          <a:xfrm>
            <a:off x="9512979" y="6263038"/>
            <a:ext cx="1269698" cy="36933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 cap="flat">
            <a:noFill/>
            <a:miter lim="400000"/>
          </a:ln>
          <a:effectLst>
            <a:softEdge rad="31750"/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dirty="0" err="1">
                <a:latin typeface="Lexend"/>
                <a:cs typeface="Levenim MT" panose="020F0502020204030204" pitchFamily="2" charset="-79"/>
              </a:rPr>
              <a:t>Tischler:in</a:t>
            </a: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/>
              <a:cs typeface="Levenim MT" panose="020F0502020204030204" pitchFamily="2" charset="-79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61278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5754BF7-65FC-306C-F3FA-265058E22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Selbstständige Reflexion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89A64A0-FCBB-38DA-6C2A-7AE6CA618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3"/>
            <a:ext cx="10639925" cy="4661947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sz="2800" b="1" dirty="0"/>
              <a:t>Denk</a:t>
            </a:r>
            <a:r>
              <a:rPr lang="de-DE" sz="2800" dirty="0"/>
              <a:t> über dein zukünftiges Berufsleben </a:t>
            </a:r>
            <a:r>
              <a:rPr lang="de-DE" sz="2800" b="1" dirty="0"/>
              <a:t>nach</a:t>
            </a:r>
            <a:r>
              <a:rPr lang="de-DE" sz="2800" dirty="0"/>
              <a:t> und </a:t>
            </a:r>
            <a:r>
              <a:rPr lang="de-DE" sz="2800" b="1" dirty="0"/>
              <a:t>beantworte</a:t>
            </a:r>
            <a:r>
              <a:rPr lang="de-DE" sz="2800" dirty="0"/>
              <a:t> in einem kurzen Text folgende Fragen in deiner Mitschrift:</a:t>
            </a:r>
          </a:p>
          <a:p>
            <a:pPr>
              <a:lnSpc>
                <a:spcPct val="110000"/>
              </a:lnSpc>
            </a:pPr>
            <a:r>
              <a:rPr lang="de-DE" sz="2800" dirty="0"/>
              <a:t>Wie kann dir das Fach _________ allgemein für dein zukünftiges Berufsleben helfen? Welche Kenntnisse und Fähigkeiten kannst du für deine Zukunft mitnehmen?</a:t>
            </a:r>
          </a:p>
          <a:p>
            <a:pPr>
              <a:lnSpc>
                <a:spcPct val="110000"/>
              </a:lnSpc>
            </a:pPr>
            <a:r>
              <a:rPr lang="de-DE" sz="2800" dirty="0"/>
              <a:t>Gibt es einen Beruf, der mit Fach _________ zusammenhängt und dich besonders anspricht?</a:t>
            </a:r>
          </a:p>
          <a:p>
            <a:pPr marL="0" indent="0">
              <a:lnSpc>
                <a:spcPct val="110000"/>
              </a:lnSpc>
              <a:buNone/>
            </a:pPr>
            <a:endParaRPr lang="de-DE" sz="28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2800" dirty="0"/>
              <a:t>Wenn du bereits weißt, welche Ausbildung du machen möchtest:</a:t>
            </a:r>
          </a:p>
          <a:p>
            <a:pPr>
              <a:lnSpc>
                <a:spcPct val="110000"/>
              </a:lnSpc>
            </a:pPr>
            <a:r>
              <a:rPr lang="de-DE" sz="2800" dirty="0"/>
              <a:t>Wie hilft dir das Fach _________ im Beruf / bei der Ausbildung _________?</a:t>
            </a:r>
          </a:p>
          <a:p>
            <a:pPr>
              <a:lnSpc>
                <a:spcPct val="110000"/>
              </a:lnSpc>
            </a:pPr>
            <a:r>
              <a:rPr lang="de-DE" sz="2800" dirty="0"/>
              <a:t>Welche weiteren Fächer sind für diese Ausbildung/diesen Beruf besonders wichtig? </a:t>
            </a:r>
          </a:p>
        </p:txBody>
      </p:sp>
      <p:pic>
        <p:nvPicPr>
          <p:cNvPr id="3" name="Grafik 2" descr="Ein Bild, das Säugetier, Clipart, Hase Kaninchen, Tierfigur enthält.&#10;&#10;Automatisch generierte Beschreibung">
            <a:extLst>
              <a:ext uri="{FF2B5EF4-FFF2-40B4-BE49-F238E27FC236}">
                <a16:creationId xmlns:a16="http://schemas.microsoft.com/office/drawing/2014/main" id="{4497D8D0-6FCE-3275-F27B-8A49BDD78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577" y="3918382"/>
            <a:ext cx="1704422" cy="170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5343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http://purl.org/dc/elements/1.1/"/>
    <ds:schemaRef ds:uri="f799415d-695a-4815-bd71-e216a568b99c"/>
    <ds:schemaRef ds:uri="http://purl.org/dc/terms/"/>
    <ds:schemaRef ds:uri="698a1803-52f3-4d4f-bff9-093c0d5dc281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Office PowerPoint</Application>
  <PresentationFormat>Breitbild</PresentationFormat>
  <Paragraphs>75</Paragraphs>
  <Slides>11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Fächer und Berufe</vt:lpstr>
      <vt:lpstr>Leitfragen für Video</vt:lpstr>
      <vt:lpstr>Welche Fächer sind für die folgenden Berufe wichtig?</vt:lpstr>
      <vt:lpstr>Welche Fächer sind für die folgenden Berufe wichtig?</vt:lpstr>
      <vt:lpstr>Welche Fächer sind für die folgenden Berufe wichtig?</vt:lpstr>
      <vt:lpstr>Welche Fächer sind für die folgenden Berufe wichtig?</vt:lpstr>
      <vt:lpstr>Selbstständige Reflexion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Philipp Ringswirth</cp:lastModifiedBy>
  <cp:revision>2</cp:revision>
  <dcterms:modified xsi:type="dcterms:W3CDTF">2025-02-10T09:10:29Z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