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0"/>
  </p:notesMasterIdLst>
  <p:sldIdLst>
    <p:sldId id="256" r:id="rId5"/>
    <p:sldId id="293" r:id="rId6"/>
    <p:sldId id="294" r:id="rId7"/>
    <p:sldId id="295" r:id="rId8"/>
    <p:sldId id="292" r:id="rId9"/>
    <p:sldId id="257" r:id="rId10"/>
    <p:sldId id="289" r:id="rId11"/>
    <p:sldId id="285" r:id="rId12"/>
    <p:sldId id="287" r:id="rId13"/>
    <p:sldId id="286" r:id="rId14"/>
    <p:sldId id="291" r:id="rId15"/>
    <p:sldId id="290" r:id="rId16"/>
    <p:sldId id="283" r:id="rId17"/>
    <p:sldId id="281" r:id="rId18"/>
    <p:sldId id="282" r:id="rId1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8A1056-E069-D712-ABD1-850730FBB5C3}" name="Gastbenutzer" initials="Ga" userId="S::urn:spo:anon#7e12ac429fc06beb2017c20c8a39213a3a12ebe623281269c26c545ca542cf4c::" providerId="AD"/>
  <p188:author id="{333D7067-8F9A-3527-316A-E5FA188540D8}" name="Gastbenutzer" initials="Ga" userId="S::urn:spo:anon#0484a875ba28f7ff68ff73d9beef8128873cfb98a010024d4e79af9cb682a221::"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48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80" autoAdjust="0"/>
    <p:restoredTop sz="94580"/>
  </p:normalViewPr>
  <p:slideViewPr>
    <p:cSldViewPr snapToGrid="0">
      <p:cViewPr varScale="1">
        <p:scale>
          <a:sx n="60" d="100"/>
          <a:sy n="60" d="100"/>
        </p:scale>
        <p:origin x="8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B60D26B1-5986-4D27-8779-1C6D1890C4F7}"/>
    <pc:docChg chg="undo custSel addSld delSld modSld sldOrd">
      <pc:chgData name="Anna Steinbauer" userId="aa9e69c0-640f-4dee-88df-45dd0169f62d" providerId="ADAL" clId="{B60D26B1-5986-4D27-8779-1C6D1890C4F7}" dt="2024-12-15T23:58:20.109" v="940" actId="2696"/>
      <pc:docMkLst>
        <pc:docMk/>
      </pc:docMkLst>
      <pc:sldChg chg="modSp mod">
        <pc:chgData name="Anna Steinbauer" userId="aa9e69c0-640f-4dee-88df-45dd0169f62d" providerId="ADAL" clId="{B60D26B1-5986-4D27-8779-1C6D1890C4F7}" dt="2024-12-15T21:44:31.457" v="703" actId="13926"/>
        <pc:sldMkLst>
          <pc:docMk/>
          <pc:sldMk cId="0" sldId="281"/>
        </pc:sldMkLst>
        <pc:spChg chg="mod">
          <ac:chgData name="Anna Steinbauer" userId="aa9e69c0-640f-4dee-88df-45dd0169f62d" providerId="ADAL" clId="{B60D26B1-5986-4D27-8779-1C6D1890C4F7}" dt="2024-12-15T21:44:31.457" v="703" actId="13926"/>
          <ac:spMkLst>
            <pc:docMk/>
            <pc:sldMk cId="0" sldId="281"/>
            <ac:spMk id="487" creationId="{00000000-0000-0000-0000-000000000000}"/>
          </ac:spMkLst>
        </pc:spChg>
      </pc:sldChg>
      <pc:sldChg chg="del">
        <pc:chgData name="Anna Steinbauer" userId="aa9e69c0-640f-4dee-88df-45dd0169f62d" providerId="ADAL" clId="{B60D26B1-5986-4D27-8779-1C6D1890C4F7}" dt="2024-12-15T23:58:20.109" v="940" actId="2696"/>
        <pc:sldMkLst>
          <pc:docMk/>
          <pc:sldMk cId="36646498" sldId="284"/>
        </pc:sldMkLst>
      </pc:sldChg>
      <pc:sldChg chg="modSp mod">
        <pc:chgData name="Anna Steinbauer" userId="aa9e69c0-640f-4dee-88df-45dd0169f62d" providerId="ADAL" clId="{B60D26B1-5986-4D27-8779-1C6D1890C4F7}" dt="2024-12-15T21:44:35.394" v="705" actId="20577"/>
        <pc:sldMkLst>
          <pc:docMk/>
          <pc:sldMk cId="3241685876" sldId="286"/>
        </pc:sldMkLst>
        <pc:spChg chg="mod">
          <ac:chgData name="Anna Steinbauer" userId="aa9e69c0-640f-4dee-88df-45dd0169f62d" providerId="ADAL" clId="{B60D26B1-5986-4D27-8779-1C6D1890C4F7}" dt="2024-12-15T21:44:35.394" v="705" actId="20577"/>
          <ac:spMkLst>
            <pc:docMk/>
            <pc:sldMk cId="3241685876" sldId="286"/>
            <ac:spMk id="3" creationId="{725EE54B-07F6-8E09-B4F4-6721BF671603}"/>
          </ac:spMkLst>
        </pc:spChg>
        <pc:picChg chg="mod">
          <ac:chgData name="Anna Steinbauer" userId="aa9e69c0-640f-4dee-88df-45dd0169f62d" providerId="ADAL" clId="{B60D26B1-5986-4D27-8779-1C6D1890C4F7}" dt="2024-12-15T21:42:19.789" v="104" actId="1076"/>
          <ac:picMkLst>
            <pc:docMk/>
            <pc:sldMk cId="3241685876" sldId="286"/>
            <ac:picMk id="9" creationId="{DE0F6D0D-440E-7878-23E8-FC5CF0F008F0}"/>
          </ac:picMkLst>
        </pc:picChg>
      </pc:sldChg>
      <pc:sldChg chg="modSp mod">
        <pc:chgData name="Anna Steinbauer" userId="aa9e69c0-640f-4dee-88df-45dd0169f62d" providerId="ADAL" clId="{B60D26B1-5986-4D27-8779-1C6D1890C4F7}" dt="2024-12-10T11:11:20.460" v="74" actId="20577"/>
        <pc:sldMkLst>
          <pc:docMk/>
          <pc:sldMk cId="2028582279" sldId="287"/>
        </pc:sldMkLst>
        <pc:spChg chg="mod">
          <ac:chgData name="Anna Steinbauer" userId="aa9e69c0-640f-4dee-88df-45dd0169f62d" providerId="ADAL" clId="{B60D26B1-5986-4D27-8779-1C6D1890C4F7}" dt="2024-12-10T11:11:20.460" v="74" actId="20577"/>
          <ac:spMkLst>
            <pc:docMk/>
            <pc:sldMk cId="2028582279" sldId="287"/>
            <ac:spMk id="362" creationId="{00000000-0000-0000-0000-000000000000}"/>
          </ac:spMkLst>
        </pc:spChg>
      </pc:sldChg>
      <pc:sldChg chg="new del">
        <pc:chgData name="Anna Steinbauer" userId="aa9e69c0-640f-4dee-88df-45dd0169f62d" providerId="ADAL" clId="{B60D26B1-5986-4D27-8779-1C6D1890C4F7}" dt="2024-12-10T11:07:35.976" v="4" actId="2696"/>
        <pc:sldMkLst>
          <pc:docMk/>
          <pc:sldMk cId="1412712657" sldId="288"/>
        </pc:sldMkLst>
      </pc:sldChg>
      <pc:sldChg chg="addSp modSp new mod ord">
        <pc:chgData name="Anna Steinbauer" userId="aa9e69c0-640f-4dee-88df-45dd0169f62d" providerId="ADAL" clId="{B60D26B1-5986-4D27-8779-1C6D1890C4F7}" dt="2024-12-10T11:08:39.084" v="49" actId="20577"/>
        <pc:sldMkLst>
          <pc:docMk/>
          <pc:sldMk cId="3681925929" sldId="289"/>
        </pc:sldMkLst>
        <pc:spChg chg="mod">
          <ac:chgData name="Anna Steinbauer" userId="aa9e69c0-640f-4dee-88df-45dd0169f62d" providerId="ADAL" clId="{B60D26B1-5986-4D27-8779-1C6D1890C4F7}" dt="2024-12-10T11:08:39.084" v="49" actId="20577"/>
          <ac:spMkLst>
            <pc:docMk/>
            <pc:sldMk cId="3681925929" sldId="289"/>
            <ac:spMk id="2" creationId="{54D70079-3DCB-B1F1-072C-AD8CEBF08800}"/>
          </ac:spMkLst>
        </pc:spChg>
        <pc:spChg chg="mod">
          <ac:chgData name="Anna Steinbauer" userId="aa9e69c0-640f-4dee-88df-45dd0169f62d" providerId="ADAL" clId="{B60D26B1-5986-4D27-8779-1C6D1890C4F7}" dt="2024-12-10T11:08:35.223" v="22" actId="403"/>
          <ac:spMkLst>
            <pc:docMk/>
            <pc:sldMk cId="3681925929" sldId="289"/>
            <ac:spMk id="3" creationId="{A74DC395-5114-39ED-4AC1-20B2B5EEF85E}"/>
          </ac:spMkLst>
        </pc:spChg>
        <pc:picChg chg="add mod">
          <ac:chgData name="Anna Steinbauer" userId="aa9e69c0-640f-4dee-88df-45dd0169f62d" providerId="ADAL" clId="{B60D26B1-5986-4D27-8779-1C6D1890C4F7}" dt="2024-12-10T11:08:20.104" v="20" actId="1076"/>
          <ac:picMkLst>
            <pc:docMk/>
            <pc:sldMk cId="3681925929" sldId="289"/>
            <ac:picMk id="5" creationId="{07851837-41BD-4025-8783-481E7B158C34}"/>
          </ac:picMkLst>
        </pc:picChg>
      </pc:sldChg>
      <pc:sldChg chg="addSp delSp modSp new mod modClrScheme chgLayout">
        <pc:chgData name="Anna Steinbauer" userId="aa9e69c0-640f-4dee-88df-45dd0169f62d" providerId="ADAL" clId="{B60D26B1-5986-4D27-8779-1C6D1890C4F7}" dt="2024-12-15T23:17:56.052" v="939" actId="20577"/>
        <pc:sldMkLst>
          <pc:docMk/>
          <pc:sldMk cId="2801491223" sldId="290"/>
        </pc:sldMkLst>
        <pc:spChg chg="mod ord">
          <ac:chgData name="Anna Steinbauer" userId="aa9e69c0-640f-4dee-88df-45dd0169f62d" providerId="ADAL" clId="{B60D26B1-5986-4D27-8779-1C6D1890C4F7}" dt="2024-12-15T23:07:43.698" v="738" actId="700"/>
          <ac:spMkLst>
            <pc:docMk/>
            <pc:sldMk cId="2801491223" sldId="290"/>
            <ac:spMk id="2" creationId="{7B4C4420-7D1C-A896-55B5-854797E9DDAD}"/>
          </ac:spMkLst>
        </pc:spChg>
        <pc:spChg chg="mod ord">
          <ac:chgData name="Anna Steinbauer" userId="aa9e69c0-640f-4dee-88df-45dd0169f62d" providerId="ADAL" clId="{B60D26B1-5986-4D27-8779-1C6D1890C4F7}" dt="2024-12-15T23:17:56.052" v="939" actId="20577"/>
          <ac:spMkLst>
            <pc:docMk/>
            <pc:sldMk cId="2801491223" sldId="290"/>
            <ac:spMk id="3" creationId="{A66FA54D-81D2-20FA-FBD2-4A0BB69F4FBD}"/>
          </ac:spMkLst>
        </pc:spChg>
        <pc:spChg chg="add mod">
          <ac:chgData name="Anna Steinbauer" userId="aa9e69c0-640f-4dee-88df-45dd0169f62d" providerId="ADAL" clId="{B60D26B1-5986-4D27-8779-1C6D1890C4F7}" dt="2024-12-15T23:17:47.398" v="933" actId="20577"/>
          <ac:spMkLst>
            <pc:docMk/>
            <pc:sldMk cId="2801491223" sldId="290"/>
            <ac:spMk id="5" creationId="{7E67CBE6-DA67-7F19-26E8-7AD67EFC491D}"/>
          </ac:spMkLst>
        </pc:spChg>
      </pc:sldChg>
      <pc:sldChg chg="modSp add mod">
        <pc:chgData name="Anna Steinbauer" userId="aa9e69c0-640f-4dee-88df-45dd0169f62d" providerId="ADAL" clId="{B60D26B1-5986-4D27-8779-1C6D1890C4F7}" dt="2024-12-15T23:14:10.702" v="884" actId="20577"/>
        <pc:sldMkLst>
          <pc:docMk/>
          <pc:sldMk cId="2955932322" sldId="291"/>
        </pc:sldMkLst>
        <pc:spChg chg="mod">
          <ac:chgData name="Anna Steinbauer" userId="aa9e69c0-640f-4dee-88df-45dd0169f62d" providerId="ADAL" clId="{B60D26B1-5986-4D27-8779-1C6D1890C4F7}" dt="2024-12-15T23:14:10.702" v="884" actId="20577"/>
          <ac:spMkLst>
            <pc:docMk/>
            <pc:sldMk cId="2955932322" sldId="291"/>
            <ac:spMk id="362" creationId="{00000000-0000-0000-0000-000000000000}"/>
          </ac:spMkLst>
        </pc:spChg>
      </pc:sldChg>
    </pc:docChg>
  </pc:docChgLst>
  <pc:docChgLst>
    <pc:chgData name="Gastbenutzer" userId="S::urn:spo:anon#7e12ac429fc06beb2017c20c8a39213a3a12ebe623281269c26c545ca542cf4c::" providerId="AD" clId="Web-{317BA74A-BC1A-F594-1B69-9B5A7F80F52D}"/>
    <pc:docChg chg="mod">
      <pc:chgData name="Gastbenutzer" userId="S::urn:spo:anon#7e12ac429fc06beb2017c20c8a39213a3a12ebe623281269c26c545ca542cf4c::" providerId="AD" clId="Web-{317BA74A-BC1A-F594-1B69-9B5A7F80F52D}" dt="2025-01-02T14:44:58.699" v="0"/>
      <pc:docMkLst>
        <pc:docMk/>
      </pc:docMkLst>
    </pc:docChg>
  </pc:docChgLst>
  <pc:docChgLst>
    <pc:chgData name="Anna Steinbauer" userId="aa9e69c0-640f-4dee-88df-45dd0169f62d" providerId="ADAL" clId="{A2BB037A-1F0A-4B3F-A2F3-F326ED79E801}"/>
    <pc:docChg chg="custSel modSld">
      <pc:chgData name="Anna Steinbauer" userId="aa9e69c0-640f-4dee-88df-45dd0169f62d" providerId="ADAL" clId="{A2BB037A-1F0A-4B3F-A2F3-F326ED79E801}" dt="2025-02-10T16:56:29.209" v="11" actId="1036"/>
      <pc:docMkLst>
        <pc:docMk/>
      </pc:docMkLst>
      <pc:sldChg chg="delSp modSp mod">
        <pc:chgData name="Anna Steinbauer" userId="aa9e69c0-640f-4dee-88df-45dd0169f62d" providerId="ADAL" clId="{A2BB037A-1F0A-4B3F-A2F3-F326ED79E801}" dt="2025-02-10T16:56:29.209" v="11" actId="1036"/>
        <pc:sldMkLst>
          <pc:docMk/>
          <pc:sldMk cId="3241685876" sldId="286"/>
        </pc:sldMkLst>
        <pc:spChg chg="del">
          <ac:chgData name="Anna Steinbauer" userId="aa9e69c0-640f-4dee-88df-45dd0169f62d" providerId="ADAL" clId="{A2BB037A-1F0A-4B3F-A2F3-F326ED79E801}" dt="2025-02-10T16:56:23.173" v="0" actId="478"/>
          <ac:spMkLst>
            <pc:docMk/>
            <pc:sldMk cId="3241685876" sldId="286"/>
            <ac:spMk id="2" creationId="{77A3732A-C5AB-A0CC-0CB9-7F6C7678DE98}"/>
          </ac:spMkLst>
        </pc:spChg>
        <pc:picChg chg="mod">
          <ac:chgData name="Anna Steinbauer" userId="aa9e69c0-640f-4dee-88df-45dd0169f62d" providerId="ADAL" clId="{A2BB037A-1F0A-4B3F-A2F3-F326ED79E801}" dt="2025-02-10T16:56:29.209" v="11" actId="1036"/>
          <ac:picMkLst>
            <pc:docMk/>
            <pc:sldMk cId="3241685876" sldId="286"/>
            <ac:picMk id="9" creationId="{DE0F6D0D-440E-7878-23E8-FC5CF0F008F0}"/>
          </ac:picMkLst>
        </pc:picChg>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0F2EA624-C27B-4DB9-8657-9F4CCD8F86AD}"/>
    <pc:docChg chg="undo custSel addSld modSld sldOrd">
      <pc:chgData name="Anna Steinbauer" userId="aa9e69c0-640f-4dee-88df-45dd0169f62d" providerId="ADAL" clId="{0F2EA624-C27B-4DB9-8657-9F4CCD8F86AD}" dt="2024-11-20T22:13:01.455" v="417" actId="13926"/>
      <pc:docMkLst>
        <pc:docMk/>
      </pc:docMkLst>
      <pc:sldChg chg="modSp mod">
        <pc:chgData name="Anna Steinbauer" userId="aa9e69c0-640f-4dee-88df-45dd0169f62d" providerId="ADAL" clId="{0F2EA624-C27B-4DB9-8657-9F4CCD8F86AD}" dt="2024-11-20T12:59:43.516" v="277" actId="20577"/>
        <pc:sldMkLst>
          <pc:docMk/>
          <pc:sldMk cId="0" sldId="256"/>
        </pc:sldMkLst>
        <pc:spChg chg="mod">
          <ac:chgData name="Anna Steinbauer" userId="aa9e69c0-640f-4dee-88df-45dd0169f62d" providerId="ADAL" clId="{0F2EA624-C27B-4DB9-8657-9F4CCD8F86AD}" dt="2024-11-20T12:59:43.516" v="277" actId="20577"/>
          <ac:spMkLst>
            <pc:docMk/>
            <pc:sldMk cId="0" sldId="256"/>
            <ac:spMk id="360" creationId="{00000000-0000-0000-0000-000000000000}"/>
          </ac:spMkLst>
        </pc:spChg>
      </pc:sldChg>
      <pc:sldChg chg="modSp mod">
        <pc:chgData name="Anna Steinbauer" userId="aa9e69c0-640f-4dee-88df-45dd0169f62d" providerId="ADAL" clId="{0F2EA624-C27B-4DB9-8657-9F4CCD8F86AD}" dt="2024-11-20T13:00:26.569" v="319" actId="20577"/>
        <pc:sldMkLst>
          <pc:docMk/>
          <pc:sldMk cId="0" sldId="257"/>
        </pc:sldMkLst>
        <pc:spChg chg="mod">
          <ac:chgData name="Anna Steinbauer" userId="aa9e69c0-640f-4dee-88df-45dd0169f62d" providerId="ADAL" clId="{0F2EA624-C27B-4DB9-8657-9F4CCD8F86AD}" dt="2024-11-20T13:00:26.569" v="319" actId="20577"/>
          <ac:spMkLst>
            <pc:docMk/>
            <pc:sldMk cId="0" sldId="257"/>
            <ac:spMk id="362" creationId="{00000000-0000-0000-0000-000000000000}"/>
          </ac:spMkLst>
        </pc:spChg>
      </pc:sldChg>
      <pc:sldChg chg="modSp mod">
        <pc:chgData name="Anna Steinbauer" userId="aa9e69c0-640f-4dee-88df-45dd0169f62d" providerId="ADAL" clId="{0F2EA624-C27B-4DB9-8657-9F4CCD8F86AD}" dt="2024-11-19T14:14:44.914" v="194" actId="20577"/>
        <pc:sldMkLst>
          <pc:docMk/>
          <pc:sldMk cId="0" sldId="281"/>
        </pc:sldMkLst>
        <pc:spChg chg="mod">
          <ac:chgData name="Anna Steinbauer" userId="aa9e69c0-640f-4dee-88df-45dd0169f62d" providerId="ADAL" clId="{0F2EA624-C27B-4DB9-8657-9F4CCD8F86AD}" dt="2024-11-19T14:14:44.914" v="194" actId="20577"/>
          <ac:spMkLst>
            <pc:docMk/>
            <pc:sldMk cId="0" sldId="281"/>
            <ac:spMk id="487" creationId="{00000000-0000-0000-0000-000000000000}"/>
          </ac:spMkLst>
        </pc:spChg>
      </pc:sldChg>
      <pc:sldChg chg="modSp mod">
        <pc:chgData name="Anna Steinbauer" userId="aa9e69c0-640f-4dee-88df-45dd0169f62d" providerId="ADAL" clId="{0F2EA624-C27B-4DB9-8657-9F4CCD8F86AD}" dt="2024-11-20T22:13:01.455" v="417" actId="13926"/>
        <pc:sldMkLst>
          <pc:docMk/>
          <pc:sldMk cId="858717602" sldId="282"/>
        </pc:sldMkLst>
        <pc:spChg chg="mod">
          <ac:chgData name="Anna Steinbauer" userId="aa9e69c0-640f-4dee-88df-45dd0169f62d" providerId="ADAL" clId="{0F2EA624-C27B-4DB9-8657-9F4CCD8F86AD}" dt="2024-11-20T22:13:01.455" v="417" actId="13926"/>
          <ac:spMkLst>
            <pc:docMk/>
            <pc:sldMk cId="858717602" sldId="282"/>
            <ac:spMk id="3" creationId="{5458406A-D156-7B30-F971-7443E33ECA23}"/>
          </ac:spMkLst>
        </pc:spChg>
      </pc:sldChg>
      <pc:sldChg chg="addSp delSp modSp add mod ord modNotesTx">
        <pc:chgData name="Anna Steinbauer" userId="aa9e69c0-640f-4dee-88df-45dd0169f62d" providerId="ADAL" clId="{0F2EA624-C27B-4DB9-8657-9F4CCD8F86AD}" dt="2024-11-19T14:17:05.069" v="199" actId="1076"/>
        <pc:sldMkLst>
          <pc:docMk/>
          <pc:sldMk cId="2312956495" sldId="285"/>
        </pc:sldMkLst>
        <pc:picChg chg="add mod">
          <ac:chgData name="Anna Steinbauer" userId="aa9e69c0-640f-4dee-88df-45dd0169f62d" providerId="ADAL" clId="{0F2EA624-C27B-4DB9-8657-9F4CCD8F86AD}" dt="2024-11-19T14:13:54.003" v="179" actId="1076"/>
          <ac:picMkLst>
            <pc:docMk/>
            <pc:sldMk cId="2312956495" sldId="285"/>
            <ac:picMk id="11" creationId="{7B83D218-D827-6A7C-7F6D-FDF374F088C7}"/>
          </ac:picMkLst>
        </pc:picChg>
        <pc:picChg chg="add mod">
          <ac:chgData name="Anna Steinbauer" userId="aa9e69c0-640f-4dee-88df-45dd0169f62d" providerId="ADAL" clId="{0F2EA624-C27B-4DB9-8657-9F4CCD8F86AD}" dt="2024-11-19T12:30:54.602" v="166" actId="1076"/>
          <ac:picMkLst>
            <pc:docMk/>
            <pc:sldMk cId="2312956495" sldId="285"/>
            <ac:picMk id="13" creationId="{C1C5D5B0-2E13-51CA-2EE9-8BCD82AF4209}"/>
          </ac:picMkLst>
        </pc:picChg>
        <pc:picChg chg="add mod modCrop">
          <ac:chgData name="Anna Steinbauer" userId="aa9e69c0-640f-4dee-88df-45dd0169f62d" providerId="ADAL" clId="{0F2EA624-C27B-4DB9-8657-9F4CCD8F86AD}" dt="2024-11-19T14:13:59.119" v="181" actId="1076"/>
          <ac:picMkLst>
            <pc:docMk/>
            <pc:sldMk cId="2312956495" sldId="285"/>
            <ac:picMk id="15" creationId="{ED0CFA24-A0DD-9AA0-626C-9BCBC3948172}"/>
          </ac:picMkLst>
        </pc:picChg>
        <pc:picChg chg="add mod">
          <ac:chgData name="Anna Steinbauer" userId="aa9e69c0-640f-4dee-88df-45dd0169f62d" providerId="ADAL" clId="{0F2EA624-C27B-4DB9-8657-9F4CCD8F86AD}" dt="2024-11-19T12:30:47.278" v="163" actId="14100"/>
          <ac:picMkLst>
            <pc:docMk/>
            <pc:sldMk cId="2312956495" sldId="285"/>
            <ac:picMk id="17" creationId="{525C70E5-B1B1-0B0F-323F-59CB666DAC6C}"/>
          </ac:picMkLst>
        </pc:picChg>
        <pc:picChg chg="add mod">
          <ac:chgData name="Anna Steinbauer" userId="aa9e69c0-640f-4dee-88df-45dd0169f62d" providerId="ADAL" clId="{0F2EA624-C27B-4DB9-8657-9F4CCD8F86AD}" dt="2024-11-19T14:13:49.047" v="176" actId="1076"/>
          <ac:picMkLst>
            <pc:docMk/>
            <pc:sldMk cId="2312956495" sldId="285"/>
            <ac:picMk id="21" creationId="{0D1578D0-5A17-12D2-B9EF-21F6B6101850}"/>
          </ac:picMkLst>
        </pc:picChg>
        <pc:picChg chg="add mod">
          <ac:chgData name="Anna Steinbauer" userId="aa9e69c0-640f-4dee-88df-45dd0169f62d" providerId="ADAL" clId="{0F2EA624-C27B-4DB9-8657-9F4CCD8F86AD}" dt="2024-11-19T14:17:05.069" v="199" actId="1076"/>
          <ac:picMkLst>
            <pc:docMk/>
            <pc:sldMk cId="2312956495" sldId="285"/>
            <ac:picMk id="23" creationId="{0CF34373-C7C2-64C1-0061-A736161FEEC3}"/>
          </ac:picMkLst>
        </pc:picChg>
      </pc:sldChg>
      <pc:sldChg chg="addSp delSp modSp new mod">
        <pc:chgData name="Anna Steinbauer" userId="aa9e69c0-640f-4dee-88df-45dd0169f62d" providerId="ADAL" clId="{0F2EA624-C27B-4DB9-8657-9F4CCD8F86AD}" dt="2024-11-19T15:43:58.469" v="216" actId="1076"/>
        <pc:sldMkLst>
          <pc:docMk/>
          <pc:sldMk cId="3241685876" sldId="286"/>
        </pc:sldMkLst>
        <pc:picChg chg="add mod">
          <ac:chgData name="Anna Steinbauer" userId="aa9e69c0-640f-4dee-88df-45dd0169f62d" providerId="ADAL" clId="{0F2EA624-C27B-4DB9-8657-9F4CCD8F86AD}" dt="2024-11-19T15:43:58.469" v="216" actId="1076"/>
          <ac:picMkLst>
            <pc:docMk/>
            <pc:sldMk cId="3241685876" sldId="286"/>
            <ac:picMk id="9" creationId="{DE0F6D0D-440E-7878-23E8-FC5CF0F008F0}"/>
          </ac:picMkLst>
        </pc:picChg>
      </pc:sldChg>
      <pc:sldChg chg="add">
        <pc:chgData name="Anna Steinbauer" userId="aa9e69c0-640f-4dee-88df-45dd0169f62d" providerId="ADAL" clId="{0F2EA624-C27B-4DB9-8657-9F4CCD8F86AD}" dt="2024-11-19T15:39:29.319" v="201"/>
        <pc:sldMkLst>
          <pc:docMk/>
          <pc:sldMk cId="2028582279" sldId="287"/>
        </pc:sldMkLst>
      </pc:sldChg>
    </pc:docChg>
  </pc:docChgLst>
  <pc:docChgLst>
    <pc:chgData name="Anna Steinbauer" userId="aa9e69c0-640f-4dee-88df-45dd0169f62d" providerId="ADAL" clId="{F99F803A-3335-4EA3-ADB3-6187D65CFCEC}"/>
    <pc:docChg chg="modSld">
      <pc:chgData name="Anna Steinbauer" userId="aa9e69c0-640f-4dee-88df-45dd0169f62d" providerId="ADAL" clId="{F99F803A-3335-4EA3-ADB3-6187D65CFCEC}" dt="2024-12-19T12:20:53.481" v="39" actId="404"/>
      <pc:docMkLst>
        <pc:docMk/>
      </pc:docMkLst>
      <pc:sldChg chg="modSp mod">
        <pc:chgData name="Anna Steinbauer" userId="aa9e69c0-640f-4dee-88df-45dd0169f62d" providerId="ADAL" clId="{F99F803A-3335-4EA3-ADB3-6187D65CFCEC}" dt="2024-12-19T12:20:53.481" v="39" actId="404"/>
        <pc:sldMkLst>
          <pc:docMk/>
          <pc:sldMk cId="3241685876" sldId="286"/>
        </pc:sldMkLst>
        <pc:spChg chg="mod">
          <ac:chgData name="Anna Steinbauer" userId="aa9e69c0-640f-4dee-88df-45dd0169f62d" providerId="ADAL" clId="{F99F803A-3335-4EA3-ADB3-6187D65CFCEC}" dt="2024-12-19T12:20:53.481" v="39" actId="404"/>
          <ac:spMkLst>
            <pc:docMk/>
            <pc:sldMk cId="3241685876" sldId="286"/>
            <ac:spMk id="3" creationId="{725EE54B-07F6-8E09-B4F4-6721BF671603}"/>
          </ac:spMkLst>
        </pc:spChg>
      </pc:sldChg>
    </pc:docChg>
  </pc:docChgLst>
  <pc:docChgLst>
    <pc:chgData name="Gastbenutzer" userId="S::urn:spo:anon#0484a875ba28f7ff68ff73d9beef8128873cfb98a010024d4e79af9cb682a221::" providerId="AD" clId="Web-{17836575-80C3-C96F-A03C-C61D66DE9195}"/>
    <pc:docChg chg="mod">
      <pc:chgData name="Gastbenutzer" userId="S::urn:spo:anon#0484a875ba28f7ff68ff73d9beef8128873cfb98a010024d4e79af9cb682a221::" providerId="AD" clId="Web-{17836575-80C3-C96F-A03C-C61D66DE9195}" dt="2024-12-22T09:31:41.271" v="0"/>
      <pc:docMkLst>
        <pc:docMk/>
      </pc:docMkLst>
    </pc:docChg>
  </pc:docChgLst>
  <pc:docChgLst>
    <pc:chgData name="Anna Steinbauer" userId="aa9e69c0-640f-4dee-88df-45dd0169f62d" providerId="ADAL" clId="{B4C13490-54DF-442C-AF7D-0A224A3E3DCD}"/>
    <pc:docChg chg="undo custSel addSld delSld modSld sldOrd">
      <pc:chgData name="Anna Steinbauer" userId="aa9e69c0-640f-4dee-88df-45dd0169f62d" providerId="ADAL" clId="{B4C13490-54DF-442C-AF7D-0A224A3E3DCD}" dt="2025-01-29T23:12:25.120" v="1131" actId="27636"/>
      <pc:docMkLst>
        <pc:docMk/>
      </pc:docMkLst>
      <pc:sldChg chg="modSp mod">
        <pc:chgData name="Anna Steinbauer" userId="aa9e69c0-640f-4dee-88df-45dd0169f62d" providerId="ADAL" clId="{B4C13490-54DF-442C-AF7D-0A224A3E3DCD}" dt="2025-01-29T14:00:11.035" v="161" actId="20577"/>
        <pc:sldMkLst>
          <pc:docMk/>
          <pc:sldMk cId="0" sldId="281"/>
        </pc:sldMkLst>
        <pc:spChg chg="mod">
          <ac:chgData name="Anna Steinbauer" userId="aa9e69c0-640f-4dee-88df-45dd0169f62d" providerId="ADAL" clId="{B4C13490-54DF-442C-AF7D-0A224A3E3DCD}" dt="2025-01-29T14:00:11.035" v="161" actId="20577"/>
          <ac:spMkLst>
            <pc:docMk/>
            <pc:sldMk cId="0" sldId="281"/>
            <ac:spMk id="487" creationId="{00000000-0000-0000-0000-000000000000}"/>
          </ac:spMkLst>
        </pc:spChg>
      </pc:sldChg>
      <pc:sldChg chg="modSp mod">
        <pc:chgData name="Anna Steinbauer" userId="aa9e69c0-640f-4dee-88df-45dd0169f62d" providerId="ADAL" clId="{B4C13490-54DF-442C-AF7D-0A224A3E3DCD}" dt="2025-01-29T14:00:36.174" v="162" actId="313"/>
        <pc:sldMkLst>
          <pc:docMk/>
          <pc:sldMk cId="858717602" sldId="282"/>
        </pc:sldMkLst>
        <pc:spChg chg="mod">
          <ac:chgData name="Anna Steinbauer" userId="aa9e69c0-640f-4dee-88df-45dd0169f62d" providerId="ADAL" clId="{B4C13490-54DF-442C-AF7D-0A224A3E3DCD}" dt="2025-01-29T14:00:36.174" v="162" actId="313"/>
          <ac:spMkLst>
            <pc:docMk/>
            <pc:sldMk cId="858717602" sldId="282"/>
            <ac:spMk id="3" creationId="{5458406A-D156-7B30-F971-7443E33ECA23}"/>
          </ac:spMkLst>
        </pc:spChg>
      </pc:sldChg>
      <pc:sldChg chg="addSp delSp modSp mod modNotesTx">
        <pc:chgData name="Anna Steinbauer" userId="aa9e69c0-640f-4dee-88df-45dd0169f62d" providerId="ADAL" clId="{B4C13490-54DF-442C-AF7D-0A224A3E3DCD}" dt="2025-01-29T14:03:41.446" v="195" actId="478"/>
        <pc:sldMkLst>
          <pc:docMk/>
          <pc:sldMk cId="2312956495" sldId="285"/>
        </pc:sldMkLst>
        <pc:picChg chg="mod">
          <ac:chgData name="Anna Steinbauer" userId="aa9e69c0-640f-4dee-88df-45dd0169f62d" providerId="ADAL" clId="{B4C13490-54DF-442C-AF7D-0A224A3E3DCD}" dt="2025-01-29T14:03:24.373" v="181" actId="1076"/>
          <ac:picMkLst>
            <pc:docMk/>
            <pc:sldMk cId="2312956495" sldId="285"/>
            <ac:picMk id="21" creationId="{0D1578D0-5A17-12D2-B9EF-21F6B6101850}"/>
          </ac:picMkLst>
        </pc:picChg>
      </pc:sldChg>
      <pc:sldChg chg="modSp mod">
        <pc:chgData name="Anna Steinbauer" userId="aa9e69c0-640f-4dee-88df-45dd0169f62d" providerId="ADAL" clId="{B4C13490-54DF-442C-AF7D-0A224A3E3DCD}" dt="2025-01-29T22:56:27.317" v="515" actId="207"/>
        <pc:sldMkLst>
          <pc:docMk/>
          <pc:sldMk cId="3241685876" sldId="286"/>
        </pc:sldMkLst>
        <pc:spChg chg="mod">
          <ac:chgData name="Anna Steinbauer" userId="aa9e69c0-640f-4dee-88df-45dd0169f62d" providerId="ADAL" clId="{B4C13490-54DF-442C-AF7D-0A224A3E3DCD}" dt="2025-01-29T22:56:27.317" v="515" actId="207"/>
          <ac:spMkLst>
            <pc:docMk/>
            <pc:sldMk cId="3241685876" sldId="286"/>
            <ac:spMk id="3" creationId="{725EE54B-07F6-8E09-B4F4-6721BF671603}"/>
          </ac:spMkLst>
        </pc:spChg>
      </pc:sldChg>
      <pc:sldChg chg="modSp mod">
        <pc:chgData name="Anna Steinbauer" userId="aa9e69c0-640f-4dee-88df-45dd0169f62d" providerId="ADAL" clId="{B4C13490-54DF-442C-AF7D-0A224A3E3DCD}" dt="2025-01-29T13:58:59.344" v="160" actId="113"/>
        <pc:sldMkLst>
          <pc:docMk/>
          <pc:sldMk cId="3681925929" sldId="289"/>
        </pc:sldMkLst>
        <pc:spChg chg="mod">
          <ac:chgData name="Anna Steinbauer" userId="aa9e69c0-640f-4dee-88df-45dd0169f62d" providerId="ADAL" clId="{B4C13490-54DF-442C-AF7D-0A224A3E3DCD}" dt="2025-01-29T13:58:28.381" v="138" actId="20577"/>
          <ac:spMkLst>
            <pc:docMk/>
            <pc:sldMk cId="3681925929" sldId="289"/>
            <ac:spMk id="2" creationId="{54D70079-3DCB-B1F1-072C-AD8CEBF08800}"/>
          </ac:spMkLst>
        </pc:spChg>
        <pc:spChg chg="mod">
          <ac:chgData name="Anna Steinbauer" userId="aa9e69c0-640f-4dee-88df-45dd0169f62d" providerId="ADAL" clId="{B4C13490-54DF-442C-AF7D-0A224A3E3DCD}" dt="2025-01-29T13:58:59.344" v="160" actId="113"/>
          <ac:spMkLst>
            <pc:docMk/>
            <pc:sldMk cId="3681925929" sldId="289"/>
            <ac:spMk id="3" creationId="{A74DC395-5114-39ED-4AC1-20B2B5EEF85E}"/>
          </ac:spMkLst>
        </pc:spChg>
      </pc:sldChg>
      <pc:sldChg chg="modSp mod">
        <pc:chgData name="Anna Steinbauer" userId="aa9e69c0-640f-4dee-88df-45dd0169f62d" providerId="ADAL" clId="{B4C13490-54DF-442C-AF7D-0A224A3E3DCD}" dt="2025-01-24T14:38:14.429" v="62" actId="20577"/>
        <pc:sldMkLst>
          <pc:docMk/>
          <pc:sldMk cId="2801491223" sldId="290"/>
        </pc:sldMkLst>
        <pc:spChg chg="mod">
          <ac:chgData name="Anna Steinbauer" userId="aa9e69c0-640f-4dee-88df-45dd0169f62d" providerId="ADAL" clId="{B4C13490-54DF-442C-AF7D-0A224A3E3DCD}" dt="2025-01-24T14:38:14.429" v="62" actId="20577"/>
          <ac:spMkLst>
            <pc:docMk/>
            <pc:sldMk cId="2801491223" sldId="290"/>
            <ac:spMk id="5" creationId="{7E67CBE6-DA67-7F19-26E8-7AD67EFC491D}"/>
          </ac:spMkLst>
        </pc:spChg>
      </pc:sldChg>
      <pc:sldChg chg="addSp delSp modSp new mod ord">
        <pc:chgData name="Anna Steinbauer" userId="aa9e69c0-640f-4dee-88df-45dd0169f62d" providerId="ADAL" clId="{B4C13490-54DF-442C-AF7D-0A224A3E3DCD}" dt="2025-01-29T23:05:11.269" v="846" actId="1076"/>
        <pc:sldMkLst>
          <pc:docMk/>
          <pc:sldMk cId="3697987418" sldId="292"/>
        </pc:sldMkLst>
        <pc:spChg chg="mod">
          <ac:chgData name="Anna Steinbauer" userId="aa9e69c0-640f-4dee-88df-45dd0169f62d" providerId="ADAL" clId="{B4C13490-54DF-442C-AF7D-0A224A3E3DCD}" dt="2025-01-29T13:57:27.195" v="93" actId="20577"/>
          <ac:spMkLst>
            <pc:docMk/>
            <pc:sldMk cId="3697987418" sldId="292"/>
            <ac:spMk id="2" creationId="{B581493F-A5C6-71C5-1CB5-9B26B95C4109}"/>
          </ac:spMkLst>
        </pc:spChg>
        <pc:spChg chg="add mod">
          <ac:chgData name="Anna Steinbauer" userId="aa9e69c0-640f-4dee-88df-45dd0169f62d" providerId="ADAL" clId="{B4C13490-54DF-442C-AF7D-0A224A3E3DCD}" dt="2025-01-29T23:03:51.978" v="836" actId="6549"/>
          <ac:spMkLst>
            <pc:docMk/>
            <pc:sldMk cId="3697987418" sldId="292"/>
            <ac:spMk id="6" creationId="{D6437EF6-34C8-D950-9CDF-DCA873DD1E6F}"/>
          </ac:spMkLst>
        </pc:spChg>
      </pc:sldChg>
      <pc:sldChg chg="modSp add mod ord">
        <pc:chgData name="Anna Steinbauer" userId="aa9e69c0-640f-4dee-88df-45dd0169f62d" providerId="ADAL" clId="{B4C13490-54DF-442C-AF7D-0A224A3E3DCD}" dt="2025-01-29T22:53:02.457" v="258" actId="20577"/>
        <pc:sldMkLst>
          <pc:docMk/>
          <pc:sldMk cId="3806568839" sldId="293"/>
        </pc:sldMkLst>
        <pc:spChg chg="mod">
          <ac:chgData name="Anna Steinbauer" userId="aa9e69c0-640f-4dee-88df-45dd0169f62d" providerId="ADAL" clId="{B4C13490-54DF-442C-AF7D-0A224A3E3DCD}" dt="2025-01-29T22:53:02.457" v="258" actId="20577"/>
          <ac:spMkLst>
            <pc:docMk/>
            <pc:sldMk cId="3806568839" sldId="293"/>
            <ac:spMk id="362" creationId="{89A36F4E-5A16-E0C0-BC09-34D7DFC39BEC}"/>
          </ac:spMkLst>
        </pc:spChg>
      </pc:sldChg>
      <pc:sldChg chg="new del">
        <pc:chgData name="Anna Steinbauer" userId="aa9e69c0-640f-4dee-88df-45dd0169f62d" providerId="ADAL" clId="{B4C13490-54DF-442C-AF7D-0A224A3E3DCD}" dt="2025-01-29T13:57:40.385" v="95" actId="47"/>
        <pc:sldMkLst>
          <pc:docMk/>
          <pc:sldMk cId="4020562251" sldId="293"/>
        </pc:sldMkLst>
      </pc:sldChg>
      <pc:sldChg chg="addSp modSp new mod ord modNotesTx">
        <pc:chgData name="Anna Steinbauer" userId="aa9e69c0-640f-4dee-88df-45dd0169f62d" providerId="ADAL" clId="{B4C13490-54DF-442C-AF7D-0A224A3E3DCD}" dt="2025-01-29T23:11:08.360" v="1010" actId="20577"/>
        <pc:sldMkLst>
          <pc:docMk/>
          <pc:sldMk cId="2419886272" sldId="294"/>
        </pc:sldMkLst>
        <pc:spChg chg="mod">
          <ac:chgData name="Anna Steinbauer" userId="aa9e69c0-640f-4dee-88df-45dd0169f62d" providerId="ADAL" clId="{B4C13490-54DF-442C-AF7D-0A224A3E3DCD}" dt="2025-01-29T23:11:03.737" v="996" actId="313"/>
          <ac:spMkLst>
            <pc:docMk/>
            <pc:sldMk cId="2419886272" sldId="294"/>
            <ac:spMk id="2" creationId="{7920C886-D033-47FD-E862-41683A9DFD21}"/>
          </ac:spMkLst>
        </pc:spChg>
        <pc:picChg chg="add mod">
          <ac:chgData name="Anna Steinbauer" userId="aa9e69c0-640f-4dee-88df-45dd0169f62d" providerId="ADAL" clId="{B4C13490-54DF-442C-AF7D-0A224A3E3DCD}" dt="2025-01-29T14:55:19.557" v="209" actId="1076"/>
          <ac:picMkLst>
            <pc:docMk/>
            <pc:sldMk cId="2419886272" sldId="294"/>
            <ac:picMk id="5" creationId="{80EDAF2D-C366-18BD-C6A8-42A2BBF43E3D}"/>
          </ac:picMkLst>
        </pc:picChg>
      </pc:sldChg>
      <pc:sldChg chg="addSp modSp new mod ord modNotesTx">
        <pc:chgData name="Anna Steinbauer" userId="aa9e69c0-640f-4dee-88df-45dd0169f62d" providerId="ADAL" clId="{B4C13490-54DF-442C-AF7D-0A224A3E3DCD}" dt="2025-01-29T23:12:25.120" v="1131" actId="27636"/>
        <pc:sldMkLst>
          <pc:docMk/>
          <pc:sldMk cId="3302955257" sldId="295"/>
        </pc:sldMkLst>
        <pc:spChg chg="mod">
          <ac:chgData name="Anna Steinbauer" userId="aa9e69c0-640f-4dee-88df-45dd0169f62d" providerId="ADAL" clId="{B4C13490-54DF-442C-AF7D-0A224A3E3DCD}" dt="2025-01-29T23:12:04.052" v="1068" actId="20577"/>
          <ac:spMkLst>
            <pc:docMk/>
            <pc:sldMk cId="3302955257" sldId="295"/>
            <ac:spMk id="2" creationId="{325091D3-23FD-B261-D9EE-7DB3650083FC}"/>
          </ac:spMkLst>
        </pc:spChg>
        <pc:spChg chg="mod">
          <ac:chgData name="Anna Steinbauer" userId="aa9e69c0-640f-4dee-88df-45dd0169f62d" providerId="ADAL" clId="{B4C13490-54DF-442C-AF7D-0A224A3E3DCD}" dt="2025-01-29T23:12:25.120" v="1131" actId="27636"/>
          <ac:spMkLst>
            <pc:docMk/>
            <pc:sldMk cId="3302955257" sldId="295"/>
            <ac:spMk id="3" creationId="{9F5CC428-9F38-1973-4CC3-295044038790}"/>
          </ac:spMkLst>
        </pc:spChg>
      </pc:sldChg>
      <pc:sldChg chg="addSp delSp modSp add del mod">
        <pc:chgData name="Anna Steinbauer" userId="aa9e69c0-640f-4dee-88df-45dd0169f62d" providerId="ADAL" clId="{B4C13490-54DF-442C-AF7D-0A224A3E3DCD}" dt="2025-01-29T23:11:52.988" v="1039" actId="2890"/>
        <pc:sldMkLst>
          <pc:docMk/>
          <pc:sldMk cId="1971559637" sldId="296"/>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kleinezeitung.at/wirtschaft/19037423/ein-stopp-der-arbeitsmigration-wuerde-standort-und-arbeitsplaetze" TargetMode="External"/><Relationship Id="rId3" Type="http://schemas.openxmlformats.org/officeDocument/2006/relationships/hyperlink" Target="https://www.derstandard.at/story/2000144816364/viertagewochehomeoffice-flache-hierarchien-fuenf-trends-der-neuen-arbeitswelt" TargetMode="External"/><Relationship Id="rId7" Type="http://schemas.openxmlformats.org/officeDocument/2006/relationships/hyperlink" Target="https://www.derstandard.at/story/3000000176906/studie-digitalisierung-schafft-mehr-wachstum-wertschoepfung-und-jobs"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diepresse.com/18972826/in-wien-gibt-es-fuenfmal-mehr-lehrstellensuchende-als-lehrstellen" TargetMode="External"/><Relationship Id="rId5" Type="http://schemas.openxmlformats.org/officeDocument/2006/relationships/hyperlink" Target="https://www.krone.at/3544556" TargetMode="External"/><Relationship Id="rId4" Type="http://schemas.openxmlformats.org/officeDocument/2006/relationships/hyperlink" Target="https://www.kleinezeitung.at/wirtschaft/18583216/oesterreich-hat-den-staerksten-arbeitskraeftemangel-aller-eu-staat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AT" sz="1200" dirty="0">
                <a:effectLst/>
                <a:latin typeface="Arial" panose="020B0604020202020204" pitchFamily="34" charset="0"/>
                <a:ea typeface="Arial" panose="020B0604020202020204" pitchFamily="34" charset="0"/>
              </a:rPr>
              <a:t>Der Arbeitsmarkt ist wie ein großer Markt, auf dem Jobs angeboten und nachgefragt werden. Hier bieten Firmen Arbeitsplätze an, und die Menschen suchen nach einem Job, der zu ihnen passt. Der Arbeitsmarkt verändert sich ständig, weil manche Berufe mehr gefragt sind und andere weniger werden</a:t>
            </a:r>
            <a:endParaRPr lang="de-AT" dirty="0"/>
          </a:p>
          <a:p>
            <a:endParaRPr lang="de-AT" dirty="0"/>
          </a:p>
        </p:txBody>
      </p:sp>
    </p:spTree>
    <p:extLst>
      <p:ext uri="{BB962C8B-B14F-4D97-AF65-F5344CB8AC3E}">
        <p14:creationId xmlns:p14="http://schemas.microsoft.com/office/powerpoint/2010/main" val="3584066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2037144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Angezeigt wird jeweils das Monat Jänner. Die Arbeitslosenquote wird in Prozent angegeben und zählt auch Personen mit, die gerade an Schulungen teilnehmen.</a:t>
            </a:r>
            <a:endParaRPr lang="de-AT" dirty="0"/>
          </a:p>
        </p:txBody>
      </p:sp>
    </p:spTree>
    <p:extLst>
      <p:ext uri="{BB962C8B-B14F-4D97-AF65-F5344CB8AC3E}">
        <p14:creationId xmlns:p14="http://schemas.microsoft.com/office/powerpoint/2010/main" val="1073665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AT" sz="1200" dirty="0">
                <a:effectLst/>
                <a:latin typeface="Arial" panose="020B0604020202020204" pitchFamily="34" charset="0"/>
                <a:ea typeface="Arial" panose="020B0604020202020204" pitchFamily="34" charset="0"/>
              </a:rPr>
              <a:t>1) </a:t>
            </a:r>
            <a:r>
              <a:rPr lang="de-AT" sz="1200" u="sng" dirty="0">
                <a:solidFill>
                  <a:srgbClr val="EA4F60"/>
                </a:solidFill>
                <a:effectLst/>
                <a:latin typeface="Arial" panose="020B0604020202020204" pitchFamily="34" charset="0"/>
                <a:ea typeface="Arial" panose="020B0604020202020204" pitchFamily="34" charset="0"/>
                <a:hlinkClick r:id="rId3"/>
              </a:rPr>
              <a:t>https://www.derstandard.at/story/2000144816364/viertagewochehomeoffice-flache-hierarchien-fuenf-trends-der-neuen-arbeitswelt</a:t>
            </a:r>
            <a:r>
              <a:rPr lang="de-AT" sz="1200" dirty="0">
                <a:effectLst/>
                <a:latin typeface="Arial" panose="020B0604020202020204" pitchFamily="34" charset="0"/>
                <a:ea typeface="Arial" panose="020B0604020202020204" pitchFamily="34" charset="0"/>
              </a:rPr>
              <a:t>. Zugegriffen am 19.11.2024.</a:t>
            </a:r>
          </a:p>
          <a:p>
            <a:pPr marL="0" indent="0">
              <a:buNone/>
            </a:pPr>
            <a:r>
              <a:rPr lang="de-AT" sz="1200" dirty="0">
                <a:effectLst/>
                <a:latin typeface="Arial" panose="020B0604020202020204" pitchFamily="34" charset="0"/>
                <a:ea typeface="Arial" panose="020B0604020202020204" pitchFamily="34" charset="0"/>
              </a:rPr>
              <a:t>2) </a:t>
            </a:r>
            <a:r>
              <a:rPr lang="de-AT" sz="1200" u="sng" dirty="0">
                <a:solidFill>
                  <a:srgbClr val="EA4F60"/>
                </a:solidFill>
                <a:effectLst/>
                <a:latin typeface="Arial" panose="020B0604020202020204" pitchFamily="34" charset="0"/>
                <a:ea typeface="Arial" panose="020B0604020202020204" pitchFamily="34" charset="0"/>
                <a:hlinkClick r:id="rId4"/>
              </a:rPr>
              <a:t>https://www.kleinezeitung.at/wirtschaft/18583216/oesterreich-hat-den-staerksten-arbeitskraeftemangel-aller-eu-staaten</a:t>
            </a:r>
            <a:r>
              <a:rPr lang="de-AT" sz="1200" dirty="0">
                <a:effectLst/>
                <a:latin typeface="Arial" panose="020B0604020202020204" pitchFamily="34" charset="0"/>
                <a:ea typeface="Arial" panose="020B0604020202020204" pitchFamily="34" charset="0"/>
              </a:rPr>
              <a:t>. Zugegriffen am 19.11.2024.</a:t>
            </a:r>
          </a:p>
          <a:p>
            <a:pPr marL="0" indent="0">
              <a:buNone/>
            </a:pPr>
            <a:r>
              <a:rPr lang="de-AT" dirty="0"/>
              <a:t>3) </a:t>
            </a:r>
            <a:r>
              <a:rPr lang="de-AT" sz="1200" u="sng" dirty="0">
                <a:solidFill>
                  <a:srgbClr val="EA4F60"/>
                </a:solidFill>
                <a:effectLst/>
                <a:latin typeface="Arial" panose="020B0604020202020204" pitchFamily="34" charset="0"/>
                <a:ea typeface="Arial" panose="020B0604020202020204" pitchFamily="34" charset="0"/>
                <a:hlinkClick r:id="rId5"/>
              </a:rPr>
              <a:t>https://www.krone.at/3544556</a:t>
            </a:r>
            <a:r>
              <a:rPr lang="de-AT" sz="1200" dirty="0">
                <a:effectLst/>
                <a:latin typeface="Arial" panose="020B0604020202020204" pitchFamily="34" charset="0"/>
                <a:ea typeface="Arial" panose="020B0604020202020204" pitchFamily="34" charset="0"/>
              </a:rPr>
              <a:t>. Zugegriffen am 19.11.2024.</a:t>
            </a:r>
          </a:p>
          <a:p>
            <a:pPr marL="0" indent="0">
              <a:buNone/>
            </a:pPr>
            <a:r>
              <a:rPr lang="de-AT" sz="1200" dirty="0">
                <a:effectLst/>
                <a:latin typeface="Arial" panose="020B0604020202020204" pitchFamily="34" charset="0"/>
              </a:rPr>
              <a:t>4) </a:t>
            </a:r>
            <a:r>
              <a:rPr lang="de-AT" sz="1200" u="sng" dirty="0">
                <a:solidFill>
                  <a:srgbClr val="EA4F60"/>
                </a:solidFill>
                <a:effectLst/>
                <a:latin typeface="Arial" panose="020B0604020202020204" pitchFamily="34" charset="0"/>
                <a:ea typeface="Arial" panose="020B0604020202020204" pitchFamily="34" charset="0"/>
                <a:hlinkClick r:id="rId6"/>
              </a:rPr>
              <a:t>https://www.diepresse.com/18972826/in-wien-gibt-es-fuenfmal-mehr-lehrstellensuchende-als-lehrstellen</a:t>
            </a:r>
            <a:r>
              <a:rPr lang="de-AT" sz="1200" dirty="0">
                <a:effectLst/>
                <a:latin typeface="Arial" panose="020B0604020202020204" pitchFamily="34" charset="0"/>
                <a:ea typeface="Arial" panose="020B0604020202020204" pitchFamily="34" charset="0"/>
              </a:rPr>
              <a:t>. Zugegriffen am 19.11.2024.</a:t>
            </a:r>
          </a:p>
          <a:p>
            <a:pPr marL="0" indent="0">
              <a:buNone/>
            </a:pPr>
            <a:r>
              <a:rPr lang="de-AT" sz="1200" dirty="0">
                <a:effectLst/>
                <a:latin typeface="Arial" panose="020B0604020202020204" pitchFamily="34" charset="0"/>
              </a:rPr>
              <a:t>5) </a:t>
            </a:r>
            <a:r>
              <a:rPr lang="de-AT" sz="1200" u="sng" dirty="0">
                <a:solidFill>
                  <a:srgbClr val="EA4F60"/>
                </a:solidFill>
                <a:effectLst/>
                <a:latin typeface="Arial" panose="020B0604020202020204" pitchFamily="34" charset="0"/>
                <a:ea typeface="Arial" panose="020B0604020202020204" pitchFamily="34" charset="0"/>
                <a:hlinkClick r:id="rId7"/>
              </a:rPr>
              <a:t>https://www.derstandard.at/story/3000000176906/studie-digitalisierung-schafft-mehr-wachstum-wertschoepfung-und-jobs</a:t>
            </a:r>
            <a:r>
              <a:rPr lang="de-AT" sz="1200" dirty="0">
                <a:effectLst/>
                <a:latin typeface="Arial" panose="020B0604020202020204" pitchFamily="34" charset="0"/>
                <a:ea typeface="Arial" panose="020B0604020202020204" pitchFamily="34" charset="0"/>
              </a:rPr>
              <a:t>. Zugegriffen am 19.11.2024.</a:t>
            </a:r>
            <a:endParaRPr lang="de-AT" sz="1200" dirty="0">
              <a:effectLst/>
              <a:latin typeface="Arial" panose="020B0604020202020204" pitchFamily="34" charset="0"/>
            </a:endParaRPr>
          </a:p>
          <a:p>
            <a:pPr marL="0" indent="0">
              <a:buNone/>
            </a:pPr>
            <a:r>
              <a:rPr lang="de-AT" sz="1200" dirty="0">
                <a:effectLst/>
                <a:latin typeface="Arial" panose="020B0604020202020204" pitchFamily="34" charset="0"/>
              </a:rPr>
              <a:t>6) </a:t>
            </a:r>
            <a:r>
              <a:rPr lang="de-AT" sz="1200" u="sng" dirty="0">
                <a:solidFill>
                  <a:srgbClr val="EA4F60"/>
                </a:solidFill>
                <a:effectLst/>
                <a:latin typeface="Arial" panose="020B0604020202020204" pitchFamily="34" charset="0"/>
                <a:ea typeface="Arial" panose="020B0604020202020204" pitchFamily="34" charset="0"/>
                <a:hlinkClick r:id="rId8"/>
              </a:rPr>
              <a:t>https://www.kleinezeitung.at/wirtschaft/19037423/ein-stopp-der-arbeitsmigration-wuerde-standort-und-arbeitsplaetze</a:t>
            </a:r>
            <a:r>
              <a:rPr lang="de-AT" sz="1200" dirty="0">
                <a:effectLst/>
                <a:latin typeface="Arial" panose="020B0604020202020204" pitchFamily="34" charset="0"/>
                <a:ea typeface="Arial" panose="020B0604020202020204" pitchFamily="34" charset="0"/>
              </a:rPr>
              <a:t>. </a:t>
            </a:r>
            <a:r>
              <a:rPr lang="de-AT" sz="1200">
                <a:effectLst/>
                <a:latin typeface="Arial" panose="020B0604020202020204" pitchFamily="34" charset="0"/>
                <a:ea typeface="Arial" panose="020B0604020202020204" pitchFamily="34" charset="0"/>
              </a:rPr>
              <a:t>Zugegriffen am 19.11.2024.</a:t>
            </a:r>
            <a:endParaRPr lang="de-AT" dirty="0"/>
          </a:p>
        </p:txBody>
      </p:sp>
    </p:spTree>
    <p:extLst>
      <p:ext uri="{BB962C8B-B14F-4D97-AF65-F5344CB8AC3E}">
        <p14:creationId xmlns:p14="http://schemas.microsoft.com/office/powerpoint/2010/main" val="1179454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wko.at/oe/fachkraeftesicherung/fachkraefteradar-summary.pdf" TargetMode="Externa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www.parlament.gv.at/fachinfos/rlw/Wie-berechnen-sich-Arbeitslosenzahlen-und-quoten"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31.jpeg"/></Relationships>
</file>

<file path=ppt/slides/_rels/slide5.xml.rels><?xml version="1.0" encoding="UTF-8" standalone="yes"?>
<Relationships xmlns="http://schemas.openxmlformats.org/package/2006/relationships"><Relationship Id="rId3" Type="http://schemas.openxmlformats.org/officeDocument/2006/relationships/hyperlink" Target="https://orf.at/stories/3383720/"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Der Arbeitsmarkt in Österreich</a:t>
            </a:r>
            <a:r>
              <a:rPr dirty="0"/>
              <a:t>: </a:t>
            </a:r>
          </a:p>
          <a:p>
            <a:pPr>
              <a:defRPr sz="1300"/>
            </a:pPr>
            <a:r>
              <a:rPr lang="de-DE" dirty="0"/>
              <a:t>Aktuell und zukünftig</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25EE54B-07F6-8E09-B4F4-6721BF671603}"/>
              </a:ext>
            </a:extLst>
          </p:cNvPr>
          <p:cNvSpPr>
            <a:spLocks noGrp="1"/>
          </p:cNvSpPr>
          <p:nvPr>
            <p:ph type="body" idx="1"/>
          </p:nvPr>
        </p:nvSpPr>
        <p:spPr>
          <a:xfrm>
            <a:off x="199613" y="5711171"/>
            <a:ext cx="11792774" cy="931676"/>
          </a:xfrm>
        </p:spPr>
        <p:txBody>
          <a:bodyPr>
            <a:normAutofit fontScale="92500" lnSpcReduction="10000"/>
          </a:bodyPr>
          <a:lstStyle/>
          <a:p>
            <a:pPr marL="0" indent="0">
              <a:lnSpc>
                <a:spcPct val="115000"/>
              </a:lnSpc>
              <a:spcBef>
                <a:spcPts val="300"/>
              </a:spcBef>
              <a:buNone/>
            </a:pPr>
            <a:r>
              <a:rPr lang="de-AT" sz="1700" dirty="0">
                <a:solidFill>
                  <a:srgbClr val="423A5D"/>
                </a:solidFill>
                <a:effectLst/>
                <a:latin typeface="Arial" panose="020B0604020202020204" pitchFamily="34" charset="0"/>
                <a:ea typeface="MS PGothic" panose="020B0600070205080204" pitchFamily="34" charset="-128"/>
                <a:cs typeface="Arial" panose="020B0604020202020204" pitchFamily="34" charset="0"/>
              </a:rPr>
              <a:t>Über 2.000 Unternehmen wurden gefragt, für welche Berufe ihnen Arbeitskräfte fehlen. Dieses Diagramm zeigt die Anzahl an Unternehmen, die Koch/Köchin, Handel/Verkauf usw. genannt haben</a:t>
            </a:r>
            <a:r>
              <a:rPr lang="de-AT" sz="1500" dirty="0">
                <a:solidFill>
                  <a:srgbClr val="423A5D"/>
                </a:solidFill>
                <a:latin typeface="Arial" panose="020B0604020202020204" pitchFamily="34" charset="0"/>
                <a:ea typeface="MS PGothic" panose="020B0600070205080204" pitchFamily="34" charset="-128"/>
                <a:cs typeface="Arial" panose="020B0604020202020204" pitchFamily="34" charset="0"/>
              </a:rPr>
              <a:t>.</a:t>
            </a:r>
            <a:endParaRPr lang="de-AT" sz="1700" dirty="0">
              <a:latin typeface="Arial" panose="020B0604020202020204" pitchFamily="34" charset="0"/>
              <a:ea typeface="MS PGothic" panose="020B0600070205080204" pitchFamily="34" charset="-128"/>
              <a:cs typeface="Arial" panose="020B0604020202020204" pitchFamily="34" charset="0"/>
            </a:endParaRPr>
          </a:p>
          <a:p>
            <a:pPr marL="0" indent="0">
              <a:lnSpc>
                <a:spcPct val="115000"/>
              </a:lnSpc>
              <a:spcBef>
                <a:spcPts val="300"/>
              </a:spcBef>
              <a:buNone/>
            </a:pPr>
            <a:r>
              <a:rPr lang="de-AT" sz="1300" dirty="0">
                <a:effectLst/>
                <a:latin typeface="Arial" panose="020B0604020202020204" pitchFamily="34" charset="0"/>
                <a:ea typeface="Arial" panose="020B0604020202020204" pitchFamily="34" charset="0"/>
                <a:cs typeface="Arial" panose="020B0604020202020204" pitchFamily="34" charset="0"/>
              </a:rPr>
              <a:t>WKÖ (2024) Arbeits- und Fachkräftebedarf/-mangel in Österreich. </a:t>
            </a:r>
            <a:r>
              <a:rPr lang="de-AT" sz="1300" u="sng" dirty="0">
                <a:solidFill>
                  <a:srgbClr val="EA4F60"/>
                </a:solidFill>
                <a:effectLst/>
                <a:latin typeface="Arial" panose="020B0604020202020204" pitchFamily="34" charset="0"/>
                <a:ea typeface="Arial" panose="020B0604020202020204" pitchFamily="34" charset="0"/>
                <a:cs typeface="Arial" panose="020B0604020202020204" pitchFamily="34" charset="0"/>
                <a:hlinkClick r:id="rId2"/>
              </a:rPr>
              <a:t>https://www.wko.at/oe/fachkraeftesicherung/fachkraefteradar-summary.pdf</a:t>
            </a:r>
            <a:r>
              <a:rPr lang="de-AT" sz="1300" dirty="0">
                <a:effectLst/>
                <a:latin typeface="Arial" panose="020B0604020202020204" pitchFamily="34" charset="0"/>
                <a:ea typeface="Arial" panose="020B0604020202020204" pitchFamily="34" charset="0"/>
                <a:cs typeface="Arial" panose="020B0604020202020204" pitchFamily="34" charset="0"/>
              </a:rPr>
              <a:t>, S. 39 (Ausschnitt). Zugegriffen am 16.12.2024.</a:t>
            </a:r>
            <a:endParaRPr lang="de-AT" sz="1900" dirty="0"/>
          </a:p>
        </p:txBody>
      </p:sp>
      <p:pic>
        <p:nvPicPr>
          <p:cNvPr id="9" name="Grafik 8">
            <a:extLst>
              <a:ext uri="{FF2B5EF4-FFF2-40B4-BE49-F238E27FC236}">
                <a16:creationId xmlns:a16="http://schemas.microsoft.com/office/drawing/2014/main" id="{DE0F6D0D-440E-7878-23E8-FC5CF0F008F0}"/>
              </a:ext>
            </a:extLst>
          </p:cNvPr>
          <p:cNvPicPr>
            <a:picLocks noChangeAspect="1"/>
          </p:cNvPicPr>
          <p:nvPr/>
        </p:nvPicPr>
        <p:blipFill rotWithShape="1">
          <a:blip r:embed="rId3"/>
          <a:srcRect b="9878"/>
          <a:stretch/>
        </p:blipFill>
        <p:spPr>
          <a:xfrm>
            <a:off x="2236716" y="191539"/>
            <a:ext cx="7718568" cy="5317695"/>
          </a:xfrm>
          <a:prstGeom prst="rect">
            <a:avLst/>
          </a:prstGeom>
        </p:spPr>
      </p:pic>
    </p:spTree>
    <p:extLst>
      <p:ext uri="{BB962C8B-B14F-4D97-AF65-F5344CB8AC3E}">
        <p14:creationId xmlns:p14="http://schemas.microsoft.com/office/powerpoint/2010/main" val="324168587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Fähigkeiten für die Zukunft</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95593232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4C4420-7D1C-A896-55B5-854797E9DDAD}"/>
              </a:ext>
            </a:extLst>
          </p:cNvPr>
          <p:cNvSpPr>
            <a:spLocks noGrp="1"/>
          </p:cNvSpPr>
          <p:nvPr>
            <p:ph type="title"/>
          </p:nvPr>
        </p:nvSpPr>
        <p:spPr/>
        <p:txBody>
          <a:bodyPr/>
          <a:lstStyle/>
          <a:p>
            <a:r>
              <a:rPr lang="de-DE" dirty="0"/>
              <a:t>Fähigkeiten für die Zukunft</a:t>
            </a:r>
            <a:endParaRPr lang="de-AT" dirty="0"/>
          </a:p>
        </p:txBody>
      </p:sp>
      <p:sp>
        <p:nvSpPr>
          <p:cNvPr id="3" name="Textplatzhalter 2">
            <a:extLst>
              <a:ext uri="{FF2B5EF4-FFF2-40B4-BE49-F238E27FC236}">
                <a16:creationId xmlns:a16="http://schemas.microsoft.com/office/drawing/2014/main" id="{A66FA54D-81D2-20FA-FBD2-4A0BB69F4FBD}"/>
              </a:ext>
            </a:extLst>
          </p:cNvPr>
          <p:cNvSpPr>
            <a:spLocks noGrp="1"/>
          </p:cNvSpPr>
          <p:nvPr>
            <p:ph type="body" idx="1"/>
          </p:nvPr>
        </p:nvSpPr>
        <p:spPr>
          <a:xfrm>
            <a:off x="450570" y="1793174"/>
            <a:ext cx="5645430" cy="4799012"/>
          </a:xfrm>
        </p:spPr>
        <p:txBody>
          <a:bodyPr>
            <a:normAutofit/>
          </a:bodyPr>
          <a:lstStyle/>
          <a:p>
            <a:pPr>
              <a:lnSpc>
                <a:spcPct val="100000"/>
              </a:lnSpc>
              <a:spcBef>
                <a:spcPts val="300"/>
              </a:spcBef>
            </a:pPr>
            <a:r>
              <a:rPr lang="de-DE" sz="2300" dirty="0"/>
              <a:t>Teamarbeit</a:t>
            </a:r>
          </a:p>
          <a:p>
            <a:pPr>
              <a:lnSpc>
                <a:spcPct val="100000"/>
              </a:lnSpc>
              <a:spcBef>
                <a:spcPts val="300"/>
              </a:spcBef>
            </a:pPr>
            <a:r>
              <a:rPr lang="de-DE" sz="2300" dirty="0"/>
              <a:t>Kreativität</a:t>
            </a:r>
          </a:p>
          <a:p>
            <a:pPr>
              <a:lnSpc>
                <a:spcPct val="100000"/>
              </a:lnSpc>
              <a:spcBef>
                <a:spcPts val="300"/>
              </a:spcBef>
            </a:pPr>
            <a:r>
              <a:rPr lang="de-DE" sz="2300" dirty="0"/>
              <a:t>Kritisches Denken </a:t>
            </a:r>
            <a:r>
              <a:rPr lang="de-DE" sz="1800" dirty="0"/>
              <a:t>– Dinge hinterfragen</a:t>
            </a:r>
            <a:endParaRPr lang="de-DE" sz="2300" dirty="0"/>
          </a:p>
          <a:p>
            <a:pPr>
              <a:lnSpc>
                <a:spcPct val="100000"/>
              </a:lnSpc>
              <a:spcBef>
                <a:spcPts val="300"/>
              </a:spcBef>
            </a:pPr>
            <a:r>
              <a:rPr lang="de-DE" sz="2300" dirty="0"/>
              <a:t>Kommunikationsfähigkeit </a:t>
            </a:r>
            <a:r>
              <a:rPr lang="de-DE" sz="1800" dirty="0"/>
              <a:t>– verständlich mit anderen sprechen und schreiben</a:t>
            </a:r>
          </a:p>
          <a:p>
            <a:pPr>
              <a:lnSpc>
                <a:spcPct val="100000"/>
              </a:lnSpc>
              <a:spcBef>
                <a:spcPts val="300"/>
              </a:spcBef>
            </a:pPr>
            <a:r>
              <a:rPr lang="de-DE" sz="2300" dirty="0"/>
              <a:t>Zeitmanagement </a:t>
            </a:r>
            <a:r>
              <a:rPr lang="de-DE" sz="1800" dirty="0"/>
              <a:t>– Aufgaben gut planen und pünktlich erledigen</a:t>
            </a:r>
          </a:p>
          <a:p>
            <a:pPr>
              <a:lnSpc>
                <a:spcPct val="100000"/>
              </a:lnSpc>
              <a:spcBef>
                <a:spcPts val="300"/>
              </a:spcBef>
            </a:pPr>
            <a:r>
              <a:rPr lang="de-DE" sz="2300" dirty="0"/>
              <a:t>Technologische Kompetenz </a:t>
            </a:r>
            <a:r>
              <a:rPr lang="de-DE" sz="1800" dirty="0"/>
              <a:t>– Umgang mit Computern, Apps oder Programmierung</a:t>
            </a:r>
            <a:endParaRPr lang="de-DE" sz="2300" dirty="0"/>
          </a:p>
          <a:p>
            <a:pPr>
              <a:lnSpc>
                <a:spcPct val="100000"/>
              </a:lnSpc>
              <a:spcBef>
                <a:spcPts val="300"/>
              </a:spcBef>
            </a:pPr>
            <a:r>
              <a:rPr lang="de-DE" sz="2300" dirty="0"/>
              <a:t>Problemlösungsfähigkeit </a:t>
            </a:r>
            <a:r>
              <a:rPr lang="de-DE" sz="1800" dirty="0"/>
              <a:t>– Lösungen finden, wenn etwas nicht funktioniert</a:t>
            </a:r>
            <a:endParaRPr lang="de-DE" sz="2300" dirty="0"/>
          </a:p>
          <a:p>
            <a:pPr>
              <a:lnSpc>
                <a:spcPct val="100000"/>
              </a:lnSpc>
              <a:spcBef>
                <a:spcPts val="300"/>
              </a:spcBef>
            </a:pPr>
            <a:r>
              <a:rPr lang="de-DE" sz="2300" dirty="0"/>
              <a:t>Resilienz </a:t>
            </a:r>
            <a:r>
              <a:rPr lang="de-DE" sz="1800" dirty="0"/>
              <a:t>– mit Stress und schwierigen Situationen umgehen können</a:t>
            </a:r>
            <a:endParaRPr lang="de-DE" sz="2300" dirty="0"/>
          </a:p>
        </p:txBody>
      </p:sp>
      <p:sp>
        <p:nvSpPr>
          <p:cNvPr id="5" name="Textplatzhalter 2">
            <a:extLst>
              <a:ext uri="{FF2B5EF4-FFF2-40B4-BE49-F238E27FC236}">
                <a16:creationId xmlns:a16="http://schemas.microsoft.com/office/drawing/2014/main" id="{7E67CBE6-DA67-7F19-26E8-7AD67EFC491D}"/>
              </a:ext>
            </a:extLst>
          </p:cNvPr>
          <p:cNvSpPr txBox="1">
            <a:spLocks/>
          </p:cNvSpPr>
          <p:nvPr/>
        </p:nvSpPr>
        <p:spPr>
          <a:xfrm>
            <a:off x="6188148" y="1793173"/>
            <a:ext cx="5553281" cy="47990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hangingPunct="1">
              <a:lnSpc>
                <a:spcPct val="100000"/>
              </a:lnSpc>
              <a:spcBef>
                <a:spcPts val="300"/>
              </a:spcBef>
            </a:pPr>
            <a:r>
              <a:rPr lang="de-DE" sz="2300" dirty="0"/>
              <a:t>Finanzwissen</a:t>
            </a:r>
          </a:p>
          <a:p>
            <a:pPr hangingPunct="1">
              <a:lnSpc>
                <a:spcPct val="100000"/>
              </a:lnSpc>
              <a:spcBef>
                <a:spcPts val="300"/>
              </a:spcBef>
            </a:pPr>
            <a:r>
              <a:rPr lang="de-DE" sz="2300" dirty="0"/>
              <a:t>Empathie </a:t>
            </a:r>
            <a:r>
              <a:rPr lang="de-DE" sz="1800" dirty="0"/>
              <a:t>– sich in andere hineinversetzen können und sie verstehen</a:t>
            </a:r>
            <a:endParaRPr lang="de-DE" sz="2300" dirty="0"/>
          </a:p>
          <a:p>
            <a:pPr hangingPunct="1">
              <a:lnSpc>
                <a:spcPct val="100000"/>
              </a:lnSpc>
              <a:spcBef>
                <a:spcPts val="300"/>
              </a:spcBef>
            </a:pPr>
            <a:r>
              <a:rPr lang="de-DE" sz="2300" dirty="0"/>
              <a:t>Selbstorganisation </a:t>
            </a:r>
            <a:r>
              <a:rPr lang="de-DE" sz="1800" dirty="0"/>
              <a:t>– eigenständig arbeiten und den Überblick behalten</a:t>
            </a:r>
          </a:p>
          <a:p>
            <a:pPr hangingPunct="1">
              <a:lnSpc>
                <a:spcPct val="100000"/>
              </a:lnSpc>
              <a:spcBef>
                <a:spcPts val="300"/>
              </a:spcBef>
            </a:pPr>
            <a:r>
              <a:rPr lang="de-DE" sz="2300" dirty="0"/>
              <a:t>Verhandlungsgeschick </a:t>
            </a:r>
            <a:r>
              <a:rPr lang="de-DE" sz="1800" dirty="0"/>
              <a:t>– überzeugend sein und gute Kompromisse finden</a:t>
            </a:r>
            <a:endParaRPr lang="de-DE" sz="2300" dirty="0"/>
          </a:p>
          <a:p>
            <a:pPr hangingPunct="1">
              <a:lnSpc>
                <a:spcPct val="100000"/>
              </a:lnSpc>
              <a:spcBef>
                <a:spcPts val="300"/>
              </a:spcBef>
            </a:pPr>
            <a:r>
              <a:rPr lang="de-DE" sz="2300" dirty="0"/>
              <a:t>Sprachen lernen – </a:t>
            </a:r>
            <a:r>
              <a:rPr lang="de-DE" sz="1800" dirty="0"/>
              <a:t>in unserer mehrsprachigen Gesellschaft kommunizieren</a:t>
            </a:r>
          </a:p>
          <a:p>
            <a:pPr hangingPunct="1">
              <a:lnSpc>
                <a:spcPct val="100000"/>
              </a:lnSpc>
              <a:spcBef>
                <a:spcPts val="300"/>
              </a:spcBef>
            </a:pPr>
            <a:r>
              <a:rPr lang="de-DE" sz="2300" dirty="0"/>
              <a:t>Umweltbewusstsein </a:t>
            </a:r>
            <a:r>
              <a:rPr lang="de-DE" sz="1800" dirty="0"/>
              <a:t>– wissen, wie man nachhaltig lebt und die Natur schützt</a:t>
            </a:r>
            <a:endParaRPr lang="de-DE" sz="2300" dirty="0"/>
          </a:p>
          <a:p>
            <a:pPr hangingPunct="1">
              <a:lnSpc>
                <a:spcPct val="100000"/>
              </a:lnSpc>
              <a:spcBef>
                <a:spcPts val="300"/>
              </a:spcBef>
            </a:pPr>
            <a:r>
              <a:rPr lang="de-DE" sz="2300" dirty="0"/>
              <a:t>Flexibilität </a:t>
            </a:r>
            <a:r>
              <a:rPr lang="de-DE" sz="1800" dirty="0"/>
              <a:t>– sich schnell an Veränderungen anpassen können</a:t>
            </a:r>
            <a:endParaRPr lang="de-DE" sz="2300" dirty="0"/>
          </a:p>
        </p:txBody>
      </p:sp>
    </p:spTree>
    <p:extLst>
      <p:ext uri="{BB962C8B-B14F-4D97-AF65-F5344CB8AC3E}">
        <p14:creationId xmlns:p14="http://schemas.microsoft.com/office/powerpoint/2010/main" val="280149122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F3, verschiedene Berufe, </a:t>
            </a:r>
            <a:r>
              <a:rPr lang="de-DE" dirty="0"/>
              <a:t>New </a:t>
            </a:r>
            <a:r>
              <a:rPr lang="de-DE" dirty="0" err="1"/>
              <a:t>Africa</a:t>
            </a:r>
            <a:r>
              <a:rPr lang="de-DE" dirty="0"/>
              <a:t> / Shutterstock</a:t>
            </a:r>
            <a:endParaRPr lang="de-AT" dirty="0"/>
          </a:p>
          <a:p>
            <a:pPr marL="0" indent="0">
              <a:buSzTx/>
              <a:buNone/>
            </a:pPr>
            <a:r>
              <a:rPr lang="de-AT" dirty="0"/>
              <a:t>F5, </a:t>
            </a:r>
            <a:r>
              <a:rPr lang="de-DE" dirty="0"/>
              <a:t>Arbeitslosigkeit in Österreich für das Monat Jänner 2025, APA/ORF / ORF.at</a:t>
            </a:r>
            <a:endParaRPr lang="de-AT" dirty="0"/>
          </a:p>
          <a:p>
            <a:pPr marL="0" indent="0">
              <a:buSzTx/>
              <a:buNone/>
            </a:pPr>
            <a:r>
              <a:rPr lang="de-AT" dirty="0"/>
              <a:t>F10, </a:t>
            </a:r>
            <a:r>
              <a:rPr lang="de-DE" dirty="0"/>
              <a:t>Arbeits- und Fachkräftebedarf in Österreich, WKÖ / wko.at</a:t>
            </a: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14</a:t>
            </a:fld>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Der Arbeitsmarkt in </a:t>
            </a:r>
            <a:r>
              <a:rPr lang="de-AT" sz="1200" dirty="0">
                <a:latin typeface="Arial" panose="020B0604020202020204" pitchFamily="34" charset="0"/>
                <a:ea typeface="Arial" panose="020B0604020202020204" pitchFamily="34" charset="0"/>
              </a:rPr>
              <a:t>Österreich: Aktuell und zukünftig</a:t>
            </a:r>
            <a:r>
              <a:rPr lang="de-AT" sz="1200" dirty="0">
                <a:effectLst/>
                <a:latin typeface="Arial" panose="020B0604020202020204" pitchFamily="34" charset="0"/>
                <a:ea typeface="Arial" panose="020B0604020202020204" pitchFamily="34" charset="0"/>
              </a:rPr>
              <a:t>.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29715-4E39-A2E6-F17D-9BD2BFA6F413}"/>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89A36F4E-5A16-E0C0-BC09-34D7DFC39BEC}"/>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Arbeitsmarkt und Arbeitslosigkeit</a:t>
            </a:r>
            <a:endParaRPr dirty="0"/>
          </a:p>
        </p:txBody>
      </p:sp>
      <p:sp>
        <p:nvSpPr>
          <p:cNvPr id="363" name="Textplatzhalter 2">
            <a:extLst>
              <a:ext uri="{FF2B5EF4-FFF2-40B4-BE49-F238E27FC236}">
                <a16:creationId xmlns:a16="http://schemas.microsoft.com/office/drawing/2014/main" id="{AECCCBD7-6261-9458-D54A-7895AB81523E}"/>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80656883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20C886-D033-47FD-E862-41683A9DFD21}"/>
              </a:ext>
            </a:extLst>
          </p:cNvPr>
          <p:cNvSpPr>
            <a:spLocks noGrp="1"/>
          </p:cNvSpPr>
          <p:nvPr>
            <p:ph type="title"/>
          </p:nvPr>
        </p:nvSpPr>
        <p:spPr/>
        <p:txBody>
          <a:bodyPr/>
          <a:lstStyle/>
          <a:p>
            <a:r>
              <a:rPr lang="de-DE" dirty="0"/>
              <a:t>Was versteht man unter „Arbeitsmarkt“?</a:t>
            </a:r>
            <a:endParaRPr lang="de-AT" dirty="0"/>
          </a:p>
        </p:txBody>
      </p:sp>
      <p:sp>
        <p:nvSpPr>
          <p:cNvPr id="3" name="Textplatzhalter 2">
            <a:extLst>
              <a:ext uri="{FF2B5EF4-FFF2-40B4-BE49-F238E27FC236}">
                <a16:creationId xmlns:a16="http://schemas.microsoft.com/office/drawing/2014/main" id="{9D31B6B6-C21C-A465-23DC-08A908C32503}"/>
              </a:ext>
            </a:extLst>
          </p:cNvPr>
          <p:cNvSpPr>
            <a:spLocks noGrp="1"/>
          </p:cNvSpPr>
          <p:nvPr>
            <p:ph type="body" idx="1"/>
          </p:nvPr>
        </p:nvSpPr>
        <p:spPr/>
        <p:txBody>
          <a:bodyPr/>
          <a:lstStyle/>
          <a:p>
            <a:endParaRPr lang="de-AT" dirty="0"/>
          </a:p>
        </p:txBody>
      </p:sp>
      <p:pic>
        <p:nvPicPr>
          <p:cNvPr id="5" name="Grafik 4" descr="Ein Bild, das Kleidung, Collage, Frau, Menschliches Gesicht enthält.&#10;&#10;Automatisch generierte Beschreibung">
            <a:extLst>
              <a:ext uri="{FF2B5EF4-FFF2-40B4-BE49-F238E27FC236}">
                <a16:creationId xmlns:a16="http://schemas.microsoft.com/office/drawing/2014/main" id="{80EDAF2D-C366-18BD-C6A8-42A2BBF43E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28" y="1579430"/>
            <a:ext cx="12048411" cy="4806513"/>
          </a:xfrm>
          <a:prstGeom prst="rect">
            <a:avLst/>
          </a:prstGeom>
        </p:spPr>
      </p:pic>
    </p:spTree>
    <p:extLst>
      <p:ext uri="{BB962C8B-B14F-4D97-AF65-F5344CB8AC3E}">
        <p14:creationId xmlns:p14="http://schemas.microsoft.com/office/powerpoint/2010/main" val="241988627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5091D3-23FD-B261-D9EE-7DB3650083FC}"/>
              </a:ext>
            </a:extLst>
          </p:cNvPr>
          <p:cNvSpPr>
            <a:spLocks noGrp="1"/>
          </p:cNvSpPr>
          <p:nvPr>
            <p:ph type="title"/>
          </p:nvPr>
        </p:nvSpPr>
        <p:spPr/>
        <p:txBody>
          <a:bodyPr/>
          <a:lstStyle/>
          <a:p>
            <a:r>
              <a:rPr lang="de-DE" dirty="0"/>
              <a:t>Was ist Arbeitslosigkeit?</a:t>
            </a:r>
            <a:endParaRPr lang="de-AT" dirty="0"/>
          </a:p>
        </p:txBody>
      </p:sp>
      <p:sp>
        <p:nvSpPr>
          <p:cNvPr id="3" name="Textplatzhalter 2">
            <a:extLst>
              <a:ext uri="{FF2B5EF4-FFF2-40B4-BE49-F238E27FC236}">
                <a16:creationId xmlns:a16="http://schemas.microsoft.com/office/drawing/2014/main" id="{9F5CC428-9F38-1973-4CC3-295044038790}"/>
              </a:ext>
            </a:extLst>
          </p:cNvPr>
          <p:cNvSpPr>
            <a:spLocks noGrp="1"/>
          </p:cNvSpPr>
          <p:nvPr>
            <p:ph type="body" idx="1"/>
          </p:nvPr>
        </p:nvSpPr>
        <p:spPr>
          <a:xfrm>
            <a:off x="450569" y="1793174"/>
            <a:ext cx="9809309" cy="4379026"/>
          </a:xfrm>
        </p:spPr>
        <p:txBody>
          <a:bodyPr>
            <a:normAutofit/>
          </a:bodyPr>
          <a:lstStyle/>
          <a:p>
            <a:pPr marL="0" indent="0">
              <a:lnSpc>
                <a:spcPct val="100000"/>
              </a:lnSpc>
              <a:buNone/>
            </a:pPr>
            <a:r>
              <a:rPr lang="de-DE" sz="2200" b="1" dirty="0"/>
              <a:t>1) Wer kann den Begriff in eigenen Worten erklären? </a:t>
            </a:r>
          </a:p>
          <a:p>
            <a:pPr>
              <a:lnSpc>
                <a:spcPct val="100000"/>
              </a:lnSpc>
            </a:pPr>
            <a:endParaRPr lang="de-DE" sz="600" dirty="0"/>
          </a:p>
          <a:p>
            <a:pPr marL="0" indent="0">
              <a:lnSpc>
                <a:spcPct val="100000"/>
              </a:lnSpc>
              <a:buNone/>
            </a:pPr>
            <a:r>
              <a:rPr lang="de-DE" sz="2200" b="1" dirty="0"/>
              <a:t>2) Wie wird berechnet, wie hoch die Arbeitslosigkeit ist (= Arbeitslosenquote)?</a:t>
            </a:r>
          </a:p>
          <a:p>
            <a:pPr marL="0" indent="0">
              <a:lnSpc>
                <a:spcPct val="100000"/>
              </a:lnSpc>
              <a:buNone/>
            </a:pPr>
            <a:r>
              <a:rPr lang="de-DE" sz="2200" dirty="0"/>
              <a:t>In Österreich wird die Anzahl der Arbeitslosen dem sogenannten Arbeitskräftepotenzial gegenübergestellt. Das Arbeitskräftepotenzial sind Personen, die sich gerade im Erwerbsalter befinden und deshalb erwerbstätig sein könnten. Die Arbeitslosenquote wird in Prozent angegeben.</a:t>
            </a:r>
          </a:p>
          <a:p>
            <a:pPr marL="0" indent="0">
              <a:lnSpc>
                <a:spcPct val="100000"/>
              </a:lnSpc>
              <a:buNone/>
            </a:pPr>
            <a:endParaRPr lang="de-DE" sz="600" dirty="0"/>
          </a:p>
          <a:p>
            <a:pPr marL="0" indent="0">
              <a:lnSpc>
                <a:spcPct val="100000"/>
              </a:lnSpc>
              <a:buNone/>
            </a:pPr>
            <a:r>
              <a:rPr lang="de-DE" sz="2200" b="1" dirty="0"/>
              <a:t>3) Wie hoch ist die Arbeitslosigkeit in Österreich?</a:t>
            </a:r>
          </a:p>
        </p:txBody>
      </p:sp>
      <p:sp>
        <p:nvSpPr>
          <p:cNvPr id="8" name="Textfeld 7">
            <a:extLst>
              <a:ext uri="{FF2B5EF4-FFF2-40B4-BE49-F238E27FC236}">
                <a16:creationId xmlns:a16="http://schemas.microsoft.com/office/drawing/2014/main" id="{D83803F3-1897-7FA5-E2D1-B9B25DFB9B90}"/>
              </a:ext>
            </a:extLst>
          </p:cNvPr>
          <p:cNvSpPr txBox="1"/>
          <p:nvPr/>
        </p:nvSpPr>
        <p:spPr>
          <a:xfrm>
            <a:off x="450569" y="6085852"/>
            <a:ext cx="9260132"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de-DE" sz="120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Calibri"/>
              </a:rPr>
              <a:t>Parlament Österreich (2020) </a:t>
            </a:r>
            <a:r>
              <a:rPr lang="de-AT" sz="1200" i="0" dirty="0">
                <a:effectLst/>
                <a:latin typeface="Arial" panose="020B0604020202020204" pitchFamily="34" charset="0"/>
                <a:cs typeface="Arial" panose="020B0604020202020204" pitchFamily="34" charset="0"/>
              </a:rPr>
              <a:t>Wie berechnen sich Arbeitslosenzahlen und -quoten?. </a:t>
            </a:r>
            <a:r>
              <a:rPr kumimoji="0" lang="de-DE" sz="120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Calibri"/>
                <a:hlinkClick r:id="rId3"/>
              </a:rPr>
              <a:t>https://www.parlament.gv.at/fachinfos/rlw/Wie-berechnen-sich-Arbeitslosenzahlen-und-quoten</a:t>
            </a:r>
            <a:r>
              <a:rPr lang="de-DE" sz="1200" dirty="0">
                <a:latin typeface="Arial" panose="020B0604020202020204" pitchFamily="34" charset="0"/>
                <a:cs typeface="Arial" panose="020B0604020202020204" pitchFamily="34" charset="0"/>
              </a:rPr>
              <a:t>. Zugegriffen am 04.02.2025.</a:t>
            </a:r>
            <a:endParaRPr kumimoji="0" lang="de-DE" sz="120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Calibri"/>
            </a:endParaRPr>
          </a:p>
        </p:txBody>
      </p:sp>
      <p:pic>
        <p:nvPicPr>
          <p:cNvPr id="10" name="Grafik 9">
            <a:extLst>
              <a:ext uri="{FF2B5EF4-FFF2-40B4-BE49-F238E27FC236}">
                <a16:creationId xmlns:a16="http://schemas.microsoft.com/office/drawing/2014/main" id="{8F2AB997-0A71-8026-5849-6341277B4354}"/>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24111" y="4210386"/>
            <a:ext cx="2492112" cy="2492112"/>
          </a:xfrm>
          <a:prstGeom prst="rect">
            <a:avLst/>
          </a:prstGeom>
        </p:spPr>
      </p:pic>
    </p:spTree>
    <p:extLst>
      <p:ext uri="{BB962C8B-B14F-4D97-AF65-F5344CB8AC3E}">
        <p14:creationId xmlns:p14="http://schemas.microsoft.com/office/powerpoint/2010/main" val="33029552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81493F-A5C6-71C5-1CB5-9B26B95C4109}"/>
              </a:ext>
            </a:extLst>
          </p:cNvPr>
          <p:cNvSpPr>
            <a:spLocks noGrp="1"/>
          </p:cNvSpPr>
          <p:nvPr>
            <p:ph type="title"/>
          </p:nvPr>
        </p:nvSpPr>
        <p:spPr/>
        <p:txBody>
          <a:bodyPr/>
          <a:lstStyle/>
          <a:p>
            <a:r>
              <a:rPr lang="de-DE" dirty="0"/>
              <a:t>Arbeitslosigkeit in Österreich</a:t>
            </a:r>
            <a:endParaRPr lang="de-AT" dirty="0"/>
          </a:p>
        </p:txBody>
      </p:sp>
      <p:sp>
        <p:nvSpPr>
          <p:cNvPr id="6" name="Textplatzhalter 2">
            <a:extLst>
              <a:ext uri="{FF2B5EF4-FFF2-40B4-BE49-F238E27FC236}">
                <a16:creationId xmlns:a16="http://schemas.microsoft.com/office/drawing/2014/main" id="{D6437EF6-34C8-D950-9CDF-DCA873DD1E6F}"/>
              </a:ext>
            </a:extLst>
          </p:cNvPr>
          <p:cNvSpPr txBox="1">
            <a:spLocks/>
          </p:cNvSpPr>
          <p:nvPr/>
        </p:nvSpPr>
        <p:spPr>
          <a:xfrm>
            <a:off x="199613" y="6150787"/>
            <a:ext cx="11792774" cy="6326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fontScale="925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lnSpc>
                <a:spcPct val="115000"/>
              </a:lnSpc>
              <a:spcBef>
                <a:spcPts val="300"/>
              </a:spcBef>
              <a:buFont typeface="Arial"/>
              <a:buNone/>
            </a:pPr>
            <a:r>
              <a:rPr lang="de-DE" sz="1800" dirty="0">
                <a:latin typeface="Arial" panose="020B0604020202020204" pitchFamily="34" charset="0"/>
                <a:ea typeface="MS PGothic" panose="020B0600070205080204" pitchFamily="34" charset="-128"/>
                <a:cs typeface="Arial" panose="020B0604020202020204" pitchFamily="34" charset="0"/>
              </a:rPr>
              <a:t>Arbeitslosigkeit in Österreich für das Monat Jänner, angegeben in Prozent</a:t>
            </a:r>
            <a:endParaRPr lang="de-AT" sz="1800" dirty="0">
              <a:latin typeface="Arial" panose="020B0604020202020204" pitchFamily="34" charset="0"/>
              <a:ea typeface="MS PGothic" panose="020B0600070205080204" pitchFamily="34" charset="-128"/>
              <a:cs typeface="Arial" panose="020B0604020202020204" pitchFamily="34" charset="0"/>
            </a:endParaRPr>
          </a:p>
          <a:p>
            <a:pPr marL="0" indent="0" hangingPunct="1">
              <a:lnSpc>
                <a:spcPct val="115000"/>
              </a:lnSpc>
              <a:spcBef>
                <a:spcPts val="300"/>
              </a:spcBef>
              <a:buFont typeface="Arial"/>
              <a:buNone/>
            </a:pPr>
            <a:r>
              <a:rPr lang="de-AT" sz="1400" dirty="0" err="1">
                <a:latin typeface="Arial" panose="020B0604020202020204" pitchFamily="34" charset="0"/>
                <a:ea typeface="Arial" panose="020B0604020202020204" pitchFamily="34" charset="0"/>
                <a:cs typeface="Arial" panose="020B0604020202020204" pitchFamily="34" charset="0"/>
              </a:rPr>
              <a:t>ORF.at</a:t>
            </a:r>
            <a:r>
              <a:rPr lang="de-AT" sz="1400" dirty="0">
                <a:latin typeface="Arial" panose="020B0604020202020204" pitchFamily="34" charset="0"/>
                <a:ea typeface="Arial" panose="020B0604020202020204" pitchFamily="34" charset="0"/>
                <a:cs typeface="Arial" panose="020B0604020202020204" pitchFamily="34" charset="0"/>
              </a:rPr>
              <a:t> (2025) </a:t>
            </a:r>
            <a:r>
              <a:rPr lang="de-DE" sz="1400" dirty="0">
                <a:latin typeface="Arial" panose="020B0604020202020204" pitchFamily="34" charset="0"/>
                <a:ea typeface="Arial" panose="020B0604020202020204" pitchFamily="34" charset="0"/>
                <a:cs typeface="Arial" panose="020B0604020202020204" pitchFamily="34" charset="0"/>
              </a:rPr>
              <a:t>Arbeitslosigkeit im Jänner erneut gestiegen</a:t>
            </a:r>
            <a:r>
              <a:rPr lang="de-AT" sz="1400" dirty="0">
                <a:latin typeface="Arial" panose="020B0604020202020204" pitchFamily="34" charset="0"/>
                <a:ea typeface="Arial" panose="020B0604020202020204" pitchFamily="34" charset="0"/>
                <a:cs typeface="Arial" panose="020B0604020202020204" pitchFamily="34" charset="0"/>
              </a:rPr>
              <a:t>. </a:t>
            </a:r>
            <a:r>
              <a:rPr lang="de-AT" sz="1400" dirty="0">
                <a:latin typeface="Arial" panose="020B0604020202020204" pitchFamily="34" charset="0"/>
                <a:ea typeface="Arial" panose="020B0604020202020204" pitchFamily="34" charset="0"/>
                <a:cs typeface="Arial" panose="020B0604020202020204" pitchFamily="34" charset="0"/>
                <a:hlinkClick r:id="rId3"/>
              </a:rPr>
              <a:t>https://orf.at/stories/3383720/</a:t>
            </a:r>
            <a:r>
              <a:rPr lang="de-AT" sz="1400" dirty="0">
                <a:latin typeface="Arial" panose="020B0604020202020204" pitchFamily="34" charset="0"/>
                <a:ea typeface="Arial" panose="020B0604020202020204" pitchFamily="34" charset="0"/>
                <a:cs typeface="Arial" panose="020B0604020202020204" pitchFamily="34" charset="0"/>
              </a:rPr>
              <a:t>. (Quelle: AMS, Grafik: APA/ORF). Zugegriffen am 04.02.2025.</a:t>
            </a:r>
            <a:endParaRPr lang="de-AT" sz="1900" dirty="0"/>
          </a:p>
        </p:txBody>
      </p:sp>
      <p:pic>
        <p:nvPicPr>
          <p:cNvPr id="7" name="Picture 2" descr="eine Grafik zeigt die österreichische Arbeitslosenquote im mehrjährigen Jännervergleich">
            <a:extLst>
              <a:ext uri="{FF2B5EF4-FFF2-40B4-BE49-F238E27FC236}">
                <a16:creationId xmlns:a16="http://schemas.microsoft.com/office/drawing/2014/main" id="{CA9E10F8-3EDD-9544-16D4-E7FD41C1FA56}"/>
              </a:ext>
            </a:extLst>
          </p:cNvPr>
          <p:cNvPicPr>
            <a:picLocks noChangeAspect="1" noChangeArrowheads="1"/>
          </p:cNvPicPr>
          <p:nvPr/>
        </p:nvPicPr>
        <p:blipFill rotWithShape="1">
          <a:blip r:embed="rId4">
            <a:clrChange>
              <a:clrFrom>
                <a:srgbClr val="F0F1F4"/>
              </a:clrFrom>
              <a:clrTo>
                <a:srgbClr val="F0F1F4">
                  <a:alpha val="0"/>
                </a:srgbClr>
              </a:clrTo>
            </a:clrChange>
            <a:extLst>
              <a:ext uri="{28A0092B-C50C-407E-A947-70E740481C1C}">
                <a14:useLocalDpi xmlns:a14="http://schemas.microsoft.com/office/drawing/2010/main" val="0"/>
              </a:ext>
            </a:extLst>
          </a:blip>
          <a:srcRect t="18531" b="23842"/>
          <a:stretch/>
        </p:blipFill>
        <p:spPr bwMode="auto">
          <a:xfrm>
            <a:off x="2082797" y="1417859"/>
            <a:ext cx="8050525" cy="455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798741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Aktuelle Schlagzeilen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D70079-3DCB-B1F1-072C-AD8CEBF08800}"/>
              </a:ext>
            </a:extLst>
          </p:cNvPr>
          <p:cNvSpPr>
            <a:spLocks noGrp="1"/>
          </p:cNvSpPr>
          <p:nvPr>
            <p:ph type="title"/>
          </p:nvPr>
        </p:nvSpPr>
        <p:spPr/>
        <p:txBody>
          <a:bodyPr/>
          <a:lstStyle/>
          <a:p>
            <a:r>
              <a:rPr lang="de-DE" dirty="0"/>
              <a:t>Aufgabenstellung für Schlagzeilen</a:t>
            </a:r>
            <a:endParaRPr lang="de-AT" dirty="0"/>
          </a:p>
        </p:txBody>
      </p:sp>
      <p:sp>
        <p:nvSpPr>
          <p:cNvPr id="3" name="Textplatzhalter 2">
            <a:extLst>
              <a:ext uri="{FF2B5EF4-FFF2-40B4-BE49-F238E27FC236}">
                <a16:creationId xmlns:a16="http://schemas.microsoft.com/office/drawing/2014/main" id="{A74DC395-5114-39ED-4AC1-20B2B5EEF85E}"/>
              </a:ext>
            </a:extLst>
          </p:cNvPr>
          <p:cNvSpPr>
            <a:spLocks noGrp="1"/>
          </p:cNvSpPr>
          <p:nvPr>
            <p:ph type="body" idx="1"/>
          </p:nvPr>
        </p:nvSpPr>
        <p:spPr>
          <a:xfrm>
            <a:off x="450568" y="1793174"/>
            <a:ext cx="9639413" cy="4379026"/>
          </a:xfrm>
        </p:spPr>
        <p:txBody>
          <a:bodyPr/>
          <a:lstStyle/>
          <a:p>
            <a:pPr marL="514350" indent="-514350">
              <a:spcAft>
                <a:spcPts val="3000"/>
              </a:spcAft>
              <a:buFont typeface="+mj-lt"/>
              <a:buAutoNum type="arabicPeriod"/>
            </a:pPr>
            <a:r>
              <a:rPr lang="de-DE" sz="2800" b="1" dirty="0" err="1"/>
              <a:t>Lies</a:t>
            </a:r>
            <a:r>
              <a:rPr lang="de-DE" sz="2800" dirty="0"/>
              <a:t> die Schlagzeilen </a:t>
            </a:r>
            <a:r>
              <a:rPr lang="de-DE" sz="2800" b="1" dirty="0"/>
              <a:t>durch</a:t>
            </a:r>
            <a:r>
              <a:rPr lang="de-DE" sz="2800" dirty="0"/>
              <a:t> und </a:t>
            </a:r>
            <a:r>
              <a:rPr lang="de-DE" sz="2800" b="1" dirty="0"/>
              <a:t>ordne</a:t>
            </a:r>
            <a:r>
              <a:rPr lang="de-DE" sz="2800" dirty="0"/>
              <a:t> die untenstehenden Erklärungen den unterstrichenen Begriffen </a:t>
            </a:r>
            <a:r>
              <a:rPr lang="de-DE" sz="2800" b="1" dirty="0"/>
              <a:t>zu</a:t>
            </a:r>
            <a:r>
              <a:rPr lang="de-DE" sz="2800" dirty="0"/>
              <a:t>, um sie besser zu verstehen. </a:t>
            </a:r>
            <a:r>
              <a:rPr lang="de-DE" sz="2800" b="1" dirty="0"/>
              <a:t>Notiere</a:t>
            </a:r>
            <a:r>
              <a:rPr lang="de-DE" sz="2800" dirty="0"/>
              <a:t> dazu den richtigen Buchstaben in der Klammer. Eine Erklärung bleibt übrig.</a:t>
            </a:r>
          </a:p>
          <a:p>
            <a:pPr marL="514350" indent="-514350">
              <a:buFont typeface="+mj-lt"/>
              <a:buAutoNum type="arabicPeriod"/>
            </a:pPr>
            <a:r>
              <a:rPr lang="de-DE" sz="2800" dirty="0"/>
              <a:t>Was steht in den Schlagzeilen? </a:t>
            </a:r>
            <a:r>
              <a:rPr lang="de-DE" sz="2800" b="1" dirty="0" err="1"/>
              <a:t>Lies</a:t>
            </a:r>
            <a:r>
              <a:rPr lang="de-DE" sz="2800" dirty="0"/>
              <a:t> sie nochmal und </a:t>
            </a:r>
            <a:r>
              <a:rPr lang="de-DE" sz="2800" b="1" dirty="0"/>
              <a:t>fasse</a:t>
            </a:r>
            <a:r>
              <a:rPr lang="de-DE" sz="2800" dirty="0"/>
              <a:t> jede Schlagzeile in deiner Mitschrift in 1-2 Sätzen </a:t>
            </a:r>
            <a:r>
              <a:rPr lang="de-DE" sz="2800" b="1" dirty="0"/>
              <a:t>zusammenfassen</a:t>
            </a:r>
            <a:r>
              <a:rPr lang="de-DE" sz="2800" dirty="0"/>
              <a:t>.</a:t>
            </a:r>
          </a:p>
          <a:p>
            <a:endParaRPr lang="de-AT" dirty="0"/>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07851837-41BD-4025-8783-481E7B158C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82175" y="3733800"/>
            <a:ext cx="2076101" cy="2813715"/>
          </a:xfrm>
          <a:prstGeom prst="rect">
            <a:avLst/>
          </a:prstGeom>
        </p:spPr>
      </p:pic>
    </p:spTree>
    <p:extLst>
      <p:ext uri="{BB962C8B-B14F-4D97-AF65-F5344CB8AC3E}">
        <p14:creationId xmlns:p14="http://schemas.microsoft.com/office/powerpoint/2010/main" val="368192592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7B83D218-D827-6A7C-7F6D-FDF374F088C7}"/>
              </a:ext>
            </a:extLst>
          </p:cNvPr>
          <p:cNvPicPr>
            <a:picLocks noChangeAspect="1"/>
          </p:cNvPicPr>
          <p:nvPr/>
        </p:nvPicPr>
        <p:blipFill>
          <a:blip r:embed="rId3"/>
          <a:stretch>
            <a:fillRect/>
          </a:stretch>
        </p:blipFill>
        <p:spPr>
          <a:xfrm>
            <a:off x="298546" y="2639190"/>
            <a:ext cx="5517463" cy="1723747"/>
          </a:xfrm>
          <a:prstGeom prst="rect">
            <a:avLst/>
          </a:prstGeom>
        </p:spPr>
      </p:pic>
      <p:pic>
        <p:nvPicPr>
          <p:cNvPr id="13" name="Grafik 12">
            <a:extLst>
              <a:ext uri="{FF2B5EF4-FFF2-40B4-BE49-F238E27FC236}">
                <a16:creationId xmlns:a16="http://schemas.microsoft.com/office/drawing/2014/main" id="{C1C5D5B0-2E13-51CA-2EE9-8BCD82AF4209}"/>
              </a:ext>
            </a:extLst>
          </p:cNvPr>
          <p:cNvPicPr>
            <a:picLocks noChangeAspect="1"/>
          </p:cNvPicPr>
          <p:nvPr/>
        </p:nvPicPr>
        <p:blipFill>
          <a:blip r:embed="rId4"/>
          <a:stretch>
            <a:fillRect/>
          </a:stretch>
        </p:blipFill>
        <p:spPr>
          <a:xfrm>
            <a:off x="5979877" y="4600282"/>
            <a:ext cx="6211075" cy="2056227"/>
          </a:xfrm>
          <a:prstGeom prst="rect">
            <a:avLst/>
          </a:prstGeom>
        </p:spPr>
      </p:pic>
      <p:pic>
        <p:nvPicPr>
          <p:cNvPr id="15" name="Grafik 14">
            <a:extLst>
              <a:ext uri="{FF2B5EF4-FFF2-40B4-BE49-F238E27FC236}">
                <a16:creationId xmlns:a16="http://schemas.microsoft.com/office/drawing/2014/main" id="{ED0CFA24-A0DD-9AA0-626C-9BCBC3948172}"/>
              </a:ext>
            </a:extLst>
          </p:cNvPr>
          <p:cNvPicPr>
            <a:picLocks noChangeAspect="1"/>
          </p:cNvPicPr>
          <p:nvPr/>
        </p:nvPicPr>
        <p:blipFill>
          <a:blip r:embed="rId5"/>
          <a:srcRect t="24896"/>
          <a:stretch/>
        </p:blipFill>
        <p:spPr>
          <a:xfrm>
            <a:off x="5979877" y="1957982"/>
            <a:ext cx="5137479" cy="2419856"/>
          </a:xfrm>
          <a:prstGeom prst="rect">
            <a:avLst/>
          </a:prstGeom>
        </p:spPr>
      </p:pic>
      <p:pic>
        <p:nvPicPr>
          <p:cNvPr id="17" name="Grafik 16">
            <a:extLst>
              <a:ext uri="{FF2B5EF4-FFF2-40B4-BE49-F238E27FC236}">
                <a16:creationId xmlns:a16="http://schemas.microsoft.com/office/drawing/2014/main" id="{525C70E5-B1B1-0B0F-323F-59CB666DAC6C}"/>
              </a:ext>
            </a:extLst>
          </p:cNvPr>
          <p:cNvPicPr>
            <a:picLocks noChangeAspect="1"/>
          </p:cNvPicPr>
          <p:nvPr/>
        </p:nvPicPr>
        <p:blipFill>
          <a:blip r:embed="rId6"/>
          <a:stretch>
            <a:fillRect/>
          </a:stretch>
        </p:blipFill>
        <p:spPr>
          <a:xfrm>
            <a:off x="134678" y="4706815"/>
            <a:ext cx="5681331" cy="1864429"/>
          </a:xfrm>
          <a:prstGeom prst="rect">
            <a:avLst/>
          </a:prstGeom>
        </p:spPr>
      </p:pic>
      <p:pic>
        <p:nvPicPr>
          <p:cNvPr id="21" name="Grafik 20">
            <a:extLst>
              <a:ext uri="{FF2B5EF4-FFF2-40B4-BE49-F238E27FC236}">
                <a16:creationId xmlns:a16="http://schemas.microsoft.com/office/drawing/2014/main" id="{0D1578D0-5A17-12D2-B9EF-21F6B6101850}"/>
              </a:ext>
            </a:extLst>
          </p:cNvPr>
          <p:cNvPicPr>
            <a:picLocks noChangeAspect="1"/>
          </p:cNvPicPr>
          <p:nvPr/>
        </p:nvPicPr>
        <p:blipFill>
          <a:blip r:embed="rId7"/>
          <a:stretch>
            <a:fillRect/>
          </a:stretch>
        </p:blipFill>
        <p:spPr>
          <a:xfrm>
            <a:off x="298546" y="201851"/>
            <a:ext cx="5463282" cy="2249178"/>
          </a:xfrm>
          <a:prstGeom prst="rect">
            <a:avLst/>
          </a:prstGeom>
        </p:spPr>
      </p:pic>
      <p:pic>
        <p:nvPicPr>
          <p:cNvPr id="23" name="Grafik 22">
            <a:extLst>
              <a:ext uri="{FF2B5EF4-FFF2-40B4-BE49-F238E27FC236}">
                <a16:creationId xmlns:a16="http://schemas.microsoft.com/office/drawing/2014/main" id="{0CF34373-C7C2-64C1-0061-A736161FEEC3}"/>
              </a:ext>
            </a:extLst>
          </p:cNvPr>
          <p:cNvPicPr>
            <a:picLocks noChangeAspect="1"/>
          </p:cNvPicPr>
          <p:nvPr/>
        </p:nvPicPr>
        <p:blipFill>
          <a:blip r:embed="rId8"/>
          <a:stretch>
            <a:fillRect/>
          </a:stretch>
        </p:blipFill>
        <p:spPr>
          <a:xfrm>
            <a:off x="6096000" y="201851"/>
            <a:ext cx="5764080" cy="1523054"/>
          </a:xfrm>
          <a:prstGeom prst="rect">
            <a:avLst/>
          </a:prstGeom>
        </p:spPr>
      </p:pic>
    </p:spTree>
    <p:extLst>
      <p:ext uri="{BB962C8B-B14F-4D97-AF65-F5344CB8AC3E}">
        <p14:creationId xmlns:p14="http://schemas.microsoft.com/office/powerpoint/2010/main" val="231295649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Fachkräftemangel</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028582279"/>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schemas.openxmlformats.org/package/2006/metadata/core-properties"/>
    <ds:schemaRef ds:uri="http://purl.org/dc/elements/1.1/"/>
    <ds:schemaRef ds:uri="http://purl.org/dc/dcmitype/"/>
    <ds:schemaRef ds:uri="http://purl.org/dc/terms/"/>
    <ds:schemaRef ds:uri="698a1803-52f3-4d4f-bff9-093c0d5dc281"/>
    <ds:schemaRef ds:uri="http://schemas.microsoft.com/office/2006/documentManagement/types"/>
    <ds:schemaRef ds:uri="http://schemas.microsoft.com/office/infopath/2007/PartnerControls"/>
    <ds:schemaRef ds:uri="f799415d-695a-4815-bd71-e216a568b99c"/>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536A07BF-E7DB-4424-A742-044A441769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724</Words>
  <Application>Microsoft Office PowerPoint</Application>
  <PresentationFormat>Breitbild</PresentationFormat>
  <Paragraphs>59</Paragraphs>
  <Slides>15</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15</vt:i4>
      </vt:variant>
    </vt:vector>
  </HeadingPairs>
  <TitlesOfParts>
    <vt:vector size="21" baseType="lpstr">
      <vt:lpstr>Arial</vt:lpstr>
      <vt:lpstr>Calibri</vt:lpstr>
      <vt:lpstr>Lexend</vt:lpstr>
      <vt:lpstr>Lexend ExtraBold</vt:lpstr>
      <vt:lpstr>Lexend SemiBold</vt:lpstr>
      <vt:lpstr>1_Office</vt:lpstr>
      <vt:lpstr>Los  Geht’s!</vt:lpstr>
      <vt:lpstr>Arbeitsmarkt und Arbeitslosigkeit</vt:lpstr>
      <vt:lpstr>Was versteht man unter „Arbeitsmarkt“?</vt:lpstr>
      <vt:lpstr>Was ist Arbeitslosigkeit?</vt:lpstr>
      <vt:lpstr>Arbeitslosigkeit in Österreich</vt:lpstr>
      <vt:lpstr>Aktuelle Schlagzeilen</vt:lpstr>
      <vt:lpstr>Aufgabenstellung für Schlagzeilen</vt:lpstr>
      <vt:lpstr>PowerPoint-Präsentation</vt:lpstr>
      <vt:lpstr>Fachkräftemangel</vt:lpstr>
      <vt:lpstr>PowerPoint-Präsentation</vt:lpstr>
      <vt:lpstr>Fähigkeiten für die Zukunft</vt:lpstr>
      <vt:lpstr>Fähigkeiten für die Zukunft</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24</cp:revision>
  <dcterms:modified xsi:type="dcterms:W3CDTF">2025-02-10T16:56:30Z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