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85" r:id="rId7"/>
    <p:sldId id="288" r:id="rId8"/>
    <p:sldId id="289" r:id="rId9"/>
    <p:sldId id="290" r:id="rId10"/>
    <p:sldId id="287" r:id="rId11"/>
    <p:sldId id="284" r:id="rId12"/>
    <p:sldId id="283" r:id="rId13"/>
    <p:sldId id="281" r:id="rId14"/>
    <p:sldId id="282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3D7067-8F9A-3527-316A-E5FA188540D8}" name="Gastbenutzer" initials="Ga" userId="S::urn:spo:anon#0484a875ba28f7ff68ff73d9beef8128873cfb98a010024d4e79af9cb682a221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0D0"/>
    <a:srgbClr val="656A99"/>
    <a:srgbClr val="8F95BF"/>
    <a:srgbClr val="BB6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30822353-A6BB-46E3-9956-DD7C09AA2F2F}"/>
    <pc:docChg chg="custSel modSld">
      <pc:chgData name="Anna Steinbauer" userId="aa9e69c0-640f-4dee-88df-45dd0169f62d" providerId="ADAL" clId="{30822353-A6BB-46E3-9956-DD7C09AA2F2F}" dt="2024-12-19T10:58:30.399" v="10" actId="1076"/>
      <pc:docMkLst>
        <pc:docMk/>
      </pc:docMkLst>
      <pc:sldChg chg="addSp delSp modSp mod">
        <pc:chgData name="Anna Steinbauer" userId="aa9e69c0-640f-4dee-88df-45dd0169f62d" providerId="ADAL" clId="{30822353-A6BB-46E3-9956-DD7C09AA2F2F}" dt="2024-12-19T10:58:30.399" v="10" actId="1076"/>
        <pc:sldMkLst>
          <pc:docMk/>
          <pc:sldMk cId="2312956495" sldId="285"/>
        </pc:sldMkLst>
      </pc:sldChg>
    </pc:docChg>
  </pc:docChgLst>
  <pc:docChgLst>
    <pc:chgData name="Anna Steinbauer" userId="aa9e69c0-640f-4dee-88df-45dd0169f62d" providerId="ADAL" clId="{9AF3FE53-52B3-4A4E-B5A2-0172ED5F5F2A}"/>
    <pc:docChg chg="undo redo custSel addSld delSld modSld">
      <pc:chgData name="Anna Steinbauer" userId="aa9e69c0-640f-4dee-88df-45dd0169f62d" providerId="ADAL" clId="{9AF3FE53-52B3-4A4E-B5A2-0172ED5F5F2A}" dt="2025-01-22T11:03:21.496" v="71" actId="1076"/>
      <pc:docMkLst>
        <pc:docMk/>
      </pc:docMkLst>
      <pc:sldChg chg="addSp delSp modSp mod modAnim modCm modNotesTx">
        <pc:chgData name="Anna Steinbauer" userId="aa9e69c0-640f-4dee-88df-45dd0169f62d" providerId="ADAL" clId="{9AF3FE53-52B3-4A4E-B5A2-0172ED5F5F2A}" dt="2025-01-22T11:03:21.496" v="71" actId="1076"/>
        <pc:sldMkLst>
          <pc:docMk/>
          <pc:sldMk cId="2312956495" sldId="285"/>
        </pc:sldMkLst>
        <pc:spChg chg="add mod">
          <ac:chgData name="Anna Steinbauer" userId="aa9e69c0-640f-4dee-88df-45dd0169f62d" providerId="ADAL" clId="{9AF3FE53-52B3-4A4E-B5A2-0172ED5F5F2A}" dt="2025-01-22T11:03:21.496" v="71" actId="1076"/>
          <ac:spMkLst>
            <pc:docMk/>
            <pc:sldMk cId="2312956495" sldId="285"/>
            <ac:spMk id="3" creationId="{A2020DFE-D61C-2D81-7F09-3EE9521F2C27}"/>
          </ac:spMkLst>
        </pc:spChg>
        <pc:picChg chg="add mod ord modCrop">
          <ac:chgData name="Anna Steinbauer" userId="aa9e69c0-640f-4dee-88df-45dd0169f62d" providerId="ADAL" clId="{9AF3FE53-52B3-4A4E-B5A2-0172ED5F5F2A}" dt="2025-01-22T11:03:16.831" v="70" actId="1076"/>
          <ac:picMkLst>
            <pc:docMk/>
            <pc:sldMk cId="2312956495" sldId="285"/>
            <ac:picMk id="2" creationId="{9A20C60E-27FE-10BC-6126-26E88CB12D4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9AF3FE53-52B3-4A4E-B5A2-0172ED5F5F2A}" dt="2025-01-15T12:55:23.750" v="3" actId="20577"/>
              <pc2:cmMkLst xmlns:pc2="http://schemas.microsoft.com/office/powerpoint/2019/9/main/command">
                <pc:docMk/>
                <pc:sldMk cId="2312956495" sldId="285"/>
                <pc2:cmMk id="{244524FF-7FFF-4787-AE7B-BCA7E9C09488}"/>
              </pc2:cmMkLst>
            </pc226:cmChg>
          </p:ext>
        </pc:extLst>
      </pc:sldChg>
      <pc:sldChg chg="addSp delSp modSp add del mod">
        <pc:chgData name="Anna Steinbauer" userId="aa9e69c0-640f-4dee-88df-45dd0169f62d" providerId="ADAL" clId="{9AF3FE53-52B3-4A4E-B5A2-0172ED5F5F2A}" dt="2025-01-15T12:57:38.374" v="57" actId="2696"/>
        <pc:sldMkLst>
          <pc:docMk/>
          <pc:sldMk cId="3774767347" sldId="291"/>
        </pc:sldMkLst>
      </pc:sldChg>
    </pc:docChg>
  </pc:docChgLst>
  <pc:docChgLst>
    <pc:chgData name="Anna Steinbauer" userId="aa9e69c0-640f-4dee-88df-45dd0169f62d" providerId="ADAL" clId="{A43AD196-1376-47AB-8E39-ADEA64B8DA0C}"/>
    <pc:docChg chg="undo redo custSel addSld delSld modSld">
      <pc:chgData name="Anna Steinbauer" userId="aa9e69c0-640f-4dee-88df-45dd0169f62d" providerId="ADAL" clId="{A43AD196-1376-47AB-8E39-ADEA64B8DA0C}" dt="2024-11-29T12:35:31.846" v="934" actId="20577"/>
      <pc:docMkLst>
        <pc:docMk/>
      </pc:docMkLst>
      <pc:sldChg chg="modSp mod">
        <pc:chgData name="Anna Steinbauer" userId="aa9e69c0-640f-4dee-88df-45dd0169f62d" providerId="ADAL" clId="{A43AD196-1376-47AB-8E39-ADEA64B8DA0C}" dt="2024-11-27T10:57:13.019" v="68" actId="20577"/>
        <pc:sldMkLst>
          <pc:docMk/>
          <pc:sldMk cId="0" sldId="256"/>
        </pc:sldMkLst>
        <pc:spChg chg="mod">
          <ac:chgData name="Anna Steinbauer" userId="aa9e69c0-640f-4dee-88df-45dd0169f62d" providerId="ADAL" clId="{A43AD196-1376-47AB-8E39-ADEA64B8DA0C}" dt="2024-11-27T10:57:13.019" v="68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A43AD196-1376-47AB-8E39-ADEA64B8DA0C}" dt="2024-11-27T10:57:17.938" v="76" actId="20577"/>
        <pc:sldMkLst>
          <pc:docMk/>
          <pc:sldMk cId="0" sldId="257"/>
        </pc:sldMkLst>
        <pc:spChg chg="mod">
          <ac:chgData name="Anna Steinbauer" userId="aa9e69c0-640f-4dee-88df-45dd0169f62d" providerId="ADAL" clId="{A43AD196-1376-47AB-8E39-ADEA64B8DA0C}" dt="2024-11-27T10:57:17.938" v="76" actId="20577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A43AD196-1376-47AB-8E39-ADEA64B8DA0C}" dt="2024-11-29T12:31:49.020" v="896" actId="20577"/>
        <pc:sldMkLst>
          <pc:docMk/>
          <pc:sldMk cId="0" sldId="281"/>
        </pc:sldMkLst>
        <pc:spChg chg="mod">
          <ac:chgData name="Anna Steinbauer" userId="aa9e69c0-640f-4dee-88df-45dd0169f62d" providerId="ADAL" clId="{A43AD196-1376-47AB-8E39-ADEA64B8DA0C}" dt="2024-11-29T12:31:49.020" v="896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A43AD196-1376-47AB-8E39-ADEA64B8DA0C}" dt="2024-11-27T10:59:27.669" v="287" actId="14100"/>
        <pc:sldMkLst>
          <pc:docMk/>
          <pc:sldMk cId="858717602" sldId="282"/>
        </pc:sldMkLst>
        <pc:spChg chg="mod">
          <ac:chgData name="Anna Steinbauer" userId="aa9e69c0-640f-4dee-88df-45dd0169f62d" providerId="ADAL" clId="{A43AD196-1376-47AB-8E39-ADEA64B8DA0C}" dt="2024-11-27T10:59:22.094" v="286" actId="6549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A43AD196-1376-47AB-8E39-ADEA64B8DA0C}" dt="2024-11-27T10:59:27.669" v="287" actId="14100"/>
          <ac:spMkLst>
            <pc:docMk/>
            <pc:sldMk cId="858717602" sldId="282"/>
            <ac:spMk id="20" creationId="{C6EA999D-D688-BF3B-925A-B85B728A5D23}"/>
          </ac:spMkLst>
        </pc:spChg>
      </pc:sldChg>
      <pc:sldChg chg="addSp delSp modSp mod modCm">
        <pc:chgData name="Anna Steinbauer" userId="aa9e69c0-640f-4dee-88df-45dd0169f62d" providerId="ADAL" clId="{A43AD196-1376-47AB-8E39-ADEA64B8DA0C}" dt="2024-11-29T12:26:48.584" v="788" actId="20577"/>
        <pc:sldMkLst>
          <pc:docMk/>
          <pc:sldMk cId="36646498" sldId="284"/>
        </pc:sldMkLst>
        <pc:spChg chg="mod">
          <ac:chgData name="Anna Steinbauer" userId="aa9e69c0-640f-4dee-88df-45dd0169f62d" providerId="ADAL" clId="{A43AD196-1376-47AB-8E39-ADEA64B8DA0C}" dt="2024-11-29T12:26:48.584" v="788" actId="20577"/>
          <ac:spMkLst>
            <pc:docMk/>
            <pc:sldMk cId="36646498" sldId="284"/>
            <ac:spMk id="4" creationId="{6BD6ADEF-734B-49D7-6608-7F992329F951}"/>
          </ac:spMkLst>
        </pc:spChg>
        <pc:spChg chg="mod">
          <ac:chgData name="Anna Steinbauer" userId="aa9e69c0-640f-4dee-88df-45dd0169f62d" providerId="ADAL" clId="{A43AD196-1376-47AB-8E39-ADEA64B8DA0C}" dt="2024-11-29T12:20:16.777" v="779" actId="113"/>
          <ac:spMkLst>
            <pc:docMk/>
            <pc:sldMk cId="36646498" sldId="284"/>
            <ac:spMk id="5" creationId="{5F38716A-DC90-4EE8-9F14-C2FF9BA04E69}"/>
          </ac:spMkLst>
        </pc:spChg>
        <pc:picChg chg="add mod modCrop">
          <ac:chgData name="Anna Steinbauer" userId="aa9e69c0-640f-4dee-88df-45dd0169f62d" providerId="ADAL" clId="{A43AD196-1376-47AB-8E39-ADEA64B8DA0C}" dt="2024-11-29T12:19:37.717" v="756" actId="732"/>
          <ac:picMkLst>
            <pc:docMk/>
            <pc:sldMk cId="36646498" sldId="284"/>
            <ac:picMk id="7" creationId="{C86CB514-FC78-77A8-9D34-FC4ABAF18DD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A43AD196-1376-47AB-8E39-ADEA64B8DA0C}" dt="2024-11-29T07:44:45.541" v="719" actId="20577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mod">
              <pc226:chgData name="Anna Steinbauer" userId="aa9e69c0-640f-4dee-88df-45dd0169f62d" providerId="ADAL" clId="{A43AD196-1376-47AB-8E39-ADEA64B8DA0C}" dt="2024-11-29T07:44:45.541" v="719" actId="2057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addSp delSp modSp mod">
        <pc:chgData name="Anna Steinbauer" userId="aa9e69c0-640f-4dee-88df-45dd0169f62d" providerId="ADAL" clId="{A43AD196-1376-47AB-8E39-ADEA64B8DA0C}" dt="2024-11-27T10:58:14.735" v="169" actId="20577"/>
        <pc:sldMkLst>
          <pc:docMk/>
          <pc:sldMk cId="2312956495" sldId="285"/>
        </pc:sldMkLst>
        <pc:spChg chg="mod">
          <ac:chgData name="Anna Steinbauer" userId="aa9e69c0-640f-4dee-88df-45dd0169f62d" providerId="ADAL" clId="{A43AD196-1376-47AB-8E39-ADEA64B8DA0C}" dt="2024-11-27T10:58:14.735" v="169" actId="20577"/>
          <ac:spMkLst>
            <pc:docMk/>
            <pc:sldMk cId="2312956495" sldId="285"/>
            <ac:spMk id="4" creationId="{6BD6ADEF-734B-49D7-6608-7F992329F951}"/>
          </ac:spMkLst>
        </pc:spChg>
      </pc:sldChg>
      <pc:sldChg chg="add del">
        <pc:chgData name="Anna Steinbauer" userId="aa9e69c0-640f-4dee-88df-45dd0169f62d" providerId="ADAL" clId="{A43AD196-1376-47AB-8E39-ADEA64B8DA0C}" dt="2024-11-27T10:58:47.692" v="177" actId="2696"/>
        <pc:sldMkLst>
          <pc:docMk/>
          <pc:sldMk cId="3241685876" sldId="286"/>
        </pc:sldMkLst>
      </pc:sldChg>
      <pc:sldChg chg="modSp mod">
        <pc:chgData name="Anna Steinbauer" userId="aa9e69c0-640f-4dee-88df-45dd0169f62d" providerId="ADAL" clId="{A43AD196-1376-47AB-8E39-ADEA64B8DA0C}" dt="2024-11-29T07:42:38.895" v="308" actId="20577"/>
        <pc:sldMkLst>
          <pc:docMk/>
          <pc:sldMk cId="2028582279" sldId="287"/>
        </pc:sldMkLst>
        <pc:spChg chg="mod">
          <ac:chgData name="Anna Steinbauer" userId="aa9e69c0-640f-4dee-88df-45dd0169f62d" providerId="ADAL" clId="{A43AD196-1376-47AB-8E39-ADEA64B8DA0C}" dt="2024-11-29T07:42:38.895" v="308" actId="20577"/>
          <ac:spMkLst>
            <pc:docMk/>
            <pc:sldMk cId="2028582279" sldId="287"/>
            <ac:spMk id="362" creationId="{00000000-0000-0000-0000-000000000000}"/>
          </ac:spMkLst>
        </pc:spChg>
      </pc:sldChg>
      <pc:sldChg chg="modSp add mod">
        <pc:chgData name="Anna Steinbauer" userId="aa9e69c0-640f-4dee-88df-45dd0169f62d" providerId="ADAL" clId="{A43AD196-1376-47AB-8E39-ADEA64B8DA0C}" dt="2024-11-29T12:29:07.459" v="820" actId="20577"/>
        <pc:sldMkLst>
          <pc:docMk/>
          <pc:sldMk cId="680644274" sldId="288"/>
        </pc:sldMkLst>
        <pc:spChg chg="mod">
          <ac:chgData name="Anna Steinbauer" userId="aa9e69c0-640f-4dee-88df-45dd0169f62d" providerId="ADAL" clId="{A43AD196-1376-47AB-8E39-ADEA64B8DA0C}" dt="2024-11-29T12:29:07.459" v="820" actId="20577"/>
          <ac:spMkLst>
            <pc:docMk/>
            <pc:sldMk cId="680644274" sldId="288"/>
            <ac:spMk id="362" creationId="{00000000-0000-0000-0000-000000000000}"/>
          </ac:spMkLst>
        </pc:spChg>
      </pc:sldChg>
      <pc:sldChg chg="new del">
        <pc:chgData name="Anna Steinbauer" userId="aa9e69c0-640f-4dee-88df-45dd0169f62d" providerId="ADAL" clId="{A43AD196-1376-47AB-8E39-ADEA64B8DA0C}" dt="2024-11-27T10:58:19.065" v="171" actId="680"/>
        <pc:sldMkLst>
          <pc:docMk/>
          <pc:sldMk cId="2751557908" sldId="288"/>
        </pc:sldMkLst>
      </pc:sldChg>
      <pc:sldChg chg="addSp delSp modSp add mod">
        <pc:chgData name="Anna Steinbauer" userId="aa9e69c0-640f-4dee-88df-45dd0169f62d" providerId="ADAL" clId="{A43AD196-1376-47AB-8E39-ADEA64B8DA0C}" dt="2024-11-29T12:31:16.433" v="892" actId="1076"/>
        <pc:sldMkLst>
          <pc:docMk/>
          <pc:sldMk cId="679364676" sldId="289"/>
        </pc:sldMkLst>
        <pc:spChg chg="mod">
          <ac:chgData name="Anna Steinbauer" userId="aa9e69c0-640f-4dee-88df-45dd0169f62d" providerId="ADAL" clId="{A43AD196-1376-47AB-8E39-ADEA64B8DA0C}" dt="2024-11-29T12:29:25.919" v="853" actId="20577"/>
          <ac:spMkLst>
            <pc:docMk/>
            <pc:sldMk cId="679364676" sldId="289"/>
            <ac:spMk id="4" creationId="{6BD6ADEF-734B-49D7-6608-7F992329F951}"/>
          </ac:spMkLst>
        </pc:spChg>
        <pc:spChg chg="mod">
          <ac:chgData name="Anna Steinbauer" userId="aa9e69c0-640f-4dee-88df-45dd0169f62d" providerId="ADAL" clId="{A43AD196-1376-47AB-8E39-ADEA64B8DA0C}" dt="2024-11-29T12:31:14.364" v="891" actId="14100"/>
          <ac:spMkLst>
            <pc:docMk/>
            <pc:sldMk cId="679364676" sldId="289"/>
            <ac:spMk id="5" creationId="{5F38716A-DC90-4EE8-9F14-C2FF9BA04E69}"/>
          </ac:spMkLst>
        </pc:spChg>
        <pc:picChg chg="add mod modCrop">
          <ac:chgData name="Anna Steinbauer" userId="aa9e69c0-640f-4dee-88df-45dd0169f62d" providerId="ADAL" clId="{A43AD196-1376-47AB-8E39-ADEA64B8DA0C}" dt="2024-11-29T12:31:16.433" v="892" actId="1076"/>
          <ac:picMkLst>
            <pc:docMk/>
            <pc:sldMk cId="679364676" sldId="289"/>
            <ac:picMk id="3" creationId="{8909E186-3536-4660-B842-925A76B44C2E}"/>
          </ac:picMkLst>
        </pc:picChg>
      </pc:sldChg>
      <pc:sldChg chg="addSp delSp modSp add mod">
        <pc:chgData name="Anna Steinbauer" userId="aa9e69c0-640f-4dee-88df-45dd0169f62d" providerId="ADAL" clId="{A43AD196-1376-47AB-8E39-ADEA64B8DA0C}" dt="2024-11-29T12:35:31.846" v="934" actId="20577"/>
        <pc:sldMkLst>
          <pc:docMk/>
          <pc:sldMk cId="789104011" sldId="290"/>
        </pc:sldMkLst>
        <pc:spChg chg="mod">
          <ac:chgData name="Anna Steinbauer" userId="aa9e69c0-640f-4dee-88df-45dd0169f62d" providerId="ADAL" clId="{A43AD196-1376-47AB-8E39-ADEA64B8DA0C}" dt="2024-11-29T12:35:31.846" v="934" actId="20577"/>
          <ac:spMkLst>
            <pc:docMk/>
            <pc:sldMk cId="789104011" sldId="290"/>
            <ac:spMk id="5" creationId="{5F38716A-DC90-4EE8-9F14-C2FF9BA04E69}"/>
          </ac:spMkLst>
        </pc:spChg>
        <pc:picChg chg="add mod">
          <ac:chgData name="Anna Steinbauer" userId="aa9e69c0-640f-4dee-88df-45dd0169f62d" providerId="ADAL" clId="{A43AD196-1376-47AB-8E39-ADEA64B8DA0C}" dt="2024-11-29T12:31:06.832" v="890" actId="962"/>
          <ac:picMkLst>
            <pc:docMk/>
            <pc:sldMk cId="789104011" sldId="290"/>
            <ac:picMk id="6" creationId="{FB6F5F2A-4855-0B73-330A-D3C449D92516}"/>
          </ac:picMkLst>
        </pc:pic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</pc:sldChg>
    </pc:docChg>
  </pc:docChgLst>
  <pc:docChgLst>
    <pc:chgData name="Gastbenutzer" userId="S::urn:spo:anon#0484a875ba28f7ff68ff73d9beef8128873cfb98a010024d4e79af9cb682a221::" providerId="AD" clId="Web-{C64A6BE6-BAF6-A37C-2CA9-B8BDC7B9D4FF}"/>
    <pc:docChg chg="mod modSld">
      <pc:chgData name="Gastbenutzer" userId="S::urn:spo:anon#0484a875ba28f7ff68ff73d9beef8128873cfb98a010024d4e79af9cb682a221::" providerId="AD" clId="Web-{C64A6BE6-BAF6-A37C-2CA9-B8BDC7B9D4FF}" dt="2024-12-22T09:24:25.591" v="1" actId="14100"/>
      <pc:docMkLst>
        <pc:docMk/>
      </pc:docMkLst>
      <pc:sldChg chg="modSp">
        <pc:chgData name="Gastbenutzer" userId="S::urn:spo:anon#0484a875ba28f7ff68ff73d9beef8128873cfb98a010024d4e79af9cb682a221::" providerId="AD" clId="Web-{C64A6BE6-BAF6-A37C-2CA9-B8BDC7B9D4FF}" dt="2024-12-22T09:24:25.591" v="1" actId="14100"/>
        <pc:sldMkLst>
          <pc:docMk/>
          <pc:sldMk cId="36646498" sldId="284"/>
        </pc:sldMkLst>
        <pc:picChg chg="mod">
          <ac:chgData name="Gastbenutzer" userId="S::urn:spo:anon#0484a875ba28f7ff68ff73d9beef8128873cfb98a010024d4e79af9cb682a221::" providerId="AD" clId="Web-{C64A6BE6-BAF6-A37C-2CA9-B8BDC7B9D4FF}" dt="2024-12-22T09:24:25.591" v="1" actId="14100"/>
          <ac:picMkLst>
            <pc:docMk/>
            <pc:sldMk cId="36646498" sldId="284"/>
            <ac:picMk id="7" creationId="{C86CB514-FC78-77A8-9D34-FC4ABAF18DDF}"/>
          </ac:picMkLst>
        </pc:pic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</pc:sldChg>
    </pc:docChg>
  </pc:docChgLst>
  <pc:docChgLst>
    <pc:chgData name="Anna Steinbauer" userId="aa9e69c0-640f-4dee-88df-45dd0169f62d" providerId="ADAL" clId="{0F2EA624-C27B-4DB9-8657-9F4CCD8F86AD}"/>
    <pc:docChg chg="undo custSel addSld modSld sldOrd">
      <pc:chgData name="Anna Steinbauer" userId="aa9e69c0-640f-4dee-88df-45dd0169f62d" providerId="ADAL" clId="{0F2EA624-C27B-4DB9-8657-9F4CCD8F86AD}" dt="2024-11-20T22:13:01.455" v="417" actId="13926"/>
      <pc:docMkLst>
        <pc:docMk/>
      </pc:docMkLst>
      <pc:sldChg chg="modSp mod">
        <pc:chgData name="Anna Steinbauer" userId="aa9e69c0-640f-4dee-88df-45dd0169f62d" providerId="ADAL" clId="{0F2EA624-C27B-4DB9-8657-9F4CCD8F86AD}" dt="2024-11-20T12:59:43.516" v="277" actId="20577"/>
        <pc:sldMkLst>
          <pc:docMk/>
          <pc:sldMk cId="0" sldId="256"/>
        </pc:sldMkLst>
        <pc:spChg chg="mod">
          <ac:chgData name="Anna Steinbauer" userId="aa9e69c0-640f-4dee-88df-45dd0169f62d" providerId="ADAL" clId="{0F2EA624-C27B-4DB9-8657-9F4CCD8F86AD}" dt="2024-11-20T12:59:43.516" v="277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0F2EA624-C27B-4DB9-8657-9F4CCD8F86AD}" dt="2024-11-20T13:00:26.569" v="319" actId="20577"/>
        <pc:sldMkLst>
          <pc:docMk/>
          <pc:sldMk cId="0" sldId="257"/>
        </pc:sldMkLst>
        <pc:spChg chg="mod">
          <ac:chgData name="Anna Steinbauer" userId="aa9e69c0-640f-4dee-88df-45dd0169f62d" providerId="ADAL" clId="{0F2EA624-C27B-4DB9-8657-9F4CCD8F86AD}" dt="2024-11-20T13:00:26.569" v="319" actId="20577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0F2EA624-C27B-4DB9-8657-9F4CCD8F86AD}" dt="2024-11-19T14:14:44.914" v="194" actId="20577"/>
        <pc:sldMkLst>
          <pc:docMk/>
          <pc:sldMk cId="0" sldId="281"/>
        </pc:sldMkLst>
        <pc:spChg chg="mod">
          <ac:chgData name="Anna Steinbauer" userId="aa9e69c0-640f-4dee-88df-45dd0169f62d" providerId="ADAL" clId="{0F2EA624-C27B-4DB9-8657-9F4CCD8F86AD}" dt="2024-11-19T14:14:44.914" v="194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0F2EA624-C27B-4DB9-8657-9F4CCD8F86AD}" dt="2024-11-20T22:13:01.455" v="417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0F2EA624-C27B-4DB9-8657-9F4CCD8F86AD}" dt="2024-11-20T22:13:01.455" v="417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add mod ord modNotesTx">
        <pc:chgData name="Anna Steinbauer" userId="aa9e69c0-640f-4dee-88df-45dd0169f62d" providerId="ADAL" clId="{0F2EA624-C27B-4DB9-8657-9F4CCD8F86AD}" dt="2024-11-19T14:17:05.069" v="199" actId="1076"/>
        <pc:sldMkLst>
          <pc:docMk/>
          <pc:sldMk cId="2312956495" sldId="285"/>
        </pc:sldMkLst>
      </pc:sldChg>
      <pc:sldChg chg="addSp delSp modSp new mod">
        <pc:chgData name="Anna Steinbauer" userId="aa9e69c0-640f-4dee-88df-45dd0169f62d" providerId="ADAL" clId="{0F2EA624-C27B-4DB9-8657-9F4CCD8F86AD}" dt="2024-11-19T15:43:58.469" v="216" actId="1076"/>
        <pc:sldMkLst>
          <pc:docMk/>
          <pc:sldMk cId="3241685876" sldId="286"/>
        </pc:sldMkLst>
      </pc:sldChg>
      <pc:sldChg chg="add">
        <pc:chgData name="Anna Steinbauer" userId="aa9e69c0-640f-4dee-88df-45dd0169f62d" providerId="ADAL" clId="{0F2EA624-C27B-4DB9-8657-9F4CCD8F86AD}" dt="2024-11-19T15:39:29.319" v="201"/>
        <pc:sldMkLst>
          <pc:docMk/>
          <pc:sldMk cId="2028582279" sldId="287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79454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 dirty="0"/>
              <a:t>Das österreichische Bildungssystem:</a:t>
            </a:r>
            <a:endParaRPr dirty="0"/>
          </a:p>
          <a:p>
            <a:pPr>
              <a:defRPr sz="1300"/>
            </a:pPr>
            <a:r>
              <a:rPr lang="de-DE" dirty="0"/>
              <a:t>Ein Modell, 100 Wege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10</a:t>
            </a:fld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Das österreichische Bildungssystem: Ein Modell, 100 Wege.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639412" cy="426030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Einstieg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wird hier dargestellt?</a:t>
            </a:r>
            <a:endParaRPr lang="de-AT" dirty="0"/>
          </a:p>
        </p:txBody>
      </p:sp>
      <p:pic>
        <p:nvPicPr>
          <p:cNvPr id="2" name="Grafik 1" descr="Ein Bild, das Text, Screenshot, parallel, Diagramm enthält.&#10;&#10;Automatisch generierte Beschreibung">
            <a:extLst>
              <a:ext uri="{FF2B5EF4-FFF2-40B4-BE49-F238E27FC236}">
                <a16:creationId xmlns:a16="http://schemas.microsoft.com/office/drawing/2014/main" id="{9A20C60E-27FE-10BC-6126-26E88CB12D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" t="10100" b="4143"/>
          <a:stretch/>
        </p:blipFill>
        <p:spPr bwMode="auto">
          <a:xfrm>
            <a:off x="1416000" y="1234898"/>
            <a:ext cx="9360000" cy="55416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A2020DFE-D61C-2D81-7F09-3EE9521F2C27}"/>
              </a:ext>
            </a:extLst>
          </p:cNvPr>
          <p:cNvSpPr/>
          <p:nvPr/>
        </p:nvSpPr>
        <p:spPr>
          <a:xfrm>
            <a:off x="9098733" y="4739086"/>
            <a:ext cx="2272419" cy="1017059"/>
          </a:xfrm>
          <a:prstGeom prst="ellipse">
            <a:avLst/>
          </a:prstGeom>
          <a:solidFill>
            <a:srgbClr val="ACB0D0"/>
          </a:solidFill>
          <a:ln w="12700" cap="flat">
            <a:solidFill>
              <a:srgbClr val="656A99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Wo stehen wir gerade?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9564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Verschiedene Bildungswege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064427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Bildungswege erkunden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0362743" cy="4379026"/>
          </a:xfrm>
        </p:spPr>
        <p:txBody>
          <a:bodyPr>
            <a:normAutofit/>
          </a:bodyPr>
          <a:lstStyle/>
          <a:p>
            <a:r>
              <a:rPr lang="de-DE" sz="2800" dirty="0"/>
              <a:t>Welcher Weg wurde gewählt? </a:t>
            </a:r>
            <a:r>
              <a:rPr lang="de-DE" sz="2800" b="1" dirty="0"/>
              <a:t>Betrachte</a:t>
            </a:r>
            <a:r>
              <a:rPr lang="de-DE" sz="2800" dirty="0"/>
              <a:t> die beiden Lebensläufe und </a:t>
            </a:r>
            <a:r>
              <a:rPr lang="de-DE" sz="2800" b="1" dirty="0"/>
              <a:t>finde heraus</a:t>
            </a:r>
            <a:r>
              <a:rPr lang="de-DE" sz="2800" dirty="0"/>
              <a:t>, wie sich diese beiden Personen durch das Bildungssystem bewegt haben.</a:t>
            </a:r>
          </a:p>
          <a:p>
            <a:r>
              <a:rPr lang="de-DE" sz="2800" b="1" dirty="0"/>
              <a:t>Zeichne</a:t>
            </a:r>
            <a:r>
              <a:rPr lang="de-DE" sz="2800" dirty="0"/>
              <a:t> die beiden Bildungswege auf M1 </a:t>
            </a:r>
            <a:r>
              <a:rPr lang="de-DE" sz="2800" b="1" dirty="0"/>
              <a:t>nach</a:t>
            </a:r>
            <a:r>
              <a:rPr lang="de-DE" sz="2800" dirty="0"/>
              <a:t>, indem du die Buchstaben „C“ (Christof) und „E“ (Elma) in die passenden Felder schreibst.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8909E186-3536-4660-B842-925A76B44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9" t="9129" r="26151"/>
          <a:stretch/>
        </p:blipFill>
        <p:spPr>
          <a:xfrm>
            <a:off x="10375017" y="3429000"/>
            <a:ext cx="1669311" cy="325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6467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Bildungswege erkunden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b="1" dirty="0"/>
              <a:t>Besprecht</a:t>
            </a:r>
            <a:r>
              <a:rPr lang="de-DE" sz="2800" dirty="0"/>
              <a:t> zu zweit folgende Fragen:</a:t>
            </a:r>
          </a:p>
          <a:p>
            <a:r>
              <a:rPr lang="de-DE" sz="2800" dirty="0"/>
              <a:t>Was überrascht euch an den Lebensläufen von Christof und Elma?</a:t>
            </a:r>
          </a:p>
          <a:p>
            <a:r>
              <a:rPr lang="de-DE" sz="2800"/>
              <a:t>Was </a:t>
            </a:r>
            <a:r>
              <a:rPr lang="de-DE" sz="2800" dirty="0"/>
              <a:t>würdet ihr gerne genauso machen? Was anders?</a:t>
            </a:r>
          </a:p>
          <a:p>
            <a:r>
              <a:rPr lang="de-DE" sz="2800" dirty="0"/>
              <a:t>Was könnt ihr von den beiden lernen?</a:t>
            </a:r>
          </a:p>
        </p:txBody>
      </p:sp>
      <p:pic>
        <p:nvPicPr>
          <p:cNvPr id="6" name="Grafik 5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FB6F5F2A-4855-0B73-330A-D3C449D92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510" y="3636335"/>
            <a:ext cx="2220203" cy="30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0401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Mein Bildungsweg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858227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Mein eigener Bildungsweg?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z="2800" b="1" dirty="0"/>
              <a:t>Zeichne</a:t>
            </a:r>
            <a:r>
              <a:rPr lang="de-AT" sz="2800" dirty="0"/>
              <a:t> deinen bisherigen Bildungsweg mit einer Farbe </a:t>
            </a:r>
            <a:r>
              <a:rPr lang="de-AT" sz="2800" b="1" dirty="0"/>
              <a:t>nach</a:t>
            </a:r>
            <a:r>
              <a:rPr lang="de-AT" sz="2800" dirty="0"/>
              <a:t>.</a:t>
            </a:r>
          </a:p>
          <a:p>
            <a:r>
              <a:rPr lang="de-AT" sz="2800" b="1" dirty="0"/>
              <a:t>Nimm</a:t>
            </a:r>
            <a:r>
              <a:rPr lang="de-AT" sz="2800" dirty="0"/>
              <a:t> anschließend eine andere Farbe zur Hand und </a:t>
            </a:r>
            <a:r>
              <a:rPr lang="de-AT" sz="2800" b="1" dirty="0"/>
              <a:t>zeichne</a:t>
            </a:r>
            <a:r>
              <a:rPr lang="de-AT" sz="2800" dirty="0"/>
              <a:t> deinen angedachten Bildungsweg für die nächsten fünf Jahre </a:t>
            </a:r>
            <a:r>
              <a:rPr lang="de-AT" sz="2800" b="1" dirty="0"/>
              <a:t>nach</a:t>
            </a:r>
            <a:r>
              <a:rPr lang="de-AT" sz="2800" dirty="0"/>
              <a:t>.</a:t>
            </a:r>
          </a:p>
          <a:p>
            <a:r>
              <a:rPr lang="de-AT" sz="2800" b="1" dirty="0"/>
              <a:t>Nimm</a:t>
            </a:r>
            <a:r>
              <a:rPr lang="de-AT" sz="2800" dirty="0"/>
              <a:t> abschließend eine dritte Farbe</a:t>
            </a:r>
            <a:br>
              <a:rPr lang="de-AT" sz="2800" dirty="0"/>
            </a:br>
            <a:r>
              <a:rPr lang="de-AT" sz="2800" dirty="0"/>
              <a:t>und </a:t>
            </a:r>
            <a:r>
              <a:rPr lang="de-AT" sz="2800" b="1" dirty="0"/>
              <a:t>zeichne</a:t>
            </a:r>
            <a:r>
              <a:rPr lang="de-AT" sz="2800" dirty="0"/>
              <a:t> deinen gewünschten </a:t>
            </a:r>
            <a:br>
              <a:rPr lang="de-AT" sz="2800" dirty="0"/>
            </a:br>
            <a:r>
              <a:rPr lang="de-AT" sz="2800" dirty="0"/>
              <a:t>Bildungsweg bis 25 </a:t>
            </a:r>
            <a:r>
              <a:rPr lang="de-AT" sz="2800" b="1" dirty="0"/>
              <a:t>nach</a:t>
            </a:r>
            <a:r>
              <a:rPr lang="de-AT" sz="2800" dirty="0"/>
              <a:t>. </a:t>
            </a:r>
            <a:r>
              <a:rPr lang="de-DE" sz="2800" dirty="0"/>
              <a:t>Wohin </a:t>
            </a:r>
            <a:br>
              <a:rPr lang="de-DE" sz="2800" dirty="0"/>
            </a:br>
            <a:r>
              <a:rPr lang="de-DE" sz="2800" dirty="0"/>
              <a:t>denkst du geht die Reise?</a:t>
            </a:r>
          </a:p>
        </p:txBody>
      </p:sp>
      <p:pic>
        <p:nvPicPr>
          <p:cNvPr id="7" name="Grafik 6" descr="Ein Bild, das Weihnachtsbaum, Zeichnung, Darstellung, Person enthält.&#10;&#10;Automatisch generierte Beschreibung">
            <a:extLst>
              <a:ext uri="{FF2B5EF4-FFF2-40B4-BE49-F238E27FC236}">
                <a16:creationId xmlns:a16="http://schemas.microsoft.com/office/drawing/2014/main" id="{C86CB514-FC78-77A8-9D34-FC4ABAF18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/>
          <a:stretch/>
        </p:blipFill>
        <p:spPr>
          <a:xfrm>
            <a:off x="7316320" y="3771281"/>
            <a:ext cx="4732389" cy="290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698a1803-52f3-4d4f-bff9-093c0d5dc281"/>
    <ds:schemaRef ds:uri="http://schemas.microsoft.com/office/infopath/2007/PartnerControls"/>
    <ds:schemaRef ds:uri="http://schemas.openxmlformats.org/package/2006/metadata/core-properties"/>
    <ds:schemaRef ds:uri="f799415d-695a-4815-bd71-e216a568b99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Breitbild</PresentationFormat>
  <Paragraphs>27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Einstieg</vt:lpstr>
      <vt:lpstr>Was wird hier dargestellt?</vt:lpstr>
      <vt:lpstr>Verschiedene Bildungswege</vt:lpstr>
      <vt:lpstr>Bildungswege erkunden</vt:lpstr>
      <vt:lpstr>Bildungswege erkunden</vt:lpstr>
      <vt:lpstr>Mein Bildungsweg</vt:lpstr>
      <vt:lpstr>Mein eigener Bildungsweg?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Philipp Ringswirth</cp:lastModifiedBy>
  <cp:revision>4</cp:revision>
  <dcterms:modified xsi:type="dcterms:W3CDTF">2025-02-10T08:36:13Z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