
<file path=[Content_Types].xml><?xml version="1.0" encoding="utf-8"?>
<Types xmlns="http://schemas.openxmlformats.org/package/2006/content-types">
  <Default Extension="emf" ContentType="image/x-emf"/>
  <Default Extension="gif" ContentType="image/gif"/>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35"/>
  </p:notesMasterIdLst>
  <p:sldIdLst>
    <p:sldId id="256" r:id="rId5"/>
    <p:sldId id="257" r:id="rId6"/>
    <p:sldId id="285" r:id="rId7"/>
    <p:sldId id="284" r:id="rId8"/>
    <p:sldId id="286" r:id="rId9"/>
    <p:sldId id="287" r:id="rId10"/>
    <p:sldId id="288" r:id="rId11"/>
    <p:sldId id="289" r:id="rId12"/>
    <p:sldId id="290" r:id="rId13"/>
    <p:sldId id="291" r:id="rId14"/>
    <p:sldId id="309" r:id="rId15"/>
    <p:sldId id="307" r:id="rId16"/>
    <p:sldId id="306" r:id="rId17"/>
    <p:sldId id="292"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283" r:id="rId32"/>
    <p:sldId id="281" r:id="rId33"/>
    <p:sldId id="282" r:id="rId34"/>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18A1056-E069-D712-ABD1-850730FBB5C3}" name="Gastbenutzer" initials="Ga" userId="S::urn:spo:anon#7e12ac429fc06beb2017c20c8a39213a3a12ebe623281269c26c545ca542cf4c::" providerId="AD"/>
  <p188:author id="{333D7067-8F9A-3527-316A-E5FA188540D8}" name="Gastbenutzer" initials="Ga" userId="S::urn:spo:anon#0484a875ba28f7ff68ff73d9beef8128873cfb98a010024d4e79af9cb682a221::" providerId="AD"/>
  <p188:author id="{C0D49976-9C2A-FF15-93C5-845B8A930C7C}" name="Anna Steinbauer" initials="AS" userId="S::anna.steinbauer@stiftung-wirtschaftsbildung.at::aa9e69c0-640f-4dee-88df-45dd0169f62d" providerId="AD"/>
  <p188:author id="{9829DAF9-BD50-D6B4-7683-64BDA11A1C8E}" name="Philipp Ringswirth" initials="PR" userId="S::philipp.ringswirth@stiftung-wirtschaftsbildung.at::789ddbea-5776-41ae-8246-72ec835be84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Lesley Kirnbauer" initials="L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884" y="48"/>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hilipp Ringswirth" userId="789ddbea-5776-41ae-8246-72ec835be84b" providerId="ADAL" clId="{F6E12962-8D7F-400A-969A-9DBB6711211B}"/>
    <pc:docChg chg="custSel addSld delSld modSld">
      <pc:chgData name="Philipp Ringswirth" userId="789ddbea-5776-41ae-8246-72ec835be84b" providerId="ADAL" clId="{F6E12962-8D7F-400A-969A-9DBB6711211B}" dt="2023-09-28T08:58:45.711" v="97"/>
      <pc:docMkLst>
        <pc:docMk/>
      </pc:docMkLst>
      <pc:sldChg chg="modSp mod">
        <pc:chgData name="Philipp Ringswirth" userId="789ddbea-5776-41ae-8246-72ec835be84b" providerId="ADAL" clId="{F6E12962-8D7F-400A-969A-9DBB6711211B}" dt="2023-09-22T08:55:58.669" v="14" actId="20577"/>
        <pc:sldMkLst>
          <pc:docMk/>
          <pc:sldMk cId="0" sldId="256"/>
        </pc:sldMkLst>
      </pc:sldChg>
      <pc:sldChg chg="modSp mod">
        <pc:chgData name="Philipp Ringswirth" userId="789ddbea-5776-41ae-8246-72ec835be84b" providerId="ADAL" clId="{F6E12962-8D7F-400A-969A-9DBB6711211B}" dt="2023-09-22T08:56:10.256" v="31" actId="20577"/>
        <pc:sldMkLst>
          <pc:docMk/>
          <pc:sldMk cId="0" sldId="257"/>
        </pc:sldMkLst>
      </pc:sldChg>
      <pc:sldChg chg="del">
        <pc:chgData name="Philipp Ringswirth" userId="789ddbea-5776-41ae-8246-72ec835be84b" providerId="ADAL" clId="{F6E12962-8D7F-400A-969A-9DBB6711211B}" dt="2023-09-22T08:56:23.557" v="32" actId="47"/>
        <pc:sldMkLst>
          <pc:docMk/>
          <pc:sldMk cId="0" sldId="258"/>
        </pc:sldMkLst>
      </pc:sldChg>
      <pc:sldChg chg="del">
        <pc:chgData name="Philipp Ringswirth" userId="789ddbea-5776-41ae-8246-72ec835be84b" providerId="ADAL" clId="{F6E12962-8D7F-400A-969A-9DBB6711211B}" dt="2023-09-22T08:56:23.557" v="32" actId="47"/>
        <pc:sldMkLst>
          <pc:docMk/>
          <pc:sldMk cId="0" sldId="259"/>
        </pc:sldMkLst>
      </pc:sldChg>
      <pc:sldChg chg="del">
        <pc:chgData name="Philipp Ringswirth" userId="789ddbea-5776-41ae-8246-72ec835be84b" providerId="ADAL" clId="{F6E12962-8D7F-400A-969A-9DBB6711211B}" dt="2023-09-22T08:56:23.557" v="32" actId="47"/>
        <pc:sldMkLst>
          <pc:docMk/>
          <pc:sldMk cId="0" sldId="260"/>
        </pc:sldMkLst>
      </pc:sldChg>
      <pc:sldChg chg="del">
        <pc:chgData name="Philipp Ringswirth" userId="789ddbea-5776-41ae-8246-72ec835be84b" providerId="ADAL" clId="{F6E12962-8D7F-400A-969A-9DBB6711211B}" dt="2023-09-22T08:56:23.557" v="32" actId="47"/>
        <pc:sldMkLst>
          <pc:docMk/>
          <pc:sldMk cId="0" sldId="261"/>
        </pc:sldMkLst>
      </pc:sldChg>
      <pc:sldChg chg="del">
        <pc:chgData name="Philipp Ringswirth" userId="789ddbea-5776-41ae-8246-72ec835be84b" providerId="ADAL" clId="{F6E12962-8D7F-400A-969A-9DBB6711211B}" dt="2023-09-22T08:56:23.557" v="32" actId="47"/>
        <pc:sldMkLst>
          <pc:docMk/>
          <pc:sldMk cId="0" sldId="262"/>
        </pc:sldMkLst>
      </pc:sldChg>
      <pc:sldChg chg="del">
        <pc:chgData name="Philipp Ringswirth" userId="789ddbea-5776-41ae-8246-72ec835be84b" providerId="ADAL" clId="{F6E12962-8D7F-400A-969A-9DBB6711211B}" dt="2023-09-22T08:56:52.267" v="33" actId="47"/>
        <pc:sldMkLst>
          <pc:docMk/>
          <pc:sldMk cId="0" sldId="263"/>
        </pc:sldMkLst>
      </pc:sldChg>
      <pc:sldChg chg="del">
        <pc:chgData name="Philipp Ringswirth" userId="789ddbea-5776-41ae-8246-72ec835be84b" providerId="ADAL" clId="{F6E12962-8D7F-400A-969A-9DBB6711211B}" dt="2023-09-22T08:56:52.267" v="33" actId="47"/>
        <pc:sldMkLst>
          <pc:docMk/>
          <pc:sldMk cId="0" sldId="264"/>
        </pc:sldMkLst>
      </pc:sldChg>
      <pc:sldChg chg="del">
        <pc:chgData name="Philipp Ringswirth" userId="789ddbea-5776-41ae-8246-72ec835be84b" providerId="ADAL" clId="{F6E12962-8D7F-400A-969A-9DBB6711211B}" dt="2023-09-22T08:56:52.267" v="33" actId="47"/>
        <pc:sldMkLst>
          <pc:docMk/>
          <pc:sldMk cId="0" sldId="265"/>
        </pc:sldMkLst>
      </pc:sldChg>
      <pc:sldChg chg="del">
        <pc:chgData name="Philipp Ringswirth" userId="789ddbea-5776-41ae-8246-72ec835be84b" providerId="ADAL" clId="{F6E12962-8D7F-400A-969A-9DBB6711211B}" dt="2023-09-22T08:56:52.267" v="33" actId="47"/>
        <pc:sldMkLst>
          <pc:docMk/>
          <pc:sldMk cId="0" sldId="266"/>
        </pc:sldMkLst>
      </pc:sldChg>
      <pc:sldChg chg="del">
        <pc:chgData name="Philipp Ringswirth" userId="789ddbea-5776-41ae-8246-72ec835be84b" providerId="ADAL" clId="{F6E12962-8D7F-400A-969A-9DBB6711211B}" dt="2023-09-22T08:56:52.267" v="33" actId="47"/>
        <pc:sldMkLst>
          <pc:docMk/>
          <pc:sldMk cId="0" sldId="267"/>
        </pc:sldMkLst>
      </pc:sldChg>
      <pc:sldChg chg="del">
        <pc:chgData name="Philipp Ringswirth" userId="789ddbea-5776-41ae-8246-72ec835be84b" providerId="ADAL" clId="{F6E12962-8D7F-400A-969A-9DBB6711211B}" dt="2023-09-22T08:56:52.267" v="33" actId="47"/>
        <pc:sldMkLst>
          <pc:docMk/>
          <pc:sldMk cId="0" sldId="268"/>
        </pc:sldMkLst>
      </pc:sldChg>
      <pc:sldChg chg="del">
        <pc:chgData name="Philipp Ringswirth" userId="789ddbea-5776-41ae-8246-72ec835be84b" providerId="ADAL" clId="{F6E12962-8D7F-400A-969A-9DBB6711211B}" dt="2023-09-22T08:56:52.267" v="33" actId="47"/>
        <pc:sldMkLst>
          <pc:docMk/>
          <pc:sldMk cId="0" sldId="269"/>
        </pc:sldMkLst>
      </pc:sldChg>
      <pc:sldChg chg="del">
        <pc:chgData name="Philipp Ringswirth" userId="789ddbea-5776-41ae-8246-72ec835be84b" providerId="ADAL" clId="{F6E12962-8D7F-400A-969A-9DBB6711211B}" dt="2023-09-22T08:56:52.267" v="33" actId="47"/>
        <pc:sldMkLst>
          <pc:docMk/>
          <pc:sldMk cId="0" sldId="270"/>
        </pc:sldMkLst>
      </pc:sldChg>
      <pc:sldChg chg="del">
        <pc:chgData name="Philipp Ringswirth" userId="789ddbea-5776-41ae-8246-72ec835be84b" providerId="ADAL" clId="{F6E12962-8D7F-400A-969A-9DBB6711211B}" dt="2023-09-22T08:56:52.267" v="33" actId="47"/>
        <pc:sldMkLst>
          <pc:docMk/>
          <pc:sldMk cId="0" sldId="271"/>
        </pc:sldMkLst>
      </pc:sldChg>
      <pc:sldChg chg="del">
        <pc:chgData name="Philipp Ringswirth" userId="789ddbea-5776-41ae-8246-72ec835be84b" providerId="ADAL" clId="{F6E12962-8D7F-400A-969A-9DBB6711211B}" dt="2023-09-22T08:56:52.267" v="33" actId="47"/>
        <pc:sldMkLst>
          <pc:docMk/>
          <pc:sldMk cId="0" sldId="272"/>
        </pc:sldMkLst>
      </pc:sldChg>
      <pc:sldChg chg="del">
        <pc:chgData name="Philipp Ringswirth" userId="789ddbea-5776-41ae-8246-72ec835be84b" providerId="ADAL" clId="{F6E12962-8D7F-400A-969A-9DBB6711211B}" dt="2023-09-22T08:56:52.267" v="33" actId="47"/>
        <pc:sldMkLst>
          <pc:docMk/>
          <pc:sldMk cId="0" sldId="273"/>
        </pc:sldMkLst>
      </pc:sldChg>
      <pc:sldChg chg="del">
        <pc:chgData name="Philipp Ringswirth" userId="789ddbea-5776-41ae-8246-72ec835be84b" providerId="ADAL" clId="{F6E12962-8D7F-400A-969A-9DBB6711211B}" dt="2023-09-22T08:56:52.267" v="33" actId="47"/>
        <pc:sldMkLst>
          <pc:docMk/>
          <pc:sldMk cId="0" sldId="274"/>
        </pc:sldMkLst>
      </pc:sldChg>
      <pc:sldChg chg="del">
        <pc:chgData name="Philipp Ringswirth" userId="789ddbea-5776-41ae-8246-72ec835be84b" providerId="ADAL" clId="{F6E12962-8D7F-400A-969A-9DBB6711211B}" dt="2023-09-22T08:56:52.267" v="33" actId="47"/>
        <pc:sldMkLst>
          <pc:docMk/>
          <pc:sldMk cId="0" sldId="275"/>
        </pc:sldMkLst>
      </pc:sldChg>
      <pc:sldChg chg="del">
        <pc:chgData name="Philipp Ringswirth" userId="789ddbea-5776-41ae-8246-72ec835be84b" providerId="ADAL" clId="{F6E12962-8D7F-400A-969A-9DBB6711211B}" dt="2023-09-22T08:56:52.267" v="33" actId="47"/>
        <pc:sldMkLst>
          <pc:docMk/>
          <pc:sldMk cId="0" sldId="276"/>
        </pc:sldMkLst>
      </pc:sldChg>
      <pc:sldChg chg="del">
        <pc:chgData name="Philipp Ringswirth" userId="789ddbea-5776-41ae-8246-72ec835be84b" providerId="ADAL" clId="{F6E12962-8D7F-400A-969A-9DBB6711211B}" dt="2023-09-22T08:56:52.267" v="33" actId="47"/>
        <pc:sldMkLst>
          <pc:docMk/>
          <pc:sldMk cId="0" sldId="277"/>
        </pc:sldMkLst>
      </pc:sldChg>
      <pc:sldChg chg="del">
        <pc:chgData name="Philipp Ringswirth" userId="789ddbea-5776-41ae-8246-72ec835be84b" providerId="ADAL" clId="{F6E12962-8D7F-400A-969A-9DBB6711211B}" dt="2023-09-22T08:56:52.267" v="33" actId="47"/>
        <pc:sldMkLst>
          <pc:docMk/>
          <pc:sldMk cId="0" sldId="278"/>
        </pc:sldMkLst>
      </pc:sldChg>
      <pc:sldChg chg="del">
        <pc:chgData name="Philipp Ringswirth" userId="789ddbea-5776-41ae-8246-72ec835be84b" providerId="ADAL" clId="{F6E12962-8D7F-400A-969A-9DBB6711211B}" dt="2023-09-22T08:56:52.267" v="33" actId="47"/>
        <pc:sldMkLst>
          <pc:docMk/>
          <pc:sldMk cId="0" sldId="279"/>
        </pc:sldMkLst>
      </pc:sldChg>
      <pc:sldChg chg="del">
        <pc:chgData name="Philipp Ringswirth" userId="789ddbea-5776-41ae-8246-72ec835be84b" providerId="ADAL" clId="{F6E12962-8D7F-400A-969A-9DBB6711211B}" dt="2023-09-22T08:56:52.267" v="33" actId="47"/>
        <pc:sldMkLst>
          <pc:docMk/>
          <pc:sldMk cId="0" sldId="280"/>
        </pc:sldMkLst>
      </pc:sldChg>
      <pc:sldChg chg="modSp mod">
        <pc:chgData name="Philipp Ringswirth" userId="789ddbea-5776-41ae-8246-72ec835be84b" providerId="ADAL" clId="{F6E12962-8D7F-400A-969A-9DBB6711211B}" dt="2023-09-22T08:58:43.141" v="58" actId="13926"/>
        <pc:sldMkLst>
          <pc:docMk/>
          <pc:sldMk cId="0" sldId="281"/>
        </pc:sldMkLst>
      </pc:sldChg>
      <pc:sldChg chg="modSp mod">
        <pc:chgData name="Philipp Ringswirth" userId="789ddbea-5776-41ae-8246-72ec835be84b" providerId="ADAL" clId="{F6E12962-8D7F-400A-969A-9DBB6711211B}" dt="2023-09-22T08:59:05.960" v="83" actId="13926"/>
        <pc:sldMkLst>
          <pc:docMk/>
          <pc:sldMk cId="858717602" sldId="282"/>
        </pc:sldMkLst>
      </pc:sldChg>
      <pc:sldChg chg="addSp delSp modSp new mod modClrScheme addCm chgLayout">
        <pc:chgData name="Philipp Ringswirth" userId="789ddbea-5776-41ae-8246-72ec835be84b" providerId="ADAL" clId="{F6E12962-8D7F-400A-969A-9DBB6711211B}" dt="2023-09-28T08:58:45.711" v="97"/>
        <pc:sldMkLst>
          <pc:docMk/>
          <pc:sldMk cId="36646498" sldId="284"/>
        </pc:sldMkLst>
        <pc:extLst>
          <p:ext xmlns:p="http://schemas.openxmlformats.org/presentationml/2006/main" uri="{D6D511B9-2390-475A-947B-AFAB55BFBCF1}">
            <pc226:cmChg xmlns:pc226="http://schemas.microsoft.com/office/powerpoint/2022/06/main/command" chg="add">
              <pc226:chgData name="Philipp Ringswirth" userId="789ddbea-5776-41ae-8246-72ec835be84b" providerId="ADAL" clId="{F6E12962-8D7F-400A-969A-9DBB6711211B}" dt="2023-09-28T08:58:11.305" v="96"/>
              <pc2:cmMkLst xmlns:pc2="http://schemas.microsoft.com/office/powerpoint/2019/9/main/command">
                <pc:docMk/>
                <pc:sldMk cId="36646498" sldId="284"/>
                <pc2:cmMk id="{B3F72EAA-5B5B-4B25-83E8-CE4D62557303}"/>
              </pc2:cmMkLst>
            </pc226:cmChg>
            <pc226:cmChg xmlns:pc226="http://schemas.microsoft.com/office/powerpoint/2022/06/main/command" chg="add">
              <pc226:chgData name="Philipp Ringswirth" userId="789ddbea-5776-41ae-8246-72ec835be84b" providerId="ADAL" clId="{F6E12962-8D7F-400A-969A-9DBB6711211B}" dt="2023-09-28T08:58:45.711" v="97"/>
              <pc2:cmMkLst xmlns:pc2="http://schemas.microsoft.com/office/powerpoint/2019/9/main/command">
                <pc:docMk/>
                <pc:sldMk cId="36646498" sldId="284"/>
                <pc2:cmMk id="{1555C2F7-24E0-4843-B542-9F4AAE264CB6}"/>
              </pc2:cmMkLst>
            </pc226:cmChg>
          </p:ext>
        </pc:extLst>
      </pc:sldChg>
      <pc:sldChg chg="new del">
        <pc:chgData name="Philipp Ringswirth" userId="789ddbea-5776-41ae-8246-72ec835be84b" providerId="ADAL" clId="{F6E12962-8D7F-400A-969A-9DBB6711211B}" dt="2023-09-22T08:56:59.231" v="35" actId="47"/>
        <pc:sldMkLst>
          <pc:docMk/>
          <pc:sldMk cId="65863576" sldId="284"/>
        </pc:sldMkLst>
      </pc:sldChg>
      <pc:sldMasterChg chg="delSldLayout">
        <pc:chgData name="Philipp Ringswirth" userId="789ddbea-5776-41ae-8246-72ec835be84b" providerId="ADAL" clId="{F6E12962-8D7F-400A-969A-9DBB6711211B}" dt="2023-09-22T08:56:52.267" v="33" actId="47"/>
        <pc:sldMasterMkLst>
          <pc:docMk/>
          <pc:sldMasterMk cId="0" sldId="2147483648"/>
        </pc:sldMasterMkLst>
        <pc:sldLayoutChg chg="del">
          <pc:chgData name="Philipp Ringswirth" userId="789ddbea-5776-41ae-8246-72ec835be84b" providerId="ADAL" clId="{F6E12962-8D7F-400A-969A-9DBB6711211B}" dt="2023-09-22T08:56:52.267" v="33" actId="47"/>
          <pc:sldLayoutMkLst>
            <pc:docMk/>
            <pc:sldMasterMk cId="0" sldId="2147483648"/>
            <pc:sldLayoutMk cId="0" sldId="2147483656"/>
          </pc:sldLayoutMkLst>
        </pc:sldLayoutChg>
        <pc:sldLayoutChg chg="del">
          <pc:chgData name="Philipp Ringswirth" userId="789ddbea-5776-41ae-8246-72ec835be84b" providerId="ADAL" clId="{F6E12962-8D7F-400A-969A-9DBB6711211B}" dt="2023-09-22T08:56:52.267" v="33" actId="47"/>
          <pc:sldLayoutMkLst>
            <pc:docMk/>
            <pc:sldMasterMk cId="0" sldId="2147483648"/>
            <pc:sldLayoutMk cId="0" sldId="2147483657"/>
          </pc:sldLayoutMkLst>
        </pc:sldLayoutChg>
        <pc:sldLayoutChg chg="del">
          <pc:chgData name="Philipp Ringswirth" userId="789ddbea-5776-41ae-8246-72ec835be84b" providerId="ADAL" clId="{F6E12962-8D7F-400A-969A-9DBB6711211B}" dt="2023-09-22T08:56:52.267" v="33" actId="47"/>
          <pc:sldLayoutMkLst>
            <pc:docMk/>
            <pc:sldMasterMk cId="0" sldId="2147483648"/>
            <pc:sldLayoutMk cId="0" sldId="2147483668"/>
          </pc:sldLayoutMkLst>
        </pc:sldLayoutChg>
      </pc:sldMasterChg>
    </pc:docChg>
  </pc:docChgLst>
  <pc:docChgLst>
    <pc:chgData name="Philipp Ringswirth" userId="S::philipp.ringswirth@stiftung-wirtschaftsbildung.at::789ddbea-5776-41ae-8246-72ec835be84b" providerId="AD" clId="Web-{ABBCD3BB-49A4-E9C2-7AFB-603233EFD130}"/>
    <pc:docChg chg="modSld">
      <pc:chgData name="Philipp Ringswirth" userId="S::philipp.ringswirth@stiftung-wirtschaftsbildung.at::789ddbea-5776-41ae-8246-72ec835be84b" providerId="AD" clId="Web-{ABBCD3BB-49A4-E9C2-7AFB-603233EFD130}" dt="2024-12-19T16:48:38.666" v="16" actId="20577"/>
      <pc:docMkLst>
        <pc:docMk/>
      </pc:docMkLst>
      <pc:sldChg chg="modSp">
        <pc:chgData name="Philipp Ringswirth" userId="S::philipp.ringswirth@stiftung-wirtschaftsbildung.at::789ddbea-5776-41ae-8246-72ec835be84b" providerId="AD" clId="Web-{ABBCD3BB-49A4-E9C2-7AFB-603233EFD130}" dt="2024-12-19T16:48:38.666" v="16" actId="20577"/>
        <pc:sldMkLst>
          <pc:docMk/>
          <pc:sldMk cId="3054320818" sldId="288"/>
        </pc:sldMkLst>
      </pc:sldChg>
      <pc:sldChg chg="modSp">
        <pc:chgData name="Philipp Ringswirth" userId="S::philipp.ringswirth@stiftung-wirtschaftsbildung.at::789ddbea-5776-41ae-8246-72ec835be84b" providerId="AD" clId="Web-{ABBCD3BB-49A4-E9C2-7AFB-603233EFD130}" dt="2024-12-19T16:48:24.790" v="14" actId="20577"/>
        <pc:sldMkLst>
          <pc:docMk/>
          <pc:sldMk cId="3567637811" sldId="289"/>
        </pc:sldMkLst>
      </pc:sldChg>
    </pc:docChg>
  </pc:docChgLst>
  <pc:docChgLst>
    <pc:chgData name="Philipp Ringswirth" userId="789ddbea-5776-41ae-8246-72ec835be84b" providerId="ADAL" clId="{CC755D6A-20AB-4516-9D00-35595C636AD7}"/>
    <pc:docChg chg="undo custSel addSld modSld sldOrd">
      <pc:chgData name="Philipp Ringswirth" userId="789ddbea-5776-41ae-8246-72ec835be84b" providerId="ADAL" clId="{CC755D6A-20AB-4516-9D00-35595C636AD7}" dt="2023-08-29T09:42:12.466" v="276" actId="20577"/>
      <pc:docMkLst>
        <pc:docMk/>
      </pc:docMkLst>
      <pc:sldChg chg="delCm">
        <pc:chgData name="Philipp Ringswirth" userId="789ddbea-5776-41ae-8246-72ec835be84b" providerId="ADAL" clId="{CC755D6A-20AB-4516-9D00-35595C636AD7}" dt="2023-08-29T09:31:49.437" v="245" actId="1592"/>
        <pc:sldMkLst>
          <pc:docMk/>
          <pc:sldMk cId="0" sldId="263"/>
        </pc:sldMkLst>
      </pc:sldChg>
      <pc:sldChg chg="delCm modNotes">
        <pc:chgData name="Philipp Ringswirth" userId="789ddbea-5776-41ae-8246-72ec835be84b" providerId="ADAL" clId="{CC755D6A-20AB-4516-9D00-35595C636AD7}" dt="2023-08-29T09:32:10.007" v="247"/>
        <pc:sldMkLst>
          <pc:docMk/>
          <pc:sldMk cId="0" sldId="266"/>
        </pc:sldMkLst>
      </pc:sldChg>
      <pc:sldChg chg="modSp mod">
        <pc:chgData name="Philipp Ringswirth" userId="789ddbea-5776-41ae-8246-72ec835be84b" providerId="ADAL" clId="{CC755D6A-20AB-4516-9D00-35595C636AD7}" dt="2023-08-29T09:18:10.548" v="129" actId="27636"/>
        <pc:sldMkLst>
          <pc:docMk/>
          <pc:sldMk cId="0" sldId="271"/>
        </pc:sldMkLst>
      </pc:sldChg>
      <pc:sldChg chg="addSp delSp modSp mod modClrScheme delCm chgLayout">
        <pc:chgData name="Philipp Ringswirth" userId="789ddbea-5776-41ae-8246-72ec835be84b" providerId="ADAL" clId="{CC755D6A-20AB-4516-9D00-35595C636AD7}" dt="2023-08-29T09:40:40.282" v="269" actId="1076"/>
        <pc:sldMkLst>
          <pc:docMk/>
          <pc:sldMk cId="0" sldId="279"/>
        </pc:sldMkLst>
      </pc:sldChg>
      <pc:sldChg chg="modSp mod">
        <pc:chgData name="Philipp Ringswirth" userId="789ddbea-5776-41ae-8246-72ec835be84b" providerId="ADAL" clId="{CC755D6A-20AB-4516-9D00-35595C636AD7}" dt="2023-08-29T09:29:02.206" v="243" actId="20577"/>
        <pc:sldMkLst>
          <pc:docMk/>
          <pc:sldMk cId="0" sldId="281"/>
        </pc:sldMkLst>
      </pc:sldChg>
      <pc:sldChg chg="addSp delSp modSp new mod ord chgLayout">
        <pc:chgData name="Philipp Ringswirth" userId="789ddbea-5776-41ae-8246-72ec835be84b" providerId="ADAL" clId="{CC755D6A-20AB-4516-9D00-35595C636AD7}" dt="2023-08-29T09:27:40.402" v="240" actId="14100"/>
        <pc:sldMkLst>
          <pc:docMk/>
          <pc:sldMk cId="858717602" sldId="282"/>
        </pc:sldMkLst>
      </pc:sldChg>
      <pc:sldChg chg="modSp add mod">
        <pc:chgData name="Philipp Ringswirth" userId="789ddbea-5776-41ae-8246-72ec835be84b" providerId="ADAL" clId="{CC755D6A-20AB-4516-9D00-35595C636AD7}" dt="2023-08-29T09:42:12.466" v="276" actId="20577"/>
        <pc:sldMkLst>
          <pc:docMk/>
          <pc:sldMk cId="3238395410" sldId="283"/>
        </pc:sldMkLst>
      </pc:sldChg>
    </pc:docChg>
  </pc:docChgLst>
  <pc:docChgLst>
    <pc:chgData name="Anna Steinbauer" userId="aa9e69c0-640f-4dee-88df-45dd0169f62d" providerId="ADAL" clId="{2F677353-3B64-4EEF-A6CB-80FB914F280D}"/>
    <pc:docChg chg="undo custSel addSld modSld">
      <pc:chgData name="Anna Steinbauer" userId="aa9e69c0-640f-4dee-88df-45dd0169f62d" providerId="ADAL" clId="{2F677353-3B64-4EEF-A6CB-80FB914F280D}" dt="2024-12-17T15:16:26.616" v="1497" actId="20577"/>
      <pc:docMkLst>
        <pc:docMk/>
      </pc:docMkLst>
      <pc:sldChg chg="modSp mod">
        <pc:chgData name="Anna Steinbauer" userId="aa9e69c0-640f-4dee-88df-45dd0169f62d" providerId="ADAL" clId="{2F677353-3B64-4EEF-A6CB-80FB914F280D}" dt="2024-12-17T14:11:45.978" v="5" actId="20577"/>
        <pc:sldMkLst>
          <pc:docMk/>
          <pc:sldMk cId="0" sldId="257"/>
        </pc:sldMkLst>
      </pc:sldChg>
      <pc:sldChg chg="modSp mod">
        <pc:chgData name="Anna Steinbauer" userId="aa9e69c0-640f-4dee-88df-45dd0169f62d" providerId="ADAL" clId="{2F677353-3B64-4EEF-A6CB-80FB914F280D}" dt="2024-12-03T12:55:09.447" v="4" actId="14100"/>
        <pc:sldMkLst>
          <pc:docMk/>
          <pc:sldMk cId="2346825653" sldId="286"/>
        </pc:sldMkLst>
      </pc:sldChg>
      <pc:sldChg chg="modSp mod">
        <pc:chgData name="Anna Steinbauer" userId="aa9e69c0-640f-4dee-88df-45dd0169f62d" providerId="ADAL" clId="{2F677353-3B64-4EEF-A6CB-80FB914F280D}" dt="2024-11-28T10:00:24.991" v="2" actId="27636"/>
        <pc:sldMkLst>
          <pc:docMk/>
          <pc:sldMk cId="3426098413" sldId="287"/>
        </pc:sldMkLst>
      </pc:sldChg>
      <pc:sldChg chg="modSp mod">
        <pc:chgData name="Anna Steinbauer" userId="aa9e69c0-640f-4dee-88df-45dd0169f62d" providerId="ADAL" clId="{2F677353-3B64-4EEF-A6CB-80FB914F280D}" dt="2024-11-28T10:00:25.003" v="3" actId="27636"/>
        <pc:sldMkLst>
          <pc:docMk/>
          <pc:sldMk cId="3054320818" sldId="288"/>
        </pc:sldMkLst>
      </pc:sldChg>
      <pc:sldChg chg="modSp mod">
        <pc:chgData name="Anna Steinbauer" userId="aa9e69c0-640f-4dee-88df-45dd0169f62d" providerId="ADAL" clId="{2F677353-3B64-4EEF-A6CB-80FB914F280D}" dt="2024-11-28T10:00:24.852" v="1" actId="27636"/>
        <pc:sldMkLst>
          <pc:docMk/>
          <pc:sldMk cId="3567637811" sldId="289"/>
        </pc:sldMkLst>
      </pc:sldChg>
      <pc:sldChg chg="modSp new mod">
        <pc:chgData name="Anna Steinbauer" userId="aa9e69c0-640f-4dee-88df-45dd0169f62d" providerId="ADAL" clId="{2F677353-3B64-4EEF-A6CB-80FB914F280D}" dt="2024-12-17T15:16:26.616" v="1497" actId="20577"/>
        <pc:sldMkLst>
          <pc:docMk/>
          <pc:sldMk cId="2628652685" sldId="308"/>
        </pc:sldMkLst>
      </pc:sldChg>
    </pc:docChg>
  </pc:docChgLst>
  <pc:docChgLst>
    <pc:chgData name="Gastbenutzer" userId="S::urn:spo:anon#7e12ac429fc06beb2017c20c8a39213a3a12ebe623281269c26c545ca542cf4c::" providerId="AD" clId="Web-{2DD7B31C-6A19-0FC9-AA8E-D5A622D20A0D}"/>
    <pc:docChg chg="mod modSld">
      <pc:chgData name="Gastbenutzer" userId="S::urn:spo:anon#7e12ac429fc06beb2017c20c8a39213a3a12ebe623281269c26c545ca542cf4c::" providerId="AD" clId="Web-{2DD7B31C-6A19-0FC9-AA8E-D5A622D20A0D}" dt="2025-01-02T15:12:04.084" v="2"/>
      <pc:docMkLst>
        <pc:docMk/>
      </pc:docMkLst>
      <pc:sldChg chg="modSp">
        <pc:chgData name="Gastbenutzer" userId="S::urn:spo:anon#7e12ac429fc06beb2017c20c8a39213a3a12ebe623281269c26c545ca542cf4c::" providerId="AD" clId="Web-{2DD7B31C-6A19-0FC9-AA8E-D5A622D20A0D}" dt="2025-01-02T15:08:52.047" v="1" actId="1076"/>
        <pc:sldMkLst>
          <pc:docMk/>
          <pc:sldMk cId="36646498" sldId="284"/>
        </pc:sldMkLst>
      </pc:sldChg>
    </pc:docChg>
  </pc:docChgLst>
  <pc:docChgLst>
    <pc:chgData name="Philipp Ringswirth" userId="789ddbea-5776-41ae-8246-72ec835be84b" providerId="ADAL" clId="{01CC56BB-2C5F-40D3-9683-BCF4186F7FB3}"/>
    <pc:docChg chg="custSel modSld">
      <pc:chgData name="Philipp Ringswirth" userId="789ddbea-5776-41ae-8246-72ec835be84b" providerId="ADAL" clId="{01CC56BB-2C5F-40D3-9683-BCF4186F7FB3}" dt="2025-02-11T13:34:19.148" v="23" actId="1076"/>
      <pc:docMkLst>
        <pc:docMk/>
      </pc:docMkLst>
      <pc:sldChg chg="modSp mod modCm">
        <pc:chgData name="Philipp Ringswirth" userId="789ddbea-5776-41ae-8246-72ec835be84b" providerId="ADAL" clId="{01CC56BB-2C5F-40D3-9683-BCF4186F7FB3}" dt="2025-02-11T13:26:42.290" v="13"/>
        <pc:sldMkLst>
          <pc:docMk/>
          <pc:sldMk cId="0" sldId="281"/>
        </pc:sldMkLst>
        <pc:spChg chg="mod">
          <ac:chgData name="Philipp Ringswirth" userId="789ddbea-5776-41ae-8246-72ec835be84b" providerId="ADAL" clId="{01CC56BB-2C5F-40D3-9683-BCF4186F7FB3}" dt="2025-02-11T13:26:42.290" v="13"/>
          <ac:spMkLst>
            <pc:docMk/>
            <pc:sldMk cId="0" sldId="281"/>
            <ac:spMk id="487" creationId="{00000000-0000-0000-0000-000000000000}"/>
          </ac:spMkLst>
        </pc:spChg>
        <pc:extLst>
          <p:ext xmlns:p="http://schemas.openxmlformats.org/presentationml/2006/main" uri="{D6D511B9-2390-475A-947B-AFAB55BFBCF1}">
            <pc226:cmChg xmlns:pc226="http://schemas.microsoft.com/office/powerpoint/2022/06/main/command" chg="mod">
              <pc226:chgData name="Philipp Ringswirth" userId="789ddbea-5776-41ae-8246-72ec835be84b" providerId="ADAL" clId="{01CC56BB-2C5F-40D3-9683-BCF4186F7FB3}" dt="2025-02-11T13:26:42.287" v="12"/>
              <pc2:cmMkLst xmlns:pc2="http://schemas.microsoft.com/office/powerpoint/2019/9/main/command">
                <pc:docMk/>
                <pc:sldMk cId="0" sldId="281"/>
                <pc2:cmMk id="{A7AC964E-0815-4293-91D4-2FFC2AD74730}"/>
              </pc2:cmMkLst>
            </pc226:cmChg>
          </p:ext>
        </pc:extLst>
      </pc:sldChg>
      <pc:sldChg chg="modSp">
        <pc:chgData name="Philipp Ringswirth" userId="789ddbea-5776-41ae-8246-72ec835be84b" providerId="ADAL" clId="{01CC56BB-2C5F-40D3-9683-BCF4186F7FB3}" dt="2025-02-11T13:23:16.917" v="11" actId="20577"/>
        <pc:sldMkLst>
          <pc:docMk/>
          <pc:sldMk cId="991082131" sldId="297"/>
        </pc:sldMkLst>
        <pc:spChg chg="mod">
          <ac:chgData name="Philipp Ringswirth" userId="789ddbea-5776-41ae-8246-72ec835be84b" providerId="ADAL" clId="{01CC56BB-2C5F-40D3-9683-BCF4186F7FB3}" dt="2025-02-11T13:23:16.917" v="11" actId="20577"/>
          <ac:spMkLst>
            <pc:docMk/>
            <pc:sldMk cId="991082131" sldId="297"/>
            <ac:spMk id="5" creationId="{851DD17D-98BE-738C-EAEB-BF6EBB12E929}"/>
          </ac:spMkLst>
        </pc:spChg>
        <pc:spChg chg="mod">
          <ac:chgData name="Philipp Ringswirth" userId="789ddbea-5776-41ae-8246-72ec835be84b" providerId="ADAL" clId="{01CC56BB-2C5F-40D3-9683-BCF4186F7FB3}" dt="2025-02-11T13:23:01.037" v="5" actId="20577"/>
          <ac:spMkLst>
            <pc:docMk/>
            <pc:sldMk cId="991082131" sldId="297"/>
            <ac:spMk id="10" creationId="{D9DA6985-5758-1A8F-F948-00ECCA6FB88F}"/>
          </ac:spMkLst>
        </pc:spChg>
      </pc:sldChg>
      <pc:sldChg chg="addSp delSp modSp mod">
        <pc:chgData name="Philipp Ringswirth" userId="789ddbea-5776-41ae-8246-72ec835be84b" providerId="ADAL" clId="{01CC56BB-2C5F-40D3-9683-BCF4186F7FB3}" dt="2025-02-11T13:34:19.148" v="23" actId="1076"/>
        <pc:sldMkLst>
          <pc:docMk/>
          <pc:sldMk cId="1601114601" sldId="306"/>
        </pc:sldMkLst>
        <pc:picChg chg="add mod">
          <ac:chgData name="Philipp Ringswirth" userId="789ddbea-5776-41ae-8246-72ec835be84b" providerId="ADAL" clId="{01CC56BB-2C5F-40D3-9683-BCF4186F7FB3}" dt="2025-02-11T13:34:19.148" v="23" actId="1076"/>
          <ac:picMkLst>
            <pc:docMk/>
            <pc:sldMk cId="1601114601" sldId="306"/>
            <ac:picMk id="8" creationId="{EE1D0C83-D0A6-64B1-7E88-78591F566A25}"/>
          </ac:picMkLst>
        </pc:picChg>
      </pc:sldChg>
    </pc:docChg>
  </pc:docChgLst>
  <pc:docChgLst>
    <pc:chgData name="Anna Steinbauer" userId="aa9e69c0-640f-4dee-88df-45dd0169f62d" providerId="ADAL" clId="{3202D69E-8058-42D3-9E41-A89AA1163D4A}"/>
    <pc:docChg chg="undo custSel modSld sldOrd">
      <pc:chgData name="Anna Steinbauer" userId="aa9e69c0-640f-4dee-88df-45dd0169f62d" providerId="ADAL" clId="{3202D69E-8058-42D3-9E41-A89AA1163D4A}" dt="2025-04-18T10:45:25.264" v="16" actId="403"/>
      <pc:docMkLst>
        <pc:docMk/>
      </pc:docMkLst>
      <pc:sldChg chg="modSp mod">
        <pc:chgData name="Anna Steinbauer" userId="aa9e69c0-640f-4dee-88df-45dd0169f62d" providerId="ADAL" clId="{3202D69E-8058-42D3-9E41-A89AA1163D4A}" dt="2025-04-17T07:03:28.478" v="0" actId="14100"/>
        <pc:sldMkLst>
          <pc:docMk/>
          <pc:sldMk cId="0" sldId="257"/>
        </pc:sldMkLst>
        <pc:spChg chg="mod">
          <ac:chgData name="Anna Steinbauer" userId="aa9e69c0-640f-4dee-88df-45dd0169f62d" providerId="ADAL" clId="{3202D69E-8058-42D3-9E41-A89AA1163D4A}" dt="2025-04-17T07:03:28.478" v="0" actId="14100"/>
          <ac:spMkLst>
            <pc:docMk/>
            <pc:sldMk cId="0" sldId="257"/>
            <ac:spMk id="362" creationId="{00000000-0000-0000-0000-000000000000}"/>
          </ac:spMkLst>
        </pc:spChg>
      </pc:sldChg>
      <pc:sldChg chg="ord">
        <pc:chgData name="Anna Steinbauer" userId="aa9e69c0-640f-4dee-88df-45dd0169f62d" providerId="ADAL" clId="{3202D69E-8058-42D3-9E41-A89AA1163D4A}" dt="2025-04-18T10:42:50.910" v="7"/>
        <pc:sldMkLst>
          <pc:docMk/>
          <pc:sldMk cId="36646498" sldId="284"/>
        </pc:sldMkLst>
      </pc:sldChg>
      <pc:sldChg chg="modSp mod">
        <pc:chgData name="Anna Steinbauer" userId="aa9e69c0-640f-4dee-88df-45dd0169f62d" providerId="ADAL" clId="{3202D69E-8058-42D3-9E41-A89AA1163D4A}" dt="2025-04-18T10:45:25.264" v="16" actId="403"/>
        <pc:sldMkLst>
          <pc:docMk/>
          <pc:sldMk cId="3567637811" sldId="289"/>
        </pc:sldMkLst>
        <pc:spChg chg="mod">
          <ac:chgData name="Anna Steinbauer" userId="aa9e69c0-640f-4dee-88df-45dd0169f62d" providerId="ADAL" clId="{3202D69E-8058-42D3-9E41-A89AA1163D4A}" dt="2025-04-18T10:45:25.264" v="16" actId="403"/>
          <ac:spMkLst>
            <pc:docMk/>
            <pc:sldMk cId="3567637811" sldId="289"/>
            <ac:spMk id="5" creationId="{BB0FD054-CF9A-CBBD-E96B-9195B8DA00E0}"/>
          </ac:spMkLst>
        </pc:spChg>
        <pc:spChg chg="mod">
          <ac:chgData name="Anna Steinbauer" userId="aa9e69c0-640f-4dee-88df-45dd0169f62d" providerId="ADAL" clId="{3202D69E-8058-42D3-9E41-A89AA1163D4A}" dt="2025-04-18T10:45:12.198" v="12" actId="1076"/>
          <ac:spMkLst>
            <pc:docMk/>
            <pc:sldMk cId="3567637811" sldId="289"/>
            <ac:spMk id="6" creationId="{5F3BD39E-1DEA-1059-B55F-22B985827756}"/>
          </ac:spMkLst>
        </pc:spChg>
        <pc:picChg chg="mod">
          <ac:chgData name="Anna Steinbauer" userId="aa9e69c0-640f-4dee-88df-45dd0169f62d" providerId="ADAL" clId="{3202D69E-8058-42D3-9E41-A89AA1163D4A}" dt="2025-04-18T10:45:05.397" v="9" actId="1076"/>
          <ac:picMkLst>
            <pc:docMk/>
            <pc:sldMk cId="3567637811" sldId="289"/>
            <ac:picMk id="3" creationId="{08900DE9-7742-F50B-A8AB-158ACF5C559E}"/>
          </ac:picMkLst>
        </pc:picChg>
      </pc:sldChg>
      <pc:sldChg chg="modSp mod">
        <pc:chgData name="Anna Steinbauer" userId="aa9e69c0-640f-4dee-88df-45dd0169f62d" providerId="ADAL" clId="{3202D69E-8058-42D3-9E41-A89AA1163D4A}" dt="2025-04-17T07:05:23.240" v="5" actId="948"/>
        <pc:sldMkLst>
          <pc:docMk/>
          <pc:sldMk cId="1436873754" sldId="309"/>
        </pc:sldMkLst>
        <pc:spChg chg="mod">
          <ac:chgData name="Anna Steinbauer" userId="aa9e69c0-640f-4dee-88df-45dd0169f62d" providerId="ADAL" clId="{3202D69E-8058-42D3-9E41-A89AA1163D4A}" dt="2025-04-17T07:05:23.240" v="5" actId="948"/>
          <ac:spMkLst>
            <pc:docMk/>
            <pc:sldMk cId="1436873754" sldId="309"/>
            <ac:spMk id="3" creationId="{A867F65E-DBDE-4ACD-D94D-E6B1F6FE8325}"/>
          </ac:spMkLst>
        </pc:spChg>
        <pc:spChg chg="mod">
          <ac:chgData name="Anna Steinbauer" userId="aa9e69c0-640f-4dee-88df-45dd0169f62d" providerId="ADAL" clId="{3202D69E-8058-42D3-9E41-A89AA1163D4A}" dt="2025-04-17T07:05:14.586" v="4" actId="1076"/>
          <ac:spMkLst>
            <pc:docMk/>
            <pc:sldMk cId="1436873754" sldId="309"/>
            <ac:spMk id="4" creationId="{A17FC688-8906-59B1-D210-5B8FDC76AC27}"/>
          </ac:spMkLst>
        </pc:spChg>
      </pc:sldChg>
    </pc:docChg>
  </pc:docChgLst>
  <pc:docChgLst>
    <pc:chgData name="Anna Steinbauer" userId="aa9e69c0-640f-4dee-88df-45dd0169f62d" providerId="ADAL" clId="{A3346628-E392-489E-BF8B-9A16F7B3625D}"/>
    <pc:docChg chg="modSld">
      <pc:chgData name="Anna Steinbauer" userId="aa9e69c0-640f-4dee-88df-45dd0169f62d" providerId="ADAL" clId="{A3346628-E392-489E-BF8B-9A16F7B3625D}" dt="2024-01-18T12:49:46.926" v="1" actId="6549"/>
      <pc:docMkLst>
        <pc:docMk/>
      </pc:docMkLst>
      <pc:sldChg chg="modSp mod">
        <pc:chgData name="Anna Steinbauer" userId="aa9e69c0-640f-4dee-88df-45dd0169f62d" providerId="ADAL" clId="{A3346628-E392-489E-BF8B-9A16F7B3625D}" dt="2024-01-18T12:49:46.926" v="1" actId="6549"/>
        <pc:sldMkLst>
          <pc:docMk/>
          <pc:sldMk cId="858717602" sldId="282"/>
        </pc:sldMkLst>
      </pc:sldChg>
    </pc:docChg>
  </pc:docChgLst>
  <pc:docChgLst>
    <pc:chgData name="Anna Steinbauer" userId="aa9e69c0-640f-4dee-88df-45dd0169f62d" providerId="ADAL" clId="{4D9F9305-DE6B-4296-88F4-3775DC417354}"/>
    <pc:docChg chg="modSld">
      <pc:chgData name="Anna Steinbauer" userId="aa9e69c0-640f-4dee-88df-45dd0169f62d" providerId="ADAL" clId="{4D9F9305-DE6B-4296-88F4-3775DC417354}" dt="2024-12-18T17:10:42.592" v="26" actId="20577"/>
      <pc:docMkLst>
        <pc:docMk/>
      </pc:docMkLst>
      <pc:sldChg chg="modSp mod modCm">
        <pc:chgData name="Anna Steinbauer" userId="aa9e69c0-640f-4dee-88df-45dd0169f62d" providerId="ADAL" clId="{4D9F9305-DE6B-4296-88F4-3775DC417354}" dt="2024-12-18T17:10:42.592" v="26" actId="20577"/>
        <pc:sldMkLst>
          <pc:docMk/>
          <pc:sldMk cId="0" sldId="281"/>
        </pc:sldMkLst>
        <pc:extLst>
          <p:ext xmlns:p="http://schemas.openxmlformats.org/presentationml/2006/main" uri="{D6D511B9-2390-475A-947B-AFAB55BFBCF1}">
            <pc226:cmChg xmlns:pc226="http://schemas.microsoft.com/office/powerpoint/2022/06/main/command" chg="mod">
              <pc226:chgData name="Anna Steinbauer" userId="aa9e69c0-640f-4dee-88df-45dd0169f62d" providerId="ADAL" clId="{4D9F9305-DE6B-4296-88F4-3775DC417354}" dt="2024-12-18T17:10:42.592" v="26" actId="20577"/>
              <pc2:cmMkLst xmlns:pc2="http://schemas.microsoft.com/office/powerpoint/2019/9/main/command">
                <pc:docMk/>
                <pc:sldMk cId="0" sldId="281"/>
                <pc2:cmMk id="{A7AC964E-0815-4293-91D4-2FFC2AD74730}"/>
              </pc2:cmMkLst>
            </pc226:cmChg>
          </p:ext>
        </pc:extLst>
      </pc:sldChg>
    </pc:docChg>
  </pc:docChgLst>
  <pc:docChgLst>
    <pc:chgData name="Gastbenutzer" userId="S::urn:spo:anon#0484a875ba28f7ff68ff73d9beef8128873cfb98a010024d4e79af9cb682a221::" providerId="AD" clId="Web-{99EEE6C2-6E55-C491-E08D-21FDD0878B35}"/>
    <pc:docChg chg="mod">
      <pc:chgData name="Gastbenutzer" userId="S::urn:spo:anon#0484a875ba28f7ff68ff73d9beef8128873cfb98a010024d4e79af9cb682a221::" providerId="AD" clId="Web-{99EEE6C2-6E55-C491-E08D-21FDD0878B35}" dt="2024-12-22T09:39:33.909" v="0"/>
      <pc:docMkLst>
        <pc:docMk/>
      </pc:docMkLst>
    </pc:docChg>
  </pc:docChgLst>
  <pc:docChgLst>
    <pc:chgData name="Anna Steinbauer" userId="aa9e69c0-640f-4dee-88df-45dd0169f62d" providerId="ADAL" clId="{ED323217-B5D6-4556-8727-BD34E1FF0E8D}"/>
    <pc:docChg chg="custSel delSld modSld">
      <pc:chgData name="Anna Steinbauer" userId="aa9e69c0-640f-4dee-88df-45dd0169f62d" providerId="ADAL" clId="{ED323217-B5D6-4556-8727-BD34E1FF0E8D}" dt="2025-01-16T09:59:34.015" v="23" actId="2696"/>
      <pc:docMkLst>
        <pc:docMk/>
      </pc:docMkLst>
      <pc:sldChg chg="modSp mod">
        <pc:chgData name="Anna Steinbauer" userId="aa9e69c0-640f-4dee-88df-45dd0169f62d" providerId="ADAL" clId="{ED323217-B5D6-4556-8727-BD34E1FF0E8D}" dt="2025-01-15T14:02:03.601" v="0" actId="14100"/>
        <pc:sldMkLst>
          <pc:docMk/>
          <pc:sldMk cId="991082131" sldId="297"/>
        </pc:sldMkLst>
      </pc:sldChg>
      <pc:sldChg chg="modSp del mod modCm">
        <pc:chgData name="Anna Steinbauer" userId="aa9e69c0-640f-4dee-88df-45dd0169f62d" providerId="ADAL" clId="{ED323217-B5D6-4556-8727-BD34E1FF0E8D}" dt="2025-01-16T09:59:34.015" v="23" actId="2696"/>
        <pc:sldMkLst>
          <pc:docMk/>
          <pc:sldMk cId="2628652685" sldId="308"/>
        </pc:sldMkLst>
        <pc:extLst>
          <p:ext xmlns:p="http://schemas.openxmlformats.org/presentationml/2006/main" uri="{D6D511B9-2390-475A-947B-AFAB55BFBCF1}">
            <pc226:cmChg xmlns:pc226="http://schemas.microsoft.com/office/powerpoint/2022/06/main/command" chg="mod">
              <pc226:chgData name="Anna Steinbauer" userId="aa9e69c0-640f-4dee-88df-45dd0169f62d" providerId="ADAL" clId="{ED323217-B5D6-4556-8727-BD34E1FF0E8D}" dt="2025-01-15T15:48:11.721" v="2" actId="20577"/>
              <pc2:cmMkLst xmlns:pc2="http://schemas.microsoft.com/office/powerpoint/2019/9/main/command">
                <pc:docMk/>
                <pc:sldMk cId="2628652685" sldId="308"/>
                <pc2:cmMk id="{2366A7AE-722D-469A-AD77-D52D13AAC5A7}"/>
              </pc2:cmMkLst>
            </pc226:cmChg>
          </p:ext>
        </pc:extLst>
      </pc:sldChg>
    </pc:docChg>
  </pc:docChgLst>
  <pc:docChgLst>
    <pc:chgData name="Philipp Ringswirth" userId="789ddbea-5776-41ae-8246-72ec835be84b" providerId="ADAL" clId="{04C44023-1B5D-4C26-B66E-8C5FB86D57AC}"/>
    <pc:docChg chg="undo custSel addSld delSld modSld">
      <pc:chgData name="Philipp Ringswirth" userId="789ddbea-5776-41ae-8246-72ec835be84b" providerId="ADAL" clId="{04C44023-1B5D-4C26-B66E-8C5FB86D57AC}" dt="2024-12-18T15:44:07.875" v="6349" actId="47"/>
      <pc:docMkLst>
        <pc:docMk/>
      </pc:docMkLst>
      <pc:sldChg chg="modSp mod modNotesTx">
        <pc:chgData name="Philipp Ringswirth" userId="789ddbea-5776-41ae-8246-72ec835be84b" providerId="ADAL" clId="{04C44023-1B5D-4C26-B66E-8C5FB86D57AC}" dt="2024-11-28T13:38:17.532" v="2895" actId="20577"/>
        <pc:sldMkLst>
          <pc:docMk/>
          <pc:sldMk cId="0" sldId="256"/>
        </pc:sldMkLst>
      </pc:sldChg>
      <pc:sldChg chg="modSp mod modNotesTx">
        <pc:chgData name="Philipp Ringswirth" userId="789ddbea-5776-41ae-8246-72ec835be84b" providerId="ADAL" clId="{04C44023-1B5D-4C26-B66E-8C5FB86D57AC}" dt="2024-11-26T14:39:02.242" v="393"/>
        <pc:sldMkLst>
          <pc:docMk/>
          <pc:sldMk cId="0" sldId="257"/>
        </pc:sldMkLst>
      </pc:sldChg>
      <pc:sldChg chg="modSp mod modCm">
        <pc:chgData name="Philipp Ringswirth" userId="789ddbea-5776-41ae-8246-72ec835be84b" providerId="ADAL" clId="{04C44023-1B5D-4C26-B66E-8C5FB86D57AC}" dt="2024-11-28T13:38:36.900" v="2906" actId="20577"/>
        <pc:sldMkLst>
          <pc:docMk/>
          <pc:sldMk cId="858717602" sldId="282"/>
        </pc:sldMkLst>
        <pc:extLst>
          <p:ext xmlns:p="http://schemas.openxmlformats.org/presentationml/2006/main" uri="{D6D511B9-2390-475A-947B-AFAB55BFBCF1}">
            <pc226:cmChg xmlns:pc226="http://schemas.microsoft.com/office/powerpoint/2022/06/main/command" chg="mod">
              <pc226:chgData name="Philipp Ringswirth" userId="789ddbea-5776-41ae-8246-72ec835be84b" providerId="ADAL" clId="{04C44023-1B5D-4C26-B66E-8C5FB86D57AC}" dt="2024-11-28T13:38:36.900" v="2906" actId="20577"/>
              <pc2:cmMkLst xmlns:pc2="http://schemas.microsoft.com/office/powerpoint/2019/9/main/command">
                <pc:docMk/>
                <pc:sldMk cId="858717602" sldId="282"/>
                <pc2:cmMk id="{7F8D6473-7402-49FC-B799-9E736954AAAA}"/>
              </pc2:cmMkLst>
            </pc226:cmChg>
          </p:ext>
        </pc:extLst>
      </pc:sldChg>
      <pc:sldChg chg="addSp delSp modSp mod modCm modNotesTx">
        <pc:chgData name="Philipp Ringswirth" userId="789ddbea-5776-41ae-8246-72ec835be84b" providerId="ADAL" clId="{04C44023-1B5D-4C26-B66E-8C5FB86D57AC}" dt="2024-12-13T16:17:24.668" v="5780" actId="20577"/>
        <pc:sldMkLst>
          <pc:docMk/>
          <pc:sldMk cId="36646498" sldId="284"/>
        </pc:sldMkLst>
        <pc:extLst>
          <p:ext xmlns:p="http://schemas.openxmlformats.org/presentationml/2006/main" uri="{D6D511B9-2390-475A-947B-AFAB55BFBCF1}">
            <pc226:cmChg xmlns:pc226="http://schemas.microsoft.com/office/powerpoint/2022/06/main/command" chg="mod">
              <pc226:chgData name="Philipp Ringswirth" userId="789ddbea-5776-41ae-8246-72ec835be84b" providerId="ADAL" clId="{04C44023-1B5D-4C26-B66E-8C5FB86D57AC}" dt="2024-11-26T14:40:16.660" v="408" actId="20577"/>
              <pc2:cmMkLst xmlns:pc2="http://schemas.microsoft.com/office/powerpoint/2019/9/main/command">
                <pc:docMk/>
                <pc:sldMk cId="36646498" sldId="284"/>
                <pc2:cmMk id="{1555C2F7-24E0-4843-B542-9F4AAE264CB6}"/>
              </pc2:cmMkLst>
            </pc226:cmChg>
          </p:ext>
        </pc:extLst>
      </pc:sldChg>
      <pc:sldChg chg="addSp delSp modSp new mod modClrScheme chgLayout">
        <pc:chgData name="Philipp Ringswirth" userId="789ddbea-5776-41ae-8246-72ec835be84b" providerId="ADAL" clId="{04C44023-1B5D-4C26-B66E-8C5FB86D57AC}" dt="2024-12-02T08:32:40.827" v="2925" actId="1076"/>
        <pc:sldMkLst>
          <pc:docMk/>
          <pc:sldMk cId="3457034372" sldId="285"/>
        </pc:sldMkLst>
      </pc:sldChg>
      <pc:sldChg chg="addSp delSp modSp add mod">
        <pc:chgData name="Philipp Ringswirth" userId="789ddbea-5776-41ae-8246-72ec835be84b" providerId="ADAL" clId="{04C44023-1B5D-4C26-B66E-8C5FB86D57AC}" dt="2024-12-02T08:33:11.223" v="2934" actId="1076"/>
        <pc:sldMkLst>
          <pc:docMk/>
          <pc:sldMk cId="2346825653" sldId="286"/>
        </pc:sldMkLst>
      </pc:sldChg>
      <pc:sldChg chg="addSp delSp modSp add mod modNotesTx">
        <pc:chgData name="Philipp Ringswirth" userId="789ddbea-5776-41ae-8246-72ec835be84b" providerId="ADAL" clId="{04C44023-1B5D-4C26-B66E-8C5FB86D57AC}" dt="2024-12-18T15:40:21.753" v="6154" actId="27636"/>
        <pc:sldMkLst>
          <pc:docMk/>
          <pc:sldMk cId="3426098413" sldId="287"/>
        </pc:sldMkLst>
      </pc:sldChg>
      <pc:sldChg chg="addSp delSp modSp add mod modNotesTx">
        <pc:chgData name="Philipp Ringswirth" userId="789ddbea-5776-41ae-8246-72ec835be84b" providerId="ADAL" clId="{04C44023-1B5D-4C26-B66E-8C5FB86D57AC}" dt="2024-12-18T15:40:21.768" v="6155" actId="27636"/>
        <pc:sldMkLst>
          <pc:docMk/>
          <pc:sldMk cId="3054320818" sldId="288"/>
        </pc:sldMkLst>
      </pc:sldChg>
      <pc:sldChg chg="addSp delSp modSp add mod modNotesTx">
        <pc:chgData name="Philipp Ringswirth" userId="789ddbea-5776-41ae-8246-72ec835be84b" providerId="ADAL" clId="{04C44023-1B5D-4C26-B66E-8C5FB86D57AC}" dt="2024-12-18T15:40:21.784" v="6157" actId="27636"/>
        <pc:sldMkLst>
          <pc:docMk/>
          <pc:sldMk cId="3567637811" sldId="289"/>
        </pc:sldMkLst>
      </pc:sldChg>
      <pc:sldChg chg="addSp delSp modSp new mod modClrScheme chgLayout modNotesTx">
        <pc:chgData name="Philipp Ringswirth" userId="789ddbea-5776-41ae-8246-72ec835be84b" providerId="ADAL" clId="{04C44023-1B5D-4C26-B66E-8C5FB86D57AC}" dt="2024-12-02T08:36:42.851" v="2977" actId="1076"/>
        <pc:sldMkLst>
          <pc:docMk/>
          <pc:sldMk cId="683380275" sldId="290"/>
        </pc:sldMkLst>
      </pc:sldChg>
      <pc:sldChg chg="addSp modSp new mod">
        <pc:chgData name="Philipp Ringswirth" userId="789ddbea-5776-41ae-8246-72ec835be84b" providerId="ADAL" clId="{04C44023-1B5D-4C26-B66E-8C5FB86D57AC}" dt="2024-12-13T16:23:06.733" v="5805" actId="122"/>
        <pc:sldMkLst>
          <pc:docMk/>
          <pc:sldMk cId="91084914" sldId="291"/>
        </pc:sldMkLst>
      </pc:sldChg>
      <pc:sldChg chg="modSp add mod modNotesTx">
        <pc:chgData name="Philipp Ringswirth" userId="789ddbea-5776-41ae-8246-72ec835be84b" providerId="ADAL" clId="{04C44023-1B5D-4C26-B66E-8C5FB86D57AC}" dt="2024-12-10T13:19:14.069" v="3111" actId="20577"/>
        <pc:sldMkLst>
          <pc:docMk/>
          <pc:sldMk cId="4187486191" sldId="292"/>
        </pc:sldMkLst>
      </pc:sldChg>
      <pc:sldChg chg="addSp delSp modSp new mod modClrScheme chgLayout">
        <pc:chgData name="Philipp Ringswirth" userId="789ddbea-5776-41ae-8246-72ec835be84b" providerId="ADAL" clId="{04C44023-1B5D-4C26-B66E-8C5FB86D57AC}" dt="2024-12-10T13:21:35.298" v="3144" actId="1076"/>
        <pc:sldMkLst>
          <pc:docMk/>
          <pc:sldMk cId="1468565735" sldId="293"/>
        </pc:sldMkLst>
      </pc:sldChg>
      <pc:sldChg chg="modSp add mod modNotesTx">
        <pc:chgData name="Philipp Ringswirth" userId="789ddbea-5776-41ae-8246-72ec835be84b" providerId="ADAL" clId="{04C44023-1B5D-4C26-B66E-8C5FB86D57AC}" dt="2024-12-11T08:29:29.603" v="3211" actId="20577"/>
        <pc:sldMkLst>
          <pc:docMk/>
          <pc:sldMk cId="3158128594" sldId="294"/>
        </pc:sldMkLst>
      </pc:sldChg>
      <pc:sldChg chg="addSp delSp modSp new mod modClrScheme delAnim modAnim chgLayout modNotesTx">
        <pc:chgData name="Philipp Ringswirth" userId="789ddbea-5776-41ae-8246-72ec835be84b" providerId="ADAL" clId="{04C44023-1B5D-4C26-B66E-8C5FB86D57AC}" dt="2024-12-11T09:02:01.327" v="3566" actId="20577"/>
        <pc:sldMkLst>
          <pc:docMk/>
          <pc:sldMk cId="2300426141" sldId="295"/>
        </pc:sldMkLst>
      </pc:sldChg>
      <pc:sldChg chg="modSp add mod">
        <pc:chgData name="Philipp Ringswirth" userId="789ddbea-5776-41ae-8246-72ec835be84b" providerId="ADAL" clId="{04C44023-1B5D-4C26-B66E-8C5FB86D57AC}" dt="2024-12-11T09:06:01.013" v="3856" actId="108"/>
        <pc:sldMkLst>
          <pc:docMk/>
          <pc:sldMk cId="1994323337" sldId="296"/>
        </pc:sldMkLst>
      </pc:sldChg>
      <pc:sldChg chg="modSp add mod">
        <pc:chgData name="Philipp Ringswirth" userId="789ddbea-5776-41ae-8246-72ec835be84b" providerId="ADAL" clId="{04C44023-1B5D-4C26-B66E-8C5FB86D57AC}" dt="2024-12-11T09:07:58.308" v="3925" actId="20577"/>
        <pc:sldMkLst>
          <pc:docMk/>
          <pc:sldMk cId="991082131" sldId="297"/>
        </pc:sldMkLst>
      </pc:sldChg>
      <pc:sldChg chg="modSp add mod">
        <pc:chgData name="Philipp Ringswirth" userId="789ddbea-5776-41ae-8246-72ec835be84b" providerId="ADAL" clId="{04C44023-1B5D-4C26-B66E-8C5FB86D57AC}" dt="2024-12-11T09:11:24.936" v="4133" actId="108"/>
        <pc:sldMkLst>
          <pc:docMk/>
          <pc:sldMk cId="3264734746" sldId="298"/>
        </pc:sldMkLst>
      </pc:sldChg>
      <pc:sldChg chg="modSp add mod">
        <pc:chgData name="Philipp Ringswirth" userId="789ddbea-5776-41ae-8246-72ec835be84b" providerId="ADAL" clId="{04C44023-1B5D-4C26-B66E-8C5FB86D57AC}" dt="2024-12-11T09:15:12.938" v="4432" actId="20577"/>
        <pc:sldMkLst>
          <pc:docMk/>
          <pc:sldMk cId="2675649657" sldId="299"/>
        </pc:sldMkLst>
      </pc:sldChg>
      <pc:sldChg chg="modSp add mod modAnim">
        <pc:chgData name="Philipp Ringswirth" userId="789ddbea-5776-41ae-8246-72ec835be84b" providerId="ADAL" clId="{04C44023-1B5D-4C26-B66E-8C5FB86D57AC}" dt="2024-12-11T09:17:51.270" v="4677" actId="1076"/>
        <pc:sldMkLst>
          <pc:docMk/>
          <pc:sldMk cId="580125437" sldId="300"/>
        </pc:sldMkLst>
      </pc:sldChg>
      <pc:sldChg chg="modSp add mod">
        <pc:chgData name="Philipp Ringswirth" userId="789ddbea-5776-41ae-8246-72ec835be84b" providerId="ADAL" clId="{04C44023-1B5D-4C26-B66E-8C5FB86D57AC}" dt="2024-12-11T09:20:04.628" v="4868"/>
        <pc:sldMkLst>
          <pc:docMk/>
          <pc:sldMk cId="3243135160" sldId="301"/>
        </pc:sldMkLst>
      </pc:sldChg>
      <pc:sldChg chg="modSp add mod">
        <pc:chgData name="Philipp Ringswirth" userId="789ddbea-5776-41ae-8246-72ec835be84b" providerId="ADAL" clId="{04C44023-1B5D-4C26-B66E-8C5FB86D57AC}" dt="2024-12-11T09:27:48.214" v="5776" actId="20577"/>
        <pc:sldMkLst>
          <pc:docMk/>
          <pc:sldMk cId="3147590983" sldId="302"/>
        </pc:sldMkLst>
      </pc:sldChg>
      <pc:sldChg chg="modSp add mod">
        <pc:chgData name="Philipp Ringswirth" userId="789ddbea-5776-41ae-8246-72ec835be84b" providerId="ADAL" clId="{04C44023-1B5D-4C26-B66E-8C5FB86D57AC}" dt="2024-12-11T09:24:05.610" v="5300" actId="1076"/>
        <pc:sldMkLst>
          <pc:docMk/>
          <pc:sldMk cId="153394174" sldId="303"/>
        </pc:sldMkLst>
      </pc:sldChg>
      <pc:sldChg chg="modSp add mod">
        <pc:chgData name="Philipp Ringswirth" userId="789ddbea-5776-41ae-8246-72ec835be84b" providerId="ADAL" clId="{04C44023-1B5D-4C26-B66E-8C5FB86D57AC}" dt="2024-12-11T09:25:44.951" v="5551" actId="20577"/>
        <pc:sldMkLst>
          <pc:docMk/>
          <pc:sldMk cId="594875415" sldId="304"/>
        </pc:sldMkLst>
      </pc:sldChg>
      <pc:sldChg chg="modSp add mod">
        <pc:chgData name="Philipp Ringswirth" userId="789ddbea-5776-41ae-8246-72ec835be84b" providerId="ADAL" clId="{04C44023-1B5D-4C26-B66E-8C5FB86D57AC}" dt="2024-12-11T09:27:00.838" v="5729" actId="20577"/>
        <pc:sldMkLst>
          <pc:docMk/>
          <pc:sldMk cId="76495886" sldId="305"/>
        </pc:sldMkLst>
      </pc:sldChg>
      <pc:sldChg chg="addSp modSp new mod">
        <pc:chgData name="Philipp Ringswirth" userId="789ddbea-5776-41ae-8246-72ec835be84b" providerId="ADAL" clId="{04C44023-1B5D-4C26-B66E-8C5FB86D57AC}" dt="2024-12-13T16:45:41.980" v="5838" actId="20577"/>
        <pc:sldMkLst>
          <pc:docMk/>
          <pc:sldMk cId="1601114601" sldId="306"/>
        </pc:sldMkLst>
      </pc:sldChg>
      <pc:sldChg chg="addSp delSp modSp new mod modClrScheme chgLayout">
        <pc:chgData name="Philipp Ringswirth" userId="789ddbea-5776-41ae-8246-72ec835be84b" providerId="ADAL" clId="{04C44023-1B5D-4C26-B66E-8C5FB86D57AC}" dt="2024-12-13T16:43:27.700" v="5819" actId="20577"/>
        <pc:sldMkLst>
          <pc:docMk/>
          <pc:sldMk cId="888068963" sldId="307"/>
        </pc:sldMkLst>
      </pc:sldChg>
      <pc:sldChg chg="modSp mod">
        <pc:chgData name="Philipp Ringswirth" userId="789ddbea-5776-41ae-8246-72ec835be84b" providerId="ADAL" clId="{04C44023-1B5D-4C26-B66E-8C5FB86D57AC}" dt="2024-12-18T15:40:21.707" v="6153" actId="27636"/>
        <pc:sldMkLst>
          <pc:docMk/>
          <pc:sldMk cId="2628652685" sldId="308"/>
        </pc:sldMkLst>
      </pc:sldChg>
      <pc:sldChg chg="addSp modSp new mod">
        <pc:chgData name="Philipp Ringswirth" userId="789ddbea-5776-41ae-8246-72ec835be84b" providerId="ADAL" clId="{04C44023-1B5D-4C26-B66E-8C5FB86D57AC}" dt="2024-12-18T15:37:36.411" v="6123" actId="14100"/>
        <pc:sldMkLst>
          <pc:docMk/>
          <pc:sldMk cId="1436873754" sldId="309"/>
        </pc:sldMkLst>
      </pc:sldChg>
      <pc:sldChg chg="modSp new del mod">
        <pc:chgData name="Philipp Ringswirth" userId="789ddbea-5776-41ae-8246-72ec835be84b" providerId="ADAL" clId="{04C44023-1B5D-4C26-B66E-8C5FB86D57AC}" dt="2024-12-18T15:44:07.875" v="6349" actId="47"/>
        <pc:sldMkLst>
          <pc:docMk/>
          <pc:sldMk cId="18805091" sldId="310"/>
        </pc:sldMkLst>
      </pc:sldChg>
    </pc:docChg>
  </pc:docChgLst>
  <pc:docChgLst>
    <pc:chgData name="Philipp Ringswirth" userId="789ddbea-5776-41ae-8246-72ec835be84b" providerId="ADAL" clId="{CDC15BD6-DEC6-4BCF-B9ED-285F6028D094}"/>
    <pc:docChg chg="custSel modSld">
      <pc:chgData name="Philipp Ringswirth" userId="789ddbea-5776-41ae-8246-72ec835be84b" providerId="ADAL" clId="{CDC15BD6-DEC6-4BCF-B9ED-285F6028D094}" dt="2025-02-05T08:56:12.699" v="99" actId="1076"/>
      <pc:docMkLst>
        <pc:docMk/>
      </pc:docMkLst>
      <pc:sldChg chg="modSp mod">
        <pc:chgData name="Philipp Ringswirth" userId="789ddbea-5776-41ae-8246-72ec835be84b" providerId="ADAL" clId="{CDC15BD6-DEC6-4BCF-B9ED-285F6028D094}" dt="2025-02-05T08:53:00.191" v="1" actId="27636"/>
        <pc:sldMkLst>
          <pc:docMk/>
          <pc:sldMk cId="3426098413" sldId="287"/>
        </pc:sldMkLst>
        <pc:spChg chg="mod">
          <ac:chgData name="Philipp Ringswirth" userId="789ddbea-5776-41ae-8246-72ec835be84b" providerId="ADAL" clId="{CDC15BD6-DEC6-4BCF-B9ED-285F6028D094}" dt="2025-02-05T08:53:00.191" v="1" actId="27636"/>
          <ac:spMkLst>
            <pc:docMk/>
            <pc:sldMk cId="3426098413" sldId="287"/>
            <ac:spMk id="6" creationId="{5F3BD39E-1DEA-1059-B55F-22B985827756}"/>
          </ac:spMkLst>
        </pc:spChg>
      </pc:sldChg>
      <pc:sldChg chg="modSp mod">
        <pc:chgData name="Philipp Ringswirth" userId="789ddbea-5776-41ae-8246-72ec835be84b" providerId="ADAL" clId="{CDC15BD6-DEC6-4BCF-B9ED-285F6028D094}" dt="2025-02-05T08:53:00.203" v="2" actId="27636"/>
        <pc:sldMkLst>
          <pc:docMk/>
          <pc:sldMk cId="3054320818" sldId="288"/>
        </pc:sldMkLst>
        <pc:spChg chg="mod">
          <ac:chgData name="Philipp Ringswirth" userId="789ddbea-5776-41ae-8246-72ec835be84b" providerId="ADAL" clId="{CDC15BD6-DEC6-4BCF-B9ED-285F6028D094}" dt="2025-02-05T08:53:00.203" v="2" actId="27636"/>
          <ac:spMkLst>
            <pc:docMk/>
            <pc:sldMk cId="3054320818" sldId="288"/>
            <ac:spMk id="5" creationId="{BB0FD054-CF9A-CBBD-E96B-9195B8DA00E0}"/>
          </ac:spMkLst>
        </pc:spChg>
      </pc:sldChg>
      <pc:sldChg chg="modSp mod">
        <pc:chgData name="Philipp Ringswirth" userId="789ddbea-5776-41ae-8246-72ec835be84b" providerId="ADAL" clId="{CDC15BD6-DEC6-4BCF-B9ED-285F6028D094}" dt="2025-02-05T08:53:00.219" v="4" actId="27636"/>
        <pc:sldMkLst>
          <pc:docMk/>
          <pc:sldMk cId="3567637811" sldId="289"/>
        </pc:sldMkLst>
        <pc:spChg chg="mod">
          <ac:chgData name="Philipp Ringswirth" userId="789ddbea-5776-41ae-8246-72ec835be84b" providerId="ADAL" clId="{CDC15BD6-DEC6-4BCF-B9ED-285F6028D094}" dt="2025-02-05T08:53:00.217" v="3" actId="27636"/>
          <ac:spMkLst>
            <pc:docMk/>
            <pc:sldMk cId="3567637811" sldId="289"/>
            <ac:spMk id="5" creationId="{BB0FD054-CF9A-CBBD-E96B-9195B8DA00E0}"/>
          </ac:spMkLst>
        </pc:spChg>
        <pc:spChg chg="mod">
          <ac:chgData name="Philipp Ringswirth" userId="789ddbea-5776-41ae-8246-72ec835be84b" providerId="ADAL" clId="{CDC15BD6-DEC6-4BCF-B9ED-285F6028D094}" dt="2025-02-05T08:53:00.219" v="4" actId="27636"/>
          <ac:spMkLst>
            <pc:docMk/>
            <pc:sldMk cId="3567637811" sldId="289"/>
            <ac:spMk id="6" creationId="{5F3BD39E-1DEA-1059-B55F-22B985827756}"/>
          </ac:spMkLst>
        </pc:spChg>
      </pc:sldChg>
      <pc:sldChg chg="addSp modSp mod modAnim">
        <pc:chgData name="Philipp Ringswirth" userId="789ddbea-5776-41ae-8246-72ec835be84b" providerId="ADAL" clId="{CDC15BD6-DEC6-4BCF-B9ED-285F6028D094}" dt="2025-02-05T08:56:12.699" v="99" actId="1076"/>
        <pc:sldMkLst>
          <pc:docMk/>
          <pc:sldMk cId="3264734746" sldId="298"/>
        </pc:sldMkLst>
        <pc:spChg chg="add mod">
          <ac:chgData name="Philipp Ringswirth" userId="789ddbea-5776-41ae-8246-72ec835be84b" providerId="ADAL" clId="{CDC15BD6-DEC6-4BCF-B9ED-285F6028D094}" dt="2025-02-05T08:54:12.603" v="79" actId="14100"/>
          <ac:spMkLst>
            <pc:docMk/>
            <pc:sldMk cId="3264734746" sldId="298"/>
            <ac:spMk id="2" creationId="{4D653CCB-1A91-525C-C1E8-F7B74119B5DA}"/>
          </ac:spMkLst>
        </pc:spChg>
        <pc:spChg chg="add mod">
          <ac:chgData name="Philipp Ringswirth" userId="789ddbea-5776-41ae-8246-72ec835be84b" providerId="ADAL" clId="{CDC15BD6-DEC6-4BCF-B9ED-285F6028D094}" dt="2025-02-05T08:56:12.699" v="99" actId="1076"/>
          <ac:spMkLst>
            <pc:docMk/>
            <pc:sldMk cId="3264734746" sldId="298"/>
            <ac:spMk id="3" creationId="{F9B1FE6B-0462-6AEC-3CB2-7CBF71840660}"/>
          </ac:spMkLst>
        </pc:spChg>
        <pc:spChg chg="mod">
          <ac:chgData name="Philipp Ringswirth" userId="789ddbea-5776-41ae-8246-72ec835be84b" providerId="ADAL" clId="{CDC15BD6-DEC6-4BCF-B9ED-285F6028D094}" dt="2025-02-05T08:53:29.803" v="52" actId="14100"/>
          <ac:spMkLst>
            <pc:docMk/>
            <pc:sldMk cId="3264734746" sldId="298"/>
            <ac:spMk id="10" creationId="{D9DA6985-5758-1A8F-F948-00ECCA6FB88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1143000" y="685800"/>
            <a:ext cx="4572000" cy="3429000"/>
          </a:xfrm>
          <a:prstGeom prst="rect">
            <a:avLst/>
          </a:prstGeom>
        </p:spPr>
        <p:txBody>
          <a:bodyPr/>
          <a:lstStyle/>
          <a:p>
            <a:endParaRPr/>
          </a:p>
        </p:txBody>
      </p:sp>
      <p:sp>
        <p:nvSpPr>
          <p:cNvPr id="357" name="Shape 35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a:p>
        </p:txBody>
      </p:sp>
    </p:spTree>
    <p:extLst>
      <p:ext uri="{BB962C8B-B14F-4D97-AF65-F5344CB8AC3E}">
        <p14:creationId xmlns:p14="http://schemas.microsoft.com/office/powerpoint/2010/main" val="20058640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a:effectLst/>
                <a:latin typeface="Times New Roman" panose="02020603050405020304" pitchFamily="18" charset="0"/>
                <a:ea typeface="Times New Roman" panose="02020603050405020304" pitchFamily="18" charset="0"/>
              </a:rPr>
              <a:t>Durch die gründliche kognitive Beschäftigung mit dem Ziel wird gewährleistet, dass sich das Ziel mental bei den SuS verankert und die Umsetzungswahrscheinlichkeit steigt.</a:t>
            </a:r>
            <a:endParaRPr lang="de-AT" sz="1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2521063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sz="1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762873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6771207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27302153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23405897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2702477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13377033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3449273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20570475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24037159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a:effectLst/>
                <a:latin typeface="Calibri" panose="020F0502020204030204" pitchFamily="34" charset="0"/>
                <a:ea typeface="Times New Roman" panose="02020603050405020304" pitchFamily="18" charset="0"/>
              </a:rPr>
              <a:t>Das Berufsorientierungsdreieck von Eva-Maria Lass kann zu Beginn zur Erklärung „Was ist BBO?“ und „Weshalb machen wir gewisse Inhalte? eingesetzt werden. Es funktioniert sowohl bei Eltern, und umso wichtiger bei den Jugendlichen. Es geht darum ein „</a:t>
            </a:r>
            <a:r>
              <a:rPr lang="de-DE" sz="1800" err="1">
                <a:effectLst/>
                <a:latin typeface="Calibri" panose="020F0502020204030204" pitchFamily="34" charset="0"/>
                <a:ea typeface="Times New Roman" panose="02020603050405020304" pitchFamily="18" charset="0"/>
              </a:rPr>
              <a:t>Commitment</a:t>
            </a:r>
            <a:r>
              <a:rPr lang="de-DE" sz="1800">
                <a:effectLst/>
                <a:latin typeface="Calibri" panose="020F0502020204030204" pitchFamily="34" charset="0"/>
                <a:ea typeface="Times New Roman" panose="02020603050405020304" pitchFamily="18" charset="0"/>
              </a:rPr>
              <a:t>“ zu erzielen und den Auftrag zur BBO zu erhalten.</a:t>
            </a:r>
            <a:endParaRPr lang="de-AT" sz="1800">
              <a:effectLst/>
              <a:latin typeface="Times New Roman" panose="02020603050405020304" pitchFamily="18" charset="0"/>
              <a:ea typeface="Times New Roman" panose="02020603050405020304" pitchFamily="18" charset="0"/>
            </a:endParaRPr>
          </a:p>
          <a:p>
            <a:r>
              <a:rPr lang="de-DE" sz="1800">
                <a:effectLst/>
                <a:latin typeface="Calibri" panose="020F0502020204030204" pitchFamily="34" charset="0"/>
                <a:ea typeface="Times New Roman" panose="02020603050405020304" pitchFamily="18" charset="0"/>
              </a:rPr>
              <a:t> </a:t>
            </a:r>
            <a:endParaRPr lang="de-AT" sz="1800">
              <a:effectLst/>
              <a:latin typeface="Times New Roman" panose="02020603050405020304" pitchFamily="18" charset="0"/>
              <a:ea typeface="Times New Roman" panose="02020603050405020304" pitchFamily="18" charset="0"/>
            </a:endParaRPr>
          </a:p>
          <a:p>
            <a:r>
              <a:rPr lang="de-DE" sz="1800">
                <a:effectLst/>
                <a:latin typeface="Calibri" panose="020F0502020204030204" pitchFamily="34" charset="0"/>
                <a:ea typeface="Times New Roman" panose="02020603050405020304" pitchFamily="18" charset="0"/>
              </a:rPr>
              <a:t>Die Hauptaufgabe dieser Methode ist, dass die Jugendlichen selbst darauf kommen, was und welche Wege realistisch und Erfolg versprechend sind und sich selbst Recherche-Aufträge erteilen.</a:t>
            </a:r>
            <a:endParaRPr lang="de-AT" sz="1800">
              <a:effectLst/>
              <a:latin typeface="Times New Roman" panose="02020603050405020304" pitchFamily="18" charset="0"/>
              <a:ea typeface="Times New Roman" panose="02020603050405020304" pitchFamily="18" charset="0"/>
            </a:endParaRPr>
          </a:p>
          <a:p>
            <a:r>
              <a:rPr lang="de-DE" sz="1800">
                <a:effectLst/>
                <a:latin typeface="Calibri" panose="020F0502020204030204" pitchFamily="34" charset="0"/>
                <a:ea typeface="Times New Roman" panose="02020603050405020304" pitchFamily="18" charset="0"/>
              </a:rPr>
              <a:t>Für die Projektwoche ist es sehr gut geeignet, da – auf für die Jugendlichen nachvollziehbare Weise – schnell erste Resultate da sind.</a:t>
            </a:r>
            <a:endParaRPr lang="de-AT" sz="1800">
              <a:effectLst/>
              <a:latin typeface="Times New Roman" panose="02020603050405020304" pitchFamily="18" charset="0"/>
              <a:ea typeface="Times New Roman" panose="02020603050405020304" pitchFamily="18" charset="0"/>
            </a:endParaRPr>
          </a:p>
          <a:p>
            <a:endParaRPr lang="de-AT" sz="1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038000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35356427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11526420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2519593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a:p>
        </p:txBody>
      </p:sp>
    </p:spTree>
    <p:extLst>
      <p:ext uri="{BB962C8B-B14F-4D97-AF65-F5344CB8AC3E}">
        <p14:creationId xmlns:p14="http://schemas.microsoft.com/office/powerpoint/2010/main" val="3941603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1) SuS zeigen auf und raten. Es gibt grundsätzlich keine falschen Antworten! Normalerweise passen alle Antworten zu einer der 3 Seiten. </a:t>
            </a:r>
          </a:p>
          <a:p>
            <a:r>
              <a:rPr lang="de-DE" dirty="0"/>
              <a:t>2) Die Antworten werden gesammelt und geclustert.</a:t>
            </a:r>
          </a:p>
          <a:p>
            <a:r>
              <a:rPr lang="de-DE" dirty="0"/>
              <a:t>3) Es wird besprochen, was „Ressourcen“, was „Wünsche und Träume“ und was „Arbeitsmarkt bzw. Schulmarkt“ bedeutet. </a:t>
            </a:r>
          </a:p>
          <a:p>
            <a:r>
              <a:rPr lang="de-DE" dirty="0"/>
              <a:t>4) Sprung zu nächster Folie </a:t>
            </a:r>
            <a:endParaRPr lang="de-AT" dirty="0"/>
          </a:p>
        </p:txBody>
      </p:sp>
    </p:spTree>
    <p:extLst>
      <p:ext uri="{BB962C8B-B14F-4D97-AF65-F5344CB8AC3E}">
        <p14:creationId xmlns:p14="http://schemas.microsoft.com/office/powerpoint/2010/main" val="6911172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a:p>
        </p:txBody>
      </p:sp>
    </p:spTree>
    <p:extLst>
      <p:ext uri="{BB962C8B-B14F-4D97-AF65-F5344CB8AC3E}">
        <p14:creationId xmlns:p14="http://schemas.microsoft.com/office/powerpoint/2010/main" val="7975089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klammert eine Seite (Arbeits- / Bildungsmarkt) aus. </a:t>
            </a:r>
          </a:p>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fragt SuS: Was passiert, wenn wir diese Seite ignorieren würden? (alle Antworten positiv)</a:t>
            </a:r>
          </a:p>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blendet Antworten ein und bespricht diese mit SuS</a:t>
            </a:r>
            <a:endParaRPr lang="de-AT" sz="1800" b="0">
              <a:effectLst/>
              <a:latin typeface="Times New Roman" panose="02020603050405020304" pitchFamily="18" charset="0"/>
              <a:ea typeface="Times New Roman" panose="02020603050405020304" pitchFamily="18" charset="0"/>
            </a:endParaRPr>
          </a:p>
          <a:p>
            <a:endParaRPr lang="de-AT" b="0"/>
          </a:p>
        </p:txBody>
      </p:sp>
    </p:spTree>
    <p:extLst>
      <p:ext uri="{BB962C8B-B14F-4D97-AF65-F5344CB8AC3E}">
        <p14:creationId xmlns:p14="http://schemas.microsoft.com/office/powerpoint/2010/main" val="19845461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klammert eine Seite (Ressourcen) aus. </a:t>
            </a:r>
          </a:p>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fragt SuS: Was passiert, wenn wir diese Seite ignorieren würden? (alle Antworten positiv)</a:t>
            </a:r>
          </a:p>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blendet Antworten ein und bespricht diese mit SuS</a:t>
            </a:r>
            <a:endParaRPr lang="de-AT" sz="1800" b="0">
              <a:effectLst/>
              <a:latin typeface="Times New Roman" panose="02020603050405020304" pitchFamily="18" charset="0"/>
              <a:ea typeface="Times New Roman" panose="02020603050405020304" pitchFamily="18" charset="0"/>
            </a:endParaRPr>
          </a:p>
          <a:p>
            <a:endParaRPr lang="de-AT" b="0"/>
          </a:p>
        </p:txBody>
      </p:sp>
    </p:spTree>
    <p:extLst>
      <p:ext uri="{BB962C8B-B14F-4D97-AF65-F5344CB8AC3E}">
        <p14:creationId xmlns:p14="http://schemas.microsoft.com/office/powerpoint/2010/main" val="11979952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klammert eine Seite (Wünsche &amp; Träume) aus. </a:t>
            </a:r>
          </a:p>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fragt SuS: Was passiert, wenn wir diese Seite ignorieren würden? (alle Antworten positiv)</a:t>
            </a:r>
          </a:p>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blendet Antworten ein und bespricht diese mit SuS</a:t>
            </a:r>
            <a:endParaRPr lang="de-AT" sz="1800" b="0">
              <a:effectLst/>
              <a:latin typeface="Times New Roman" panose="02020603050405020304" pitchFamily="18" charset="0"/>
              <a:ea typeface="Times New Roman" panose="02020603050405020304" pitchFamily="18" charset="0"/>
            </a:endParaRPr>
          </a:p>
          <a:p>
            <a:endParaRPr lang="de-AT" b="0"/>
          </a:p>
        </p:txBody>
      </p:sp>
    </p:spTree>
    <p:extLst>
      <p:ext uri="{BB962C8B-B14F-4D97-AF65-F5344CB8AC3E}">
        <p14:creationId xmlns:p14="http://schemas.microsoft.com/office/powerpoint/2010/main" val="23176157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algn="just"/>
            <a:r>
              <a:rPr lang="de-DE" sz="1800" b="0">
                <a:effectLst/>
                <a:latin typeface="Calibri" panose="020F0502020204030204" pitchFamily="34" charset="0"/>
                <a:ea typeface="Times New Roman" panose="02020603050405020304" pitchFamily="18" charset="0"/>
              </a:rPr>
              <a:t>SuS verbalisieren noch einmal mit eigenen Worten wieso BBO für sie wichtig ist. </a:t>
            </a:r>
          </a:p>
          <a:p>
            <a:pPr algn="just"/>
            <a:r>
              <a:rPr lang="de-DE" sz="1800" b="0">
                <a:effectLst/>
                <a:latin typeface="Calibri" panose="020F0502020204030204" pitchFamily="34" charset="0"/>
                <a:ea typeface="Times New Roman" panose="02020603050405020304" pitchFamily="18" charset="0"/>
              </a:rPr>
              <a:t>So wird mit der gesamten Klasse das </a:t>
            </a:r>
            <a:r>
              <a:rPr lang="de-DE" sz="1800" b="0" err="1">
                <a:effectLst/>
                <a:latin typeface="Calibri" panose="020F0502020204030204" pitchFamily="34" charset="0"/>
                <a:ea typeface="Times New Roman" panose="02020603050405020304" pitchFamily="18" charset="0"/>
              </a:rPr>
              <a:t>Commitment</a:t>
            </a:r>
            <a:r>
              <a:rPr lang="de-DE" sz="1800" b="0">
                <a:effectLst/>
                <a:latin typeface="Calibri" panose="020F0502020204030204" pitchFamily="34" charset="0"/>
                <a:ea typeface="Times New Roman" panose="02020603050405020304" pitchFamily="18" charset="0"/>
              </a:rPr>
              <a:t> geschaffen, sich mit allen diesen Themen auseinanderzusetzen. </a:t>
            </a:r>
          </a:p>
          <a:p>
            <a:pPr algn="just"/>
            <a:r>
              <a:rPr lang="de-DE" sz="1800" b="0">
                <a:effectLst/>
                <a:latin typeface="Calibri" panose="020F0502020204030204" pitchFamily="34" charset="0"/>
                <a:ea typeface="Times New Roman" panose="02020603050405020304" pitchFamily="18" charset="0"/>
              </a:rPr>
              <a:t>SuS erkennen den Nutzen und wissen die Themen einzuordnen, so wird verhindert, dass Unverständnis im Sinne „wozu brauch ich das?“ herrscht.</a:t>
            </a:r>
            <a:endParaRPr lang="de-AT" sz="1800" b="0">
              <a:effectLst/>
              <a:latin typeface="Times New Roman" panose="02020603050405020304" pitchFamily="18" charset="0"/>
              <a:ea typeface="Times New Roman" panose="02020603050405020304" pitchFamily="18" charset="0"/>
            </a:endParaRPr>
          </a:p>
          <a:p>
            <a:pPr algn="just"/>
            <a:r>
              <a:rPr lang="de-DE" sz="1800" b="0">
                <a:effectLst/>
                <a:latin typeface="Calibri" panose="020F0502020204030204" pitchFamily="34" charset="0"/>
                <a:ea typeface="Times New Roman" panose="02020603050405020304" pitchFamily="18" charset="0"/>
              </a:rPr>
              <a:t> </a:t>
            </a:r>
            <a:endParaRPr lang="de-AT" sz="1800" b="0">
              <a:effectLst/>
              <a:latin typeface="Times New Roman" panose="02020603050405020304" pitchFamily="18" charset="0"/>
              <a:ea typeface="Times New Roman" panose="02020603050405020304" pitchFamily="18" charset="0"/>
            </a:endParaRPr>
          </a:p>
          <a:p>
            <a:pPr algn="just"/>
            <a:r>
              <a:rPr lang="de-DE" sz="1800" b="0">
                <a:effectLst/>
                <a:latin typeface="Calibri" panose="020F0502020204030204" pitchFamily="34" charset="0"/>
                <a:ea typeface="Times New Roman" panose="02020603050405020304" pitchFamily="18" charset="0"/>
              </a:rPr>
              <a:t>Sollte das Argument kommen, dass jemand „eh schon weiß, was ich machen will“, dann kann mit dem Dreieck die Entscheidung nochmal gecheckt werden.</a:t>
            </a:r>
            <a:endParaRPr lang="de-AT" sz="1800" b="0">
              <a:effectLst/>
              <a:latin typeface="Times New Roman" panose="02020603050405020304" pitchFamily="18" charset="0"/>
              <a:ea typeface="Times New Roman" panose="02020603050405020304" pitchFamily="18" charset="0"/>
            </a:endParaRPr>
          </a:p>
          <a:p>
            <a:pPr algn="just"/>
            <a:endParaRPr lang="de-AT" sz="1800" b="0">
              <a:effectLst/>
              <a:latin typeface="Times New Roman" panose="02020603050405020304" pitchFamily="18" charset="0"/>
              <a:ea typeface="Times New Roman" panose="02020603050405020304" pitchFamily="18" charset="0"/>
            </a:endParaRPr>
          </a:p>
          <a:p>
            <a:pPr algn="just"/>
            <a:r>
              <a:rPr lang="de-DE" sz="1800" b="0">
                <a:solidFill>
                  <a:srgbClr val="DC0000"/>
                </a:solidFill>
                <a:effectLst/>
                <a:latin typeface="Calibri" panose="020F0502020204030204" pitchFamily="34" charset="0"/>
                <a:ea typeface="Times New Roman" panose="02020603050405020304" pitchFamily="18" charset="0"/>
              </a:rPr>
              <a:t>Mit derselben Vorgehensweise kann die BBO auch den Erziehungsberechtigten näher gebracht werden. </a:t>
            </a:r>
          </a:p>
          <a:p>
            <a:pPr algn="just"/>
            <a:r>
              <a:rPr lang="de-DE" sz="1800" b="0">
                <a:solidFill>
                  <a:srgbClr val="DC0000"/>
                </a:solidFill>
                <a:effectLst/>
                <a:latin typeface="Calibri" panose="020F0502020204030204" pitchFamily="34" charset="0"/>
                <a:ea typeface="Times New Roman" panose="02020603050405020304" pitchFamily="18" charset="0"/>
              </a:rPr>
              <a:t>z. B. bei einem Elternabend: Alle wissen, was auf sie zukommt und wie die Zusammenarbeit im Sinne von Abgleich diverser Zukunftsvorstellungen für den/die </a:t>
            </a:r>
            <a:r>
              <a:rPr lang="de-DE" sz="1800" b="0" err="1">
                <a:solidFill>
                  <a:srgbClr val="DC0000"/>
                </a:solidFill>
                <a:effectLst/>
                <a:latin typeface="Calibri" panose="020F0502020204030204" pitchFamily="34" charset="0"/>
                <a:ea typeface="Times New Roman" panose="02020603050405020304" pitchFamily="18" charset="0"/>
              </a:rPr>
              <a:t>Schüler:in</a:t>
            </a:r>
            <a:r>
              <a:rPr lang="de-DE" sz="1800" b="0">
                <a:solidFill>
                  <a:srgbClr val="DC0000"/>
                </a:solidFill>
                <a:effectLst/>
                <a:latin typeface="Calibri" panose="020F0502020204030204" pitchFamily="34" charset="0"/>
                <a:ea typeface="Times New Roman" panose="02020603050405020304" pitchFamily="18" charset="0"/>
              </a:rPr>
              <a:t> bearbeitet wird.</a:t>
            </a:r>
            <a:endParaRPr lang="de-AT" sz="1800" b="0">
              <a:effectLst/>
              <a:latin typeface="Times New Roman" panose="02020603050405020304" pitchFamily="18" charset="0"/>
              <a:ea typeface="Times New Roman" panose="02020603050405020304" pitchFamily="18" charset="0"/>
            </a:endParaRPr>
          </a:p>
          <a:p>
            <a:endParaRPr lang="de-AT"/>
          </a:p>
        </p:txBody>
      </p:sp>
    </p:spTree>
    <p:extLst>
      <p:ext uri="{BB962C8B-B14F-4D97-AF65-F5344CB8AC3E}">
        <p14:creationId xmlns:p14="http://schemas.microsoft.com/office/powerpoint/2010/main" val="7226210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Inhalt mit Überschrift">
    <p:spTree>
      <p:nvGrpSpPr>
        <p:cNvPr id="1" name=""/>
        <p:cNvGrpSpPr/>
        <p:nvPr/>
      </p:nvGrpSpPr>
      <p:grpSpPr>
        <a:xfrm>
          <a:off x="0" y="0"/>
          <a:ext cx="0" cy="0"/>
          <a:chOff x="0" y="0"/>
          <a:chExt cx="0" cy="0"/>
        </a:xfrm>
      </p:grpSpPr>
      <p:pic>
        <p:nvPicPr>
          <p:cNvPr id="252" name="Grafik 9" descr="Grafik 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5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5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55" name="Textebene 1…"/>
          <p:cNvSpPr txBox="1">
            <a:spLocks noGrp="1"/>
          </p:cNvSpPr>
          <p:nvPr>
            <p:ph type="body" sz="half" idx="1"/>
          </p:nvPr>
        </p:nvSpPr>
        <p:spPr>
          <a:xfrm>
            <a:off x="5183184" y="1447796"/>
            <a:ext cx="6547516" cy="4892379"/>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Textebene 1</a:t>
            </a:r>
          </a:p>
          <a:p>
            <a:pPr lvl="1"/>
            <a:r>
              <a:t>Textebene 2</a:t>
            </a:r>
          </a:p>
          <a:p>
            <a:pPr lvl="2"/>
            <a:r>
              <a:t>Textebene 3</a:t>
            </a:r>
          </a:p>
          <a:p>
            <a:pPr lvl="3"/>
            <a:r>
              <a:t>Textebene 4</a:t>
            </a:r>
          </a:p>
          <a:p>
            <a:pPr lvl="4"/>
            <a:r>
              <a:t>Textebene 5</a:t>
            </a:r>
          </a:p>
        </p:txBody>
      </p:sp>
      <p:sp>
        <p:nvSpPr>
          <p:cNvPr id="256" name="Textplatzhalter 3"/>
          <p:cNvSpPr txBox="1">
            <a:spLocks noGrp="1"/>
          </p:cNvSpPr>
          <p:nvPr>
            <p:ph type="body" sz="quarter" idx="21"/>
          </p:nvPr>
        </p:nvSpPr>
        <p:spPr>
          <a:xfrm>
            <a:off x="469790" y="2959098"/>
            <a:ext cx="4302235" cy="3381077"/>
          </a:xfrm>
          <a:prstGeom prst="rect">
            <a:avLst/>
          </a:prstGeom>
        </p:spPr>
        <p:txBody>
          <a:bodyPr/>
          <a:lstStyle/>
          <a:p>
            <a:pPr marL="0" indent="0">
              <a:buSzTx/>
              <a:buFontTx/>
              <a:buNone/>
              <a:defRPr sz="1600"/>
            </a:pPr>
            <a:endParaRPr/>
          </a:p>
        </p:txBody>
      </p:sp>
      <p:sp>
        <p:nvSpPr>
          <p:cNvPr id="25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ext 1 spaltig mit Bild">
    <p:spTree>
      <p:nvGrpSpPr>
        <p:cNvPr id="1" name=""/>
        <p:cNvGrpSpPr/>
        <p:nvPr/>
      </p:nvGrpSpPr>
      <p:grpSpPr>
        <a:xfrm>
          <a:off x="0" y="0"/>
          <a:ext cx="0" cy="0"/>
          <a:chOff x="0" y="0"/>
          <a:chExt cx="0" cy="0"/>
        </a:xfrm>
      </p:grpSpPr>
      <p:pic>
        <p:nvPicPr>
          <p:cNvPr id="113"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1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15"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16" name="Textebene 1…"/>
          <p:cNvSpPr txBox="1">
            <a:spLocks noGrp="1"/>
          </p:cNvSpPr>
          <p:nvPr>
            <p:ph type="body" sz="half" idx="1"/>
          </p:nvPr>
        </p:nvSpPr>
        <p:spPr>
          <a:xfrm>
            <a:off x="469790" y="2244439"/>
            <a:ext cx="4991217" cy="4219866"/>
          </a:xfrm>
          <a:prstGeom prst="rect">
            <a:avLst/>
          </a:prstGeom>
        </p:spPr>
        <p:txBody>
          <a:bodyPr/>
          <a:lstStyle>
            <a:lvl1pPr>
              <a:lnSpc>
                <a:spcPts val="2200"/>
              </a:lnSpc>
              <a:spcBef>
                <a:spcPts val="0"/>
              </a:spcBef>
              <a:defRPr sz="1600"/>
            </a:lvl1pPr>
            <a:lvl2pPr marL="660400" indent="-203200">
              <a:lnSpc>
                <a:spcPts val="2200"/>
              </a:lnSpc>
              <a:spcBef>
                <a:spcPts val="0"/>
              </a:spcBef>
              <a:defRPr sz="1600"/>
            </a:lvl2pPr>
            <a:lvl3pPr marL="1143000" indent="-228600">
              <a:lnSpc>
                <a:spcPts val="2200"/>
              </a:lnSpc>
              <a:spcBef>
                <a:spcPts val="0"/>
              </a:spcBef>
              <a:defRPr sz="1600"/>
            </a:lvl3pPr>
            <a:lvl4pPr marL="1632857" indent="-261257">
              <a:lnSpc>
                <a:spcPts val="2200"/>
              </a:lnSpc>
              <a:spcBef>
                <a:spcPts val="0"/>
              </a:spcBef>
              <a:defRPr sz="1600"/>
            </a:lvl4pPr>
            <a:lvl5pPr marL="2133600" indent="-304800">
              <a:lnSpc>
                <a:spcPts val="2200"/>
              </a:lnSpc>
              <a:spcBef>
                <a:spcPts val="0"/>
              </a:spcBef>
              <a:defRPr sz="1600"/>
            </a:lvl5pPr>
          </a:lstStyle>
          <a:p>
            <a:r>
              <a:t>Textebene 1</a:t>
            </a:r>
          </a:p>
          <a:p>
            <a:pPr lvl="1"/>
            <a:r>
              <a:t>Textebene 2</a:t>
            </a:r>
          </a:p>
          <a:p>
            <a:pPr lvl="2"/>
            <a:r>
              <a:t>Textebene 3</a:t>
            </a:r>
          </a:p>
          <a:p>
            <a:pPr lvl="3"/>
            <a:r>
              <a:t>Textebene 4</a:t>
            </a:r>
          </a:p>
          <a:p>
            <a:pPr lvl="4"/>
            <a:r>
              <a:t>Textebene 5</a:t>
            </a:r>
          </a:p>
        </p:txBody>
      </p:sp>
      <p:sp>
        <p:nvSpPr>
          <p:cNvPr id="117" name="Textplatzhalter 2"/>
          <p:cNvSpPr txBox="1"/>
          <p:nvPr/>
        </p:nvSpPr>
        <p:spPr>
          <a:xfrm>
            <a:off x="6092711" y="2244439"/>
            <a:ext cx="5607312" cy="393705"/>
          </a:xfrm>
          <a:prstGeom prst="rect">
            <a:avLst/>
          </a:prstGeom>
          <a:ln w="12700">
            <a:miter lim="400000"/>
          </a:ln>
        </p:spPr>
        <p:txBody>
          <a:bodyPr lIns="0" tIns="0" rIns="0" bIns="0" anchor="ctr">
            <a:normAutofit/>
          </a:bodyPr>
          <a:lstStyle/>
          <a:p>
            <a:pPr>
              <a:lnSpc>
                <a:spcPts val="2200"/>
              </a:lnSpc>
              <a:defRPr sz="1600" b="1" cap="all">
                <a:solidFill>
                  <a:srgbClr val="8D82B1"/>
                </a:solidFill>
                <a:latin typeface="Lexend"/>
                <a:ea typeface="Lexend"/>
                <a:cs typeface="Lexend"/>
                <a:sym typeface="Lexend"/>
              </a:defRPr>
            </a:pPr>
            <a:endParaRPr/>
          </a:p>
        </p:txBody>
      </p:sp>
      <p:sp>
        <p:nvSpPr>
          <p:cNvPr id="118" name="Textplatzhalter 7"/>
          <p:cNvSpPr txBox="1"/>
          <p:nvPr/>
        </p:nvSpPr>
        <p:spPr>
          <a:xfrm>
            <a:off x="6096003" y="2802581"/>
            <a:ext cx="5605675" cy="3661724"/>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19" name="Textplatzhalter 2"/>
          <p:cNvSpPr txBox="1">
            <a:spLocks noGrp="1"/>
          </p:cNvSpPr>
          <p:nvPr>
            <p:ph type="body" sz="quarter" idx="21"/>
          </p:nvPr>
        </p:nvSpPr>
        <p:spPr>
          <a:xfrm>
            <a:off x="442852" y="1686080"/>
            <a:ext cx="5018146" cy="393705"/>
          </a:xfrm>
          <a:prstGeom prst="rect">
            <a:avLst/>
          </a:prstGeom>
        </p:spPr>
        <p:txBody>
          <a:bodyPr anchor="ctr"/>
          <a:lstStyle/>
          <a:p>
            <a:pPr marL="0" indent="0" algn="ctr">
              <a:lnSpc>
                <a:spcPts val="2200"/>
              </a:lnSpc>
              <a:spcBef>
                <a:spcPts val="0"/>
              </a:spcBef>
              <a:buSzTx/>
              <a:buFontTx/>
              <a:buNone/>
              <a:defRPr sz="1600" cap="all"/>
            </a:pPr>
            <a:endParaRPr/>
          </a:p>
        </p:txBody>
      </p:sp>
      <p:sp>
        <p:nvSpPr>
          <p:cNvPr id="120"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3"/>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4"/>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9" r:id="rId18"/>
    <p:sldLayoutId id="2147483670" r:id="rId19"/>
    <p:sldLayoutId id="2147483671" r:id="rId20"/>
    <p:sldLayoutId id="2147483672" r:id="rId21"/>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6.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8.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9.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2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2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
              <a:t>Geht’s!</a:t>
            </a:r>
          </a:p>
        </p:txBody>
      </p:sp>
      <p:sp>
        <p:nvSpPr>
          <p:cNvPr id="360" name="Textplatzhalter 2"/>
          <p:cNvSpPr txBox="1">
            <a:spLocks noGrp="1"/>
          </p:cNvSpPr>
          <p:nvPr>
            <p:ph type="body" sz="quarter" idx="1"/>
          </p:nvPr>
        </p:nvSpPr>
        <p:spPr>
          <a:xfrm>
            <a:off x="369582" y="4246874"/>
            <a:ext cx="3640443" cy="687076"/>
          </a:xfrm>
          <a:prstGeom prst="rect">
            <a:avLst/>
          </a:prstGeom>
        </p:spPr>
        <p:txBody>
          <a:bodyPr/>
          <a:lstStyle/>
          <a:p>
            <a:pPr>
              <a:defRPr sz="1300"/>
            </a:pPr>
            <a:r>
              <a:rPr lang="de-DE"/>
              <a:t>Fächervernetzende Projektarbeit</a:t>
            </a:r>
            <a:r>
              <a:t>: </a:t>
            </a:r>
          </a:p>
          <a:p>
            <a:pPr>
              <a:defRPr sz="1300"/>
            </a:pPr>
            <a:r>
              <a:rPr lang="de-DE"/>
              <a:t>Auf ins Abenteuer Zukunft!</a:t>
            </a: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D3506C-F095-C11E-88D6-B601878756E4}"/>
              </a:ext>
            </a:extLst>
          </p:cNvPr>
          <p:cNvSpPr>
            <a:spLocks noGrp="1"/>
          </p:cNvSpPr>
          <p:nvPr>
            <p:ph type="title"/>
          </p:nvPr>
        </p:nvSpPr>
        <p:spPr/>
        <p:txBody>
          <a:bodyPr/>
          <a:lstStyle/>
          <a:p>
            <a:r>
              <a:rPr lang="de-DE"/>
              <a:t>Vertrag</a:t>
            </a:r>
            <a:endParaRPr lang="de-AT"/>
          </a:p>
        </p:txBody>
      </p:sp>
      <p:sp>
        <p:nvSpPr>
          <p:cNvPr id="3" name="Textplatzhalter 2">
            <a:extLst>
              <a:ext uri="{FF2B5EF4-FFF2-40B4-BE49-F238E27FC236}">
                <a16:creationId xmlns:a16="http://schemas.microsoft.com/office/drawing/2014/main" id="{B31E7D3B-3564-0097-62BB-6B3EC993428C}"/>
              </a:ext>
            </a:extLst>
          </p:cNvPr>
          <p:cNvSpPr>
            <a:spLocks noGrp="1"/>
          </p:cNvSpPr>
          <p:nvPr>
            <p:ph type="body" idx="1"/>
          </p:nvPr>
        </p:nvSpPr>
        <p:spPr/>
        <p:txBody>
          <a:bodyPr/>
          <a:lstStyle/>
          <a:p>
            <a:pPr marL="0" indent="0" algn="ctr">
              <a:buNone/>
            </a:pPr>
            <a:r>
              <a:rPr lang="de-DE"/>
              <a:t>Vertrag wird unterzeichnet und mit nach Hause genommen</a:t>
            </a:r>
            <a:endParaRPr lang="de-AT" dirty="0"/>
          </a:p>
        </p:txBody>
      </p:sp>
      <p:pic>
        <p:nvPicPr>
          <p:cNvPr id="5" name="Grafik 4" descr="Ein Bild, das Collage, Person, Kleidung enthält.&#10;&#10;Automatisch generierte Beschreibung">
            <a:extLst>
              <a:ext uri="{FF2B5EF4-FFF2-40B4-BE49-F238E27FC236}">
                <a16:creationId xmlns:a16="http://schemas.microsoft.com/office/drawing/2014/main" id="{C85B6B6F-36EE-916E-0E44-3BFBCF2F14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5336" y="2396599"/>
            <a:ext cx="8750595" cy="3333102"/>
          </a:xfrm>
          <a:prstGeom prst="rect">
            <a:avLst/>
          </a:prstGeom>
        </p:spPr>
      </p:pic>
    </p:spTree>
    <p:extLst>
      <p:ext uri="{BB962C8B-B14F-4D97-AF65-F5344CB8AC3E}">
        <p14:creationId xmlns:p14="http://schemas.microsoft.com/office/powerpoint/2010/main" val="9108491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E91035-6ADC-6FCA-AEAA-D7672C544048}"/>
              </a:ext>
            </a:extLst>
          </p:cNvPr>
          <p:cNvSpPr>
            <a:spLocks noGrp="1"/>
          </p:cNvSpPr>
          <p:nvPr>
            <p:ph type="title"/>
          </p:nvPr>
        </p:nvSpPr>
        <p:spPr/>
        <p:txBody>
          <a:bodyPr/>
          <a:lstStyle/>
          <a:p>
            <a:r>
              <a:rPr lang="de-DE" dirty="0"/>
              <a:t>Wünsche und Träume: Aufgaben</a:t>
            </a:r>
            <a:endParaRPr lang="de-AT" dirty="0"/>
          </a:p>
        </p:txBody>
      </p:sp>
      <p:sp>
        <p:nvSpPr>
          <p:cNvPr id="3" name="Textplatzhalter 2">
            <a:extLst>
              <a:ext uri="{FF2B5EF4-FFF2-40B4-BE49-F238E27FC236}">
                <a16:creationId xmlns:a16="http://schemas.microsoft.com/office/drawing/2014/main" id="{A867F65E-DBDE-4ACD-D94D-E6B1F6FE8325}"/>
              </a:ext>
            </a:extLst>
          </p:cNvPr>
          <p:cNvSpPr>
            <a:spLocks noGrp="1"/>
          </p:cNvSpPr>
          <p:nvPr>
            <p:ph type="body" idx="1"/>
          </p:nvPr>
        </p:nvSpPr>
        <p:spPr/>
        <p:txBody>
          <a:bodyPr/>
          <a:lstStyle/>
          <a:p>
            <a:pPr marL="342900" indent="-342900">
              <a:lnSpc>
                <a:spcPts val="1400"/>
              </a:lnSpc>
              <a:buFont typeface="+mj-lt"/>
              <a:buAutoNum type="arabicPeriod"/>
            </a:pPr>
            <a:r>
              <a:rPr lang="de-AT" sz="1800" b="1" dirty="0">
                <a:effectLst/>
                <a:latin typeface="Lexend" pitchFamily="2" charset="0"/>
                <a:ea typeface="Arial" panose="020B0604020202020204" pitchFamily="34" charset="0"/>
                <a:cs typeface="Arial" panose="020B0604020202020204" pitchFamily="34" charset="0"/>
              </a:rPr>
              <a:t>Nimm</a:t>
            </a:r>
            <a:r>
              <a:rPr lang="de-AT" sz="1800" dirty="0">
                <a:effectLst/>
                <a:latin typeface="Lexend" pitchFamily="2" charset="0"/>
                <a:ea typeface="Arial" panose="020B0604020202020204" pitchFamily="34" charset="0"/>
                <a:cs typeface="Arial" panose="020B0604020202020204" pitchFamily="34" charset="0"/>
              </a:rPr>
              <a:t> ein A3-Blatt und </a:t>
            </a:r>
            <a:r>
              <a:rPr lang="de-AT" sz="1800" b="1" dirty="0">
                <a:effectLst/>
                <a:latin typeface="Lexend" pitchFamily="2" charset="0"/>
                <a:ea typeface="Arial" panose="020B0604020202020204" pitchFamily="34" charset="0"/>
                <a:cs typeface="Arial" panose="020B0604020202020204" pitchFamily="34" charset="0"/>
              </a:rPr>
              <a:t>teile</a:t>
            </a:r>
            <a:r>
              <a:rPr lang="de-AT" sz="1800" dirty="0">
                <a:effectLst/>
                <a:latin typeface="Lexend" pitchFamily="2" charset="0"/>
                <a:ea typeface="Arial" panose="020B0604020202020204" pitchFamily="34" charset="0"/>
                <a:cs typeface="Arial" panose="020B0604020202020204" pitchFamily="34" charset="0"/>
              </a:rPr>
              <a:t> das Papier in drei Spalten ein:</a:t>
            </a:r>
          </a:p>
          <a:p>
            <a:pPr marL="825500" lvl="1" indent="-342900">
              <a:lnSpc>
                <a:spcPts val="1400"/>
              </a:lnSpc>
            </a:pPr>
            <a:r>
              <a:rPr lang="de-AT" sz="1800" dirty="0">
                <a:effectLst/>
                <a:latin typeface="Lexend" pitchFamily="2" charset="0"/>
                <a:ea typeface="Arial" panose="020B0604020202020204" pitchFamily="34" charset="0"/>
                <a:cs typeface="Arial" panose="020B0604020202020204" pitchFamily="34" charset="0"/>
              </a:rPr>
              <a:t>Wünsche &amp; Träume</a:t>
            </a:r>
          </a:p>
          <a:p>
            <a:pPr marL="825500" lvl="1" indent="-342900">
              <a:lnSpc>
                <a:spcPts val="1400"/>
              </a:lnSpc>
            </a:pPr>
            <a:r>
              <a:rPr lang="de-AT" sz="1800" dirty="0">
                <a:effectLst/>
                <a:latin typeface="Lexend" pitchFamily="2" charset="0"/>
                <a:ea typeface="Arial" panose="020B0604020202020204" pitchFamily="34" charset="0"/>
                <a:cs typeface="Arial" panose="020B0604020202020204" pitchFamily="34" charset="0"/>
              </a:rPr>
              <a:t>Ressourcen (was ich mitbringe)</a:t>
            </a:r>
          </a:p>
          <a:p>
            <a:pPr marL="825500" lvl="1" indent="-342900">
              <a:lnSpc>
                <a:spcPts val="1400"/>
              </a:lnSpc>
            </a:pPr>
            <a:r>
              <a:rPr lang="de-AT" sz="1800" dirty="0">
                <a:effectLst/>
                <a:latin typeface="Lexend" pitchFamily="2" charset="0"/>
                <a:ea typeface="Arial" panose="020B0604020202020204" pitchFamily="34" charset="0"/>
                <a:cs typeface="Arial" panose="020B0604020202020204" pitchFamily="34" charset="0"/>
              </a:rPr>
              <a:t>Lehrstellen / Schulen</a:t>
            </a:r>
          </a:p>
          <a:p>
            <a:pPr marL="482600" lvl="1" indent="0">
              <a:lnSpc>
                <a:spcPts val="1400"/>
              </a:lnSpc>
              <a:buNone/>
            </a:pPr>
            <a:r>
              <a:rPr lang="de-AT" sz="1800" dirty="0">
                <a:effectLst/>
                <a:latin typeface="Lexend" pitchFamily="2" charset="0"/>
                <a:ea typeface="Arial" panose="020B0604020202020204" pitchFamily="34" charset="0"/>
                <a:cs typeface="Arial" panose="020B0604020202020204" pitchFamily="34" charset="0"/>
              </a:rPr>
              <a:t> </a:t>
            </a:r>
          </a:p>
          <a:p>
            <a:pPr marL="342900" indent="-342900">
              <a:lnSpc>
                <a:spcPts val="1400"/>
              </a:lnSpc>
              <a:buFont typeface="+mj-lt"/>
              <a:buAutoNum type="arabicPeriod"/>
            </a:pPr>
            <a:r>
              <a:rPr lang="de-AT" sz="1800" b="1" dirty="0">
                <a:latin typeface="Lexend" pitchFamily="2" charset="0"/>
                <a:ea typeface="Arial" panose="020B0604020202020204" pitchFamily="34" charset="0"/>
                <a:cs typeface="Arial" panose="020B0604020202020204" pitchFamily="34" charset="0"/>
              </a:rPr>
              <a:t>Beantworte</a:t>
            </a:r>
            <a:r>
              <a:rPr lang="de-AT" sz="1800" dirty="0">
                <a:latin typeface="Lexend" pitchFamily="2" charset="0"/>
                <a:ea typeface="Arial" panose="020B0604020202020204" pitchFamily="34" charset="0"/>
                <a:cs typeface="Arial" panose="020B0604020202020204" pitchFamily="34" charset="0"/>
              </a:rPr>
              <a:t> die Frage</a:t>
            </a:r>
          </a:p>
          <a:p>
            <a:pPr marL="0" indent="0" algn="ctr">
              <a:lnSpc>
                <a:spcPct val="150000"/>
              </a:lnSpc>
              <a:buNone/>
            </a:pPr>
            <a:r>
              <a:rPr lang="de-AT" sz="1800" i="1" dirty="0">
                <a:effectLst/>
                <a:latin typeface="Lexend" pitchFamily="2" charset="0"/>
                <a:ea typeface="Arial" panose="020B0604020202020204" pitchFamily="34" charset="0"/>
                <a:cs typeface="Arial" panose="020B0604020202020204" pitchFamily="34" charset="0"/>
              </a:rPr>
              <a:t>Was wünscht du dir in deiner beruflichen Zukunft? </a:t>
            </a:r>
            <a:br>
              <a:rPr lang="de-AT" sz="1800" dirty="0">
                <a:effectLst/>
                <a:latin typeface="Lexend" pitchFamily="2" charset="0"/>
                <a:ea typeface="Arial" panose="020B0604020202020204" pitchFamily="34" charset="0"/>
                <a:cs typeface="Arial" panose="020B0604020202020204" pitchFamily="34" charset="0"/>
              </a:rPr>
            </a:br>
            <a:r>
              <a:rPr lang="de-AT" sz="1200" dirty="0">
                <a:effectLst/>
                <a:latin typeface="Lexend" pitchFamily="2" charset="0"/>
                <a:ea typeface="Arial" panose="020B0604020202020204" pitchFamily="34" charset="0"/>
                <a:cs typeface="Arial" panose="020B0604020202020204" pitchFamily="34" charset="0"/>
              </a:rPr>
              <a:t>(bzgl. Gehalt, Arbeitsort, Flexibilität, Vereinbarkeit mit Freizeit &amp; Familie, Tätigkeiten, Branche, etc.)</a:t>
            </a:r>
          </a:p>
          <a:p>
            <a:pPr marL="0" indent="0">
              <a:lnSpc>
                <a:spcPct val="150000"/>
              </a:lnSpc>
              <a:buNone/>
            </a:pPr>
            <a:r>
              <a:rPr lang="de-AT" sz="1800" dirty="0">
                <a:effectLst/>
                <a:latin typeface="Lexend" pitchFamily="2" charset="0"/>
                <a:ea typeface="Arial" panose="020B0604020202020204" pitchFamily="34" charset="0"/>
                <a:cs typeface="Arial" panose="020B0604020202020204" pitchFamily="34" charset="0"/>
              </a:rPr>
              <a:t>und </a:t>
            </a:r>
            <a:r>
              <a:rPr lang="de-AT" sz="1800" b="1" dirty="0">
                <a:effectLst/>
                <a:latin typeface="Lexend" pitchFamily="2" charset="0"/>
                <a:ea typeface="Arial" panose="020B0604020202020204" pitchFamily="34" charset="0"/>
                <a:cs typeface="Arial" panose="020B0604020202020204" pitchFamily="34" charset="0"/>
              </a:rPr>
              <a:t>schreib</a:t>
            </a:r>
            <a:r>
              <a:rPr lang="de-AT" sz="1800" dirty="0">
                <a:effectLst/>
                <a:latin typeface="Lexend" pitchFamily="2" charset="0"/>
                <a:ea typeface="Arial" panose="020B0604020202020204" pitchFamily="34" charset="0"/>
                <a:cs typeface="Arial" panose="020B0604020202020204" pitchFamily="34" charset="0"/>
              </a:rPr>
              <a:t> deine Antworten in die erste Spalte.</a:t>
            </a:r>
          </a:p>
          <a:p>
            <a:pPr marL="0" indent="0">
              <a:lnSpc>
                <a:spcPts val="1400"/>
              </a:lnSpc>
              <a:buNone/>
            </a:pPr>
            <a:endParaRPr lang="de-AT" sz="1800" dirty="0">
              <a:latin typeface="Lexend" pitchFamily="2" charset="0"/>
              <a:ea typeface="Arial" panose="020B0604020202020204" pitchFamily="34" charset="0"/>
              <a:cs typeface="Arial" panose="020B0604020202020204" pitchFamily="34" charset="0"/>
            </a:endParaRPr>
          </a:p>
          <a:p>
            <a:pPr marL="342900" indent="-342900">
              <a:lnSpc>
                <a:spcPct val="100000"/>
              </a:lnSpc>
              <a:buFont typeface="+mj-lt"/>
              <a:buAutoNum type="arabicPeriod" startAt="3"/>
            </a:pPr>
            <a:r>
              <a:rPr lang="de-AT" sz="1800" b="1" dirty="0">
                <a:effectLst/>
                <a:latin typeface="Lexend" pitchFamily="2" charset="0"/>
                <a:ea typeface="Arial" panose="020B0604020202020204" pitchFamily="34" charset="0"/>
              </a:rPr>
              <a:t>Stellt</a:t>
            </a:r>
            <a:r>
              <a:rPr lang="de-AT" sz="1800" dirty="0">
                <a:effectLst/>
                <a:latin typeface="Lexend" pitchFamily="2" charset="0"/>
                <a:ea typeface="Arial" panose="020B0604020202020204" pitchFamily="34" charset="0"/>
              </a:rPr>
              <a:t> euch gegenseitig eure Zukunftswünsche vor. </a:t>
            </a:r>
            <a:r>
              <a:rPr lang="de-AT" sz="1800" b="1" dirty="0">
                <a:effectLst/>
                <a:latin typeface="Lexend" pitchFamily="2" charset="0"/>
                <a:ea typeface="Arial" panose="020B0604020202020204" pitchFamily="34" charset="0"/>
              </a:rPr>
              <a:t>Versucht</a:t>
            </a:r>
            <a:r>
              <a:rPr lang="de-AT" sz="1800" dirty="0">
                <a:effectLst/>
                <a:latin typeface="Lexend" pitchFamily="2" charset="0"/>
                <a:ea typeface="Arial" panose="020B0604020202020204" pitchFamily="34" charset="0"/>
              </a:rPr>
              <a:t> durch Nachfragen die Wünsche zu konkretisieren.</a:t>
            </a:r>
            <a:r>
              <a:rPr lang="de-AT" dirty="0">
                <a:effectLst/>
                <a:latin typeface="Lexend" pitchFamily="2" charset="0"/>
              </a:rPr>
              <a:t> </a:t>
            </a:r>
            <a:r>
              <a:rPr lang="de-AT" sz="1800" dirty="0">
                <a:effectLst/>
                <a:latin typeface="Lexend" pitchFamily="2" charset="0"/>
                <a:ea typeface="Arial" panose="020B0604020202020204" pitchFamily="34" charset="0"/>
                <a:cs typeface="Arial" panose="020B0604020202020204" pitchFamily="34" charset="0"/>
              </a:rPr>
              <a:t> </a:t>
            </a:r>
            <a:endParaRPr lang="de-AT" dirty="0">
              <a:latin typeface="Lexend" pitchFamily="2" charset="0"/>
            </a:endParaRPr>
          </a:p>
        </p:txBody>
      </p:sp>
      <p:sp>
        <p:nvSpPr>
          <p:cNvPr id="4" name="Rechteck 3">
            <a:extLst>
              <a:ext uri="{FF2B5EF4-FFF2-40B4-BE49-F238E27FC236}">
                <a16:creationId xmlns:a16="http://schemas.microsoft.com/office/drawing/2014/main" id="{A17FC688-8906-59B1-D210-5B8FDC76AC27}"/>
              </a:ext>
            </a:extLst>
          </p:cNvPr>
          <p:cNvSpPr/>
          <p:nvPr/>
        </p:nvSpPr>
        <p:spPr>
          <a:xfrm>
            <a:off x="2469247" y="3576118"/>
            <a:ext cx="7242774" cy="950615"/>
          </a:xfrm>
          <a:prstGeom prst="rect">
            <a:avLst/>
          </a:prstGeom>
          <a:noFill/>
          <a:ln w="38100" cap="flat">
            <a:solidFill>
              <a:srgbClr val="FF000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AT" sz="1800" b="0" i="0" u="none" strike="noStrike" cap="none" spc="0" normalizeH="0" baseline="0">
              <a:ln>
                <a:noFill/>
              </a:ln>
              <a:solidFill>
                <a:srgbClr val="000000"/>
              </a:solidFill>
              <a:effectLst/>
              <a:uFillTx/>
              <a:latin typeface="+mn-lt"/>
              <a:ea typeface="+mn-ea"/>
              <a:cs typeface="+mn-cs"/>
              <a:sym typeface="Calibri"/>
            </a:endParaRPr>
          </a:p>
        </p:txBody>
      </p:sp>
    </p:spTree>
    <p:extLst>
      <p:ext uri="{BB962C8B-B14F-4D97-AF65-F5344CB8AC3E}">
        <p14:creationId xmlns:p14="http://schemas.microsoft.com/office/powerpoint/2010/main" val="1436873754"/>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2E3A81E-E3E6-919B-08D0-9D69D62AB97C}"/>
              </a:ext>
            </a:extLst>
          </p:cNvPr>
          <p:cNvSpPr>
            <a:spLocks noGrp="1"/>
          </p:cNvSpPr>
          <p:nvPr>
            <p:ph type="title"/>
          </p:nvPr>
        </p:nvSpPr>
        <p:spPr/>
        <p:txBody>
          <a:bodyPr/>
          <a:lstStyle/>
          <a:p>
            <a:r>
              <a:rPr lang="de-DE" dirty="0"/>
              <a:t>Berufesalat</a:t>
            </a:r>
            <a:endParaRPr lang="de-AT" dirty="0"/>
          </a:p>
        </p:txBody>
      </p:sp>
      <p:sp>
        <p:nvSpPr>
          <p:cNvPr id="5" name="Textplatzhalter 4">
            <a:extLst>
              <a:ext uri="{FF2B5EF4-FFF2-40B4-BE49-F238E27FC236}">
                <a16:creationId xmlns:a16="http://schemas.microsoft.com/office/drawing/2014/main" id="{313D4F56-150A-8EF8-FEC3-E141EAFE9EE6}"/>
              </a:ext>
            </a:extLst>
          </p:cNvPr>
          <p:cNvSpPr>
            <a:spLocks noGrp="1"/>
          </p:cNvSpPr>
          <p:nvPr>
            <p:ph type="body" sz="quarter" idx="1"/>
          </p:nvPr>
        </p:nvSpPr>
        <p:spPr/>
        <p:txBody>
          <a:bodyPr/>
          <a:lstStyle/>
          <a:p>
            <a:endParaRPr lang="de-AT"/>
          </a:p>
        </p:txBody>
      </p:sp>
    </p:spTree>
    <p:extLst>
      <p:ext uri="{BB962C8B-B14F-4D97-AF65-F5344CB8AC3E}">
        <p14:creationId xmlns:p14="http://schemas.microsoft.com/office/powerpoint/2010/main" val="888068963"/>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296FD4-16CA-87C7-2E55-2EC836900D79}"/>
              </a:ext>
            </a:extLst>
          </p:cNvPr>
          <p:cNvSpPr>
            <a:spLocks noGrp="1"/>
          </p:cNvSpPr>
          <p:nvPr>
            <p:ph type="title"/>
          </p:nvPr>
        </p:nvSpPr>
        <p:spPr/>
        <p:txBody>
          <a:bodyPr/>
          <a:lstStyle/>
          <a:p>
            <a:r>
              <a:rPr lang="de-DE" dirty="0"/>
              <a:t>Berufesalat</a:t>
            </a:r>
            <a:endParaRPr lang="de-AT" dirty="0"/>
          </a:p>
        </p:txBody>
      </p:sp>
      <p:sp>
        <p:nvSpPr>
          <p:cNvPr id="3" name="Textplatzhalter 2">
            <a:extLst>
              <a:ext uri="{FF2B5EF4-FFF2-40B4-BE49-F238E27FC236}">
                <a16:creationId xmlns:a16="http://schemas.microsoft.com/office/drawing/2014/main" id="{90884E4F-3476-E194-8F53-DF9AF50693A7}"/>
              </a:ext>
            </a:extLst>
          </p:cNvPr>
          <p:cNvSpPr>
            <a:spLocks noGrp="1"/>
          </p:cNvSpPr>
          <p:nvPr>
            <p:ph type="body" idx="1"/>
          </p:nvPr>
        </p:nvSpPr>
        <p:spPr/>
        <p:txBody>
          <a:bodyPr/>
          <a:lstStyle/>
          <a:p>
            <a:pPr marL="0" indent="0">
              <a:buNone/>
            </a:pPr>
            <a:endParaRPr lang="de-AT" dirty="0"/>
          </a:p>
        </p:txBody>
      </p:sp>
      <p:pic>
        <p:nvPicPr>
          <p:cNvPr id="8" name="Grafik 7">
            <a:extLst>
              <a:ext uri="{FF2B5EF4-FFF2-40B4-BE49-F238E27FC236}">
                <a16:creationId xmlns:a16="http://schemas.microsoft.com/office/drawing/2014/main" id="{EE1D0C83-D0A6-64B1-7E88-78591F566A25}"/>
              </a:ext>
            </a:extLst>
          </p:cNvPr>
          <p:cNvPicPr>
            <a:picLocks noChangeAspect="1"/>
          </p:cNvPicPr>
          <p:nvPr/>
        </p:nvPicPr>
        <p:blipFill>
          <a:blip r:embed="rId2"/>
          <a:stretch>
            <a:fillRect/>
          </a:stretch>
        </p:blipFill>
        <p:spPr>
          <a:xfrm>
            <a:off x="2225865" y="1263894"/>
            <a:ext cx="7729538" cy="5437586"/>
          </a:xfrm>
          <a:prstGeom prst="rect">
            <a:avLst/>
          </a:prstGeom>
        </p:spPr>
      </p:pic>
    </p:spTree>
    <p:extLst>
      <p:ext uri="{BB962C8B-B14F-4D97-AF65-F5344CB8AC3E}">
        <p14:creationId xmlns:p14="http://schemas.microsoft.com/office/powerpoint/2010/main" val="160111460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normAutofit/>
          </a:bodyPr>
          <a:lstStyle>
            <a:lvl1pPr>
              <a:defRPr b="0" cap="none"/>
            </a:lvl1pPr>
          </a:lstStyle>
          <a:p>
            <a:r>
              <a:rPr lang="de-DE"/>
              <a:t>Entscheidungen treffen</a:t>
            </a:r>
            <a:endParaRPr/>
          </a:p>
        </p:txBody>
      </p:sp>
      <p:sp>
        <p:nvSpPr>
          <p:cNvPr id="363" name="Textplatzhalter 2"/>
          <p:cNvSpPr txBox="1">
            <a:spLocks noGrp="1"/>
          </p:cNvSpPr>
          <p:nvPr>
            <p:ph type="body" sz="quarter" idx="1"/>
          </p:nvPr>
        </p:nvSpPr>
        <p:spPr>
          <a:xfrm>
            <a:off x="369581" y="4337409"/>
            <a:ext cx="7355834" cy="314956"/>
          </a:xfrm>
          <a:prstGeom prst="rect">
            <a:avLst/>
          </a:prstGeom>
        </p:spPr>
        <p:txBody>
          <a:bodyPr/>
          <a:lstStyle/>
          <a:p>
            <a:r>
              <a:rPr lang="de-DE"/>
              <a:t>Erarbeitung von Plan A und Plan B mithilfe von KRAFT-Interviews</a:t>
            </a:r>
            <a:endParaRPr/>
          </a:p>
        </p:txBody>
      </p:sp>
    </p:spTree>
    <p:extLst>
      <p:ext uri="{BB962C8B-B14F-4D97-AF65-F5344CB8AC3E}">
        <p14:creationId xmlns:p14="http://schemas.microsoft.com/office/powerpoint/2010/main" val="4187486191"/>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3EFCDDD-A116-AE74-E0DE-BD5FF3912211}"/>
              </a:ext>
            </a:extLst>
          </p:cNvPr>
          <p:cNvSpPr>
            <a:spLocks noGrp="1"/>
          </p:cNvSpPr>
          <p:nvPr>
            <p:ph type="title"/>
          </p:nvPr>
        </p:nvSpPr>
        <p:spPr/>
        <p:txBody>
          <a:bodyPr/>
          <a:lstStyle/>
          <a:p>
            <a:r>
              <a:rPr lang="de-DE"/>
              <a:t>KRAFT - Kriterien</a:t>
            </a:r>
            <a:endParaRPr lang="de-AT"/>
          </a:p>
        </p:txBody>
      </p:sp>
      <p:sp>
        <p:nvSpPr>
          <p:cNvPr id="5" name="Textplatzhalter 4">
            <a:extLst>
              <a:ext uri="{FF2B5EF4-FFF2-40B4-BE49-F238E27FC236}">
                <a16:creationId xmlns:a16="http://schemas.microsoft.com/office/drawing/2014/main" id="{F67E6B56-7665-58C7-DEC9-C409AC7B5129}"/>
              </a:ext>
            </a:extLst>
          </p:cNvPr>
          <p:cNvSpPr>
            <a:spLocks noGrp="1"/>
          </p:cNvSpPr>
          <p:nvPr>
            <p:ph type="body" idx="1"/>
          </p:nvPr>
        </p:nvSpPr>
        <p:spPr/>
        <p:txBody>
          <a:bodyPr/>
          <a:lstStyle/>
          <a:p>
            <a:pPr marL="0" indent="0">
              <a:buNone/>
            </a:pPr>
            <a:endParaRPr lang="de-DE" b="1"/>
          </a:p>
          <a:p>
            <a:pPr marL="0" indent="0">
              <a:buNone/>
            </a:pPr>
            <a:endParaRPr lang="de-DE" b="1"/>
          </a:p>
          <a:p>
            <a:pPr marL="0" indent="0">
              <a:buNone/>
            </a:pPr>
            <a:r>
              <a:rPr lang="de-DE" b="1"/>
              <a:t>K</a:t>
            </a:r>
            <a:r>
              <a:rPr lang="de-DE"/>
              <a:t> konkret, spezifisch</a:t>
            </a:r>
          </a:p>
          <a:p>
            <a:pPr marL="0" indent="0">
              <a:buNone/>
            </a:pPr>
            <a:r>
              <a:rPr lang="de-DE" b="1"/>
              <a:t>R</a:t>
            </a:r>
            <a:r>
              <a:rPr lang="de-DE"/>
              <a:t> realistisch, mit eigenen Prüfkriterien</a:t>
            </a:r>
          </a:p>
          <a:p>
            <a:pPr marL="0" indent="0">
              <a:buNone/>
            </a:pPr>
            <a:r>
              <a:rPr lang="de-DE" b="1"/>
              <a:t>A</a:t>
            </a:r>
            <a:r>
              <a:rPr lang="de-DE"/>
              <a:t> attraktiv, mit positiven Auswirkungen</a:t>
            </a:r>
          </a:p>
          <a:p>
            <a:pPr marL="0" indent="0">
              <a:buNone/>
            </a:pPr>
            <a:r>
              <a:rPr lang="de-DE" b="1"/>
              <a:t>F</a:t>
            </a:r>
            <a:r>
              <a:rPr lang="de-DE"/>
              <a:t> Fähigkeiten zur Umsetzung sind vorhanden</a:t>
            </a:r>
          </a:p>
          <a:p>
            <a:pPr marL="0" indent="0">
              <a:buNone/>
            </a:pPr>
            <a:r>
              <a:rPr lang="de-DE" b="1"/>
              <a:t>T</a:t>
            </a:r>
            <a:r>
              <a:rPr lang="de-DE"/>
              <a:t> terminisiert</a:t>
            </a:r>
            <a:endParaRPr lang="de-AT"/>
          </a:p>
        </p:txBody>
      </p:sp>
      <p:pic>
        <p:nvPicPr>
          <p:cNvPr id="7" name="Grafik 6" descr="Ein Bild, das Cartoon, Tanz, Clipart, Schuhwerk enthält.&#10;&#10;Automatisch generierte Beschreibung">
            <a:extLst>
              <a:ext uri="{FF2B5EF4-FFF2-40B4-BE49-F238E27FC236}">
                <a16:creationId xmlns:a16="http://schemas.microsoft.com/office/drawing/2014/main" id="{05F76612-1C75-892A-3AB9-5F07EB9E73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92809" y="2344848"/>
            <a:ext cx="4447514" cy="2965009"/>
          </a:xfrm>
          <a:prstGeom prst="rect">
            <a:avLst/>
          </a:prstGeom>
        </p:spPr>
      </p:pic>
    </p:spTree>
    <p:extLst>
      <p:ext uri="{BB962C8B-B14F-4D97-AF65-F5344CB8AC3E}">
        <p14:creationId xmlns:p14="http://schemas.microsoft.com/office/powerpoint/2010/main" val="146856573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normAutofit/>
          </a:bodyPr>
          <a:lstStyle>
            <a:lvl1pPr>
              <a:defRPr b="0" cap="none"/>
            </a:lvl1pPr>
          </a:lstStyle>
          <a:p>
            <a:r>
              <a:rPr lang="de-DE"/>
              <a:t>Quiz</a:t>
            </a:r>
            <a:endParaRPr/>
          </a:p>
        </p:txBody>
      </p:sp>
      <p:sp>
        <p:nvSpPr>
          <p:cNvPr id="363" name="Textplatzhalter 2"/>
          <p:cNvSpPr txBox="1">
            <a:spLocks noGrp="1"/>
          </p:cNvSpPr>
          <p:nvPr>
            <p:ph type="body" sz="quarter" idx="1"/>
          </p:nvPr>
        </p:nvSpPr>
        <p:spPr>
          <a:xfrm>
            <a:off x="369581" y="4337409"/>
            <a:ext cx="7355834" cy="314956"/>
          </a:xfrm>
          <a:prstGeom prst="rect">
            <a:avLst/>
          </a:prstGeom>
        </p:spPr>
        <p:txBody>
          <a:bodyPr/>
          <a:lstStyle/>
          <a:p>
            <a:r>
              <a:rPr lang="de-DE"/>
              <a:t>Zum Arbeitsmarkt und zur Bildungs- und Berufsorientierung </a:t>
            </a:r>
            <a:endParaRPr/>
          </a:p>
        </p:txBody>
      </p:sp>
    </p:spTree>
    <p:extLst>
      <p:ext uri="{BB962C8B-B14F-4D97-AF65-F5344CB8AC3E}">
        <p14:creationId xmlns:p14="http://schemas.microsoft.com/office/powerpoint/2010/main" val="3158128594"/>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1</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Wie hoch ist die Lehrlingsentschädigung (= Geld, das ein Lehrling bekommt) eines </a:t>
            </a:r>
            <a:r>
              <a:rPr lang="de-DE" sz="2800" b="1" dirty="0" err="1"/>
              <a:t>Köch:innen-Lehrlings</a:t>
            </a:r>
            <a:r>
              <a:rPr lang="de-DE" sz="2800" b="1" dirty="0"/>
              <a:t> im 1. Lehrjahr? </a:t>
            </a:r>
          </a:p>
          <a:p>
            <a:pPr marL="0" indent="0">
              <a:buNone/>
            </a:pPr>
            <a:endParaRPr lang="de-DE" dirty="0"/>
          </a:p>
          <a:p>
            <a:pPr marL="0" indent="0">
              <a:buNone/>
            </a:pPr>
            <a:r>
              <a:rPr lang="de-DE" dirty="0"/>
              <a:t>	</a:t>
            </a:r>
            <a:r>
              <a:rPr lang="de-DE" sz="2400" dirty="0">
                <a:solidFill>
                  <a:srgbClr val="FF0000"/>
                </a:solidFill>
              </a:rPr>
              <a:t>€ 710,00</a:t>
            </a:r>
          </a:p>
          <a:p>
            <a:pPr marL="0" indent="0">
              <a:buNone/>
            </a:pPr>
            <a:r>
              <a:rPr lang="de-DE" sz="2400" dirty="0"/>
              <a:t>	</a:t>
            </a:r>
            <a:r>
              <a:rPr lang="de-DE" sz="2400" dirty="0">
                <a:solidFill>
                  <a:srgbClr val="002060"/>
                </a:solidFill>
              </a:rPr>
              <a:t>€ 1.000,00</a:t>
            </a:r>
          </a:p>
          <a:p>
            <a:pPr marL="0" indent="0">
              <a:buNone/>
            </a:pPr>
            <a:r>
              <a:rPr lang="de-DE" sz="2400" dirty="0"/>
              <a:t>	</a:t>
            </a:r>
            <a:r>
              <a:rPr lang="de-DE" sz="2400" dirty="0">
                <a:solidFill>
                  <a:srgbClr val="92D050"/>
                </a:solidFill>
              </a:rPr>
              <a:t>€ 620,00</a:t>
            </a:r>
          </a:p>
          <a:p>
            <a:pPr marL="0" indent="0">
              <a:buNone/>
            </a:pPr>
            <a:r>
              <a:rPr lang="de-DE" sz="2400" dirty="0"/>
              <a:t>	</a:t>
            </a:r>
            <a:r>
              <a:rPr lang="de-DE" sz="2400" dirty="0">
                <a:solidFill>
                  <a:srgbClr val="00B0F0"/>
                </a:solidFill>
              </a:rPr>
              <a:t>€ 930,00</a:t>
            </a:r>
          </a:p>
          <a:p>
            <a:pPr marL="0" indent="0">
              <a:buNone/>
            </a:pP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1636" y="2410485"/>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5779723" cy="448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b="1" dirty="0"/>
              <a:t>Die richtige Antwort lautet</a:t>
            </a:r>
            <a:r>
              <a:rPr lang="de-DE" dirty="0"/>
              <a:t>: € 1.000,00</a:t>
            </a:r>
            <a:endParaRPr lang="de-AT" dirty="0"/>
          </a:p>
        </p:txBody>
      </p:sp>
    </p:spTree>
    <p:extLst>
      <p:ext uri="{BB962C8B-B14F-4D97-AF65-F5344CB8AC3E}">
        <p14:creationId xmlns:p14="http://schemas.microsoft.com/office/powerpoint/2010/main" val="230042614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2</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Auf welcher Homepage kann ich Brutto in Netto umwandeln? </a:t>
            </a:r>
          </a:p>
          <a:p>
            <a:pPr marL="0" indent="0">
              <a:buNone/>
            </a:pPr>
            <a:endParaRPr lang="de-DE" dirty="0"/>
          </a:p>
          <a:p>
            <a:pPr marL="0" indent="0">
              <a:buNone/>
            </a:pPr>
            <a:r>
              <a:rPr lang="de-DE" dirty="0"/>
              <a:t>	</a:t>
            </a:r>
            <a:r>
              <a:rPr lang="de-DE" sz="2400" dirty="0">
                <a:solidFill>
                  <a:srgbClr val="FF0000"/>
                </a:solidFill>
              </a:rPr>
              <a:t>ams.or.at</a:t>
            </a:r>
          </a:p>
          <a:p>
            <a:pPr marL="0" indent="0">
              <a:buNone/>
            </a:pPr>
            <a:r>
              <a:rPr lang="de-DE" sz="2400" dirty="0"/>
              <a:t>	</a:t>
            </a:r>
            <a:r>
              <a:rPr lang="de-DE" sz="2400" dirty="0">
                <a:solidFill>
                  <a:srgbClr val="002060"/>
                </a:solidFill>
              </a:rPr>
              <a:t>bmf.gv.at</a:t>
            </a:r>
          </a:p>
          <a:p>
            <a:pPr marL="0" indent="0">
              <a:buNone/>
            </a:pPr>
            <a:r>
              <a:rPr lang="de-DE" sz="2400" dirty="0"/>
              <a:t>	</a:t>
            </a:r>
            <a:r>
              <a:rPr lang="de-DE" sz="2400" dirty="0">
                <a:solidFill>
                  <a:srgbClr val="92D050"/>
                </a:solidFill>
              </a:rPr>
              <a:t>bruttonetto.akwien.at</a:t>
            </a:r>
          </a:p>
          <a:p>
            <a:pPr marL="0" indent="0">
              <a:buNone/>
            </a:pPr>
            <a:r>
              <a:rPr lang="de-DE" sz="2400" dirty="0"/>
              <a:t>	</a:t>
            </a:r>
            <a:r>
              <a:rPr lang="de-DE" sz="2400" dirty="0">
                <a:solidFill>
                  <a:srgbClr val="00B0F0"/>
                </a:solidFill>
              </a:rPr>
              <a:t>wko.at</a:t>
            </a:r>
          </a:p>
          <a:p>
            <a:pPr marL="0" indent="0">
              <a:buNone/>
            </a:pP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1636" y="2410485"/>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982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b="1" dirty="0"/>
              <a:t>Die richtigen Antworten lauten</a:t>
            </a:r>
            <a:r>
              <a:rPr lang="de-DE" dirty="0"/>
              <a:t>: bmf.gv.at und bruttonetto.akwien.at</a:t>
            </a:r>
            <a:endParaRPr lang="de-AT" dirty="0"/>
          </a:p>
        </p:txBody>
      </p:sp>
    </p:spTree>
    <p:extLst>
      <p:ext uri="{BB962C8B-B14F-4D97-AF65-F5344CB8AC3E}">
        <p14:creationId xmlns:p14="http://schemas.microsoft.com/office/powerpoint/2010/main" val="199432333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3</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Wie lange dauert es, um einen (ersten) Eindruck von jemand anderen zu haben? </a:t>
            </a:r>
          </a:p>
          <a:p>
            <a:pPr marL="0" indent="0">
              <a:buNone/>
            </a:pPr>
            <a:endParaRPr lang="de-DE" dirty="0"/>
          </a:p>
          <a:p>
            <a:pPr marL="0" indent="0">
              <a:buNone/>
            </a:pPr>
            <a:r>
              <a:rPr lang="de-DE" dirty="0"/>
              <a:t>	</a:t>
            </a:r>
            <a:r>
              <a:rPr lang="de-DE" sz="2400" dirty="0">
                <a:solidFill>
                  <a:srgbClr val="FF0000"/>
                </a:solidFill>
              </a:rPr>
              <a:t>1 Gespräch lang</a:t>
            </a:r>
          </a:p>
          <a:p>
            <a:pPr marL="0" indent="0">
              <a:buNone/>
            </a:pPr>
            <a:r>
              <a:rPr lang="de-DE" sz="2400" dirty="0"/>
              <a:t>	</a:t>
            </a:r>
            <a:r>
              <a:rPr lang="de-DE" sz="2400" dirty="0">
                <a:solidFill>
                  <a:srgbClr val="002060"/>
                </a:solidFill>
              </a:rPr>
              <a:t>30 Minuten</a:t>
            </a:r>
          </a:p>
          <a:p>
            <a:pPr marL="0" indent="0">
              <a:buNone/>
            </a:pPr>
            <a:r>
              <a:rPr lang="de-DE" sz="2400" dirty="0"/>
              <a:t>	</a:t>
            </a:r>
            <a:r>
              <a:rPr lang="de-DE" sz="2400" dirty="0">
                <a:solidFill>
                  <a:srgbClr val="92D050"/>
                </a:solidFill>
              </a:rPr>
              <a:t>0,7 Sekunden</a:t>
            </a:r>
          </a:p>
          <a:p>
            <a:pPr marL="0" indent="0">
              <a:buNone/>
            </a:pPr>
            <a:r>
              <a:rPr lang="de-DE" sz="2400" dirty="0"/>
              <a:t>	</a:t>
            </a:r>
            <a:r>
              <a:rPr lang="de-DE" sz="2400" dirty="0">
                <a:solidFill>
                  <a:srgbClr val="00B0F0"/>
                </a:solidFill>
              </a:rPr>
              <a:t>2 Jahre</a:t>
            </a:r>
          </a:p>
          <a:p>
            <a:pPr marL="0" indent="0">
              <a:buNone/>
            </a:pP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1636" y="2410485"/>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519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b="1" dirty="0"/>
              <a:t>Die richtige Antwort lautet</a:t>
            </a:r>
            <a:r>
              <a:rPr lang="de-DE" dirty="0"/>
              <a:t>: 0,7 Sekunden</a:t>
            </a:r>
            <a:endParaRPr lang="de-AT" dirty="0"/>
          </a:p>
        </p:txBody>
      </p:sp>
    </p:spTree>
    <p:extLst>
      <p:ext uri="{BB962C8B-B14F-4D97-AF65-F5344CB8AC3E}">
        <p14:creationId xmlns:p14="http://schemas.microsoft.com/office/powerpoint/2010/main" val="99108213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855900" cy="1968502"/>
          </a:xfrm>
          <a:prstGeom prst="rect">
            <a:avLst/>
          </a:prstGeom>
        </p:spPr>
        <p:txBody>
          <a:bodyPr>
            <a:normAutofit fontScale="90000"/>
          </a:bodyPr>
          <a:lstStyle>
            <a:lvl1pPr>
              <a:defRPr b="0" cap="none"/>
            </a:lvl1pPr>
          </a:lstStyle>
          <a:p>
            <a:r>
              <a:rPr lang="de-DE" dirty="0"/>
              <a:t>Das Berufsorientierungs-dreieck</a:t>
            </a:r>
            <a:endParaRPr dirty="0"/>
          </a:p>
        </p:txBody>
      </p:sp>
      <p:sp>
        <p:nvSpPr>
          <p:cNvPr id="363" name="Textplatzhalter 2"/>
          <p:cNvSpPr txBox="1">
            <a:spLocks noGrp="1"/>
          </p:cNvSpPr>
          <p:nvPr>
            <p:ph type="body" sz="quarter" idx="1"/>
          </p:nvPr>
        </p:nvSpPr>
        <p:spPr>
          <a:xfrm>
            <a:off x="369581" y="4337409"/>
            <a:ext cx="7355834" cy="314956"/>
          </a:xfrm>
          <a:prstGeom prst="rect">
            <a:avLst/>
          </a:prstGeom>
        </p:spPr>
        <p:txBody>
          <a:bodyPr/>
          <a:lstStyle/>
          <a:p>
            <a:r>
              <a:rPr lang="de-DE" dirty="0"/>
              <a:t>Eine Methode von Eva-Maria Lass</a:t>
            </a:r>
            <a:endParaRPr dirty="0"/>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4</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Wie viel verdienen unselbstständig Beschäftigte (Angestellte) in Österreich im Schnitt brutto im Monat (inklusive 13. + 14. Gehalt)? </a:t>
            </a:r>
          </a:p>
          <a:p>
            <a:pPr marL="0" indent="0">
              <a:buNone/>
            </a:pPr>
            <a:endParaRPr lang="de-DE" dirty="0"/>
          </a:p>
          <a:p>
            <a:pPr marL="0" indent="0">
              <a:buNone/>
            </a:pPr>
            <a:r>
              <a:rPr lang="de-DE" dirty="0"/>
              <a:t>	</a:t>
            </a:r>
            <a:r>
              <a:rPr lang="de-DE" sz="2400" dirty="0">
                <a:solidFill>
                  <a:srgbClr val="FF0000"/>
                </a:solidFill>
              </a:rPr>
              <a:t>€ 2.386,00</a:t>
            </a:r>
          </a:p>
          <a:p>
            <a:pPr marL="0" indent="0">
              <a:buNone/>
            </a:pPr>
            <a:r>
              <a:rPr lang="de-DE" sz="2400" dirty="0"/>
              <a:t>	</a:t>
            </a:r>
            <a:r>
              <a:rPr lang="de-DE" sz="2400" dirty="0">
                <a:solidFill>
                  <a:srgbClr val="002060"/>
                </a:solidFill>
              </a:rPr>
              <a:t>€</a:t>
            </a:r>
            <a:r>
              <a:rPr lang="de-DE" sz="2400" dirty="0"/>
              <a:t> </a:t>
            </a:r>
            <a:r>
              <a:rPr lang="de-DE" sz="2400" dirty="0">
                <a:solidFill>
                  <a:srgbClr val="002060"/>
                </a:solidFill>
              </a:rPr>
              <a:t>2.790,00</a:t>
            </a:r>
          </a:p>
          <a:p>
            <a:pPr marL="0" indent="0">
              <a:buNone/>
            </a:pPr>
            <a:r>
              <a:rPr lang="de-DE" sz="2400" dirty="0"/>
              <a:t>	</a:t>
            </a:r>
            <a:r>
              <a:rPr lang="de-DE" sz="2400" dirty="0">
                <a:solidFill>
                  <a:srgbClr val="92D050"/>
                </a:solidFill>
              </a:rPr>
              <a:t>€</a:t>
            </a:r>
            <a:r>
              <a:rPr lang="de-DE" sz="2400" dirty="0"/>
              <a:t> </a:t>
            </a:r>
            <a:r>
              <a:rPr lang="de-DE" sz="2400" dirty="0">
                <a:solidFill>
                  <a:srgbClr val="92D050"/>
                </a:solidFill>
              </a:rPr>
              <a:t>1.870,69</a:t>
            </a:r>
          </a:p>
          <a:p>
            <a:pPr marL="0" indent="0">
              <a:buNone/>
            </a:pPr>
            <a:r>
              <a:rPr lang="de-DE" sz="2400" dirty="0"/>
              <a:t>	</a:t>
            </a:r>
            <a:r>
              <a:rPr lang="de-DE" sz="2400" dirty="0">
                <a:solidFill>
                  <a:srgbClr val="00B0F0"/>
                </a:solidFill>
              </a:rPr>
              <a:t>€</a:t>
            </a:r>
            <a:r>
              <a:rPr lang="de-DE" sz="2400" dirty="0"/>
              <a:t> </a:t>
            </a:r>
            <a:r>
              <a:rPr lang="de-DE" sz="2400" dirty="0">
                <a:solidFill>
                  <a:srgbClr val="00B0F0"/>
                </a:solidFill>
              </a:rPr>
              <a:t>1.370,14</a:t>
            </a:r>
          </a:p>
          <a:p>
            <a:pPr marL="0" indent="0">
              <a:buNone/>
            </a:pP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1636" y="2410485"/>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4345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b="1" dirty="0"/>
              <a:t>Die richtige Antwort lautet</a:t>
            </a:r>
            <a:r>
              <a:rPr lang="de-DE" dirty="0"/>
              <a:t>: € 2.790,00</a:t>
            </a:r>
          </a:p>
        </p:txBody>
      </p:sp>
      <p:sp>
        <p:nvSpPr>
          <p:cNvPr id="2" name="Textplatzhalter 4">
            <a:extLst>
              <a:ext uri="{FF2B5EF4-FFF2-40B4-BE49-F238E27FC236}">
                <a16:creationId xmlns:a16="http://schemas.microsoft.com/office/drawing/2014/main" id="{4D653CCB-1A91-525C-C1E8-F7B74119B5DA}"/>
              </a:ext>
            </a:extLst>
          </p:cNvPr>
          <p:cNvSpPr txBox="1">
            <a:spLocks/>
          </p:cNvSpPr>
          <p:nvPr/>
        </p:nvSpPr>
        <p:spPr>
          <a:xfrm>
            <a:off x="602970" y="6263838"/>
            <a:ext cx="3136112" cy="4345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b="1" dirty="0"/>
              <a:t>Wie viel ist das netto?</a:t>
            </a:r>
            <a:r>
              <a:rPr lang="de-DE" dirty="0"/>
              <a:t>:</a:t>
            </a:r>
          </a:p>
        </p:txBody>
      </p:sp>
      <p:sp>
        <p:nvSpPr>
          <p:cNvPr id="3" name="Textplatzhalter 4">
            <a:extLst>
              <a:ext uri="{FF2B5EF4-FFF2-40B4-BE49-F238E27FC236}">
                <a16:creationId xmlns:a16="http://schemas.microsoft.com/office/drawing/2014/main" id="{F9B1FE6B-0462-6AEC-3CB2-7CBF71840660}"/>
              </a:ext>
            </a:extLst>
          </p:cNvPr>
          <p:cNvSpPr txBox="1">
            <a:spLocks/>
          </p:cNvSpPr>
          <p:nvPr/>
        </p:nvSpPr>
        <p:spPr>
          <a:xfrm>
            <a:off x="3739082" y="6261923"/>
            <a:ext cx="3136112" cy="4345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dirty="0"/>
              <a:t>ca. € 2.045,00</a:t>
            </a:r>
          </a:p>
        </p:txBody>
      </p:sp>
    </p:spTree>
    <p:extLst>
      <p:ext uri="{BB962C8B-B14F-4D97-AF65-F5344CB8AC3E}">
        <p14:creationId xmlns:p14="http://schemas.microsoft.com/office/powerpoint/2010/main" val="326473474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7" fill="hold" display="0">
                  <p:stCondLst>
                    <p:cond delay="indefinite"/>
                  </p:stCondLst>
                  <p:endCondLst>
                    <p:cond evt="onStopAudio" delay="0">
                      <p:tgtEl>
                        <p:sldTgt/>
                      </p:tgtEl>
                    </p:cond>
                  </p:endCondLst>
                </p:cTn>
                <p:tgtEl>
                  <p:spTgt spid="7"/>
                </p:tgtEl>
              </p:cMediaNode>
            </p:audio>
          </p:childTnLst>
        </p:cTn>
      </p:par>
    </p:tnLst>
    <p:bldLst>
      <p:bldP spid="10" grpId="0" animBg="1"/>
      <p:bldP spid="2" grpId="0" animBg="1"/>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5</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Was waren 2023 die drei häufigsten Lehrberufe bei jungen Frauen? </a:t>
            </a:r>
          </a:p>
          <a:p>
            <a:pPr marL="0" indent="0">
              <a:buNone/>
            </a:pPr>
            <a:endParaRPr lang="de-DE" dirty="0"/>
          </a:p>
          <a:p>
            <a:pPr marL="0" indent="0">
              <a:buNone/>
            </a:pPr>
            <a:r>
              <a:rPr lang="de-DE" dirty="0"/>
              <a:t>	</a:t>
            </a:r>
            <a:r>
              <a:rPr lang="de-DE" sz="2400" dirty="0">
                <a:solidFill>
                  <a:srgbClr val="FF0000"/>
                </a:solidFill>
              </a:rPr>
              <a:t>Einzelhandel, Bürokauffrau, Frisörin </a:t>
            </a:r>
          </a:p>
          <a:p>
            <a:pPr marL="0" indent="0">
              <a:buNone/>
            </a:pPr>
            <a:r>
              <a:rPr lang="de-DE" sz="2400" dirty="0"/>
              <a:t>	</a:t>
            </a:r>
            <a:r>
              <a:rPr lang="de-DE" sz="2400" dirty="0">
                <a:solidFill>
                  <a:srgbClr val="002060"/>
                </a:solidFill>
              </a:rPr>
              <a:t>Frisörin, Restaurantfachfrau, Köchin</a:t>
            </a:r>
          </a:p>
          <a:p>
            <a:pPr marL="0" indent="0">
              <a:buNone/>
            </a:pPr>
            <a:r>
              <a:rPr lang="de-DE" sz="2400" dirty="0"/>
              <a:t>	</a:t>
            </a:r>
            <a:r>
              <a:rPr lang="de-DE" sz="2400" dirty="0">
                <a:solidFill>
                  <a:srgbClr val="92D050"/>
                </a:solidFill>
              </a:rPr>
              <a:t>Bürokauffrau, Köchin, </a:t>
            </a:r>
            <a:br>
              <a:rPr lang="de-DE" sz="2400" dirty="0">
                <a:solidFill>
                  <a:srgbClr val="92D050"/>
                </a:solidFill>
              </a:rPr>
            </a:br>
            <a:r>
              <a:rPr lang="de-DE" sz="2400" dirty="0">
                <a:solidFill>
                  <a:srgbClr val="92D050"/>
                </a:solidFill>
              </a:rPr>
              <a:t>	Pharmazeutisch-kaufmännische Assistenz</a:t>
            </a:r>
          </a:p>
          <a:p>
            <a:pPr marL="0" indent="0">
              <a:buNone/>
            </a:pPr>
            <a:r>
              <a:rPr lang="de-DE" sz="2400" dirty="0"/>
              <a:t>	</a:t>
            </a:r>
            <a:r>
              <a:rPr lang="de-DE" sz="2400" dirty="0">
                <a:solidFill>
                  <a:srgbClr val="00B0F0"/>
                </a:solidFill>
              </a:rPr>
              <a:t>Hotel- und Gastgewerbeassistentin, </a:t>
            </a:r>
            <a:br>
              <a:rPr lang="de-DE" sz="2400" dirty="0">
                <a:solidFill>
                  <a:srgbClr val="00B0F0"/>
                </a:solidFill>
              </a:rPr>
            </a:br>
            <a:r>
              <a:rPr lang="de-DE" sz="2400" dirty="0">
                <a:solidFill>
                  <a:srgbClr val="00B0F0"/>
                </a:solidFill>
              </a:rPr>
              <a:t>	Verwaltungsassistentin, Einzelhandel </a:t>
            </a:r>
          </a:p>
          <a:p>
            <a:pPr marL="0" indent="0">
              <a:buNone/>
            </a:pP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82773" y="2351988"/>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982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b="1" dirty="0"/>
              <a:t>Die richtige Antwort lautet</a:t>
            </a:r>
            <a:r>
              <a:rPr lang="de-DE" dirty="0"/>
              <a:t>: Einzelhandel, Bürokauffrau, Frisörin </a:t>
            </a:r>
            <a:endParaRPr lang="de-AT" dirty="0"/>
          </a:p>
        </p:txBody>
      </p:sp>
    </p:spTree>
    <p:extLst>
      <p:ext uri="{BB962C8B-B14F-4D97-AF65-F5344CB8AC3E}">
        <p14:creationId xmlns:p14="http://schemas.microsoft.com/office/powerpoint/2010/main" val="267564965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6</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Was akzeptieren </a:t>
            </a:r>
            <a:r>
              <a:rPr lang="de-DE" sz="2800" b="1" dirty="0" err="1"/>
              <a:t>Personalentscheider:innen</a:t>
            </a:r>
            <a:r>
              <a:rPr lang="de-DE" sz="2800" b="1" dirty="0"/>
              <a:t> auf keinen Fall im Vorstellungsgespräch? </a:t>
            </a:r>
          </a:p>
          <a:p>
            <a:pPr marL="0" indent="0">
              <a:buNone/>
            </a:pPr>
            <a:endParaRPr lang="de-DE" dirty="0"/>
          </a:p>
          <a:p>
            <a:pPr marL="0" indent="0">
              <a:buNone/>
            </a:pPr>
            <a:r>
              <a:rPr lang="de-DE" dirty="0"/>
              <a:t>	</a:t>
            </a:r>
            <a:r>
              <a:rPr lang="de-DE" sz="2400" dirty="0">
                <a:solidFill>
                  <a:srgbClr val="FF0000"/>
                </a:solidFill>
              </a:rPr>
              <a:t>unpünktlich sein</a:t>
            </a:r>
          </a:p>
          <a:p>
            <a:pPr marL="0" indent="0">
              <a:buNone/>
            </a:pPr>
            <a:r>
              <a:rPr lang="de-DE" sz="2400" dirty="0"/>
              <a:t>	</a:t>
            </a:r>
            <a:r>
              <a:rPr lang="de-DE" sz="2400" dirty="0">
                <a:solidFill>
                  <a:srgbClr val="002060"/>
                </a:solidFill>
              </a:rPr>
              <a:t>noch keine Berufserfahrung haben</a:t>
            </a:r>
          </a:p>
          <a:p>
            <a:pPr marL="0" indent="0">
              <a:buNone/>
            </a:pPr>
            <a:r>
              <a:rPr lang="de-DE" sz="2400" dirty="0"/>
              <a:t>	</a:t>
            </a:r>
            <a:r>
              <a:rPr lang="de-DE" sz="2400" dirty="0">
                <a:solidFill>
                  <a:srgbClr val="92D050"/>
                </a:solidFill>
              </a:rPr>
              <a:t>seine eigenen Stärken nicht kennen</a:t>
            </a:r>
          </a:p>
          <a:p>
            <a:pPr marL="0" indent="0">
              <a:buNone/>
            </a:pPr>
            <a:r>
              <a:rPr lang="de-DE" sz="2400" dirty="0"/>
              <a:t>	</a:t>
            </a:r>
            <a:r>
              <a:rPr lang="de-DE" sz="2400" dirty="0">
                <a:solidFill>
                  <a:srgbClr val="00B0F0"/>
                </a:solidFill>
              </a:rPr>
              <a:t>unpassend gekleidet sein</a:t>
            </a:r>
          </a:p>
          <a:p>
            <a:pPr marL="0" indent="0">
              <a:buNone/>
            </a:pP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18886" y="2199588"/>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772150"/>
            <a:ext cx="6826531" cy="10858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b="1" dirty="0"/>
              <a:t>Die richtigen Antworten lauten</a:t>
            </a:r>
            <a:r>
              <a:rPr lang="de-DE" dirty="0"/>
              <a:t>: unpünktlich sein, seine eigenen Stärken nicht kennen,  unpassend gekleidet sein </a:t>
            </a:r>
            <a:endParaRPr lang="de-AT" dirty="0"/>
          </a:p>
        </p:txBody>
      </p:sp>
    </p:spTree>
    <p:extLst>
      <p:ext uri="{BB962C8B-B14F-4D97-AF65-F5344CB8AC3E}">
        <p14:creationId xmlns:p14="http://schemas.microsoft.com/office/powerpoint/2010/main" val="58012543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7</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Was waren 2023 die drei häufigsten Lehrberufe bei jungen Männern? </a:t>
            </a:r>
          </a:p>
          <a:p>
            <a:pPr marL="0" indent="0">
              <a:buNone/>
            </a:pPr>
            <a:endParaRPr lang="de-DE" dirty="0"/>
          </a:p>
          <a:p>
            <a:pPr marL="0" indent="0">
              <a:buNone/>
            </a:pPr>
            <a:r>
              <a:rPr lang="de-DE" dirty="0"/>
              <a:t>	</a:t>
            </a:r>
            <a:r>
              <a:rPr lang="de-DE" sz="2400" dirty="0">
                <a:solidFill>
                  <a:srgbClr val="FF0000"/>
                </a:solidFill>
              </a:rPr>
              <a:t>Tischler, Maurer, Koch</a:t>
            </a:r>
          </a:p>
          <a:p>
            <a:pPr marL="0" indent="0">
              <a:buNone/>
            </a:pPr>
            <a:r>
              <a:rPr lang="de-DE" sz="2400" dirty="0"/>
              <a:t>	</a:t>
            </a:r>
            <a:r>
              <a:rPr lang="de-DE" sz="2400" dirty="0">
                <a:solidFill>
                  <a:srgbClr val="002060"/>
                </a:solidFill>
              </a:rPr>
              <a:t>Metalltechnik, Elektrotechnik, Kraftfahrzeugtechnik</a:t>
            </a:r>
          </a:p>
          <a:p>
            <a:pPr marL="0" indent="0">
              <a:buNone/>
            </a:pPr>
            <a:r>
              <a:rPr lang="de-DE" sz="2400" dirty="0"/>
              <a:t>	</a:t>
            </a:r>
            <a:r>
              <a:rPr lang="de-DE" sz="2400" dirty="0">
                <a:solidFill>
                  <a:srgbClr val="92D050"/>
                </a:solidFill>
              </a:rPr>
              <a:t>Kraftfahrzeugtechnik, Optiker, Zimmerer</a:t>
            </a:r>
            <a:br>
              <a:rPr lang="de-DE" sz="2400" dirty="0">
                <a:solidFill>
                  <a:srgbClr val="92D050"/>
                </a:solidFill>
              </a:rPr>
            </a:br>
            <a:r>
              <a:rPr lang="de-DE" sz="2400" dirty="0">
                <a:solidFill>
                  <a:srgbClr val="92D050"/>
                </a:solidFill>
              </a:rPr>
              <a:t>	Pharmazeutisch-kaufmännische Assistenz</a:t>
            </a:r>
          </a:p>
          <a:p>
            <a:pPr marL="0" indent="0">
              <a:buNone/>
            </a:pPr>
            <a:r>
              <a:rPr lang="de-DE" sz="2400" dirty="0"/>
              <a:t>	</a:t>
            </a:r>
            <a:r>
              <a:rPr lang="de-DE" sz="2400" dirty="0">
                <a:solidFill>
                  <a:srgbClr val="00B0F0"/>
                </a:solidFill>
              </a:rPr>
              <a:t>Installations- und Gebäudetechnik, Einzelhandel, </a:t>
            </a:r>
            <a:br>
              <a:rPr lang="de-DE" sz="2400" dirty="0">
                <a:solidFill>
                  <a:srgbClr val="00B0F0"/>
                </a:solidFill>
              </a:rPr>
            </a:br>
            <a:r>
              <a:rPr lang="de-DE" sz="2400" dirty="0">
                <a:solidFill>
                  <a:srgbClr val="00B0F0"/>
                </a:solidFill>
              </a:rPr>
              <a:t>	App-Entwickler</a:t>
            </a: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20973" y="2319573"/>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982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b="1" dirty="0"/>
              <a:t>Die richtige Antwort lautet</a:t>
            </a:r>
            <a:r>
              <a:rPr lang="de-DE" dirty="0"/>
              <a:t>: Metalltechnik, Elektrotechnik, Kraftfahrzeugtechnik</a:t>
            </a:r>
            <a:endParaRPr lang="de-AT" dirty="0"/>
          </a:p>
        </p:txBody>
      </p:sp>
    </p:spTree>
    <p:extLst>
      <p:ext uri="{BB962C8B-B14F-4D97-AF65-F5344CB8AC3E}">
        <p14:creationId xmlns:p14="http://schemas.microsoft.com/office/powerpoint/2010/main" val="324313516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8</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Welche Berechtigung erwirbt man mit der „Berufsmatura“ (Lehre und Reifeprüfung)?</a:t>
            </a:r>
          </a:p>
          <a:p>
            <a:pPr marL="0" indent="0">
              <a:buNone/>
            </a:pPr>
            <a:endParaRPr lang="de-DE" dirty="0"/>
          </a:p>
          <a:p>
            <a:pPr marL="0" indent="0">
              <a:buNone/>
            </a:pPr>
            <a:r>
              <a:rPr lang="de-DE" dirty="0"/>
              <a:t>	</a:t>
            </a:r>
            <a:r>
              <a:rPr lang="de-DE" sz="2400" dirty="0">
                <a:solidFill>
                  <a:srgbClr val="FF0000"/>
                </a:solidFill>
              </a:rPr>
              <a:t>Hochschulzugang zu bestimmten Fachrichtungen </a:t>
            </a:r>
          </a:p>
          <a:p>
            <a:pPr marL="0" indent="0">
              <a:buNone/>
            </a:pPr>
            <a:r>
              <a:rPr lang="de-DE" sz="2400" dirty="0"/>
              <a:t>	</a:t>
            </a:r>
            <a:r>
              <a:rPr lang="de-DE" sz="2400" dirty="0">
                <a:solidFill>
                  <a:srgbClr val="002060"/>
                </a:solidFill>
              </a:rPr>
              <a:t>Allgemeiner Hochschulzugang (Zugang zur Uni)</a:t>
            </a:r>
          </a:p>
          <a:p>
            <a:pPr marL="0" indent="0">
              <a:buNone/>
            </a:pPr>
            <a:r>
              <a:rPr lang="de-DE" sz="2400" dirty="0"/>
              <a:t>	</a:t>
            </a:r>
            <a:r>
              <a:rPr lang="de-DE" sz="2400" dirty="0">
                <a:solidFill>
                  <a:srgbClr val="92D050"/>
                </a:solidFill>
              </a:rPr>
              <a:t>Allgemeiner Hochschulzugang (Zugang </a:t>
            </a:r>
            <a:r>
              <a:rPr lang="de-DE" sz="2400">
                <a:solidFill>
                  <a:srgbClr val="92D050"/>
                </a:solidFill>
              </a:rPr>
              <a:t>zur Uni), </a:t>
            </a:r>
            <a:br>
              <a:rPr lang="de-DE" sz="2400">
                <a:solidFill>
                  <a:srgbClr val="92D050"/>
                </a:solidFill>
              </a:rPr>
            </a:br>
            <a:r>
              <a:rPr lang="de-DE" sz="2400">
                <a:solidFill>
                  <a:srgbClr val="92D050"/>
                </a:solidFill>
              </a:rPr>
              <a:t>	Zugang </a:t>
            </a:r>
            <a:r>
              <a:rPr lang="de-DE" sz="2400" dirty="0">
                <a:solidFill>
                  <a:srgbClr val="92D050"/>
                </a:solidFill>
              </a:rPr>
              <a:t>zu Kollegs</a:t>
            </a:r>
            <a:r>
              <a:rPr lang="de-DE" sz="2400">
                <a:solidFill>
                  <a:srgbClr val="92D050"/>
                </a:solidFill>
              </a:rPr>
              <a:t>, Fachhochschul-Studiengängen </a:t>
            </a:r>
            <a:endParaRPr lang="de-DE" sz="2400" dirty="0">
              <a:solidFill>
                <a:srgbClr val="92D050"/>
              </a:solidFill>
            </a:endParaRPr>
          </a:p>
          <a:p>
            <a:pPr marL="0" indent="0">
              <a:buNone/>
            </a:pPr>
            <a:r>
              <a:rPr lang="de-DE" sz="2400" dirty="0"/>
              <a:t>	</a:t>
            </a:r>
            <a:r>
              <a:rPr lang="de-DE" sz="2400" dirty="0">
                <a:solidFill>
                  <a:srgbClr val="00B0F0"/>
                </a:solidFill>
              </a:rPr>
              <a:t>Anrechnungen zu Studienberechtigungsprüfungen </a:t>
            </a: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20973" y="2319573"/>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982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b="1" dirty="0"/>
              <a:t>Die richtige Antwort lautet</a:t>
            </a:r>
            <a:r>
              <a:rPr lang="de-DE" dirty="0"/>
              <a:t>: Allgemeiner Hochschulzugang, Zugang zu Kollegs, Fachhochschul-Studiengängen </a:t>
            </a:r>
            <a:endParaRPr lang="de-AT" dirty="0"/>
          </a:p>
        </p:txBody>
      </p:sp>
    </p:spTree>
    <p:extLst>
      <p:ext uri="{BB962C8B-B14F-4D97-AF65-F5344CB8AC3E}">
        <p14:creationId xmlns:p14="http://schemas.microsoft.com/office/powerpoint/2010/main" val="314759098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9</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Wie viele anerkannte Lehrberufe gibt es in Österreich (Stand Juli 2024)?</a:t>
            </a:r>
          </a:p>
          <a:p>
            <a:pPr marL="0" indent="0">
              <a:buNone/>
            </a:pPr>
            <a:endParaRPr lang="de-DE" dirty="0"/>
          </a:p>
          <a:p>
            <a:pPr marL="0" indent="0">
              <a:buNone/>
            </a:pPr>
            <a:r>
              <a:rPr lang="de-DE" dirty="0"/>
              <a:t>	</a:t>
            </a:r>
            <a:r>
              <a:rPr lang="de-DE" sz="2400" dirty="0">
                <a:solidFill>
                  <a:srgbClr val="FF0000"/>
                </a:solidFill>
              </a:rPr>
              <a:t>um die 100</a:t>
            </a:r>
          </a:p>
          <a:p>
            <a:pPr marL="0" indent="0">
              <a:buNone/>
            </a:pPr>
            <a:r>
              <a:rPr lang="de-DE" sz="2400" dirty="0"/>
              <a:t>	</a:t>
            </a:r>
            <a:r>
              <a:rPr lang="de-DE" sz="2400" dirty="0">
                <a:solidFill>
                  <a:srgbClr val="002060"/>
                </a:solidFill>
              </a:rPr>
              <a:t>über 500</a:t>
            </a:r>
          </a:p>
          <a:p>
            <a:pPr marL="0" indent="0">
              <a:buNone/>
            </a:pPr>
            <a:r>
              <a:rPr lang="de-DE" sz="2400" dirty="0"/>
              <a:t>	</a:t>
            </a:r>
            <a:r>
              <a:rPr lang="de-DE" sz="2400" dirty="0">
                <a:solidFill>
                  <a:srgbClr val="92D050"/>
                </a:solidFill>
              </a:rPr>
              <a:t>228</a:t>
            </a:r>
          </a:p>
          <a:p>
            <a:pPr marL="0" indent="0">
              <a:buNone/>
            </a:pPr>
            <a:r>
              <a:rPr lang="de-DE" sz="2400" dirty="0"/>
              <a:t>	</a:t>
            </a:r>
            <a:r>
              <a:rPr lang="de-DE" sz="2400" dirty="0">
                <a:solidFill>
                  <a:srgbClr val="00B0F0"/>
                </a:solidFill>
              </a:rPr>
              <a:t>350</a:t>
            </a: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9773" y="2266572"/>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982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b="1" dirty="0"/>
              <a:t>Die richtige Antwort lautet</a:t>
            </a:r>
            <a:r>
              <a:rPr lang="de-DE" dirty="0"/>
              <a:t>: 228</a:t>
            </a:r>
            <a:endParaRPr lang="de-AT" dirty="0"/>
          </a:p>
        </p:txBody>
      </p:sp>
    </p:spTree>
    <p:extLst>
      <p:ext uri="{BB962C8B-B14F-4D97-AF65-F5344CB8AC3E}">
        <p14:creationId xmlns:p14="http://schemas.microsoft.com/office/powerpoint/2010/main" val="15339417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10</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Welche Fragen sollte ich im Vorstellungsgespräch beantworten können? </a:t>
            </a:r>
          </a:p>
          <a:p>
            <a:pPr marL="0" indent="0">
              <a:buNone/>
            </a:pPr>
            <a:endParaRPr lang="de-DE" dirty="0"/>
          </a:p>
          <a:p>
            <a:pPr marL="0" indent="0">
              <a:buNone/>
            </a:pPr>
            <a:r>
              <a:rPr lang="de-DE" dirty="0"/>
              <a:t>	</a:t>
            </a:r>
            <a:r>
              <a:rPr lang="de-DE" sz="2400" dirty="0">
                <a:solidFill>
                  <a:srgbClr val="FF0000"/>
                </a:solidFill>
              </a:rPr>
              <a:t>Bin ich alt genug? </a:t>
            </a:r>
          </a:p>
          <a:p>
            <a:pPr marL="0" indent="0">
              <a:buNone/>
            </a:pPr>
            <a:r>
              <a:rPr lang="de-DE" sz="2400" dirty="0"/>
              <a:t>	</a:t>
            </a:r>
            <a:r>
              <a:rPr lang="de-DE" sz="2400" dirty="0">
                <a:solidFill>
                  <a:srgbClr val="002060"/>
                </a:solidFill>
              </a:rPr>
              <a:t>Was sind meine Stärken?</a:t>
            </a:r>
          </a:p>
          <a:p>
            <a:pPr marL="0" indent="0">
              <a:buNone/>
            </a:pPr>
            <a:r>
              <a:rPr lang="de-DE" sz="2400" dirty="0"/>
              <a:t>	</a:t>
            </a:r>
            <a:r>
              <a:rPr lang="de-DE" sz="2400" dirty="0">
                <a:solidFill>
                  <a:srgbClr val="92D050"/>
                </a:solidFill>
              </a:rPr>
              <a:t>Was kann ich besonders gut?</a:t>
            </a:r>
          </a:p>
          <a:p>
            <a:pPr marL="0" indent="0">
              <a:buNone/>
            </a:pPr>
            <a:r>
              <a:rPr lang="de-DE" sz="2400" dirty="0"/>
              <a:t>	</a:t>
            </a:r>
            <a:r>
              <a:rPr lang="de-DE" sz="2400" dirty="0">
                <a:solidFill>
                  <a:srgbClr val="00B0F0"/>
                </a:solidFill>
              </a:rPr>
              <a:t>Was tun die anderen? </a:t>
            </a: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9773" y="2266572"/>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982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b="1" dirty="0"/>
              <a:t>Die richtigen Antworten lauten</a:t>
            </a:r>
            <a:r>
              <a:rPr lang="de-DE" dirty="0"/>
              <a:t>: Was sind meine Stärken? und Was kann ich besonders gut? </a:t>
            </a:r>
            <a:endParaRPr lang="de-AT" dirty="0"/>
          </a:p>
        </p:txBody>
      </p:sp>
    </p:spTree>
    <p:extLst>
      <p:ext uri="{BB962C8B-B14F-4D97-AF65-F5344CB8AC3E}">
        <p14:creationId xmlns:p14="http://schemas.microsoft.com/office/powerpoint/2010/main" val="59487541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11</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Was ist im Vorstellungsgespräch wichtig? </a:t>
            </a:r>
          </a:p>
          <a:p>
            <a:pPr marL="0" indent="0">
              <a:buNone/>
            </a:pPr>
            <a:endParaRPr lang="de-DE" dirty="0"/>
          </a:p>
          <a:p>
            <a:pPr marL="0" indent="0">
              <a:buNone/>
            </a:pPr>
            <a:r>
              <a:rPr lang="de-DE" dirty="0"/>
              <a:t>	</a:t>
            </a:r>
            <a:r>
              <a:rPr lang="de-DE" sz="2400" dirty="0">
                <a:solidFill>
                  <a:srgbClr val="FF0000"/>
                </a:solidFill>
              </a:rPr>
              <a:t>Geputzte Schuhe </a:t>
            </a:r>
          </a:p>
          <a:p>
            <a:pPr marL="0" indent="0">
              <a:buNone/>
            </a:pPr>
            <a:r>
              <a:rPr lang="de-DE" sz="2400" dirty="0"/>
              <a:t>	</a:t>
            </a:r>
            <a:r>
              <a:rPr lang="de-DE" sz="2400" dirty="0">
                <a:solidFill>
                  <a:srgbClr val="002060"/>
                </a:solidFill>
              </a:rPr>
              <a:t>Gutes Zeugnis </a:t>
            </a:r>
          </a:p>
          <a:p>
            <a:pPr marL="0" indent="0">
              <a:buNone/>
            </a:pPr>
            <a:r>
              <a:rPr lang="de-DE" sz="2400" dirty="0"/>
              <a:t>	</a:t>
            </a:r>
            <a:r>
              <a:rPr lang="de-DE" sz="2400" dirty="0">
                <a:solidFill>
                  <a:srgbClr val="92D050"/>
                </a:solidFill>
              </a:rPr>
              <a:t>Freundliches Lächeln </a:t>
            </a:r>
          </a:p>
          <a:p>
            <a:pPr marL="0" indent="0">
              <a:buNone/>
            </a:pPr>
            <a:r>
              <a:rPr lang="de-DE" sz="2400" dirty="0"/>
              <a:t>	</a:t>
            </a:r>
            <a:r>
              <a:rPr lang="de-DE" sz="2400" dirty="0">
                <a:solidFill>
                  <a:srgbClr val="00B0F0"/>
                </a:solidFill>
              </a:rPr>
              <a:t>Ausgefallenes Styling </a:t>
            </a: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9773" y="2266572"/>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982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b="1" dirty="0"/>
              <a:t>Die richtigen Antworten lauten</a:t>
            </a:r>
            <a:r>
              <a:rPr lang="de-DE" dirty="0"/>
              <a:t>: geputzte Schuhe, gutes Zeugnis, freundliches Lächeln </a:t>
            </a:r>
            <a:endParaRPr lang="de-AT" dirty="0"/>
          </a:p>
        </p:txBody>
      </p:sp>
    </p:spTree>
    <p:extLst>
      <p:ext uri="{BB962C8B-B14F-4D97-AF65-F5344CB8AC3E}">
        <p14:creationId xmlns:p14="http://schemas.microsoft.com/office/powerpoint/2010/main" val="7649588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Anhang</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238395410"/>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a:t>Bilder</a:t>
            </a:r>
            <a:endParaRPr/>
          </a:p>
        </p:txBody>
      </p:sp>
      <p:sp>
        <p:nvSpPr>
          <p:cNvPr id="487" name="Inhaltsplatzhalter 4"/>
          <p:cNvSpPr txBox="1">
            <a:spLocks noGrp="1"/>
          </p:cNvSpPr>
          <p:nvPr>
            <p:ph type="body" idx="1"/>
          </p:nvPr>
        </p:nvSpPr>
        <p:spPr>
          <a:xfrm>
            <a:off x="450569" y="1793174"/>
            <a:ext cx="11280131" cy="4379026"/>
          </a:xfrm>
          <a:prstGeom prst="rect">
            <a:avLst/>
          </a:prstGeom>
        </p:spPr>
        <p:txBody>
          <a:bodyPr>
            <a:normAutofit/>
          </a:bodyPr>
          <a:lstStyle/>
          <a:p>
            <a:pPr marL="0" indent="0">
              <a:lnSpc>
                <a:spcPct val="120000"/>
              </a:lnSpc>
              <a:buSzTx/>
              <a:buNone/>
            </a:pPr>
            <a:r>
              <a:rPr lang="de-DE" b="1" dirty="0"/>
              <a:t>Alle Bilder sowie andere Medien (z. B. Videos) sind aus der Lizenz ausgenommen</a:t>
            </a:r>
            <a:r>
              <a:rPr lang="de-DE" dirty="0"/>
              <a:t>. </a:t>
            </a:r>
            <a:br>
              <a:rPr lang="de-DE" dirty="0"/>
            </a:br>
            <a:r>
              <a:rPr lang="de-DE" dirty="0"/>
              <a:t>Wenn nicht anders angegeben, handelt es sich um eigene Darstellungen.</a:t>
            </a:r>
          </a:p>
          <a:p>
            <a:pPr marL="0" indent="0">
              <a:buSzTx/>
              <a:buNone/>
            </a:pPr>
            <a:endParaRPr lang="de-AT" dirty="0"/>
          </a:p>
          <a:p>
            <a:pPr marL="0" indent="0">
              <a:buSzTx/>
              <a:buNone/>
            </a:pPr>
            <a:r>
              <a:rPr lang="de-DE" dirty="0"/>
              <a:t>F10, verschiedene Berufe, New </a:t>
            </a:r>
            <a:r>
              <a:rPr lang="de-DE" dirty="0" err="1"/>
              <a:t>Africa</a:t>
            </a:r>
            <a:r>
              <a:rPr lang="de-DE" dirty="0"/>
              <a:t> / Shutterstock</a:t>
            </a:r>
          </a:p>
          <a:p>
            <a:pPr marL="0" indent="0">
              <a:buSzTx/>
              <a:buNone/>
            </a:pPr>
            <a:r>
              <a:rPr lang="de-DE" dirty="0"/>
              <a:t>F15, </a:t>
            </a:r>
            <a:r>
              <a:rPr lang="de-DE" dirty="0" err="1"/>
              <a:t>Clipart</a:t>
            </a:r>
            <a:r>
              <a:rPr lang="de-DE" dirty="0"/>
              <a:t> aus der Berufswelt, </a:t>
            </a:r>
            <a:r>
              <a:rPr lang="de-DE" dirty="0" err="1"/>
              <a:t>eamesBot</a:t>
            </a:r>
            <a:r>
              <a:rPr lang="de-DE" dirty="0"/>
              <a:t> / Shutterstock</a:t>
            </a:r>
          </a:p>
          <a:p>
            <a:pPr marL="0" indent="0">
              <a:buSzTx/>
              <a:buNone/>
            </a:pPr>
            <a:endParaRPr lang="de-AT" dirty="0"/>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29</a:t>
            </a:fld>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8261CC5-20CD-900E-5BA9-33FF17749234}"/>
              </a:ext>
            </a:extLst>
          </p:cNvPr>
          <p:cNvSpPr>
            <a:spLocks noGrp="1"/>
          </p:cNvSpPr>
          <p:nvPr>
            <p:ph type="title"/>
          </p:nvPr>
        </p:nvSpPr>
        <p:spPr/>
        <p:txBody>
          <a:bodyPr>
            <a:normAutofit fontScale="90000"/>
          </a:bodyPr>
          <a:lstStyle/>
          <a:p>
            <a:r>
              <a:rPr lang="de-DE"/>
              <a:t>Die Drei Bereiche der bildungs- und Berufsorientierung</a:t>
            </a:r>
            <a:endParaRPr lang="de-AT"/>
          </a:p>
        </p:txBody>
      </p:sp>
      <p:sp>
        <p:nvSpPr>
          <p:cNvPr id="5" name="Textplatzhalter 4">
            <a:extLst>
              <a:ext uri="{FF2B5EF4-FFF2-40B4-BE49-F238E27FC236}">
                <a16:creationId xmlns:a16="http://schemas.microsoft.com/office/drawing/2014/main" id="{BB0FD054-CF9A-CBBD-E96B-9195B8DA00E0}"/>
              </a:ext>
            </a:extLst>
          </p:cNvPr>
          <p:cNvSpPr>
            <a:spLocks noGrp="1"/>
          </p:cNvSpPr>
          <p:nvPr>
            <p:ph type="body" sz="half" idx="1"/>
          </p:nvPr>
        </p:nvSpPr>
        <p:spPr>
          <a:xfrm>
            <a:off x="469790" y="2670463"/>
            <a:ext cx="4991217" cy="3793841"/>
          </a:xfrm>
        </p:spPr>
        <p:txBody>
          <a:bodyPr/>
          <a:lstStyle/>
          <a:p>
            <a:pPr marL="0" indent="0">
              <a:buNone/>
            </a:pPr>
            <a:r>
              <a:rPr lang="de-DE"/>
              <a:t>Nur wenn, </a:t>
            </a:r>
          </a:p>
          <a:p>
            <a:pPr marL="0" indent="0">
              <a:buNone/>
            </a:pPr>
            <a:endParaRPr lang="de-DE"/>
          </a:p>
          <a:p>
            <a:r>
              <a:rPr lang="de-DE"/>
              <a:t>Wünsche &amp; Träume</a:t>
            </a:r>
          </a:p>
          <a:p>
            <a:r>
              <a:rPr lang="de-DE"/>
              <a:t>Ressourcen </a:t>
            </a:r>
          </a:p>
          <a:p>
            <a:r>
              <a:rPr lang="de-DE"/>
              <a:t>die Realität des Arbeits- / Bildungsmarkts </a:t>
            </a:r>
          </a:p>
          <a:p>
            <a:endParaRPr lang="de-DE"/>
          </a:p>
          <a:p>
            <a:pPr marL="0" indent="0">
              <a:buNone/>
            </a:pPr>
            <a:r>
              <a:rPr lang="de-AT"/>
              <a:t>eine </a:t>
            </a:r>
            <a:r>
              <a:rPr lang="de-AT" b="1"/>
              <a:t>Schnittmenge</a:t>
            </a:r>
            <a:r>
              <a:rPr lang="de-AT"/>
              <a:t> finden, ist eine erfolgreiche berufliche Laufbahn möglich. </a:t>
            </a:r>
          </a:p>
          <a:p>
            <a:pPr marL="0" indent="0">
              <a:buNone/>
            </a:pPr>
            <a:endParaRPr lang="de-AT"/>
          </a:p>
        </p:txBody>
      </p:sp>
      <p:sp>
        <p:nvSpPr>
          <p:cNvPr id="6" name="Textplatzhalter 5">
            <a:extLst>
              <a:ext uri="{FF2B5EF4-FFF2-40B4-BE49-F238E27FC236}">
                <a16:creationId xmlns:a16="http://schemas.microsoft.com/office/drawing/2014/main" id="{5F3BD39E-1DEA-1059-B55F-22B985827756}"/>
              </a:ext>
            </a:extLst>
          </p:cNvPr>
          <p:cNvSpPr>
            <a:spLocks noGrp="1"/>
          </p:cNvSpPr>
          <p:nvPr>
            <p:ph type="body" sz="quarter" idx="21"/>
          </p:nvPr>
        </p:nvSpPr>
        <p:spPr>
          <a:xfrm>
            <a:off x="442852" y="2060153"/>
            <a:ext cx="5018146" cy="393705"/>
          </a:xfrm>
        </p:spPr>
        <p:txBody>
          <a:bodyPr/>
          <a:lstStyle/>
          <a:p>
            <a:pPr marL="0" indent="0">
              <a:buNone/>
            </a:pPr>
            <a:r>
              <a:rPr lang="de-DE" b="1"/>
              <a:t>Wichtig:</a:t>
            </a:r>
            <a:endParaRPr lang="de-AT" b="1"/>
          </a:p>
        </p:txBody>
      </p:sp>
      <p:pic>
        <p:nvPicPr>
          <p:cNvPr id="3" name="Grafik 2" descr="Ein Bild, das Text, Schrift, Reihe, Dreieck enthält.&#10;&#10;Automatisch generierte Beschreibung">
            <a:extLst>
              <a:ext uri="{FF2B5EF4-FFF2-40B4-BE49-F238E27FC236}">
                <a16:creationId xmlns:a16="http://schemas.microsoft.com/office/drawing/2014/main" id="{C16F3558-2EB4-2622-9601-B2E8C477E839}"/>
              </a:ext>
            </a:extLst>
          </p:cNvPr>
          <p:cNvPicPr>
            <a:picLocks noChangeAspect="1"/>
          </p:cNvPicPr>
          <p:nvPr/>
        </p:nvPicPr>
        <p:blipFill>
          <a:blip r:embed="rId3">
            <a:extLst>
              <a:ext uri="{28A0092B-C50C-407E-A947-70E740481C1C}">
                <a14:useLocalDpi xmlns:a14="http://schemas.microsoft.com/office/drawing/2010/main" val="0"/>
              </a:ext>
            </a:extLst>
          </a:blip>
          <a:srcRect l="16484" t="15181" r="16773" b="21848"/>
          <a:stretch/>
        </p:blipFill>
        <p:spPr>
          <a:xfrm>
            <a:off x="5957180" y="1702051"/>
            <a:ext cx="5018146" cy="4318503"/>
          </a:xfrm>
          <a:prstGeom prst="rect">
            <a:avLst/>
          </a:prstGeom>
        </p:spPr>
      </p:pic>
    </p:spTree>
    <p:extLst>
      <p:ext uri="{BB962C8B-B14F-4D97-AF65-F5344CB8AC3E}">
        <p14:creationId xmlns:p14="http://schemas.microsoft.com/office/powerpoint/2010/main" val="3457034372"/>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a:t>Impressum</a:t>
            </a:r>
            <a:endParaRPr lang="de-AT"/>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a:lstStyle/>
          <a:p>
            <a:pPr marL="0" indent="0">
              <a:lnSpc>
                <a:spcPts val="1400"/>
              </a:lnSpc>
              <a:spcBef>
                <a:spcPts val="1200"/>
              </a:spcBef>
              <a:buNone/>
            </a:pPr>
            <a:r>
              <a:rPr lang="de-AT" sz="120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lnSpc>
                <a:spcPts val="1400"/>
              </a:lnSpc>
              <a:spcBef>
                <a:spcPts val="1200"/>
              </a:spcBef>
              <a:buNone/>
            </a:pPr>
            <a:r>
              <a:rPr lang="de-AT" sz="1200">
                <a:effectLst/>
                <a:latin typeface="Arial" panose="020B0604020202020204" pitchFamily="34" charset="0"/>
                <a:ea typeface="Arial" panose="020B0604020202020204" pitchFamily="34" charset="0"/>
              </a:rPr>
              <a:t>Stiftung </a:t>
            </a:r>
            <a:r>
              <a:rPr lang="de-AT" sz="1200">
                <a:latin typeface="Arial" panose="020B0604020202020204" pitchFamily="34" charset="0"/>
              </a:rPr>
              <a:t>Wirtschaftsbildung (2025) Fächervernetzende Projektarbeit: Auf ins Abenteuer Zukunft! Power-Point-Präsentation</a:t>
            </a:r>
            <a:r>
              <a:rPr lang="de-AT" sz="1200">
                <a:effectLst/>
                <a:latin typeface="Arial" panose="020B0604020202020204" pitchFamily="34" charset="0"/>
                <a:ea typeface="Arial" panose="020B0604020202020204" pitchFamily="34" charset="0"/>
              </a:rPr>
              <a:t>. CC BY NC SA 4.0.</a:t>
            </a:r>
            <a:endParaRPr lang="de-AT" sz="1200">
              <a:latin typeface="Arial" panose="020B0604020202020204" pitchFamily="34" charset="0"/>
              <a:ea typeface="Arial" panose="020B0604020202020204" pitchFamily="34" charset="0"/>
              <a:cs typeface="Arial" panose="020B0604020202020204" pitchFamily="34" charset="0"/>
            </a:endParaRPr>
          </a:p>
          <a:p>
            <a:pPr marL="0" indent="0">
              <a:lnSpc>
                <a:spcPts val="1400"/>
              </a:lnSpc>
              <a:spcBef>
                <a:spcPts val="1200"/>
              </a:spcBef>
              <a:buNone/>
            </a:pPr>
            <a:endParaRPr lang="de-AT" sz="3200">
              <a:effectLst/>
              <a:latin typeface="Arial" panose="020B0604020202020204" pitchFamily="34" charset="0"/>
              <a:ea typeface="Arial" panose="020B0604020202020204" pitchFamily="34" charset="0"/>
              <a:cs typeface="Arial" panose="020B0604020202020204" pitchFamily="34" charset="0"/>
            </a:endParaRPr>
          </a:p>
          <a:p>
            <a:pPr marL="0" indent="0">
              <a:buNone/>
            </a:pPr>
            <a:endParaRPr lang="de-AT"/>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69790" y="5666426"/>
            <a:ext cx="9887373" cy="417501"/>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Tree>
    <p:extLst>
      <p:ext uri="{BB962C8B-B14F-4D97-AF65-F5344CB8AC3E}">
        <p14:creationId xmlns:p14="http://schemas.microsoft.com/office/powerpoint/2010/main" val="858717602"/>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fontScale="90000"/>
          </a:bodyPr>
          <a:lstStyle/>
          <a:p>
            <a:r>
              <a:rPr lang="de-DE"/>
              <a:t>Die Drei Bereiche der bildungs- und Berufsorientierung</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lstStyle/>
          <a:p>
            <a:pPr marL="0" indent="0">
              <a:buNone/>
            </a:pPr>
            <a:r>
              <a:rPr lang="de-DE"/>
              <a:t>Welche 3 Bereiche werden wir uns in der </a:t>
            </a:r>
            <a:r>
              <a:rPr lang="de-DE" b="1"/>
              <a:t>Bildungs- und Berufsorientierung </a:t>
            </a:r>
            <a:r>
              <a:rPr lang="de-DE"/>
              <a:t>(BBO) anschauen, damit ihr entscheiden könnt, was ihr als nächstes machen wollt? Was müsst ihr euch anschauen, damit ihr für euch klären könnt, ob Lehrstelle oder Schule und welche und warum</a:t>
            </a:r>
            <a:r>
              <a:rPr lang="de-DE" dirty="0"/>
              <a:t>?</a:t>
            </a:r>
            <a:r>
              <a:rPr lang="de-DE"/>
              <a:t> </a:t>
            </a:r>
            <a:endParaRPr lang="de-AT"/>
          </a:p>
          <a:p>
            <a:endParaRPr lang="de-AT"/>
          </a:p>
          <a:p>
            <a:pPr marL="0" indent="0">
              <a:buNone/>
            </a:pPr>
            <a:endParaRPr lang="de-AT"/>
          </a:p>
          <a:p>
            <a:endParaRPr lang="de-AT"/>
          </a:p>
          <a:p>
            <a:pPr marL="0" indent="0">
              <a:buNone/>
            </a:pPr>
            <a:endParaRPr lang="de-AT"/>
          </a:p>
        </p:txBody>
      </p:sp>
      <p:pic>
        <p:nvPicPr>
          <p:cNvPr id="3" name="Grafik 2" descr="Ein Bild, das Reihe, Dreieck, Schrift, Design enthält.&#10;&#10;Automatisch generierte Beschreibung">
            <a:extLst>
              <a:ext uri="{FF2B5EF4-FFF2-40B4-BE49-F238E27FC236}">
                <a16:creationId xmlns:a16="http://schemas.microsoft.com/office/drawing/2014/main" id="{AE25DEB6-2C7F-CBBA-D389-AB83C46A7624}"/>
              </a:ext>
            </a:extLst>
          </p:cNvPr>
          <p:cNvPicPr>
            <a:picLocks noChangeAspect="1"/>
          </p:cNvPicPr>
          <p:nvPr/>
        </p:nvPicPr>
        <p:blipFill>
          <a:blip r:embed="rId3">
            <a:extLst>
              <a:ext uri="{28A0092B-C50C-407E-A947-70E740481C1C}">
                <a14:useLocalDpi xmlns:a14="http://schemas.microsoft.com/office/drawing/2010/main" val="0"/>
              </a:ext>
            </a:extLst>
          </a:blip>
          <a:srcRect l="17695" t="14723" r="16301" b="28194"/>
          <a:stretch/>
        </p:blipFill>
        <p:spPr>
          <a:xfrm>
            <a:off x="3609371" y="2632740"/>
            <a:ext cx="4962526" cy="3914775"/>
          </a:xfrm>
          <a:prstGeom prst="rect">
            <a:avLst/>
          </a:prstGeom>
        </p:spPr>
      </p:pic>
    </p:spTree>
    <p:extLst>
      <p:ext uri="{BB962C8B-B14F-4D97-AF65-F5344CB8AC3E}">
        <p14:creationId xmlns:p14="http://schemas.microsoft.com/office/powerpoint/2010/main" val="36646498"/>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8261CC5-20CD-900E-5BA9-33FF17749234}"/>
              </a:ext>
            </a:extLst>
          </p:cNvPr>
          <p:cNvSpPr>
            <a:spLocks noGrp="1"/>
          </p:cNvSpPr>
          <p:nvPr>
            <p:ph type="title"/>
          </p:nvPr>
        </p:nvSpPr>
        <p:spPr/>
        <p:txBody>
          <a:bodyPr>
            <a:normAutofit fontScale="90000"/>
          </a:bodyPr>
          <a:lstStyle/>
          <a:p>
            <a:r>
              <a:rPr lang="de-DE"/>
              <a:t>Die Drei Bereiche der bildungs- und Berufsorientierung</a:t>
            </a:r>
            <a:endParaRPr lang="de-AT"/>
          </a:p>
        </p:txBody>
      </p:sp>
      <p:sp>
        <p:nvSpPr>
          <p:cNvPr id="5" name="Textplatzhalter 4">
            <a:extLst>
              <a:ext uri="{FF2B5EF4-FFF2-40B4-BE49-F238E27FC236}">
                <a16:creationId xmlns:a16="http://schemas.microsoft.com/office/drawing/2014/main" id="{BB0FD054-CF9A-CBBD-E96B-9195B8DA00E0}"/>
              </a:ext>
            </a:extLst>
          </p:cNvPr>
          <p:cNvSpPr>
            <a:spLocks noGrp="1"/>
          </p:cNvSpPr>
          <p:nvPr>
            <p:ph type="body" sz="half" idx="1"/>
          </p:nvPr>
        </p:nvSpPr>
        <p:spPr>
          <a:xfrm>
            <a:off x="469790" y="2971799"/>
            <a:ext cx="4991217" cy="1897913"/>
          </a:xfrm>
        </p:spPr>
        <p:txBody>
          <a:bodyPr/>
          <a:lstStyle/>
          <a:p>
            <a:pPr marL="0" indent="0">
              <a:buNone/>
            </a:pPr>
            <a:r>
              <a:rPr lang="de-DE"/>
              <a:t>In der BBO sucht </a:t>
            </a:r>
            <a:r>
              <a:rPr lang="de-DE" err="1"/>
              <a:t>jede:r</a:t>
            </a:r>
            <a:r>
              <a:rPr lang="de-DE"/>
              <a:t> von euch die </a:t>
            </a:r>
            <a:r>
              <a:rPr lang="de-DE" b="1"/>
              <a:t>Schnittmenge für sich selbst </a:t>
            </a:r>
            <a:r>
              <a:rPr lang="de-DE"/>
              <a:t>…</a:t>
            </a:r>
          </a:p>
          <a:p>
            <a:pPr marL="0" indent="0">
              <a:buNone/>
            </a:pPr>
            <a:endParaRPr lang="de-DE" b="1"/>
          </a:p>
          <a:p>
            <a:pPr marL="0" indent="0">
              <a:buNone/>
            </a:pPr>
            <a:r>
              <a:rPr lang="de-DE"/>
              <a:t>… damit der </a:t>
            </a:r>
            <a:r>
              <a:rPr lang="de-DE" b="1"/>
              <a:t>nächste Schritt </a:t>
            </a:r>
            <a:r>
              <a:rPr lang="de-DE"/>
              <a:t>gute Aussichten auf Erfolg hat!</a:t>
            </a:r>
            <a:endParaRPr lang="de-AT"/>
          </a:p>
        </p:txBody>
      </p:sp>
      <p:sp>
        <p:nvSpPr>
          <p:cNvPr id="6" name="Textplatzhalter 5">
            <a:extLst>
              <a:ext uri="{FF2B5EF4-FFF2-40B4-BE49-F238E27FC236}">
                <a16:creationId xmlns:a16="http://schemas.microsoft.com/office/drawing/2014/main" id="{5F3BD39E-1DEA-1059-B55F-22B985827756}"/>
              </a:ext>
            </a:extLst>
          </p:cNvPr>
          <p:cNvSpPr>
            <a:spLocks noGrp="1"/>
          </p:cNvSpPr>
          <p:nvPr>
            <p:ph type="body" sz="quarter" idx="21"/>
          </p:nvPr>
        </p:nvSpPr>
        <p:spPr>
          <a:xfrm>
            <a:off x="442852" y="2060153"/>
            <a:ext cx="5018146" cy="393705"/>
          </a:xfrm>
        </p:spPr>
        <p:txBody>
          <a:bodyPr/>
          <a:lstStyle/>
          <a:p>
            <a:pPr marL="0" indent="0">
              <a:buNone/>
            </a:pPr>
            <a:r>
              <a:rPr lang="de-DE" b="1" err="1"/>
              <a:t>Jede:r</a:t>
            </a:r>
            <a:r>
              <a:rPr lang="de-DE" b="1"/>
              <a:t> für sich selbst!</a:t>
            </a:r>
            <a:endParaRPr lang="de-AT" b="1"/>
          </a:p>
        </p:txBody>
      </p:sp>
      <p:pic>
        <p:nvPicPr>
          <p:cNvPr id="7" name="Grafik 6" descr="Ein Bild, das Text, Kreis, Schrift, Diagramm enthält.&#10;&#10;Automatisch generierte Beschreibung">
            <a:extLst>
              <a:ext uri="{FF2B5EF4-FFF2-40B4-BE49-F238E27FC236}">
                <a16:creationId xmlns:a16="http://schemas.microsoft.com/office/drawing/2014/main" id="{261FBDEC-4CC1-BA69-D897-DDE3FDD65DA5}"/>
              </a:ext>
            </a:extLst>
          </p:cNvPr>
          <p:cNvPicPr>
            <a:picLocks noChangeAspect="1"/>
          </p:cNvPicPr>
          <p:nvPr/>
        </p:nvPicPr>
        <p:blipFill>
          <a:blip r:embed="rId3">
            <a:extLst>
              <a:ext uri="{28A0092B-C50C-407E-A947-70E740481C1C}">
                <a14:useLocalDpi xmlns:a14="http://schemas.microsoft.com/office/drawing/2010/main" val="0"/>
              </a:ext>
            </a:extLst>
          </a:blip>
          <a:srcRect l="11066" t="14125" r="6331" b="14588"/>
          <a:stretch/>
        </p:blipFill>
        <p:spPr>
          <a:xfrm>
            <a:off x="5748950" y="1417859"/>
            <a:ext cx="6210677" cy="4888872"/>
          </a:xfrm>
          <a:prstGeom prst="rect">
            <a:avLst/>
          </a:prstGeom>
        </p:spPr>
      </p:pic>
    </p:spTree>
    <p:extLst>
      <p:ext uri="{BB962C8B-B14F-4D97-AF65-F5344CB8AC3E}">
        <p14:creationId xmlns:p14="http://schemas.microsoft.com/office/powerpoint/2010/main" val="234682565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8261CC5-20CD-900E-5BA9-33FF17749234}"/>
              </a:ext>
            </a:extLst>
          </p:cNvPr>
          <p:cNvSpPr>
            <a:spLocks noGrp="1"/>
          </p:cNvSpPr>
          <p:nvPr>
            <p:ph type="title"/>
          </p:nvPr>
        </p:nvSpPr>
        <p:spPr/>
        <p:txBody>
          <a:bodyPr>
            <a:normAutofit fontScale="90000"/>
          </a:bodyPr>
          <a:lstStyle/>
          <a:p>
            <a:r>
              <a:rPr lang="de-DE"/>
              <a:t>Die Drei Bereiche der bildungs- und Berufsorientierung</a:t>
            </a:r>
            <a:endParaRPr lang="de-AT"/>
          </a:p>
        </p:txBody>
      </p:sp>
      <p:sp>
        <p:nvSpPr>
          <p:cNvPr id="5" name="Textplatzhalter 4">
            <a:extLst>
              <a:ext uri="{FF2B5EF4-FFF2-40B4-BE49-F238E27FC236}">
                <a16:creationId xmlns:a16="http://schemas.microsoft.com/office/drawing/2014/main" id="{BB0FD054-CF9A-CBBD-E96B-9195B8DA00E0}"/>
              </a:ext>
            </a:extLst>
          </p:cNvPr>
          <p:cNvSpPr>
            <a:spLocks noGrp="1"/>
          </p:cNvSpPr>
          <p:nvPr>
            <p:ph type="body" sz="half" idx="1"/>
          </p:nvPr>
        </p:nvSpPr>
        <p:spPr>
          <a:xfrm>
            <a:off x="469790" y="2670463"/>
            <a:ext cx="4991217" cy="3793841"/>
          </a:xfrm>
        </p:spPr>
        <p:txBody>
          <a:bodyPr>
            <a:normAutofit/>
          </a:bodyPr>
          <a:lstStyle/>
          <a:p>
            <a:pPr marL="0" indent="0">
              <a:buNone/>
            </a:pPr>
            <a:r>
              <a:rPr lang="de-DE" i="1"/>
              <a:t>Wünsche &amp; Träume </a:t>
            </a:r>
            <a:r>
              <a:rPr lang="de-DE"/>
              <a:t>und </a:t>
            </a:r>
            <a:r>
              <a:rPr lang="de-DE" i="1"/>
              <a:t>Ressourcen</a:t>
            </a:r>
            <a:r>
              <a:rPr lang="de-DE"/>
              <a:t> decken sich.</a:t>
            </a:r>
          </a:p>
          <a:p>
            <a:pPr marL="0" indent="0">
              <a:buNone/>
            </a:pPr>
            <a:endParaRPr lang="de-DE"/>
          </a:p>
          <a:p>
            <a:pPr marL="0" indent="0">
              <a:buNone/>
            </a:pPr>
            <a:r>
              <a:rPr lang="de-DE" b="1"/>
              <a:t>Ergebnis</a:t>
            </a:r>
            <a:r>
              <a:rPr lang="de-DE"/>
              <a:t>: ich will und kann den Job</a:t>
            </a:r>
          </a:p>
          <a:p>
            <a:pPr marL="0" indent="0">
              <a:buNone/>
            </a:pPr>
            <a:endParaRPr lang="de-DE"/>
          </a:p>
          <a:p>
            <a:pPr marL="0" indent="0">
              <a:buNone/>
            </a:pPr>
            <a:r>
              <a:rPr lang="de-DE" b="1"/>
              <a:t>Gefahren</a:t>
            </a:r>
            <a:r>
              <a:rPr lang="de-DE"/>
              <a:t>: </a:t>
            </a:r>
          </a:p>
          <a:p>
            <a:r>
              <a:rPr lang="de-DE"/>
              <a:t>es gibt den Job nicht / nicht ausreichend / nicht in meiner Gegend </a:t>
            </a:r>
          </a:p>
          <a:p>
            <a:r>
              <a:rPr lang="de-DE"/>
              <a:t>keine Vorstellungsgespräche, da Arbeitsmarkt nicht dazu passt. </a:t>
            </a:r>
          </a:p>
          <a:p>
            <a:pPr marL="0" indent="0">
              <a:buNone/>
            </a:pPr>
            <a:endParaRPr lang="de-AT"/>
          </a:p>
        </p:txBody>
      </p:sp>
      <p:sp>
        <p:nvSpPr>
          <p:cNvPr id="6" name="Textplatzhalter 5">
            <a:extLst>
              <a:ext uri="{FF2B5EF4-FFF2-40B4-BE49-F238E27FC236}">
                <a16:creationId xmlns:a16="http://schemas.microsoft.com/office/drawing/2014/main" id="{5F3BD39E-1DEA-1059-B55F-22B985827756}"/>
              </a:ext>
            </a:extLst>
          </p:cNvPr>
          <p:cNvSpPr>
            <a:spLocks noGrp="1"/>
          </p:cNvSpPr>
          <p:nvPr>
            <p:ph type="body" sz="quarter" idx="21"/>
          </p:nvPr>
        </p:nvSpPr>
        <p:spPr>
          <a:xfrm>
            <a:off x="442851" y="2060153"/>
            <a:ext cx="5925675" cy="393705"/>
          </a:xfrm>
        </p:spPr>
        <p:txBody>
          <a:bodyPr>
            <a:normAutofit fontScale="85000" lnSpcReduction="10000"/>
          </a:bodyPr>
          <a:lstStyle/>
          <a:p>
            <a:pPr marL="0" indent="0">
              <a:buNone/>
            </a:pPr>
            <a:r>
              <a:rPr lang="de-DE" b="1"/>
              <a:t>Arbeits- / Bildungsmarkt wird nicht berücksichtigt.</a:t>
            </a:r>
            <a:endParaRPr lang="de-AT" b="1"/>
          </a:p>
        </p:txBody>
      </p:sp>
      <p:pic>
        <p:nvPicPr>
          <p:cNvPr id="3" name="Grafik 2" descr="Ein Bild, das Text, Reihe, Schrift, Dreieck enthält.&#10;&#10;Automatisch generierte Beschreibung">
            <a:extLst>
              <a:ext uri="{FF2B5EF4-FFF2-40B4-BE49-F238E27FC236}">
                <a16:creationId xmlns:a16="http://schemas.microsoft.com/office/drawing/2014/main" id="{FDB15E60-2223-F737-538E-89A4A2087248}"/>
              </a:ext>
            </a:extLst>
          </p:cNvPr>
          <p:cNvPicPr>
            <a:picLocks noChangeAspect="1"/>
          </p:cNvPicPr>
          <p:nvPr/>
        </p:nvPicPr>
        <p:blipFill>
          <a:blip r:embed="rId3">
            <a:extLst>
              <a:ext uri="{28A0092B-C50C-407E-A947-70E740481C1C}">
                <a14:useLocalDpi xmlns:a14="http://schemas.microsoft.com/office/drawing/2010/main" val="0"/>
              </a:ext>
            </a:extLst>
          </a:blip>
          <a:srcRect l="18533" t="13598" r="15083" b="27525"/>
          <a:stretch/>
        </p:blipFill>
        <p:spPr>
          <a:xfrm>
            <a:off x="6368526" y="1593410"/>
            <a:ext cx="4991218" cy="4037846"/>
          </a:xfrm>
          <a:prstGeom prst="rect">
            <a:avLst/>
          </a:prstGeom>
        </p:spPr>
      </p:pic>
    </p:spTree>
    <p:extLst>
      <p:ext uri="{BB962C8B-B14F-4D97-AF65-F5344CB8AC3E}">
        <p14:creationId xmlns:p14="http://schemas.microsoft.com/office/powerpoint/2010/main" val="342609841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8261CC5-20CD-900E-5BA9-33FF17749234}"/>
              </a:ext>
            </a:extLst>
          </p:cNvPr>
          <p:cNvSpPr>
            <a:spLocks noGrp="1"/>
          </p:cNvSpPr>
          <p:nvPr>
            <p:ph type="title"/>
          </p:nvPr>
        </p:nvSpPr>
        <p:spPr/>
        <p:txBody>
          <a:bodyPr>
            <a:normAutofit fontScale="90000"/>
          </a:bodyPr>
          <a:lstStyle/>
          <a:p>
            <a:r>
              <a:rPr lang="de-DE"/>
              <a:t>Die Drei Bereiche der bildungs- und Berufsorientierung</a:t>
            </a:r>
            <a:endParaRPr lang="de-AT"/>
          </a:p>
        </p:txBody>
      </p:sp>
      <p:sp>
        <p:nvSpPr>
          <p:cNvPr id="5" name="Textplatzhalter 4">
            <a:extLst>
              <a:ext uri="{FF2B5EF4-FFF2-40B4-BE49-F238E27FC236}">
                <a16:creationId xmlns:a16="http://schemas.microsoft.com/office/drawing/2014/main" id="{BB0FD054-CF9A-CBBD-E96B-9195B8DA00E0}"/>
              </a:ext>
            </a:extLst>
          </p:cNvPr>
          <p:cNvSpPr>
            <a:spLocks noGrp="1"/>
          </p:cNvSpPr>
          <p:nvPr>
            <p:ph type="body" sz="half" idx="1"/>
          </p:nvPr>
        </p:nvSpPr>
        <p:spPr>
          <a:xfrm>
            <a:off x="469790" y="2670463"/>
            <a:ext cx="5806319" cy="3793841"/>
          </a:xfrm>
        </p:spPr>
        <p:txBody>
          <a:bodyPr lIns="0" tIns="0" rIns="0" bIns="0" anchor="t">
            <a:normAutofit fontScale="92500"/>
          </a:bodyPr>
          <a:lstStyle/>
          <a:p>
            <a:pPr marL="0" indent="0">
              <a:buNone/>
            </a:pPr>
            <a:r>
              <a:rPr lang="de-DE" i="1" dirty="0"/>
              <a:t>Wünsche &amp; Träume</a:t>
            </a:r>
            <a:r>
              <a:rPr lang="de-DE" dirty="0"/>
              <a:t> und </a:t>
            </a:r>
            <a:r>
              <a:rPr lang="de-DE" i="1" dirty="0"/>
              <a:t>Arbeits- / Bildungsmarkt </a:t>
            </a:r>
            <a:r>
              <a:rPr lang="de-DE" dirty="0"/>
              <a:t>decken sich.</a:t>
            </a:r>
          </a:p>
          <a:p>
            <a:pPr marL="0" indent="0">
              <a:buNone/>
            </a:pPr>
            <a:endParaRPr lang="de-DE" dirty="0"/>
          </a:p>
          <a:p>
            <a:pPr marL="0" indent="0">
              <a:buNone/>
            </a:pPr>
            <a:r>
              <a:rPr lang="de-DE" b="1" dirty="0"/>
              <a:t>Ergebnis</a:t>
            </a:r>
            <a:r>
              <a:rPr lang="de-DE" dirty="0"/>
              <a:t>: es gibt den Job am Markt und ich will ihn auch machen</a:t>
            </a:r>
          </a:p>
          <a:p>
            <a:pPr marL="0" indent="0">
              <a:buNone/>
            </a:pPr>
            <a:endParaRPr lang="de-DE" dirty="0"/>
          </a:p>
          <a:p>
            <a:pPr marL="0" indent="0">
              <a:buNone/>
            </a:pPr>
            <a:r>
              <a:rPr lang="de-DE" b="1" dirty="0"/>
              <a:t>Gefahren</a:t>
            </a:r>
            <a:r>
              <a:rPr lang="de-DE" dirty="0"/>
              <a:t>: </a:t>
            </a:r>
          </a:p>
          <a:p>
            <a:r>
              <a:rPr lang="de-DE" dirty="0"/>
              <a:t>Bringe ich mit, was ich für den Job brauche, um erfolgreich zu sein? Anforderungen des Jobs können nicht ausgeblendet werden – trotz TOP-Motivation. </a:t>
            </a:r>
          </a:p>
          <a:p>
            <a:r>
              <a:rPr lang="de-DE" dirty="0"/>
              <a:t>keine Einladung zum Vorstellungsgespräch, da Anforderungen und Lebenslauf nicht zusammenpassen</a:t>
            </a:r>
          </a:p>
          <a:p>
            <a:r>
              <a:rPr lang="de-DE" dirty="0"/>
              <a:t>Einladung zum Vorstellungsgespräch und keine Argumente</a:t>
            </a:r>
          </a:p>
          <a:p>
            <a:r>
              <a:rPr lang="de-DE" dirty="0"/>
              <a:t>Zusage wegen TOP-Motivation, aber Problem: Job behalten. </a:t>
            </a:r>
          </a:p>
          <a:p>
            <a:pPr marL="0" indent="0">
              <a:buNone/>
            </a:pPr>
            <a:endParaRPr lang="de-DE" dirty="0"/>
          </a:p>
          <a:p>
            <a:pPr marL="0" indent="0">
              <a:buNone/>
            </a:pPr>
            <a:endParaRPr lang="de-AT" dirty="0"/>
          </a:p>
        </p:txBody>
      </p:sp>
      <p:sp>
        <p:nvSpPr>
          <p:cNvPr id="6" name="Textplatzhalter 5">
            <a:extLst>
              <a:ext uri="{FF2B5EF4-FFF2-40B4-BE49-F238E27FC236}">
                <a16:creationId xmlns:a16="http://schemas.microsoft.com/office/drawing/2014/main" id="{5F3BD39E-1DEA-1059-B55F-22B985827756}"/>
              </a:ext>
            </a:extLst>
          </p:cNvPr>
          <p:cNvSpPr>
            <a:spLocks noGrp="1"/>
          </p:cNvSpPr>
          <p:nvPr>
            <p:ph type="body" sz="quarter" idx="21"/>
          </p:nvPr>
        </p:nvSpPr>
        <p:spPr>
          <a:xfrm>
            <a:off x="442851" y="2060153"/>
            <a:ext cx="5925675" cy="393705"/>
          </a:xfrm>
        </p:spPr>
        <p:txBody>
          <a:bodyPr>
            <a:normAutofit/>
          </a:bodyPr>
          <a:lstStyle/>
          <a:p>
            <a:pPr marL="0" indent="0">
              <a:buNone/>
            </a:pPr>
            <a:r>
              <a:rPr lang="de-DE" b="1"/>
              <a:t>Ressourcen werden nicht berücksichtigt.</a:t>
            </a:r>
            <a:endParaRPr lang="de-AT" b="1"/>
          </a:p>
        </p:txBody>
      </p:sp>
      <p:pic>
        <p:nvPicPr>
          <p:cNvPr id="7" name="Grafik 6" descr="Ein Bild, das Text, Schrift, Reihe, Dreieck enthält.&#10;&#10;Automatisch generierte Beschreibung">
            <a:extLst>
              <a:ext uri="{FF2B5EF4-FFF2-40B4-BE49-F238E27FC236}">
                <a16:creationId xmlns:a16="http://schemas.microsoft.com/office/drawing/2014/main" id="{918FC861-03C6-130B-D670-1BB3B5C234D7}"/>
              </a:ext>
            </a:extLst>
          </p:cNvPr>
          <p:cNvPicPr>
            <a:picLocks noChangeAspect="1"/>
          </p:cNvPicPr>
          <p:nvPr/>
        </p:nvPicPr>
        <p:blipFill>
          <a:blip r:embed="rId3">
            <a:extLst>
              <a:ext uri="{28A0092B-C50C-407E-A947-70E740481C1C}">
                <a14:useLocalDpi xmlns:a14="http://schemas.microsoft.com/office/drawing/2010/main" val="0"/>
              </a:ext>
            </a:extLst>
          </a:blip>
          <a:srcRect l="16301" t="14027" r="13008" b="21945"/>
          <a:stretch/>
        </p:blipFill>
        <p:spPr>
          <a:xfrm>
            <a:off x="6562726" y="1805049"/>
            <a:ext cx="5314950" cy="4391026"/>
          </a:xfrm>
          <a:prstGeom prst="rect">
            <a:avLst/>
          </a:prstGeom>
        </p:spPr>
      </p:pic>
    </p:spTree>
    <p:extLst>
      <p:ext uri="{BB962C8B-B14F-4D97-AF65-F5344CB8AC3E}">
        <p14:creationId xmlns:p14="http://schemas.microsoft.com/office/powerpoint/2010/main" val="3054320818"/>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8261CC5-20CD-900E-5BA9-33FF17749234}"/>
              </a:ext>
            </a:extLst>
          </p:cNvPr>
          <p:cNvSpPr>
            <a:spLocks noGrp="1"/>
          </p:cNvSpPr>
          <p:nvPr>
            <p:ph type="title"/>
          </p:nvPr>
        </p:nvSpPr>
        <p:spPr/>
        <p:txBody>
          <a:bodyPr>
            <a:normAutofit fontScale="90000"/>
          </a:bodyPr>
          <a:lstStyle/>
          <a:p>
            <a:r>
              <a:rPr lang="de-DE"/>
              <a:t>Die Drei Bereiche der bildungs- und Berufsorientierung</a:t>
            </a:r>
            <a:endParaRPr lang="de-AT"/>
          </a:p>
        </p:txBody>
      </p:sp>
      <p:sp>
        <p:nvSpPr>
          <p:cNvPr id="5" name="Textplatzhalter 4">
            <a:extLst>
              <a:ext uri="{FF2B5EF4-FFF2-40B4-BE49-F238E27FC236}">
                <a16:creationId xmlns:a16="http://schemas.microsoft.com/office/drawing/2014/main" id="{BB0FD054-CF9A-CBBD-E96B-9195B8DA00E0}"/>
              </a:ext>
            </a:extLst>
          </p:cNvPr>
          <p:cNvSpPr>
            <a:spLocks noGrp="1"/>
          </p:cNvSpPr>
          <p:nvPr>
            <p:ph type="body" sz="half" idx="1"/>
          </p:nvPr>
        </p:nvSpPr>
        <p:spPr>
          <a:xfrm>
            <a:off x="469790" y="2453859"/>
            <a:ext cx="7251169" cy="4010446"/>
          </a:xfrm>
        </p:spPr>
        <p:txBody>
          <a:bodyPr lIns="0" tIns="0" rIns="0" bIns="0" anchor="t">
            <a:normAutofit/>
          </a:bodyPr>
          <a:lstStyle/>
          <a:p>
            <a:pPr marL="0" indent="0">
              <a:buNone/>
            </a:pPr>
            <a:r>
              <a:rPr lang="de-DE" i="1" dirty="0"/>
              <a:t>Ressourcen </a:t>
            </a:r>
            <a:r>
              <a:rPr lang="de-DE" dirty="0"/>
              <a:t>und </a:t>
            </a:r>
            <a:r>
              <a:rPr lang="de-DE" i="1" dirty="0"/>
              <a:t>Arbeits- / Bildungsmarkt </a:t>
            </a:r>
            <a:r>
              <a:rPr lang="de-DE" dirty="0"/>
              <a:t>decken sich.</a:t>
            </a:r>
          </a:p>
          <a:p>
            <a:pPr marL="0" indent="0">
              <a:buNone/>
            </a:pPr>
            <a:endParaRPr lang="de-DE" dirty="0"/>
          </a:p>
          <a:p>
            <a:pPr marL="0" indent="0">
              <a:buNone/>
            </a:pPr>
            <a:r>
              <a:rPr lang="de-DE" b="1" dirty="0"/>
              <a:t>Ergebnis</a:t>
            </a:r>
            <a:r>
              <a:rPr lang="de-DE" dirty="0"/>
              <a:t>: ich kann den Job (entspricht meiner Ausbildung/Können) und es gibt ihn auch, aber es fehlt der Gegencheck mit meinen Wünschen und Träumen</a:t>
            </a:r>
          </a:p>
          <a:p>
            <a:pPr marL="0" indent="0">
              <a:buNone/>
            </a:pPr>
            <a:endParaRPr lang="de-DE" dirty="0"/>
          </a:p>
          <a:p>
            <a:pPr marL="0" indent="0">
              <a:buNone/>
            </a:pPr>
            <a:r>
              <a:rPr lang="de-DE" b="1" dirty="0"/>
              <a:t>Gefahren</a:t>
            </a:r>
            <a:r>
              <a:rPr lang="de-DE" dirty="0"/>
              <a:t>: </a:t>
            </a:r>
          </a:p>
          <a:p>
            <a:r>
              <a:rPr lang="de-AT" dirty="0"/>
              <a:t>Überforderung / Unterforderung </a:t>
            </a:r>
          </a:p>
          <a:p>
            <a:r>
              <a:rPr lang="de-AT" dirty="0"/>
              <a:t>Arbeiten mit innerer Kündigung </a:t>
            </a:r>
          </a:p>
          <a:p>
            <a:r>
              <a:rPr lang="de-AT" dirty="0"/>
              <a:t>Arbeitszufriedenheit fehlt</a:t>
            </a:r>
          </a:p>
          <a:p>
            <a:r>
              <a:rPr lang="de-AT" dirty="0"/>
              <a:t>Überlebensmanagement: Arbeiten ohne Erfüllung </a:t>
            </a:r>
          </a:p>
          <a:p>
            <a:r>
              <a:rPr lang="de-AT" dirty="0"/>
              <a:t>Zusage, da Job passend, aber Arbeitsqualität ist Zufall</a:t>
            </a:r>
          </a:p>
          <a:p>
            <a:r>
              <a:rPr lang="de-AT" dirty="0"/>
              <a:t>Einladungen zum Vorstellungsgespräch, aber Absagen wegen zu wenig Motivation</a:t>
            </a:r>
          </a:p>
        </p:txBody>
      </p:sp>
      <p:sp>
        <p:nvSpPr>
          <p:cNvPr id="6" name="Textplatzhalter 5">
            <a:extLst>
              <a:ext uri="{FF2B5EF4-FFF2-40B4-BE49-F238E27FC236}">
                <a16:creationId xmlns:a16="http://schemas.microsoft.com/office/drawing/2014/main" id="{5F3BD39E-1DEA-1059-B55F-22B985827756}"/>
              </a:ext>
            </a:extLst>
          </p:cNvPr>
          <p:cNvSpPr>
            <a:spLocks noGrp="1"/>
          </p:cNvSpPr>
          <p:nvPr>
            <p:ph type="body" sz="quarter" idx="21"/>
          </p:nvPr>
        </p:nvSpPr>
        <p:spPr>
          <a:xfrm>
            <a:off x="469790" y="1847308"/>
            <a:ext cx="5925675" cy="393705"/>
          </a:xfrm>
        </p:spPr>
        <p:txBody>
          <a:bodyPr>
            <a:normAutofit fontScale="85000" lnSpcReduction="10000"/>
          </a:bodyPr>
          <a:lstStyle/>
          <a:p>
            <a:pPr marL="0" indent="0">
              <a:buNone/>
            </a:pPr>
            <a:r>
              <a:rPr lang="de-DE" b="1" dirty="0"/>
              <a:t>Wünsche &amp; Träume werden nicht berücksichtigt.</a:t>
            </a:r>
            <a:endParaRPr lang="de-AT" b="1" dirty="0"/>
          </a:p>
        </p:txBody>
      </p:sp>
      <p:pic>
        <p:nvPicPr>
          <p:cNvPr id="3" name="Grafik 2" descr="Ein Bild, das Text, Schrift, Reihe, Dreieck enthält.&#10;&#10;Automatisch generierte Beschreibung">
            <a:extLst>
              <a:ext uri="{FF2B5EF4-FFF2-40B4-BE49-F238E27FC236}">
                <a16:creationId xmlns:a16="http://schemas.microsoft.com/office/drawing/2014/main" id="{08900DE9-7742-F50B-A8AB-158ACF5C559E}"/>
              </a:ext>
            </a:extLst>
          </p:cNvPr>
          <p:cNvPicPr>
            <a:picLocks noChangeAspect="1"/>
          </p:cNvPicPr>
          <p:nvPr/>
        </p:nvPicPr>
        <p:blipFill>
          <a:blip r:embed="rId3">
            <a:extLst>
              <a:ext uri="{28A0092B-C50C-407E-A947-70E740481C1C}">
                <a14:useLocalDpi xmlns:a14="http://schemas.microsoft.com/office/drawing/2010/main" val="0"/>
              </a:ext>
            </a:extLst>
          </a:blip>
          <a:srcRect l="19342" t="14584" r="16048" b="22222"/>
          <a:stretch/>
        </p:blipFill>
        <p:spPr>
          <a:xfrm>
            <a:off x="7720959" y="2453858"/>
            <a:ext cx="4028190" cy="3593778"/>
          </a:xfrm>
          <a:prstGeom prst="rect">
            <a:avLst/>
          </a:prstGeom>
        </p:spPr>
      </p:pic>
    </p:spTree>
    <p:extLst>
      <p:ext uri="{BB962C8B-B14F-4D97-AF65-F5344CB8AC3E}">
        <p14:creationId xmlns:p14="http://schemas.microsoft.com/office/powerpoint/2010/main" val="3567637811"/>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BEAB06-5E12-F923-39FA-3C9BB05D20B7}"/>
              </a:ext>
            </a:extLst>
          </p:cNvPr>
          <p:cNvSpPr>
            <a:spLocks noGrp="1"/>
          </p:cNvSpPr>
          <p:nvPr>
            <p:ph type="title"/>
          </p:nvPr>
        </p:nvSpPr>
        <p:spPr/>
        <p:txBody>
          <a:bodyPr/>
          <a:lstStyle/>
          <a:p>
            <a:r>
              <a:rPr lang="de-DE"/>
              <a:t>Zusammenfassung</a:t>
            </a:r>
            <a:endParaRPr lang="de-AT"/>
          </a:p>
        </p:txBody>
      </p:sp>
      <p:sp>
        <p:nvSpPr>
          <p:cNvPr id="5" name="Textplatzhalter 4">
            <a:extLst>
              <a:ext uri="{FF2B5EF4-FFF2-40B4-BE49-F238E27FC236}">
                <a16:creationId xmlns:a16="http://schemas.microsoft.com/office/drawing/2014/main" id="{50624C80-F7D3-2266-59C6-25EC5A57F2C0}"/>
              </a:ext>
            </a:extLst>
          </p:cNvPr>
          <p:cNvSpPr>
            <a:spLocks noGrp="1"/>
          </p:cNvSpPr>
          <p:nvPr>
            <p:ph type="body" idx="1"/>
          </p:nvPr>
        </p:nvSpPr>
        <p:spPr>
          <a:xfrm>
            <a:off x="455934" y="1417859"/>
            <a:ext cx="11280131" cy="4379026"/>
          </a:xfrm>
        </p:spPr>
        <p:txBody>
          <a:bodyPr/>
          <a:lstStyle/>
          <a:p>
            <a:pPr marL="0" indent="0">
              <a:buNone/>
            </a:pPr>
            <a:r>
              <a:rPr lang="de-DE" b="1"/>
              <a:t>Wozu brauche ich Berufs- und Bildungsorientierung (BBO)? </a:t>
            </a:r>
            <a:endParaRPr lang="de-AT" b="1"/>
          </a:p>
        </p:txBody>
      </p:sp>
      <p:pic>
        <p:nvPicPr>
          <p:cNvPr id="4" name="Grafik 3" descr="Ein Bild, das Text, Kreis, Schrift, Diagramm enthält.&#10;&#10;Automatisch generierte Beschreibung">
            <a:extLst>
              <a:ext uri="{FF2B5EF4-FFF2-40B4-BE49-F238E27FC236}">
                <a16:creationId xmlns:a16="http://schemas.microsoft.com/office/drawing/2014/main" id="{A48C6E90-E7DF-96F7-CE34-1CE3E8749E5F}"/>
              </a:ext>
            </a:extLst>
          </p:cNvPr>
          <p:cNvPicPr>
            <a:picLocks noChangeAspect="1"/>
          </p:cNvPicPr>
          <p:nvPr/>
        </p:nvPicPr>
        <p:blipFill>
          <a:blip r:embed="rId3">
            <a:extLst>
              <a:ext uri="{28A0092B-C50C-407E-A947-70E740481C1C}">
                <a14:useLocalDpi xmlns:a14="http://schemas.microsoft.com/office/drawing/2010/main" val="0"/>
              </a:ext>
            </a:extLst>
          </a:blip>
          <a:srcRect l="10102" t="13598" r="4043" b="13003"/>
          <a:stretch/>
        </p:blipFill>
        <p:spPr>
          <a:xfrm>
            <a:off x="2945002" y="1747319"/>
            <a:ext cx="6301996" cy="4914320"/>
          </a:xfrm>
          <a:prstGeom prst="rect">
            <a:avLst/>
          </a:prstGeom>
        </p:spPr>
      </p:pic>
    </p:spTree>
    <p:extLst>
      <p:ext uri="{BB962C8B-B14F-4D97-AF65-F5344CB8AC3E}">
        <p14:creationId xmlns:p14="http://schemas.microsoft.com/office/powerpoint/2010/main" val="683380275"/>
      </p:ext>
    </p:extLst>
  </p:cSld>
  <p:clrMapOvr>
    <a:masterClrMapping/>
  </p:clrMapOvr>
  <p:transition spd="med"/>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9" ma:contentTypeDescription="Ein neues Dokument erstellen." ma:contentTypeScope="" ma:versionID="0b19a1a682f2822feb727551d897a72a">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b5da3d9658db36d04995aaea354189f4"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FE5342-7ABD-4F19-8BE6-8A872A8C2DE7}">
  <ds:schemaRefs>
    <ds:schemaRef ds:uri="http://www.w3.org/XML/1998/namespace"/>
    <ds:schemaRef ds:uri="698a1803-52f3-4d4f-bff9-093c0d5dc281"/>
    <ds:schemaRef ds:uri="http://purl.org/dc/terms/"/>
    <ds:schemaRef ds:uri="http://purl.org/dc/dcmitype/"/>
    <ds:schemaRef ds:uri="http://schemas.openxmlformats.org/package/2006/metadata/core-properties"/>
    <ds:schemaRef ds:uri="http://purl.org/dc/elements/1.1/"/>
    <ds:schemaRef ds:uri="http://schemas.microsoft.com/office/2006/documentManagement/types"/>
    <ds:schemaRef ds:uri="http://schemas.microsoft.com/office/2006/metadata/properties"/>
    <ds:schemaRef ds:uri="http://schemas.microsoft.com/office/infopath/2007/PartnerControls"/>
    <ds:schemaRef ds:uri="f799415d-695a-4815-bd71-e216a568b99c"/>
  </ds:schemaRefs>
</ds:datastoreItem>
</file>

<file path=customXml/itemProps2.xml><?xml version="1.0" encoding="utf-8"?>
<ds:datastoreItem xmlns:ds="http://schemas.openxmlformats.org/officeDocument/2006/customXml" ds:itemID="{5F925530-DE43-4A78-8457-6E064D2F37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99415d-695a-4815-bd71-e216a568b99c"/>
    <ds:schemaRef ds:uri="698a1803-52f3-4d4f-bff9-093c0d5dc2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0B669A1-19CC-4833-B2DA-9B5D87C7A7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1770</Words>
  <Application>Microsoft Office PowerPoint</Application>
  <PresentationFormat>Breitbild</PresentationFormat>
  <Paragraphs>228</Paragraphs>
  <Slides>30</Slides>
  <Notes>22</Notes>
  <HiddenSlides>0</HiddenSlides>
  <MMClips>11</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30</vt:i4>
      </vt:variant>
    </vt:vector>
  </HeadingPairs>
  <TitlesOfParts>
    <vt:vector size="37" baseType="lpstr">
      <vt:lpstr>Arial</vt:lpstr>
      <vt:lpstr>Calibri</vt:lpstr>
      <vt:lpstr>Lexend</vt:lpstr>
      <vt:lpstr>Lexend ExtraBold</vt:lpstr>
      <vt:lpstr>Lexend SemiBold</vt:lpstr>
      <vt:lpstr>Times New Roman</vt:lpstr>
      <vt:lpstr>1_Office</vt:lpstr>
      <vt:lpstr>Los  Geht’s!</vt:lpstr>
      <vt:lpstr>Das Berufsorientierungs-dreieck</vt:lpstr>
      <vt:lpstr>Die Drei Bereiche der bildungs- und Berufsorientierung</vt:lpstr>
      <vt:lpstr>Die Drei Bereiche der bildungs- und Berufsorientierung</vt:lpstr>
      <vt:lpstr>Die Drei Bereiche der bildungs- und Berufsorientierung</vt:lpstr>
      <vt:lpstr>Die Drei Bereiche der bildungs- und Berufsorientierung</vt:lpstr>
      <vt:lpstr>Die Drei Bereiche der bildungs- und Berufsorientierung</vt:lpstr>
      <vt:lpstr>Die Drei Bereiche der bildungs- und Berufsorientierung</vt:lpstr>
      <vt:lpstr>Zusammenfassung</vt:lpstr>
      <vt:lpstr>Vertrag</vt:lpstr>
      <vt:lpstr>Wünsche und Träume: Aufgaben</vt:lpstr>
      <vt:lpstr>Berufesalat</vt:lpstr>
      <vt:lpstr>Berufesalat</vt:lpstr>
      <vt:lpstr>Entscheidungen treffen</vt:lpstr>
      <vt:lpstr>KRAFT - Kriterien</vt:lpstr>
      <vt:lpstr>Quiz</vt:lpstr>
      <vt:lpstr>Frage 1</vt:lpstr>
      <vt:lpstr>Frage 2</vt:lpstr>
      <vt:lpstr>Frage 3</vt:lpstr>
      <vt:lpstr>Frage 4</vt:lpstr>
      <vt:lpstr>Frage 5</vt:lpstr>
      <vt:lpstr>Frage 6</vt:lpstr>
      <vt:lpstr>Frage 7</vt:lpstr>
      <vt:lpstr>Frage 8</vt:lpstr>
      <vt:lpstr>Frage 9</vt:lpstr>
      <vt:lpstr>Frage 10</vt:lpstr>
      <vt:lpstr>Frage 11</vt:lpstr>
      <vt:lpstr>Anhang</vt:lpstr>
      <vt:lpstr>Bilder</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cp:lastModifiedBy>Anna Steinbauer</cp:lastModifiedBy>
  <cp:revision>13</cp:revision>
  <dcterms:modified xsi:type="dcterms:W3CDTF">2025-04-18T10:45:27Z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ies>
</file>