
<file path=[Content_Types].xml><?xml version="1.0" encoding="utf-8"?>
<Types xmlns="http://schemas.openxmlformats.org/package/2006/content-types">
  <Default Extension="emf" ContentType="image/x-emf"/>
  <Default Extension="gif" ContentType="image/gif"/>
  <Default Extension="jpeg" ContentType="image/jpeg"/>
  <Default Extension="mp3" ContentType="audio/m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4"/>
  </p:sldMasterIdLst>
  <p:notesMasterIdLst>
    <p:notesMasterId r:id="rId35"/>
  </p:notesMasterIdLst>
  <p:sldIdLst>
    <p:sldId id="256" r:id="rId5"/>
    <p:sldId id="257" r:id="rId6"/>
    <p:sldId id="284" r:id="rId7"/>
    <p:sldId id="285" r:id="rId8"/>
    <p:sldId id="286" r:id="rId9"/>
    <p:sldId id="287" r:id="rId10"/>
    <p:sldId id="288" r:id="rId11"/>
    <p:sldId id="289" r:id="rId12"/>
    <p:sldId id="290" r:id="rId13"/>
    <p:sldId id="291" r:id="rId14"/>
    <p:sldId id="309" r:id="rId15"/>
    <p:sldId id="307" r:id="rId16"/>
    <p:sldId id="306" r:id="rId17"/>
    <p:sldId id="292" r:id="rId18"/>
    <p:sldId id="293" r:id="rId19"/>
    <p:sldId id="294" r:id="rId20"/>
    <p:sldId id="295" r:id="rId21"/>
    <p:sldId id="296" r:id="rId22"/>
    <p:sldId id="297" r:id="rId23"/>
    <p:sldId id="298" r:id="rId24"/>
    <p:sldId id="299" r:id="rId25"/>
    <p:sldId id="300" r:id="rId26"/>
    <p:sldId id="301" r:id="rId27"/>
    <p:sldId id="302" r:id="rId28"/>
    <p:sldId id="303" r:id="rId29"/>
    <p:sldId id="304" r:id="rId30"/>
    <p:sldId id="305" r:id="rId31"/>
    <p:sldId id="283" r:id="rId32"/>
    <p:sldId id="281" r:id="rId33"/>
    <p:sldId id="282" r:id="rId34"/>
  </p:sldIdLst>
  <p:sldSz cx="12192000" cy="6858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918A1056-E069-D712-ABD1-850730FBB5C3}" name="Gastbenutzer" initials="Ga" userId="S::urn:spo:anon#7e12ac429fc06beb2017c20c8a39213a3a12ebe623281269c26c545ca542cf4c::" providerId="AD"/>
  <p188:author id="{333D7067-8F9A-3527-316A-E5FA188540D8}" name="Gastbenutzer" initials="Ga" userId="S::urn:spo:anon#0484a875ba28f7ff68ff73d9beef8128873cfb98a010024d4e79af9cb682a221::" providerId="AD"/>
  <p188:author id="{C0D49976-9C2A-FF15-93C5-845B8A930C7C}" name="Anna Steinbauer" initials="AS" userId="S::anna.steinbauer@stiftung-wirtschaftsbildung.at::aa9e69c0-640f-4dee-88df-45dd0169f62d" providerId="AD"/>
  <p188:author id="{9829DAF9-BD50-D6B4-7683-64BDA11A1C8E}" name="Philipp Ringswirth" initials="PR" userId="S::philipp.ringswirth@stiftung-wirtschaftsbildung.at::789ddbea-5776-41ae-8246-72ec835be84b"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0" name="Lesley Kirnbauer" initials="LK" lastIdx="4" clrIdx="0"/>
</p:cmAuthorLst>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1CC56BB-2C5F-40D3-9683-BCF4186F7FB3}" v="16" dt="2025-02-11T13:32:42.785"/>
  </p1510:revLst>
</p1510:revInfo>
</file>

<file path=ppt/tableStyles.xml><?xml version="1.0" encoding="utf-8"?>
<a:tblStyleLst xmlns:a="http://schemas.openxmlformats.org/drawingml/2006/main" def="{5940675A-B579-460E-94D1-54222C63F5DA}">
  <a:tblStyle styleId="{4C3C2611-4C71-4FC5-86AE-919BDF0F9419}"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DD4EA"/>
          </a:solidFill>
        </a:fill>
      </a:tcStyle>
    </a:wholeTbl>
    <a:band2H>
      <a:tcTxStyle/>
      <a:tcStyle>
        <a:tcBdr/>
        <a:fill>
          <a:solidFill>
            <a:srgbClr val="E8EBF5"/>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E0E0E0"/>
          </a:solidFill>
        </a:fill>
      </a:tcStyle>
    </a:wholeTbl>
    <a:band2H>
      <a:tcTxStyle/>
      <a:tcStyle>
        <a:tcBdr/>
        <a:fill>
          <a:solidFill>
            <a:srgbClr val="F0F0F0"/>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EEE7283C-3CF3-47DC-8721-378D4A62B228}"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4E2CE"/>
          </a:solidFill>
        </a:fill>
      </a:tcStyle>
    </a:wholeTbl>
    <a:band2H>
      <a:tcTxStyle/>
      <a:tcStyle>
        <a:tcBdr/>
        <a:fill>
          <a:solidFill>
            <a:srgbClr val="EBF1E8"/>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CF821DB8-F4EB-4A41-A1BA-3FCAFE7338EE}" styleName="">
    <a:tblBg/>
    <a:wholeTbl>
      <a:tcTxStyle b="off" i="off">
        <a:fontRef idx="min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ff">
        <a:fontRef idx="min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in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in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33BA23B1-9221-436E-865A-0063620EA4FD}"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a:tcStyle>
        <a:tcBdr/>
        <a:fill>
          <a:solidFill>
            <a:srgbClr val="E6E6E6"/>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solidFill>
            <a:srgbClr val="000000">
              <a:alpha val="20000"/>
            </a:srgbClr>
          </a:solidFill>
        </a:fill>
      </a:tcStyle>
    </a:wholeTbl>
    <a:band2H>
      <a:tcTxStyle/>
      <a:tcStyle>
        <a:tcBdr/>
        <a:fill>
          <a:solidFill>
            <a:srgbClr val="FFFFFF"/>
          </a:solidFill>
        </a:fill>
      </a:tcStyle>
    </a:band2H>
    <a:firstCol>
      <a:tcTxStyle b="on" i="off">
        <a:fontRef idx="min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solidFill>
            <a:srgbClr val="000000">
              <a:alpha val="20000"/>
            </a:srgbClr>
          </a:solidFill>
        </a:fill>
      </a:tcStyle>
    </a:firstCol>
    <a:lastRow>
      <a:tcTxStyle b="on" i="off">
        <a:fontRef idx="min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508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noFill/>
        </a:fill>
      </a:tcStyle>
    </a:lastRow>
    <a:firstRow>
      <a:tcTxStyle b="on" i="off">
        <a:fontRef idx="min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254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noFill/>
        </a:fill>
      </a:tcStyle>
    </a:firstRow>
  </a:tblStyle>
  <a:tblStyle styleId="{5940675A-B579-460E-94D1-54222C63F5DA}" styleName="Keine Formatvorlage, Tabellenraster">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01" d="100"/>
          <a:sy n="101" d="100"/>
        </p:scale>
        <p:origin x="144" y="210"/>
      </p:cViewPr>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theme" Target="theme/theme1.xml"/><Relationship Id="rId21" Type="http://schemas.openxmlformats.org/officeDocument/2006/relationships/slide" Target="slides/slide17.xml"/><Relationship Id="rId34" Type="http://schemas.openxmlformats.org/officeDocument/2006/relationships/slide" Target="slides/slide30.xml"/><Relationship Id="rId42" Type="http://schemas.microsoft.com/office/2015/10/relationships/revisionInfo" Target="revisionInfo.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commentAuthors" Target="commentAuthor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notesMaster" Target="notesMasters/notesMaster1.xml"/><Relationship Id="rId43" Type="http://schemas.microsoft.com/office/2018/10/relationships/authors" Target="authors.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nna Steinbauer" userId="aa9e69c0-640f-4dee-88df-45dd0169f62d" providerId="ADAL" clId="{ED323217-B5D6-4556-8727-BD34E1FF0E8D}"/>
    <pc:docChg chg="custSel delSld modSld">
      <pc:chgData name="Anna Steinbauer" userId="aa9e69c0-640f-4dee-88df-45dd0169f62d" providerId="ADAL" clId="{ED323217-B5D6-4556-8727-BD34E1FF0E8D}" dt="2025-01-16T09:59:34.015" v="23" actId="2696"/>
      <pc:docMkLst>
        <pc:docMk/>
      </pc:docMkLst>
      <pc:sldChg chg="modSp mod">
        <pc:chgData name="Anna Steinbauer" userId="aa9e69c0-640f-4dee-88df-45dd0169f62d" providerId="ADAL" clId="{ED323217-B5D6-4556-8727-BD34E1FF0E8D}" dt="2025-01-15T14:02:03.601" v="0" actId="14100"/>
        <pc:sldMkLst>
          <pc:docMk/>
          <pc:sldMk cId="991082131" sldId="297"/>
        </pc:sldMkLst>
        <pc:spChg chg="mod">
          <ac:chgData name="Anna Steinbauer" userId="aa9e69c0-640f-4dee-88df-45dd0169f62d" providerId="ADAL" clId="{ED323217-B5D6-4556-8727-BD34E1FF0E8D}" dt="2025-01-15T14:02:03.601" v="0" actId="14100"/>
          <ac:spMkLst>
            <pc:docMk/>
            <pc:sldMk cId="991082131" sldId="297"/>
            <ac:spMk id="10" creationId="{D9DA6985-5758-1A8F-F948-00ECCA6FB88F}"/>
          </ac:spMkLst>
        </pc:spChg>
      </pc:sldChg>
      <pc:sldChg chg="modSp del mod modCm">
        <pc:chgData name="Anna Steinbauer" userId="aa9e69c0-640f-4dee-88df-45dd0169f62d" providerId="ADAL" clId="{ED323217-B5D6-4556-8727-BD34E1FF0E8D}" dt="2025-01-16T09:59:34.015" v="23" actId="2696"/>
        <pc:sldMkLst>
          <pc:docMk/>
          <pc:sldMk cId="2628652685" sldId="308"/>
        </pc:sldMkLst>
        <pc:extLst>
          <p:ext xmlns:p="http://schemas.openxmlformats.org/presentationml/2006/main" uri="{D6D511B9-2390-475A-947B-AFAB55BFBCF1}">
            <pc226:cmChg xmlns:pc226="http://schemas.microsoft.com/office/powerpoint/2022/06/main/command" chg="mod">
              <pc226:chgData name="Anna Steinbauer" userId="aa9e69c0-640f-4dee-88df-45dd0169f62d" providerId="ADAL" clId="{ED323217-B5D6-4556-8727-BD34E1FF0E8D}" dt="2025-01-15T15:48:11.721" v="2" actId="20577"/>
              <pc2:cmMkLst xmlns:pc2="http://schemas.microsoft.com/office/powerpoint/2019/9/main/command">
                <pc:docMk/>
                <pc:sldMk cId="2628652685" sldId="308"/>
                <pc2:cmMk id="{2366A7AE-722D-469A-AD77-D52D13AAC5A7}"/>
              </pc2:cmMkLst>
            </pc226:cmChg>
          </p:ext>
        </pc:extLst>
      </pc:sldChg>
    </pc:docChg>
  </pc:docChgLst>
  <pc:docChgLst>
    <pc:chgData name="Philipp Ringswirth" userId="789ddbea-5776-41ae-8246-72ec835be84b" providerId="ADAL" clId="{04C44023-1B5D-4C26-B66E-8C5FB86D57AC}"/>
    <pc:docChg chg="undo custSel addSld delSld modSld">
      <pc:chgData name="Philipp Ringswirth" userId="789ddbea-5776-41ae-8246-72ec835be84b" providerId="ADAL" clId="{04C44023-1B5D-4C26-B66E-8C5FB86D57AC}" dt="2024-12-18T15:44:07.875" v="6349" actId="47"/>
      <pc:docMkLst>
        <pc:docMk/>
      </pc:docMkLst>
      <pc:sldChg chg="modSp mod modNotesTx">
        <pc:chgData name="Philipp Ringswirth" userId="789ddbea-5776-41ae-8246-72ec835be84b" providerId="ADAL" clId="{04C44023-1B5D-4C26-B66E-8C5FB86D57AC}" dt="2024-11-28T13:38:17.532" v="2895" actId="20577"/>
        <pc:sldMkLst>
          <pc:docMk/>
          <pc:sldMk cId="0" sldId="256"/>
        </pc:sldMkLst>
        <pc:spChg chg="mod">
          <ac:chgData name="Philipp Ringswirth" userId="789ddbea-5776-41ae-8246-72ec835be84b" providerId="ADAL" clId="{04C44023-1B5D-4C26-B66E-8C5FB86D57AC}" dt="2024-11-28T13:38:17.532" v="2895" actId="20577"/>
          <ac:spMkLst>
            <pc:docMk/>
            <pc:sldMk cId="0" sldId="256"/>
            <ac:spMk id="360" creationId="{00000000-0000-0000-0000-000000000000}"/>
          </ac:spMkLst>
        </pc:spChg>
      </pc:sldChg>
      <pc:sldChg chg="modSp mod modNotesTx">
        <pc:chgData name="Philipp Ringswirth" userId="789ddbea-5776-41ae-8246-72ec835be84b" providerId="ADAL" clId="{04C44023-1B5D-4C26-B66E-8C5FB86D57AC}" dt="2024-11-26T14:39:02.242" v="393"/>
        <pc:sldMkLst>
          <pc:docMk/>
          <pc:sldMk cId="0" sldId="257"/>
        </pc:sldMkLst>
        <pc:spChg chg="mod">
          <ac:chgData name="Philipp Ringswirth" userId="789ddbea-5776-41ae-8246-72ec835be84b" providerId="ADAL" clId="{04C44023-1B5D-4C26-B66E-8C5FB86D57AC}" dt="2024-11-26T14:22:56.037" v="3" actId="27636"/>
          <ac:spMkLst>
            <pc:docMk/>
            <pc:sldMk cId="0" sldId="257"/>
            <ac:spMk id="362" creationId="{00000000-0000-0000-0000-000000000000}"/>
          </ac:spMkLst>
        </pc:spChg>
        <pc:spChg chg="mod">
          <ac:chgData name="Philipp Ringswirth" userId="789ddbea-5776-41ae-8246-72ec835be84b" providerId="ADAL" clId="{04C44023-1B5D-4C26-B66E-8C5FB86D57AC}" dt="2024-11-26T14:24:02.308" v="46" actId="1076"/>
          <ac:spMkLst>
            <pc:docMk/>
            <pc:sldMk cId="0" sldId="257"/>
            <ac:spMk id="363" creationId="{00000000-0000-0000-0000-000000000000}"/>
          </ac:spMkLst>
        </pc:spChg>
      </pc:sldChg>
      <pc:sldChg chg="modSp mod modCm">
        <pc:chgData name="Philipp Ringswirth" userId="789ddbea-5776-41ae-8246-72ec835be84b" providerId="ADAL" clId="{04C44023-1B5D-4C26-B66E-8C5FB86D57AC}" dt="2024-11-28T13:38:36.900" v="2906" actId="20577"/>
        <pc:sldMkLst>
          <pc:docMk/>
          <pc:sldMk cId="858717602" sldId="282"/>
        </pc:sldMkLst>
        <pc:spChg chg="mod">
          <ac:chgData name="Philipp Ringswirth" userId="789ddbea-5776-41ae-8246-72ec835be84b" providerId="ADAL" clId="{04C44023-1B5D-4C26-B66E-8C5FB86D57AC}" dt="2024-11-28T13:38:36.900" v="2906" actId="20577"/>
          <ac:spMkLst>
            <pc:docMk/>
            <pc:sldMk cId="858717602" sldId="282"/>
            <ac:spMk id="3" creationId="{5458406A-D156-7B30-F971-7443E33ECA23}"/>
          </ac:spMkLst>
        </pc:spChg>
        <pc:spChg chg="mod">
          <ac:chgData name="Philipp Ringswirth" userId="789ddbea-5776-41ae-8246-72ec835be84b" providerId="ADAL" clId="{04C44023-1B5D-4C26-B66E-8C5FB86D57AC}" dt="2024-11-26T14:25:20.855" v="114" actId="14100"/>
          <ac:spMkLst>
            <pc:docMk/>
            <pc:sldMk cId="858717602" sldId="282"/>
            <ac:spMk id="20" creationId="{C6EA999D-D688-BF3B-925A-B85B728A5D23}"/>
          </ac:spMkLst>
        </pc:spChg>
        <pc:extLst>
          <p:ext xmlns:p="http://schemas.openxmlformats.org/presentationml/2006/main" uri="{D6D511B9-2390-475A-947B-AFAB55BFBCF1}">
            <pc226:cmChg xmlns:pc226="http://schemas.microsoft.com/office/powerpoint/2022/06/main/command" chg="mod">
              <pc226:chgData name="Philipp Ringswirth" userId="789ddbea-5776-41ae-8246-72ec835be84b" providerId="ADAL" clId="{04C44023-1B5D-4C26-B66E-8C5FB86D57AC}" dt="2024-11-28T13:38:36.900" v="2906" actId="20577"/>
              <pc2:cmMkLst xmlns:pc2="http://schemas.microsoft.com/office/powerpoint/2019/9/main/command">
                <pc:docMk/>
                <pc:sldMk cId="858717602" sldId="282"/>
                <pc2:cmMk id="{7F8D6473-7402-49FC-B799-9E736954AAAA}"/>
              </pc2:cmMkLst>
            </pc226:cmChg>
          </p:ext>
        </pc:extLst>
      </pc:sldChg>
      <pc:sldChg chg="addSp delSp modSp mod modCm modNotesTx">
        <pc:chgData name="Philipp Ringswirth" userId="789ddbea-5776-41ae-8246-72ec835be84b" providerId="ADAL" clId="{04C44023-1B5D-4C26-B66E-8C5FB86D57AC}" dt="2024-12-13T16:17:24.668" v="5780" actId="20577"/>
        <pc:sldMkLst>
          <pc:docMk/>
          <pc:sldMk cId="36646498" sldId="284"/>
        </pc:sldMkLst>
        <pc:spChg chg="mod">
          <ac:chgData name="Philipp Ringswirth" userId="789ddbea-5776-41ae-8246-72ec835be84b" providerId="ADAL" clId="{04C44023-1B5D-4C26-B66E-8C5FB86D57AC}" dt="2024-11-26T14:40:52.091" v="440" actId="20577"/>
          <ac:spMkLst>
            <pc:docMk/>
            <pc:sldMk cId="36646498" sldId="284"/>
            <ac:spMk id="4" creationId="{6BD6ADEF-734B-49D7-6608-7F992329F951}"/>
          </ac:spMkLst>
        </pc:spChg>
        <pc:spChg chg="mod">
          <ac:chgData name="Philipp Ringswirth" userId="789ddbea-5776-41ae-8246-72ec835be84b" providerId="ADAL" clId="{04C44023-1B5D-4C26-B66E-8C5FB86D57AC}" dt="2024-12-13T16:16:58.121" v="5778" actId="20577"/>
          <ac:spMkLst>
            <pc:docMk/>
            <pc:sldMk cId="36646498" sldId="284"/>
            <ac:spMk id="5" creationId="{5F38716A-DC90-4EE8-9F14-C2FF9BA04E69}"/>
          </ac:spMkLst>
        </pc:spChg>
        <pc:picChg chg="add mod modCrop">
          <ac:chgData name="Philipp Ringswirth" userId="789ddbea-5776-41ae-8246-72ec835be84b" providerId="ADAL" clId="{04C44023-1B5D-4C26-B66E-8C5FB86D57AC}" dt="2024-12-02T08:31:56.865" v="2915" actId="1076"/>
          <ac:picMkLst>
            <pc:docMk/>
            <pc:sldMk cId="36646498" sldId="284"/>
            <ac:picMk id="3" creationId="{AE25DEB6-2C7F-CBBA-D389-AB83C46A7624}"/>
          </ac:picMkLst>
        </pc:picChg>
        <pc:extLst>
          <p:ext xmlns:p="http://schemas.openxmlformats.org/presentationml/2006/main" uri="{D6D511B9-2390-475A-947B-AFAB55BFBCF1}">
            <pc226:cmChg xmlns:pc226="http://schemas.microsoft.com/office/powerpoint/2022/06/main/command" chg="mod">
              <pc226:chgData name="Philipp Ringswirth" userId="789ddbea-5776-41ae-8246-72ec835be84b" providerId="ADAL" clId="{04C44023-1B5D-4C26-B66E-8C5FB86D57AC}" dt="2024-11-26T14:40:16.660" v="408" actId="20577"/>
              <pc2:cmMkLst xmlns:pc2="http://schemas.microsoft.com/office/powerpoint/2019/9/main/command">
                <pc:docMk/>
                <pc:sldMk cId="36646498" sldId="284"/>
                <pc2:cmMk id="{1555C2F7-24E0-4843-B542-9F4AAE264CB6}"/>
              </pc2:cmMkLst>
            </pc226:cmChg>
          </p:ext>
        </pc:extLst>
      </pc:sldChg>
      <pc:sldChg chg="addSp delSp modSp new mod modClrScheme chgLayout">
        <pc:chgData name="Philipp Ringswirth" userId="789ddbea-5776-41ae-8246-72ec835be84b" providerId="ADAL" clId="{04C44023-1B5D-4C26-B66E-8C5FB86D57AC}" dt="2024-12-02T08:32:40.827" v="2925" actId="1076"/>
        <pc:sldMkLst>
          <pc:docMk/>
          <pc:sldMk cId="3457034372" sldId="285"/>
        </pc:sldMkLst>
        <pc:spChg chg="add mod ord">
          <ac:chgData name="Philipp Ringswirth" userId="789ddbea-5776-41ae-8246-72ec835be84b" providerId="ADAL" clId="{04C44023-1B5D-4C26-B66E-8C5FB86D57AC}" dt="2024-11-26T14:47:55.398" v="534" actId="27636"/>
          <ac:spMkLst>
            <pc:docMk/>
            <pc:sldMk cId="3457034372" sldId="285"/>
            <ac:spMk id="4" creationId="{C8261CC5-20CD-900E-5BA9-33FF17749234}"/>
          </ac:spMkLst>
        </pc:spChg>
        <pc:spChg chg="add mod ord">
          <ac:chgData name="Philipp Ringswirth" userId="789ddbea-5776-41ae-8246-72ec835be84b" providerId="ADAL" clId="{04C44023-1B5D-4C26-B66E-8C5FB86D57AC}" dt="2024-11-26T14:54:29.689" v="799" actId="14100"/>
          <ac:spMkLst>
            <pc:docMk/>
            <pc:sldMk cId="3457034372" sldId="285"/>
            <ac:spMk id="5" creationId="{BB0FD054-CF9A-CBBD-E96B-9195B8DA00E0}"/>
          </ac:spMkLst>
        </pc:spChg>
        <pc:spChg chg="add mod ord">
          <ac:chgData name="Philipp Ringswirth" userId="789ddbea-5776-41ae-8246-72ec835be84b" providerId="ADAL" clId="{04C44023-1B5D-4C26-B66E-8C5FB86D57AC}" dt="2024-11-26T14:54:33.534" v="800" actId="1076"/>
          <ac:spMkLst>
            <pc:docMk/>
            <pc:sldMk cId="3457034372" sldId="285"/>
            <ac:spMk id="6" creationId="{5F3BD39E-1DEA-1059-B55F-22B985827756}"/>
          </ac:spMkLst>
        </pc:spChg>
        <pc:picChg chg="add mod modCrop">
          <ac:chgData name="Philipp Ringswirth" userId="789ddbea-5776-41ae-8246-72ec835be84b" providerId="ADAL" clId="{04C44023-1B5D-4C26-B66E-8C5FB86D57AC}" dt="2024-12-02T08:32:40.827" v="2925" actId="1076"/>
          <ac:picMkLst>
            <pc:docMk/>
            <pc:sldMk cId="3457034372" sldId="285"/>
            <ac:picMk id="3" creationId="{C16F3558-2EB4-2622-9601-B2E8C477E839}"/>
          </ac:picMkLst>
        </pc:picChg>
      </pc:sldChg>
      <pc:sldChg chg="addSp delSp modSp add mod">
        <pc:chgData name="Philipp Ringswirth" userId="789ddbea-5776-41ae-8246-72ec835be84b" providerId="ADAL" clId="{04C44023-1B5D-4C26-B66E-8C5FB86D57AC}" dt="2024-12-02T08:33:11.223" v="2934" actId="1076"/>
        <pc:sldMkLst>
          <pc:docMk/>
          <pc:sldMk cId="2346825653" sldId="286"/>
        </pc:sldMkLst>
        <pc:spChg chg="mod">
          <ac:chgData name="Philipp Ringswirth" userId="789ddbea-5776-41ae-8246-72ec835be84b" providerId="ADAL" clId="{04C44023-1B5D-4C26-B66E-8C5FB86D57AC}" dt="2024-11-26T14:56:40.067" v="884" actId="113"/>
          <ac:spMkLst>
            <pc:docMk/>
            <pc:sldMk cId="2346825653" sldId="286"/>
            <ac:spMk id="5" creationId="{BB0FD054-CF9A-CBBD-E96B-9195B8DA00E0}"/>
          </ac:spMkLst>
        </pc:spChg>
        <pc:spChg chg="mod">
          <ac:chgData name="Philipp Ringswirth" userId="789ddbea-5776-41ae-8246-72ec835be84b" providerId="ADAL" clId="{04C44023-1B5D-4C26-B66E-8C5FB86D57AC}" dt="2024-11-26T14:56:23.098" v="880" actId="20577"/>
          <ac:spMkLst>
            <pc:docMk/>
            <pc:sldMk cId="2346825653" sldId="286"/>
            <ac:spMk id="6" creationId="{5F3BD39E-1DEA-1059-B55F-22B985827756}"/>
          </ac:spMkLst>
        </pc:spChg>
        <pc:picChg chg="add mod modCrop">
          <ac:chgData name="Philipp Ringswirth" userId="789ddbea-5776-41ae-8246-72ec835be84b" providerId="ADAL" clId="{04C44023-1B5D-4C26-B66E-8C5FB86D57AC}" dt="2024-12-02T08:33:11.223" v="2934" actId="1076"/>
          <ac:picMkLst>
            <pc:docMk/>
            <pc:sldMk cId="2346825653" sldId="286"/>
            <ac:picMk id="7" creationId="{261FBDEC-4CC1-BA69-D897-DDE3FDD65DA5}"/>
          </ac:picMkLst>
        </pc:picChg>
      </pc:sldChg>
      <pc:sldChg chg="addSp delSp modSp add mod modNotesTx">
        <pc:chgData name="Philipp Ringswirth" userId="789ddbea-5776-41ae-8246-72ec835be84b" providerId="ADAL" clId="{04C44023-1B5D-4C26-B66E-8C5FB86D57AC}" dt="2024-12-18T15:40:21.753" v="6154" actId="27636"/>
        <pc:sldMkLst>
          <pc:docMk/>
          <pc:sldMk cId="3426098413" sldId="287"/>
        </pc:sldMkLst>
        <pc:spChg chg="mod">
          <ac:chgData name="Philipp Ringswirth" userId="789ddbea-5776-41ae-8246-72ec835be84b" providerId="ADAL" clId="{04C44023-1B5D-4C26-B66E-8C5FB86D57AC}" dt="2024-11-26T15:12:03.379" v="1905" actId="114"/>
          <ac:spMkLst>
            <pc:docMk/>
            <pc:sldMk cId="3426098413" sldId="287"/>
            <ac:spMk id="5" creationId="{BB0FD054-CF9A-CBBD-E96B-9195B8DA00E0}"/>
          </ac:spMkLst>
        </pc:spChg>
        <pc:spChg chg="mod">
          <ac:chgData name="Philipp Ringswirth" userId="789ddbea-5776-41ae-8246-72ec835be84b" providerId="ADAL" clId="{04C44023-1B5D-4C26-B66E-8C5FB86D57AC}" dt="2024-12-18T15:40:21.753" v="6154" actId="27636"/>
          <ac:spMkLst>
            <pc:docMk/>
            <pc:sldMk cId="3426098413" sldId="287"/>
            <ac:spMk id="6" creationId="{5F3BD39E-1DEA-1059-B55F-22B985827756}"/>
          </ac:spMkLst>
        </pc:spChg>
        <pc:picChg chg="add mod modCrop">
          <ac:chgData name="Philipp Ringswirth" userId="789ddbea-5776-41ae-8246-72ec835be84b" providerId="ADAL" clId="{04C44023-1B5D-4C26-B66E-8C5FB86D57AC}" dt="2024-12-02T08:34:17.919" v="2943" actId="1076"/>
          <ac:picMkLst>
            <pc:docMk/>
            <pc:sldMk cId="3426098413" sldId="287"/>
            <ac:picMk id="3" creationId="{FDB15E60-2223-F737-538E-89A4A2087248}"/>
          </ac:picMkLst>
        </pc:picChg>
      </pc:sldChg>
      <pc:sldChg chg="addSp delSp modSp add mod modNotesTx">
        <pc:chgData name="Philipp Ringswirth" userId="789ddbea-5776-41ae-8246-72ec835be84b" providerId="ADAL" clId="{04C44023-1B5D-4C26-B66E-8C5FB86D57AC}" dt="2024-12-18T15:40:21.768" v="6155" actId="27636"/>
        <pc:sldMkLst>
          <pc:docMk/>
          <pc:sldMk cId="3054320818" sldId="288"/>
        </pc:sldMkLst>
        <pc:spChg chg="mod">
          <ac:chgData name="Philipp Ringswirth" userId="789ddbea-5776-41ae-8246-72ec835be84b" providerId="ADAL" clId="{04C44023-1B5D-4C26-B66E-8C5FB86D57AC}" dt="2024-12-18T15:40:21.768" v="6155" actId="27636"/>
          <ac:spMkLst>
            <pc:docMk/>
            <pc:sldMk cId="3054320818" sldId="288"/>
            <ac:spMk id="5" creationId="{BB0FD054-CF9A-CBBD-E96B-9195B8DA00E0}"/>
          </ac:spMkLst>
        </pc:spChg>
        <pc:spChg chg="mod">
          <ac:chgData name="Philipp Ringswirth" userId="789ddbea-5776-41ae-8246-72ec835be84b" providerId="ADAL" clId="{04C44023-1B5D-4C26-B66E-8C5FB86D57AC}" dt="2024-11-26T15:05:06.217" v="1364" actId="20577"/>
          <ac:spMkLst>
            <pc:docMk/>
            <pc:sldMk cId="3054320818" sldId="288"/>
            <ac:spMk id="6" creationId="{5F3BD39E-1DEA-1059-B55F-22B985827756}"/>
          </ac:spMkLst>
        </pc:spChg>
        <pc:picChg chg="add mod modCrop">
          <ac:chgData name="Philipp Ringswirth" userId="789ddbea-5776-41ae-8246-72ec835be84b" providerId="ADAL" clId="{04C44023-1B5D-4C26-B66E-8C5FB86D57AC}" dt="2024-12-02T08:34:57.343" v="2952" actId="1076"/>
          <ac:picMkLst>
            <pc:docMk/>
            <pc:sldMk cId="3054320818" sldId="288"/>
            <ac:picMk id="7" creationId="{918FC861-03C6-130B-D670-1BB3B5C234D7}"/>
          </ac:picMkLst>
        </pc:picChg>
      </pc:sldChg>
      <pc:sldChg chg="addSp delSp modSp add mod modNotesTx">
        <pc:chgData name="Philipp Ringswirth" userId="789ddbea-5776-41ae-8246-72ec835be84b" providerId="ADAL" clId="{04C44023-1B5D-4C26-B66E-8C5FB86D57AC}" dt="2024-12-18T15:40:21.784" v="6157" actId="27636"/>
        <pc:sldMkLst>
          <pc:docMk/>
          <pc:sldMk cId="3567637811" sldId="289"/>
        </pc:sldMkLst>
        <pc:spChg chg="mod">
          <ac:chgData name="Philipp Ringswirth" userId="789ddbea-5776-41ae-8246-72ec835be84b" providerId="ADAL" clId="{04C44023-1B5D-4C26-B66E-8C5FB86D57AC}" dt="2024-12-18T15:40:21.784" v="6156" actId="27636"/>
          <ac:spMkLst>
            <pc:docMk/>
            <pc:sldMk cId="3567637811" sldId="289"/>
            <ac:spMk id="5" creationId="{BB0FD054-CF9A-CBBD-E96B-9195B8DA00E0}"/>
          </ac:spMkLst>
        </pc:spChg>
        <pc:spChg chg="mod">
          <ac:chgData name="Philipp Ringswirth" userId="789ddbea-5776-41ae-8246-72ec835be84b" providerId="ADAL" clId="{04C44023-1B5D-4C26-B66E-8C5FB86D57AC}" dt="2024-12-18T15:40:21.784" v="6157" actId="27636"/>
          <ac:spMkLst>
            <pc:docMk/>
            <pc:sldMk cId="3567637811" sldId="289"/>
            <ac:spMk id="6" creationId="{5F3BD39E-1DEA-1059-B55F-22B985827756}"/>
          </ac:spMkLst>
        </pc:spChg>
        <pc:picChg chg="add mod modCrop">
          <ac:chgData name="Philipp Ringswirth" userId="789ddbea-5776-41ae-8246-72ec835be84b" providerId="ADAL" clId="{04C44023-1B5D-4C26-B66E-8C5FB86D57AC}" dt="2024-12-02T08:35:38.352" v="2961" actId="1076"/>
          <ac:picMkLst>
            <pc:docMk/>
            <pc:sldMk cId="3567637811" sldId="289"/>
            <ac:picMk id="3" creationId="{08900DE9-7742-F50B-A8AB-158ACF5C559E}"/>
          </ac:picMkLst>
        </pc:picChg>
      </pc:sldChg>
      <pc:sldChg chg="addSp delSp modSp new mod modClrScheme chgLayout modNotesTx">
        <pc:chgData name="Philipp Ringswirth" userId="789ddbea-5776-41ae-8246-72ec835be84b" providerId="ADAL" clId="{04C44023-1B5D-4C26-B66E-8C5FB86D57AC}" dt="2024-12-02T08:36:42.851" v="2977" actId="1076"/>
        <pc:sldMkLst>
          <pc:docMk/>
          <pc:sldMk cId="683380275" sldId="290"/>
        </pc:sldMkLst>
        <pc:spChg chg="mod ord">
          <ac:chgData name="Philipp Ringswirth" userId="789ddbea-5776-41ae-8246-72ec835be84b" providerId="ADAL" clId="{04C44023-1B5D-4C26-B66E-8C5FB86D57AC}" dt="2024-11-26T15:27:07.896" v="2729" actId="20577"/>
          <ac:spMkLst>
            <pc:docMk/>
            <pc:sldMk cId="683380275" sldId="290"/>
            <ac:spMk id="2" creationId="{49BEAB06-5E12-F923-39FA-3C9BB05D20B7}"/>
          </ac:spMkLst>
        </pc:spChg>
        <pc:spChg chg="add mod ord">
          <ac:chgData name="Philipp Ringswirth" userId="789ddbea-5776-41ae-8246-72ec835be84b" providerId="ADAL" clId="{04C44023-1B5D-4C26-B66E-8C5FB86D57AC}" dt="2024-12-02T08:36:32.187" v="2975" actId="1076"/>
          <ac:spMkLst>
            <pc:docMk/>
            <pc:sldMk cId="683380275" sldId="290"/>
            <ac:spMk id="5" creationId="{50624C80-F7D3-2266-59C6-25EC5A57F2C0}"/>
          </ac:spMkLst>
        </pc:spChg>
        <pc:picChg chg="add mod modCrop">
          <ac:chgData name="Philipp Ringswirth" userId="789ddbea-5776-41ae-8246-72ec835be84b" providerId="ADAL" clId="{04C44023-1B5D-4C26-B66E-8C5FB86D57AC}" dt="2024-12-02T08:36:42.851" v="2977" actId="1076"/>
          <ac:picMkLst>
            <pc:docMk/>
            <pc:sldMk cId="683380275" sldId="290"/>
            <ac:picMk id="4" creationId="{A48C6E90-E7DF-96F7-CE34-1CE3E8749E5F}"/>
          </ac:picMkLst>
        </pc:picChg>
      </pc:sldChg>
      <pc:sldChg chg="addSp modSp new mod">
        <pc:chgData name="Philipp Ringswirth" userId="789ddbea-5776-41ae-8246-72ec835be84b" providerId="ADAL" clId="{04C44023-1B5D-4C26-B66E-8C5FB86D57AC}" dt="2024-12-13T16:23:06.733" v="5805" actId="122"/>
        <pc:sldMkLst>
          <pc:docMk/>
          <pc:sldMk cId="91084914" sldId="291"/>
        </pc:sldMkLst>
        <pc:spChg chg="mod">
          <ac:chgData name="Philipp Ringswirth" userId="789ddbea-5776-41ae-8246-72ec835be84b" providerId="ADAL" clId="{04C44023-1B5D-4C26-B66E-8C5FB86D57AC}" dt="2024-11-26T15:27:31.559" v="2740" actId="20577"/>
          <ac:spMkLst>
            <pc:docMk/>
            <pc:sldMk cId="91084914" sldId="291"/>
            <ac:spMk id="2" creationId="{35D3506C-F095-C11E-88D6-B601878756E4}"/>
          </ac:spMkLst>
        </pc:spChg>
        <pc:spChg chg="mod">
          <ac:chgData name="Philipp Ringswirth" userId="789ddbea-5776-41ae-8246-72ec835be84b" providerId="ADAL" clId="{04C44023-1B5D-4C26-B66E-8C5FB86D57AC}" dt="2024-12-13T16:23:06.733" v="5805" actId="122"/>
          <ac:spMkLst>
            <pc:docMk/>
            <pc:sldMk cId="91084914" sldId="291"/>
            <ac:spMk id="3" creationId="{B31E7D3B-3564-0097-62BB-6B3EC993428C}"/>
          </ac:spMkLst>
        </pc:spChg>
        <pc:picChg chg="add mod">
          <ac:chgData name="Philipp Ringswirth" userId="789ddbea-5776-41ae-8246-72ec835be84b" providerId="ADAL" clId="{04C44023-1B5D-4C26-B66E-8C5FB86D57AC}" dt="2024-12-13T16:22:59.903" v="5804" actId="1076"/>
          <ac:picMkLst>
            <pc:docMk/>
            <pc:sldMk cId="91084914" sldId="291"/>
            <ac:picMk id="5" creationId="{C85B6B6F-36EE-916E-0E44-3BFBCF2F14ED}"/>
          </ac:picMkLst>
        </pc:picChg>
      </pc:sldChg>
      <pc:sldChg chg="modSp add mod modNotesTx">
        <pc:chgData name="Philipp Ringswirth" userId="789ddbea-5776-41ae-8246-72ec835be84b" providerId="ADAL" clId="{04C44023-1B5D-4C26-B66E-8C5FB86D57AC}" dt="2024-12-10T13:19:14.069" v="3111" actId="20577"/>
        <pc:sldMkLst>
          <pc:docMk/>
          <pc:sldMk cId="4187486191" sldId="292"/>
        </pc:sldMkLst>
        <pc:spChg chg="mod">
          <ac:chgData name="Philipp Ringswirth" userId="789ddbea-5776-41ae-8246-72ec835be84b" providerId="ADAL" clId="{04C44023-1B5D-4C26-B66E-8C5FB86D57AC}" dt="2024-12-10T13:17:29.838" v="3009" actId="20577"/>
          <ac:spMkLst>
            <pc:docMk/>
            <pc:sldMk cId="4187486191" sldId="292"/>
            <ac:spMk id="362" creationId="{00000000-0000-0000-0000-000000000000}"/>
          </ac:spMkLst>
        </pc:spChg>
        <pc:spChg chg="mod">
          <ac:chgData name="Philipp Ringswirth" userId="789ddbea-5776-41ae-8246-72ec835be84b" providerId="ADAL" clId="{04C44023-1B5D-4C26-B66E-8C5FB86D57AC}" dt="2024-12-10T13:18:04.440" v="3090" actId="20577"/>
          <ac:spMkLst>
            <pc:docMk/>
            <pc:sldMk cId="4187486191" sldId="292"/>
            <ac:spMk id="363" creationId="{00000000-0000-0000-0000-000000000000}"/>
          </ac:spMkLst>
        </pc:spChg>
      </pc:sldChg>
      <pc:sldChg chg="addSp delSp modSp new mod modClrScheme chgLayout">
        <pc:chgData name="Philipp Ringswirth" userId="789ddbea-5776-41ae-8246-72ec835be84b" providerId="ADAL" clId="{04C44023-1B5D-4C26-B66E-8C5FB86D57AC}" dt="2024-12-10T13:21:35.298" v="3144" actId="1076"/>
        <pc:sldMkLst>
          <pc:docMk/>
          <pc:sldMk cId="1468565735" sldId="293"/>
        </pc:sldMkLst>
        <pc:spChg chg="add mod ord">
          <ac:chgData name="Philipp Ringswirth" userId="789ddbea-5776-41ae-8246-72ec835be84b" providerId="ADAL" clId="{04C44023-1B5D-4C26-B66E-8C5FB86D57AC}" dt="2024-12-10T13:20:05.760" v="3130" actId="20577"/>
          <ac:spMkLst>
            <pc:docMk/>
            <pc:sldMk cId="1468565735" sldId="293"/>
            <ac:spMk id="4" creationId="{D3EFCDDD-A116-AE74-E0DE-BD5FF3912211}"/>
          </ac:spMkLst>
        </pc:spChg>
        <pc:spChg chg="add mod ord">
          <ac:chgData name="Philipp Ringswirth" userId="789ddbea-5776-41ae-8246-72ec835be84b" providerId="ADAL" clId="{04C44023-1B5D-4C26-B66E-8C5FB86D57AC}" dt="2024-12-10T13:21:27.993" v="3142" actId="20577"/>
          <ac:spMkLst>
            <pc:docMk/>
            <pc:sldMk cId="1468565735" sldId="293"/>
            <ac:spMk id="5" creationId="{F67E6B56-7665-58C7-DEC9-C409AC7B5129}"/>
          </ac:spMkLst>
        </pc:spChg>
        <pc:picChg chg="add mod">
          <ac:chgData name="Philipp Ringswirth" userId="789ddbea-5776-41ae-8246-72ec835be84b" providerId="ADAL" clId="{04C44023-1B5D-4C26-B66E-8C5FB86D57AC}" dt="2024-12-10T13:21:35.298" v="3144" actId="1076"/>
          <ac:picMkLst>
            <pc:docMk/>
            <pc:sldMk cId="1468565735" sldId="293"/>
            <ac:picMk id="7" creationId="{05F76612-1C75-892A-3AB9-5F07EB9E73E1}"/>
          </ac:picMkLst>
        </pc:picChg>
      </pc:sldChg>
      <pc:sldChg chg="modSp add mod modNotesTx">
        <pc:chgData name="Philipp Ringswirth" userId="789ddbea-5776-41ae-8246-72ec835be84b" providerId="ADAL" clId="{04C44023-1B5D-4C26-B66E-8C5FB86D57AC}" dt="2024-12-11T08:29:29.603" v="3211" actId="20577"/>
        <pc:sldMkLst>
          <pc:docMk/>
          <pc:sldMk cId="3158128594" sldId="294"/>
        </pc:sldMkLst>
        <pc:spChg chg="mod">
          <ac:chgData name="Philipp Ringswirth" userId="789ddbea-5776-41ae-8246-72ec835be84b" providerId="ADAL" clId="{04C44023-1B5D-4C26-B66E-8C5FB86D57AC}" dt="2024-12-11T08:29:14.390" v="3150" actId="20577"/>
          <ac:spMkLst>
            <pc:docMk/>
            <pc:sldMk cId="3158128594" sldId="294"/>
            <ac:spMk id="362" creationId="{00000000-0000-0000-0000-000000000000}"/>
          </ac:spMkLst>
        </pc:spChg>
        <pc:spChg chg="mod">
          <ac:chgData name="Philipp Ringswirth" userId="789ddbea-5776-41ae-8246-72ec835be84b" providerId="ADAL" clId="{04C44023-1B5D-4C26-B66E-8C5FB86D57AC}" dt="2024-12-11T08:29:29.603" v="3211" actId="20577"/>
          <ac:spMkLst>
            <pc:docMk/>
            <pc:sldMk cId="3158128594" sldId="294"/>
            <ac:spMk id="363" creationId="{00000000-0000-0000-0000-000000000000}"/>
          </ac:spMkLst>
        </pc:spChg>
      </pc:sldChg>
      <pc:sldChg chg="addSp delSp modSp new mod modClrScheme delAnim modAnim chgLayout modNotesTx">
        <pc:chgData name="Philipp Ringswirth" userId="789ddbea-5776-41ae-8246-72ec835be84b" providerId="ADAL" clId="{04C44023-1B5D-4C26-B66E-8C5FB86D57AC}" dt="2024-12-11T09:02:01.327" v="3566" actId="20577"/>
        <pc:sldMkLst>
          <pc:docMk/>
          <pc:sldMk cId="2300426141" sldId="295"/>
        </pc:sldMkLst>
        <pc:spChg chg="add mod ord">
          <ac:chgData name="Philipp Ringswirth" userId="789ddbea-5776-41ae-8246-72ec835be84b" providerId="ADAL" clId="{04C44023-1B5D-4C26-B66E-8C5FB86D57AC}" dt="2024-12-11T09:02:01.327" v="3566" actId="20577"/>
          <ac:spMkLst>
            <pc:docMk/>
            <pc:sldMk cId="2300426141" sldId="295"/>
            <ac:spMk id="4" creationId="{274BC00A-2680-174A-BCB0-6105355888CA}"/>
          </ac:spMkLst>
        </pc:spChg>
        <pc:spChg chg="add del mod ord">
          <ac:chgData name="Philipp Ringswirth" userId="789ddbea-5776-41ae-8246-72ec835be84b" providerId="ADAL" clId="{04C44023-1B5D-4C26-B66E-8C5FB86D57AC}" dt="2024-12-11T08:56:36.681" v="3547" actId="403"/>
          <ac:spMkLst>
            <pc:docMk/>
            <pc:sldMk cId="2300426141" sldId="295"/>
            <ac:spMk id="5" creationId="{851DD17D-98BE-738C-EAEB-BF6EBB12E929}"/>
          </ac:spMkLst>
        </pc:spChg>
        <pc:spChg chg="add mod">
          <ac:chgData name="Philipp Ringswirth" userId="789ddbea-5776-41ae-8246-72ec835be84b" providerId="ADAL" clId="{04C44023-1B5D-4C26-B66E-8C5FB86D57AC}" dt="2024-12-11T08:54:04.829" v="3535" actId="113"/>
          <ac:spMkLst>
            <pc:docMk/>
            <pc:sldMk cId="2300426141" sldId="295"/>
            <ac:spMk id="10" creationId="{D9DA6985-5758-1A8F-F948-00ECCA6FB88F}"/>
          </ac:spMkLst>
        </pc:spChg>
        <pc:picChg chg="add mod">
          <ac:chgData name="Philipp Ringswirth" userId="789ddbea-5776-41ae-8246-72ec835be84b" providerId="ADAL" clId="{04C44023-1B5D-4C26-B66E-8C5FB86D57AC}" dt="2024-12-11T09:00:28.607" v="3558" actId="1076"/>
          <ac:picMkLst>
            <pc:docMk/>
            <pc:sldMk cId="2300426141" sldId="295"/>
            <ac:picMk id="7" creationId="{D3A61B0D-1DF3-4ECB-2729-7455B6998C74}"/>
          </ac:picMkLst>
        </pc:picChg>
        <pc:picChg chg="add mod">
          <ac:chgData name="Philipp Ringswirth" userId="789ddbea-5776-41ae-8246-72ec835be84b" providerId="ADAL" clId="{04C44023-1B5D-4C26-B66E-8C5FB86D57AC}" dt="2024-12-11T09:01:27.746" v="3564" actId="14100"/>
          <ac:picMkLst>
            <pc:docMk/>
            <pc:sldMk cId="2300426141" sldId="295"/>
            <ac:picMk id="1026" creationId="{B03328D0-FDC7-93E3-CD48-421A02903605}"/>
          </ac:picMkLst>
        </pc:picChg>
      </pc:sldChg>
      <pc:sldChg chg="modSp add mod">
        <pc:chgData name="Philipp Ringswirth" userId="789ddbea-5776-41ae-8246-72ec835be84b" providerId="ADAL" clId="{04C44023-1B5D-4C26-B66E-8C5FB86D57AC}" dt="2024-12-11T09:06:01.013" v="3856" actId="108"/>
        <pc:sldMkLst>
          <pc:docMk/>
          <pc:sldMk cId="1994323337" sldId="296"/>
        </pc:sldMkLst>
        <pc:spChg chg="mod">
          <ac:chgData name="Philipp Ringswirth" userId="789ddbea-5776-41ae-8246-72ec835be84b" providerId="ADAL" clId="{04C44023-1B5D-4C26-B66E-8C5FB86D57AC}" dt="2024-12-11T09:02:06.839" v="3569" actId="20577"/>
          <ac:spMkLst>
            <pc:docMk/>
            <pc:sldMk cId="1994323337" sldId="296"/>
            <ac:spMk id="4" creationId="{274BC00A-2680-174A-BCB0-6105355888CA}"/>
          </ac:spMkLst>
        </pc:spChg>
        <pc:spChg chg="mod">
          <ac:chgData name="Philipp Ringswirth" userId="789ddbea-5776-41ae-8246-72ec835be84b" providerId="ADAL" clId="{04C44023-1B5D-4C26-B66E-8C5FB86D57AC}" dt="2024-12-11T09:06:01.013" v="3856" actId="108"/>
          <ac:spMkLst>
            <pc:docMk/>
            <pc:sldMk cId="1994323337" sldId="296"/>
            <ac:spMk id="5" creationId="{851DD17D-98BE-738C-EAEB-BF6EBB12E929}"/>
          </ac:spMkLst>
        </pc:spChg>
        <pc:spChg chg="mod">
          <ac:chgData name="Philipp Ringswirth" userId="789ddbea-5776-41ae-8246-72ec835be84b" providerId="ADAL" clId="{04C44023-1B5D-4C26-B66E-8C5FB86D57AC}" dt="2024-12-11T09:04:03.372" v="3767" actId="14100"/>
          <ac:spMkLst>
            <pc:docMk/>
            <pc:sldMk cId="1994323337" sldId="296"/>
            <ac:spMk id="10" creationId="{D9DA6985-5758-1A8F-F948-00ECCA6FB88F}"/>
          </ac:spMkLst>
        </pc:spChg>
      </pc:sldChg>
      <pc:sldChg chg="modSp add mod">
        <pc:chgData name="Philipp Ringswirth" userId="789ddbea-5776-41ae-8246-72ec835be84b" providerId="ADAL" clId="{04C44023-1B5D-4C26-B66E-8C5FB86D57AC}" dt="2024-12-11T09:07:58.308" v="3925" actId="20577"/>
        <pc:sldMkLst>
          <pc:docMk/>
          <pc:sldMk cId="991082131" sldId="297"/>
        </pc:sldMkLst>
        <pc:spChg chg="mod">
          <ac:chgData name="Philipp Ringswirth" userId="789ddbea-5776-41ae-8246-72ec835be84b" providerId="ADAL" clId="{04C44023-1B5D-4C26-B66E-8C5FB86D57AC}" dt="2024-12-11T09:05:09.518" v="3770" actId="20577"/>
          <ac:spMkLst>
            <pc:docMk/>
            <pc:sldMk cId="991082131" sldId="297"/>
            <ac:spMk id="4" creationId="{274BC00A-2680-174A-BCB0-6105355888CA}"/>
          </ac:spMkLst>
        </pc:spChg>
        <pc:spChg chg="mod">
          <ac:chgData name="Philipp Ringswirth" userId="789ddbea-5776-41ae-8246-72ec835be84b" providerId="ADAL" clId="{04C44023-1B5D-4C26-B66E-8C5FB86D57AC}" dt="2024-12-11T09:07:42.399" v="3918" actId="108"/>
          <ac:spMkLst>
            <pc:docMk/>
            <pc:sldMk cId="991082131" sldId="297"/>
            <ac:spMk id="5" creationId="{851DD17D-98BE-738C-EAEB-BF6EBB12E929}"/>
          </ac:spMkLst>
        </pc:spChg>
        <pc:spChg chg="mod">
          <ac:chgData name="Philipp Ringswirth" userId="789ddbea-5776-41ae-8246-72ec835be84b" providerId="ADAL" clId="{04C44023-1B5D-4C26-B66E-8C5FB86D57AC}" dt="2024-12-11T09:07:58.308" v="3925" actId="20577"/>
          <ac:spMkLst>
            <pc:docMk/>
            <pc:sldMk cId="991082131" sldId="297"/>
            <ac:spMk id="10" creationId="{D9DA6985-5758-1A8F-F948-00ECCA6FB88F}"/>
          </ac:spMkLst>
        </pc:spChg>
      </pc:sldChg>
      <pc:sldChg chg="modSp add mod">
        <pc:chgData name="Philipp Ringswirth" userId="789ddbea-5776-41ae-8246-72ec835be84b" providerId="ADAL" clId="{04C44023-1B5D-4C26-B66E-8C5FB86D57AC}" dt="2024-12-11T09:11:24.936" v="4133" actId="108"/>
        <pc:sldMkLst>
          <pc:docMk/>
          <pc:sldMk cId="3264734746" sldId="298"/>
        </pc:sldMkLst>
        <pc:spChg chg="mod">
          <ac:chgData name="Philipp Ringswirth" userId="789ddbea-5776-41ae-8246-72ec835be84b" providerId="ADAL" clId="{04C44023-1B5D-4C26-B66E-8C5FB86D57AC}" dt="2024-12-11T09:08:16.372" v="3928" actId="20577"/>
          <ac:spMkLst>
            <pc:docMk/>
            <pc:sldMk cId="3264734746" sldId="298"/>
            <ac:spMk id="4" creationId="{274BC00A-2680-174A-BCB0-6105355888CA}"/>
          </ac:spMkLst>
        </pc:spChg>
        <pc:spChg chg="mod">
          <ac:chgData name="Philipp Ringswirth" userId="789ddbea-5776-41ae-8246-72ec835be84b" providerId="ADAL" clId="{04C44023-1B5D-4C26-B66E-8C5FB86D57AC}" dt="2024-12-11T09:11:24.936" v="4133" actId="108"/>
          <ac:spMkLst>
            <pc:docMk/>
            <pc:sldMk cId="3264734746" sldId="298"/>
            <ac:spMk id="5" creationId="{851DD17D-98BE-738C-EAEB-BF6EBB12E929}"/>
          </ac:spMkLst>
        </pc:spChg>
        <pc:spChg chg="mod">
          <ac:chgData name="Philipp Ringswirth" userId="789ddbea-5776-41ae-8246-72ec835be84b" providerId="ADAL" clId="{04C44023-1B5D-4C26-B66E-8C5FB86D57AC}" dt="2024-12-11T09:10:50.406" v="4121" actId="20577"/>
          <ac:spMkLst>
            <pc:docMk/>
            <pc:sldMk cId="3264734746" sldId="298"/>
            <ac:spMk id="10" creationId="{D9DA6985-5758-1A8F-F948-00ECCA6FB88F}"/>
          </ac:spMkLst>
        </pc:spChg>
      </pc:sldChg>
      <pc:sldChg chg="modSp add mod">
        <pc:chgData name="Philipp Ringswirth" userId="789ddbea-5776-41ae-8246-72ec835be84b" providerId="ADAL" clId="{04C44023-1B5D-4C26-B66E-8C5FB86D57AC}" dt="2024-12-11T09:15:12.938" v="4432" actId="20577"/>
        <pc:sldMkLst>
          <pc:docMk/>
          <pc:sldMk cId="2675649657" sldId="299"/>
        </pc:sldMkLst>
        <pc:spChg chg="mod">
          <ac:chgData name="Philipp Ringswirth" userId="789ddbea-5776-41ae-8246-72ec835be84b" providerId="ADAL" clId="{04C44023-1B5D-4C26-B66E-8C5FB86D57AC}" dt="2024-12-11T09:11:41.347" v="4136" actId="20577"/>
          <ac:spMkLst>
            <pc:docMk/>
            <pc:sldMk cId="2675649657" sldId="299"/>
            <ac:spMk id="4" creationId="{274BC00A-2680-174A-BCB0-6105355888CA}"/>
          </ac:spMkLst>
        </pc:spChg>
        <pc:spChg chg="mod">
          <ac:chgData name="Philipp Ringswirth" userId="789ddbea-5776-41ae-8246-72ec835be84b" providerId="ADAL" clId="{04C44023-1B5D-4C26-B66E-8C5FB86D57AC}" dt="2024-12-11T09:14:34.347" v="4422" actId="20577"/>
          <ac:spMkLst>
            <pc:docMk/>
            <pc:sldMk cId="2675649657" sldId="299"/>
            <ac:spMk id="5" creationId="{851DD17D-98BE-738C-EAEB-BF6EBB12E929}"/>
          </ac:spMkLst>
        </pc:spChg>
        <pc:spChg chg="mod">
          <ac:chgData name="Philipp Ringswirth" userId="789ddbea-5776-41ae-8246-72ec835be84b" providerId="ADAL" clId="{04C44023-1B5D-4C26-B66E-8C5FB86D57AC}" dt="2024-12-11T09:15:12.938" v="4432" actId="20577"/>
          <ac:spMkLst>
            <pc:docMk/>
            <pc:sldMk cId="2675649657" sldId="299"/>
            <ac:spMk id="10" creationId="{D9DA6985-5758-1A8F-F948-00ECCA6FB88F}"/>
          </ac:spMkLst>
        </pc:spChg>
        <pc:picChg chg="mod">
          <ac:chgData name="Philipp Ringswirth" userId="789ddbea-5776-41ae-8246-72ec835be84b" providerId="ADAL" clId="{04C44023-1B5D-4C26-B66E-8C5FB86D57AC}" dt="2024-12-11T09:14:06.139" v="4338" actId="1076"/>
          <ac:picMkLst>
            <pc:docMk/>
            <pc:sldMk cId="2675649657" sldId="299"/>
            <ac:picMk id="1026" creationId="{B03328D0-FDC7-93E3-CD48-421A02903605}"/>
          </ac:picMkLst>
        </pc:picChg>
      </pc:sldChg>
      <pc:sldChg chg="modSp add mod modAnim">
        <pc:chgData name="Philipp Ringswirth" userId="789ddbea-5776-41ae-8246-72ec835be84b" providerId="ADAL" clId="{04C44023-1B5D-4C26-B66E-8C5FB86D57AC}" dt="2024-12-11T09:17:51.270" v="4677" actId="1076"/>
        <pc:sldMkLst>
          <pc:docMk/>
          <pc:sldMk cId="580125437" sldId="300"/>
        </pc:sldMkLst>
        <pc:spChg chg="mod">
          <ac:chgData name="Philipp Ringswirth" userId="789ddbea-5776-41ae-8246-72ec835be84b" providerId="ADAL" clId="{04C44023-1B5D-4C26-B66E-8C5FB86D57AC}" dt="2024-12-11T09:15:35.922" v="4435" actId="20577"/>
          <ac:spMkLst>
            <pc:docMk/>
            <pc:sldMk cId="580125437" sldId="300"/>
            <ac:spMk id="4" creationId="{274BC00A-2680-174A-BCB0-6105355888CA}"/>
          </ac:spMkLst>
        </pc:spChg>
        <pc:spChg chg="mod">
          <ac:chgData name="Philipp Ringswirth" userId="789ddbea-5776-41ae-8246-72ec835be84b" providerId="ADAL" clId="{04C44023-1B5D-4C26-B66E-8C5FB86D57AC}" dt="2024-12-11T09:16:34.113" v="4628" actId="20577"/>
          <ac:spMkLst>
            <pc:docMk/>
            <pc:sldMk cId="580125437" sldId="300"/>
            <ac:spMk id="5" creationId="{851DD17D-98BE-738C-EAEB-BF6EBB12E929}"/>
          </ac:spMkLst>
        </pc:spChg>
        <pc:spChg chg="mod">
          <ac:chgData name="Philipp Ringswirth" userId="789ddbea-5776-41ae-8246-72ec835be84b" providerId="ADAL" clId="{04C44023-1B5D-4C26-B66E-8C5FB86D57AC}" dt="2024-12-11T09:17:46.244" v="4676" actId="20577"/>
          <ac:spMkLst>
            <pc:docMk/>
            <pc:sldMk cId="580125437" sldId="300"/>
            <ac:spMk id="10" creationId="{D9DA6985-5758-1A8F-F948-00ECCA6FB88F}"/>
          </ac:spMkLst>
        </pc:spChg>
        <pc:picChg chg="mod">
          <ac:chgData name="Philipp Ringswirth" userId="789ddbea-5776-41ae-8246-72ec835be84b" providerId="ADAL" clId="{04C44023-1B5D-4C26-B66E-8C5FB86D57AC}" dt="2024-12-11T09:17:51.270" v="4677" actId="1076"/>
          <ac:picMkLst>
            <pc:docMk/>
            <pc:sldMk cId="580125437" sldId="300"/>
            <ac:picMk id="1026" creationId="{B03328D0-FDC7-93E3-CD48-421A02903605}"/>
          </ac:picMkLst>
        </pc:picChg>
      </pc:sldChg>
      <pc:sldChg chg="modSp add mod">
        <pc:chgData name="Philipp Ringswirth" userId="789ddbea-5776-41ae-8246-72ec835be84b" providerId="ADAL" clId="{04C44023-1B5D-4C26-B66E-8C5FB86D57AC}" dt="2024-12-11T09:20:04.628" v="4868"/>
        <pc:sldMkLst>
          <pc:docMk/>
          <pc:sldMk cId="3243135160" sldId="301"/>
        </pc:sldMkLst>
        <pc:spChg chg="mod">
          <ac:chgData name="Philipp Ringswirth" userId="789ddbea-5776-41ae-8246-72ec835be84b" providerId="ADAL" clId="{04C44023-1B5D-4C26-B66E-8C5FB86D57AC}" dt="2024-12-11T09:18:10.578" v="4680" actId="20577"/>
          <ac:spMkLst>
            <pc:docMk/>
            <pc:sldMk cId="3243135160" sldId="301"/>
            <ac:spMk id="4" creationId="{274BC00A-2680-174A-BCB0-6105355888CA}"/>
          </ac:spMkLst>
        </pc:spChg>
        <pc:spChg chg="mod">
          <ac:chgData name="Philipp Ringswirth" userId="789ddbea-5776-41ae-8246-72ec835be84b" providerId="ADAL" clId="{04C44023-1B5D-4C26-B66E-8C5FB86D57AC}" dt="2024-12-11T09:19:51.615" v="4867" actId="20577"/>
          <ac:spMkLst>
            <pc:docMk/>
            <pc:sldMk cId="3243135160" sldId="301"/>
            <ac:spMk id="5" creationId="{851DD17D-98BE-738C-EAEB-BF6EBB12E929}"/>
          </ac:spMkLst>
        </pc:spChg>
        <pc:spChg chg="mod">
          <ac:chgData name="Philipp Ringswirth" userId="789ddbea-5776-41ae-8246-72ec835be84b" providerId="ADAL" clId="{04C44023-1B5D-4C26-B66E-8C5FB86D57AC}" dt="2024-12-11T09:20:04.628" v="4868"/>
          <ac:spMkLst>
            <pc:docMk/>
            <pc:sldMk cId="3243135160" sldId="301"/>
            <ac:spMk id="10" creationId="{D9DA6985-5758-1A8F-F948-00ECCA6FB88F}"/>
          </ac:spMkLst>
        </pc:spChg>
        <pc:picChg chg="mod">
          <ac:chgData name="Philipp Ringswirth" userId="789ddbea-5776-41ae-8246-72ec835be84b" providerId="ADAL" clId="{04C44023-1B5D-4C26-B66E-8C5FB86D57AC}" dt="2024-12-11T09:18:54.569" v="4765" actId="1076"/>
          <ac:picMkLst>
            <pc:docMk/>
            <pc:sldMk cId="3243135160" sldId="301"/>
            <ac:picMk id="1026" creationId="{B03328D0-FDC7-93E3-CD48-421A02903605}"/>
          </ac:picMkLst>
        </pc:picChg>
      </pc:sldChg>
      <pc:sldChg chg="modSp add mod">
        <pc:chgData name="Philipp Ringswirth" userId="789ddbea-5776-41ae-8246-72ec835be84b" providerId="ADAL" clId="{04C44023-1B5D-4C26-B66E-8C5FB86D57AC}" dt="2024-12-11T09:27:48.214" v="5776" actId="20577"/>
        <pc:sldMkLst>
          <pc:docMk/>
          <pc:sldMk cId="3147590983" sldId="302"/>
        </pc:sldMkLst>
        <pc:spChg chg="mod">
          <ac:chgData name="Philipp Ringswirth" userId="789ddbea-5776-41ae-8246-72ec835be84b" providerId="ADAL" clId="{04C44023-1B5D-4C26-B66E-8C5FB86D57AC}" dt="2024-12-11T09:20:22.369" v="4871" actId="20577"/>
          <ac:spMkLst>
            <pc:docMk/>
            <pc:sldMk cId="3147590983" sldId="302"/>
            <ac:spMk id="4" creationId="{274BC00A-2680-174A-BCB0-6105355888CA}"/>
          </ac:spMkLst>
        </pc:spChg>
        <pc:spChg chg="mod">
          <ac:chgData name="Philipp Ringswirth" userId="789ddbea-5776-41ae-8246-72ec835be84b" providerId="ADAL" clId="{04C44023-1B5D-4C26-B66E-8C5FB86D57AC}" dt="2024-12-11T09:27:48.214" v="5776" actId="20577"/>
          <ac:spMkLst>
            <pc:docMk/>
            <pc:sldMk cId="3147590983" sldId="302"/>
            <ac:spMk id="5" creationId="{851DD17D-98BE-738C-EAEB-BF6EBB12E929}"/>
          </ac:spMkLst>
        </pc:spChg>
        <pc:spChg chg="mod">
          <ac:chgData name="Philipp Ringswirth" userId="789ddbea-5776-41ae-8246-72ec835be84b" providerId="ADAL" clId="{04C44023-1B5D-4C26-B66E-8C5FB86D57AC}" dt="2024-12-11T09:22:48.456" v="5195" actId="20577"/>
          <ac:spMkLst>
            <pc:docMk/>
            <pc:sldMk cId="3147590983" sldId="302"/>
            <ac:spMk id="10" creationId="{D9DA6985-5758-1A8F-F948-00ECCA6FB88F}"/>
          </ac:spMkLst>
        </pc:spChg>
      </pc:sldChg>
      <pc:sldChg chg="modSp add mod">
        <pc:chgData name="Philipp Ringswirth" userId="789ddbea-5776-41ae-8246-72ec835be84b" providerId="ADAL" clId="{04C44023-1B5D-4C26-B66E-8C5FB86D57AC}" dt="2024-12-11T09:24:05.610" v="5300" actId="1076"/>
        <pc:sldMkLst>
          <pc:docMk/>
          <pc:sldMk cId="153394174" sldId="303"/>
        </pc:sldMkLst>
        <pc:spChg chg="mod">
          <ac:chgData name="Philipp Ringswirth" userId="789ddbea-5776-41ae-8246-72ec835be84b" providerId="ADAL" clId="{04C44023-1B5D-4C26-B66E-8C5FB86D57AC}" dt="2024-12-11T09:23:03.992" v="5198" actId="20577"/>
          <ac:spMkLst>
            <pc:docMk/>
            <pc:sldMk cId="153394174" sldId="303"/>
            <ac:spMk id="4" creationId="{274BC00A-2680-174A-BCB0-6105355888CA}"/>
          </ac:spMkLst>
        </pc:spChg>
        <pc:spChg chg="mod">
          <ac:chgData name="Philipp Ringswirth" userId="789ddbea-5776-41ae-8246-72ec835be84b" providerId="ADAL" clId="{04C44023-1B5D-4C26-B66E-8C5FB86D57AC}" dt="2024-12-11T09:23:54.678" v="5296" actId="20577"/>
          <ac:spMkLst>
            <pc:docMk/>
            <pc:sldMk cId="153394174" sldId="303"/>
            <ac:spMk id="5" creationId="{851DD17D-98BE-738C-EAEB-BF6EBB12E929}"/>
          </ac:spMkLst>
        </pc:spChg>
        <pc:spChg chg="mod">
          <ac:chgData name="Philipp Ringswirth" userId="789ddbea-5776-41ae-8246-72ec835be84b" providerId="ADAL" clId="{04C44023-1B5D-4C26-B66E-8C5FB86D57AC}" dt="2024-12-11T09:24:00.236" v="5299" actId="20577"/>
          <ac:spMkLst>
            <pc:docMk/>
            <pc:sldMk cId="153394174" sldId="303"/>
            <ac:spMk id="10" creationId="{D9DA6985-5758-1A8F-F948-00ECCA6FB88F}"/>
          </ac:spMkLst>
        </pc:spChg>
        <pc:picChg chg="mod">
          <ac:chgData name="Philipp Ringswirth" userId="789ddbea-5776-41ae-8246-72ec835be84b" providerId="ADAL" clId="{04C44023-1B5D-4C26-B66E-8C5FB86D57AC}" dt="2024-12-11T09:24:05.610" v="5300" actId="1076"/>
          <ac:picMkLst>
            <pc:docMk/>
            <pc:sldMk cId="153394174" sldId="303"/>
            <ac:picMk id="1026" creationId="{B03328D0-FDC7-93E3-CD48-421A02903605}"/>
          </ac:picMkLst>
        </pc:picChg>
      </pc:sldChg>
      <pc:sldChg chg="modSp add mod">
        <pc:chgData name="Philipp Ringswirth" userId="789ddbea-5776-41ae-8246-72ec835be84b" providerId="ADAL" clId="{04C44023-1B5D-4C26-B66E-8C5FB86D57AC}" dt="2024-12-11T09:25:44.951" v="5551" actId="20577"/>
        <pc:sldMkLst>
          <pc:docMk/>
          <pc:sldMk cId="594875415" sldId="304"/>
        </pc:sldMkLst>
        <pc:spChg chg="mod">
          <ac:chgData name="Philipp Ringswirth" userId="789ddbea-5776-41ae-8246-72ec835be84b" providerId="ADAL" clId="{04C44023-1B5D-4C26-B66E-8C5FB86D57AC}" dt="2024-12-11T09:24:18.952" v="5304" actId="20577"/>
          <ac:spMkLst>
            <pc:docMk/>
            <pc:sldMk cId="594875415" sldId="304"/>
            <ac:spMk id="4" creationId="{274BC00A-2680-174A-BCB0-6105355888CA}"/>
          </ac:spMkLst>
        </pc:spChg>
        <pc:spChg chg="mod">
          <ac:chgData name="Philipp Ringswirth" userId="789ddbea-5776-41ae-8246-72ec835be84b" providerId="ADAL" clId="{04C44023-1B5D-4C26-B66E-8C5FB86D57AC}" dt="2024-12-11T09:25:10.863" v="5482" actId="20577"/>
          <ac:spMkLst>
            <pc:docMk/>
            <pc:sldMk cId="594875415" sldId="304"/>
            <ac:spMk id="5" creationId="{851DD17D-98BE-738C-EAEB-BF6EBB12E929}"/>
          </ac:spMkLst>
        </pc:spChg>
        <pc:spChg chg="mod">
          <ac:chgData name="Philipp Ringswirth" userId="789ddbea-5776-41ae-8246-72ec835be84b" providerId="ADAL" clId="{04C44023-1B5D-4C26-B66E-8C5FB86D57AC}" dt="2024-12-11T09:25:44.951" v="5551" actId="20577"/>
          <ac:spMkLst>
            <pc:docMk/>
            <pc:sldMk cId="594875415" sldId="304"/>
            <ac:spMk id="10" creationId="{D9DA6985-5758-1A8F-F948-00ECCA6FB88F}"/>
          </ac:spMkLst>
        </pc:spChg>
      </pc:sldChg>
      <pc:sldChg chg="modSp add mod">
        <pc:chgData name="Philipp Ringswirth" userId="789ddbea-5776-41ae-8246-72ec835be84b" providerId="ADAL" clId="{04C44023-1B5D-4C26-B66E-8C5FB86D57AC}" dt="2024-12-11T09:27:00.838" v="5729" actId="20577"/>
        <pc:sldMkLst>
          <pc:docMk/>
          <pc:sldMk cId="76495886" sldId="305"/>
        </pc:sldMkLst>
        <pc:spChg chg="mod">
          <ac:chgData name="Philipp Ringswirth" userId="789ddbea-5776-41ae-8246-72ec835be84b" providerId="ADAL" clId="{04C44023-1B5D-4C26-B66E-8C5FB86D57AC}" dt="2024-12-11T09:26:01.151" v="5554" actId="20577"/>
          <ac:spMkLst>
            <pc:docMk/>
            <pc:sldMk cId="76495886" sldId="305"/>
            <ac:spMk id="4" creationId="{274BC00A-2680-174A-BCB0-6105355888CA}"/>
          </ac:spMkLst>
        </pc:spChg>
        <pc:spChg chg="mod">
          <ac:chgData name="Philipp Ringswirth" userId="789ddbea-5776-41ae-8246-72ec835be84b" providerId="ADAL" clId="{04C44023-1B5D-4C26-B66E-8C5FB86D57AC}" dt="2024-12-11T09:26:46.495" v="5676" actId="20577"/>
          <ac:spMkLst>
            <pc:docMk/>
            <pc:sldMk cId="76495886" sldId="305"/>
            <ac:spMk id="5" creationId="{851DD17D-98BE-738C-EAEB-BF6EBB12E929}"/>
          </ac:spMkLst>
        </pc:spChg>
        <pc:spChg chg="mod">
          <ac:chgData name="Philipp Ringswirth" userId="789ddbea-5776-41ae-8246-72ec835be84b" providerId="ADAL" clId="{04C44023-1B5D-4C26-B66E-8C5FB86D57AC}" dt="2024-12-11T09:27:00.838" v="5729" actId="20577"/>
          <ac:spMkLst>
            <pc:docMk/>
            <pc:sldMk cId="76495886" sldId="305"/>
            <ac:spMk id="10" creationId="{D9DA6985-5758-1A8F-F948-00ECCA6FB88F}"/>
          </ac:spMkLst>
        </pc:spChg>
      </pc:sldChg>
      <pc:sldChg chg="addSp modSp new mod">
        <pc:chgData name="Philipp Ringswirth" userId="789ddbea-5776-41ae-8246-72ec835be84b" providerId="ADAL" clId="{04C44023-1B5D-4C26-B66E-8C5FB86D57AC}" dt="2024-12-13T16:45:41.980" v="5838" actId="20577"/>
        <pc:sldMkLst>
          <pc:docMk/>
          <pc:sldMk cId="1601114601" sldId="306"/>
        </pc:sldMkLst>
        <pc:spChg chg="mod">
          <ac:chgData name="Philipp Ringswirth" userId="789ddbea-5776-41ae-8246-72ec835be84b" providerId="ADAL" clId="{04C44023-1B5D-4C26-B66E-8C5FB86D57AC}" dt="2024-12-13T16:45:41.980" v="5838" actId="20577"/>
          <ac:spMkLst>
            <pc:docMk/>
            <pc:sldMk cId="1601114601" sldId="306"/>
            <ac:spMk id="2" creationId="{AB296FD4-16CA-87C7-2E55-2EC836900D79}"/>
          </ac:spMkLst>
        </pc:spChg>
        <pc:spChg chg="mod">
          <ac:chgData name="Philipp Ringswirth" userId="789ddbea-5776-41ae-8246-72ec835be84b" providerId="ADAL" clId="{04C44023-1B5D-4C26-B66E-8C5FB86D57AC}" dt="2024-12-13T16:45:22.491" v="5823" actId="5793"/>
          <ac:spMkLst>
            <pc:docMk/>
            <pc:sldMk cId="1601114601" sldId="306"/>
            <ac:spMk id="3" creationId="{90884E4F-3476-E194-8F53-DF9AF50693A7}"/>
          </ac:spMkLst>
        </pc:spChg>
      </pc:sldChg>
      <pc:sldChg chg="addSp delSp modSp new mod modClrScheme chgLayout">
        <pc:chgData name="Philipp Ringswirth" userId="789ddbea-5776-41ae-8246-72ec835be84b" providerId="ADAL" clId="{04C44023-1B5D-4C26-B66E-8C5FB86D57AC}" dt="2024-12-13T16:43:27.700" v="5819" actId="20577"/>
        <pc:sldMkLst>
          <pc:docMk/>
          <pc:sldMk cId="888068963" sldId="307"/>
        </pc:sldMkLst>
        <pc:spChg chg="add mod ord">
          <ac:chgData name="Philipp Ringswirth" userId="789ddbea-5776-41ae-8246-72ec835be84b" providerId="ADAL" clId="{04C44023-1B5D-4C26-B66E-8C5FB86D57AC}" dt="2024-12-13T16:43:27.700" v="5819" actId="20577"/>
          <ac:spMkLst>
            <pc:docMk/>
            <pc:sldMk cId="888068963" sldId="307"/>
            <ac:spMk id="4" creationId="{A2E3A81E-E3E6-919B-08D0-9D69D62AB97C}"/>
          </ac:spMkLst>
        </pc:spChg>
        <pc:spChg chg="add mod ord">
          <ac:chgData name="Philipp Ringswirth" userId="789ddbea-5776-41ae-8246-72ec835be84b" providerId="ADAL" clId="{04C44023-1B5D-4C26-B66E-8C5FB86D57AC}" dt="2024-12-13T16:43:20.896" v="5808" actId="700"/>
          <ac:spMkLst>
            <pc:docMk/>
            <pc:sldMk cId="888068963" sldId="307"/>
            <ac:spMk id="5" creationId="{313D4F56-150A-8EF8-FEC3-E141EAFE9EE6}"/>
          </ac:spMkLst>
        </pc:spChg>
      </pc:sldChg>
      <pc:sldChg chg="modSp mod">
        <pc:chgData name="Philipp Ringswirth" userId="789ddbea-5776-41ae-8246-72ec835be84b" providerId="ADAL" clId="{04C44023-1B5D-4C26-B66E-8C5FB86D57AC}" dt="2024-12-18T15:40:21.707" v="6153" actId="27636"/>
        <pc:sldMkLst>
          <pc:docMk/>
          <pc:sldMk cId="2628652685" sldId="308"/>
        </pc:sldMkLst>
      </pc:sldChg>
      <pc:sldChg chg="addSp modSp new mod">
        <pc:chgData name="Philipp Ringswirth" userId="789ddbea-5776-41ae-8246-72ec835be84b" providerId="ADAL" clId="{04C44023-1B5D-4C26-B66E-8C5FB86D57AC}" dt="2024-12-18T15:37:36.411" v="6123" actId="14100"/>
        <pc:sldMkLst>
          <pc:docMk/>
          <pc:sldMk cId="1436873754" sldId="309"/>
        </pc:sldMkLst>
        <pc:spChg chg="mod">
          <ac:chgData name="Philipp Ringswirth" userId="789ddbea-5776-41ae-8246-72ec835be84b" providerId="ADAL" clId="{04C44023-1B5D-4C26-B66E-8C5FB86D57AC}" dt="2024-12-18T15:30:27.529" v="5871" actId="20577"/>
          <ac:spMkLst>
            <pc:docMk/>
            <pc:sldMk cId="1436873754" sldId="309"/>
            <ac:spMk id="2" creationId="{4FE91035-6ADC-6FCA-AEAA-D7672C544048}"/>
          </ac:spMkLst>
        </pc:spChg>
        <pc:spChg chg="mod">
          <ac:chgData name="Philipp Ringswirth" userId="789ddbea-5776-41ae-8246-72ec835be84b" providerId="ADAL" clId="{04C44023-1B5D-4C26-B66E-8C5FB86D57AC}" dt="2024-12-18T15:36:32.856" v="6117" actId="113"/>
          <ac:spMkLst>
            <pc:docMk/>
            <pc:sldMk cId="1436873754" sldId="309"/>
            <ac:spMk id="3" creationId="{A867F65E-DBDE-4ACD-D94D-E6B1F6FE8325}"/>
          </ac:spMkLst>
        </pc:spChg>
        <pc:spChg chg="add mod">
          <ac:chgData name="Philipp Ringswirth" userId="789ddbea-5776-41ae-8246-72ec835be84b" providerId="ADAL" clId="{04C44023-1B5D-4C26-B66E-8C5FB86D57AC}" dt="2024-12-18T15:37:36.411" v="6123" actId="14100"/>
          <ac:spMkLst>
            <pc:docMk/>
            <pc:sldMk cId="1436873754" sldId="309"/>
            <ac:spMk id="4" creationId="{A17FC688-8906-59B1-D210-5B8FDC76AC27}"/>
          </ac:spMkLst>
        </pc:spChg>
      </pc:sldChg>
      <pc:sldChg chg="modSp new del mod">
        <pc:chgData name="Philipp Ringswirth" userId="789ddbea-5776-41ae-8246-72ec835be84b" providerId="ADAL" clId="{04C44023-1B5D-4C26-B66E-8C5FB86D57AC}" dt="2024-12-18T15:44:07.875" v="6349" actId="47"/>
        <pc:sldMkLst>
          <pc:docMk/>
          <pc:sldMk cId="18805091" sldId="310"/>
        </pc:sldMkLst>
      </pc:sldChg>
    </pc:docChg>
  </pc:docChgLst>
  <pc:docChgLst>
    <pc:chgData name="Gastbenutzer" userId="S::urn:spo:anon#7e12ac429fc06beb2017c20c8a39213a3a12ebe623281269c26c545ca542cf4c::" providerId="AD" clId="Web-{2DD7B31C-6A19-0FC9-AA8E-D5A622D20A0D}"/>
    <pc:docChg chg="mod modSld">
      <pc:chgData name="Gastbenutzer" userId="S::urn:spo:anon#7e12ac429fc06beb2017c20c8a39213a3a12ebe623281269c26c545ca542cf4c::" providerId="AD" clId="Web-{2DD7B31C-6A19-0FC9-AA8E-D5A622D20A0D}" dt="2025-01-02T15:12:04.084" v="2"/>
      <pc:docMkLst>
        <pc:docMk/>
      </pc:docMkLst>
      <pc:sldChg chg="modSp">
        <pc:chgData name="Gastbenutzer" userId="S::urn:spo:anon#7e12ac429fc06beb2017c20c8a39213a3a12ebe623281269c26c545ca542cf4c::" providerId="AD" clId="Web-{2DD7B31C-6A19-0FC9-AA8E-D5A622D20A0D}" dt="2025-01-02T15:08:52.047" v="1" actId="1076"/>
        <pc:sldMkLst>
          <pc:docMk/>
          <pc:sldMk cId="36646498" sldId="284"/>
        </pc:sldMkLst>
        <pc:spChg chg="mod">
          <ac:chgData name="Gastbenutzer" userId="S::urn:spo:anon#7e12ac429fc06beb2017c20c8a39213a3a12ebe623281269c26c545ca542cf4c::" providerId="AD" clId="Web-{2DD7B31C-6A19-0FC9-AA8E-D5A622D20A0D}" dt="2025-01-02T15:08:52.047" v="1" actId="1076"/>
          <ac:spMkLst>
            <pc:docMk/>
            <pc:sldMk cId="36646498" sldId="284"/>
            <ac:spMk id="5" creationId="{5F38716A-DC90-4EE8-9F14-C2FF9BA04E69}"/>
          </ac:spMkLst>
        </pc:spChg>
      </pc:sldChg>
    </pc:docChg>
  </pc:docChgLst>
  <pc:docChgLst>
    <pc:chgData name="Philipp Ringswirth" userId="789ddbea-5776-41ae-8246-72ec835be84b" providerId="ADAL" clId="{CC755D6A-20AB-4516-9D00-35595C636AD7}"/>
    <pc:docChg chg="undo custSel addSld modSld sldOrd">
      <pc:chgData name="Philipp Ringswirth" userId="789ddbea-5776-41ae-8246-72ec835be84b" providerId="ADAL" clId="{CC755D6A-20AB-4516-9D00-35595C636AD7}" dt="2023-08-29T09:42:12.466" v="276" actId="20577"/>
      <pc:docMkLst>
        <pc:docMk/>
      </pc:docMkLst>
      <pc:sldChg chg="delCm">
        <pc:chgData name="Philipp Ringswirth" userId="789ddbea-5776-41ae-8246-72ec835be84b" providerId="ADAL" clId="{CC755D6A-20AB-4516-9D00-35595C636AD7}" dt="2023-08-29T09:31:49.437" v="245" actId="1592"/>
        <pc:sldMkLst>
          <pc:docMk/>
          <pc:sldMk cId="0" sldId="263"/>
        </pc:sldMkLst>
      </pc:sldChg>
      <pc:sldChg chg="delCm modNotes">
        <pc:chgData name="Philipp Ringswirth" userId="789ddbea-5776-41ae-8246-72ec835be84b" providerId="ADAL" clId="{CC755D6A-20AB-4516-9D00-35595C636AD7}" dt="2023-08-29T09:32:10.007" v="247"/>
        <pc:sldMkLst>
          <pc:docMk/>
          <pc:sldMk cId="0" sldId="266"/>
        </pc:sldMkLst>
      </pc:sldChg>
      <pc:sldChg chg="modSp mod">
        <pc:chgData name="Philipp Ringswirth" userId="789ddbea-5776-41ae-8246-72ec835be84b" providerId="ADAL" clId="{CC755D6A-20AB-4516-9D00-35595C636AD7}" dt="2023-08-29T09:18:10.548" v="129" actId="27636"/>
        <pc:sldMkLst>
          <pc:docMk/>
          <pc:sldMk cId="0" sldId="271"/>
        </pc:sldMkLst>
      </pc:sldChg>
      <pc:sldChg chg="addSp delSp modSp mod modClrScheme delCm chgLayout">
        <pc:chgData name="Philipp Ringswirth" userId="789ddbea-5776-41ae-8246-72ec835be84b" providerId="ADAL" clId="{CC755D6A-20AB-4516-9D00-35595C636AD7}" dt="2023-08-29T09:40:40.282" v="269" actId="1076"/>
        <pc:sldMkLst>
          <pc:docMk/>
          <pc:sldMk cId="0" sldId="279"/>
        </pc:sldMkLst>
      </pc:sldChg>
      <pc:sldChg chg="modSp mod">
        <pc:chgData name="Philipp Ringswirth" userId="789ddbea-5776-41ae-8246-72ec835be84b" providerId="ADAL" clId="{CC755D6A-20AB-4516-9D00-35595C636AD7}" dt="2023-08-29T09:29:02.206" v="243" actId="20577"/>
        <pc:sldMkLst>
          <pc:docMk/>
          <pc:sldMk cId="0" sldId="281"/>
        </pc:sldMkLst>
      </pc:sldChg>
      <pc:sldChg chg="addSp delSp modSp new mod ord chgLayout">
        <pc:chgData name="Philipp Ringswirth" userId="789ddbea-5776-41ae-8246-72ec835be84b" providerId="ADAL" clId="{CC755D6A-20AB-4516-9D00-35595C636AD7}" dt="2023-08-29T09:27:40.402" v="240" actId="14100"/>
        <pc:sldMkLst>
          <pc:docMk/>
          <pc:sldMk cId="858717602" sldId="282"/>
        </pc:sldMkLst>
      </pc:sldChg>
      <pc:sldChg chg="modSp add mod">
        <pc:chgData name="Philipp Ringswirth" userId="789ddbea-5776-41ae-8246-72ec835be84b" providerId="ADAL" clId="{CC755D6A-20AB-4516-9D00-35595C636AD7}" dt="2023-08-29T09:42:12.466" v="276" actId="20577"/>
        <pc:sldMkLst>
          <pc:docMk/>
          <pc:sldMk cId="3238395410" sldId="283"/>
        </pc:sldMkLst>
      </pc:sldChg>
    </pc:docChg>
  </pc:docChgLst>
  <pc:docChgLst>
    <pc:chgData name="Philipp Ringswirth" userId="789ddbea-5776-41ae-8246-72ec835be84b" providerId="ADAL" clId="{CDC15BD6-DEC6-4BCF-B9ED-285F6028D094}"/>
    <pc:docChg chg="custSel modSld">
      <pc:chgData name="Philipp Ringswirth" userId="789ddbea-5776-41ae-8246-72ec835be84b" providerId="ADAL" clId="{CDC15BD6-DEC6-4BCF-B9ED-285F6028D094}" dt="2025-02-05T08:56:12.699" v="99" actId="1076"/>
      <pc:docMkLst>
        <pc:docMk/>
      </pc:docMkLst>
      <pc:sldChg chg="modSp mod">
        <pc:chgData name="Philipp Ringswirth" userId="789ddbea-5776-41ae-8246-72ec835be84b" providerId="ADAL" clId="{CDC15BD6-DEC6-4BCF-B9ED-285F6028D094}" dt="2025-02-05T08:53:00.191" v="1" actId="27636"/>
        <pc:sldMkLst>
          <pc:docMk/>
          <pc:sldMk cId="3426098413" sldId="287"/>
        </pc:sldMkLst>
        <pc:spChg chg="mod">
          <ac:chgData name="Philipp Ringswirth" userId="789ddbea-5776-41ae-8246-72ec835be84b" providerId="ADAL" clId="{CDC15BD6-DEC6-4BCF-B9ED-285F6028D094}" dt="2025-02-05T08:53:00.191" v="1" actId="27636"/>
          <ac:spMkLst>
            <pc:docMk/>
            <pc:sldMk cId="3426098413" sldId="287"/>
            <ac:spMk id="6" creationId="{5F3BD39E-1DEA-1059-B55F-22B985827756}"/>
          </ac:spMkLst>
        </pc:spChg>
      </pc:sldChg>
      <pc:sldChg chg="modSp mod">
        <pc:chgData name="Philipp Ringswirth" userId="789ddbea-5776-41ae-8246-72ec835be84b" providerId="ADAL" clId="{CDC15BD6-DEC6-4BCF-B9ED-285F6028D094}" dt="2025-02-05T08:53:00.203" v="2" actId="27636"/>
        <pc:sldMkLst>
          <pc:docMk/>
          <pc:sldMk cId="3054320818" sldId="288"/>
        </pc:sldMkLst>
        <pc:spChg chg="mod">
          <ac:chgData name="Philipp Ringswirth" userId="789ddbea-5776-41ae-8246-72ec835be84b" providerId="ADAL" clId="{CDC15BD6-DEC6-4BCF-B9ED-285F6028D094}" dt="2025-02-05T08:53:00.203" v="2" actId="27636"/>
          <ac:spMkLst>
            <pc:docMk/>
            <pc:sldMk cId="3054320818" sldId="288"/>
            <ac:spMk id="5" creationId="{BB0FD054-CF9A-CBBD-E96B-9195B8DA00E0}"/>
          </ac:spMkLst>
        </pc:spChg>
      </pc:sldChg>
      <pc:sldChg chg="modSp mod">
        <pc:chgData name="Philipp Ringswirth" userId="789ddbea-5776-41ae-8246-72ec835be84b" providerId="ADAL" clId="{CDC15BD6-DEC6-4BCF-B9ED-285F6028D094}" dt="2025-02-05T08:53:00.219" v="4" actId="27636"/>
        <pc:sldMkLst>
          <pc:docMk/>
          <pc:sldMk cId="3567637811" sldId="289"/>
        </pc:sldMkLst>
        <pc:spChg chg="mod">
          <ac:chgData name="Philipp Ringswirth" userId="789ddbea-5776-41ae-8246-72ec835be84b" providerId="ADAL" clId="{CDC15BD6-DEC6-4BCF-B9ED-285F6028D094}" dt="2025-02-05T08:53:00.217" v="3" actId="27636"/>
          <ac:spMkLst>
            <pc:docMk/>
            <pc:sldMk cId="3567637811" sldId="289"/>
            <ac:spMk id="5" creationId="{BB0FD054-CF9A-CBBD-E96B-9195B8DA00E0}"/>
          </ac:spMkLst>
        </pc:spChg>
        <pc:spChg chg="mod">
          <ac:chgData name="Philipp Ringswirth" userId="789ddbea-5776-41ae-8246-72ec835be84b" providerId="ADAL" clId="{CDC15BD6-DEC6-4BCF-B9ED-285F6028D094}" dt="2025-02-05T08:53:00.219" v="4" actId="27636"/>
          <ac:spMkLst>
            <pc:docMk/>
            <pc:sldMk cId="3567637811" sldId="289"/>
            <ac:spMk id="6" creationId="{5F3BD39E-1DEA-1059-B55F-22B985827756}"/>
          </ac:spMkLst>
        </pc:spChg>
      </pc:sldChg>
      <pc:sldChg chg="addSp modSp mod modAnim">
        <pc:chgData name="Philipp Ringswirth" userId="789ddbea-5776-41ae-8246-72ec835be84b" providerId="ADAL" clId="{CDC15BD6-DEC6-4BCF-B9ED-285F6028D094}" dt="2025-02-05T08:56:12.699" v="99" actId="1076"/>
        <pc:sldMkLst>
          <pc:docMk/>
          <pc:sldMk cId="3264734746" sldId="298"/>
        </pc:sldMkLst>
        <pc:spChg chg="add mod">
          <ac:chgData name="Philipp Ringswirth" userId="789ddbea-5776-41ae-8246-72ec835be84b" providerId="ADAL" clId="{CDC15BD6-DEC6-4BCF-B9ED-285F6028D094}" dt="2025-02-05T08:54:12.603" v="79" actId="14100"/>
          <ac:spMkLst>
            <pc:docMk/>
            <pc:sldMk cId="3264734746" sldId="298"/>
            <ac:spMk id="2" creationId="{4D653CCB-1A91-525C-C1E8-F7B74119B5DA}"/>
          </ac:spMkLst>
        </pc:spChg>
        <pc:spChg chg="add mod">
          <ac:chgData name="Philipp Ringswirth" userId="789ddbea-5776-41ae-8246-72ec835be84b" providerId="ADAL" clId="{CDC15BD6-DEC6-4BCF-B9ED-285F6028D094}" dt="2025-02-05T08:56:12.699" v="99" actId="1076"/>
          <ac:spMkLst>
            <pc:docMk/>
            <pc:sldMk cId="3264734746" sldId="298"/>
            <ac:spMk id="3" creationId="{F9B1FE6B-0462-6AEC-3CB2-7CBF71840660}"/>
          </ac:spMkLst>
        </pc:spChg>
        <pc:spChg chg="mod">
          <ac:chgData name="Philipp Ringswirth" userId="789ddbea-5776-41ae-8246-72ec835be84b" providerId="ADAL" clId="{CDC15BD6-DEC6-4BCF-B9ED-285F6028D094}" dt="2025-02-05T08:53:29.803" v="52" actId="14100"/>
          <ac:spMkLst>
            <pc:docMk/>
            <pc:sldMk cId="3264734746" sldId="298"/>
            <ac:spMk id="10" creationId="{D9DA6985-5758-1A8F-F948-00ECCA6FB88F}"/>
          </ac:spMkLst>
        </pc:spChg>
      </pc:sldChg>
    </pc:docChg>
  </pc:docChgLst>
  <pc:docChgLst>
    <pc:chgData name="Anna Steinbauer" userId="aa9e69c0-640f-4dee-88df-45dd0169f62d" providerId="ADAL" clId="{A3346628-E392-489E-BF8B-9A16F7B3625D}"/>
    <pc:docChg chg="modSld">
      <pc:chgData name="Anna Steinbauer" userId="aa9e69c0-640f-4dee-88df-45dd0169f62d" providerId="ADAL" clId="{A3346628-E392-489E-BF8B-9A16F7B3625D}" dt="2024-01-18T12:49:46.926" v="1" actId="6549"/>
      <pc:docMkLst>
        <pc:docMk/>
      </pc:docMkLst>
      <pc:sldChg chg="modSp mod">
        <pc:chgData name="Anna Steinbauer" userId="aa9e69c0-640f-4dee-88df-45dd0169f62d" providerId="ADAL" clId="{A3346628-E392-489E-BF8B-9A16F7B3625D}" dt="2024-01-18T12:49:46.926" v="1" actId="6549"/>
        <pc:sldMkLst>
          <pc:docMk/>
          <pc:sldMk cId="858717602" sldId="282"/>
        </pc:sldMkLst>
      </pc:sldChg>
    </pc:docChg>
  </pc:docChgLst>
  <pc:docChgLst>
    <pc:chgData name="Philipp Ringswirth" userId="789ddbea-5776-41ae-8246-72ec835be84b" providerId="ADAL" clId="{F6E12962-8D7F-400A-969A-9DBB6711211B}"/>
    <pc:docChg chg="custSel addSld delSld modSld">
      <pc:chgData name="Philipp Ringswirth" userId="789ddbea-5776-41ae-8246-72ec835be84b" providerId="ADAL" clId="{F6E12962-8D7F-400A-969A-9DBB6711211B}" dt="2023-09-28T08:58:45.711" v="97"/>
      <pc:docMkLst>
        <pc:docMk/>
      </pc:docMkLst>
      <pc:sldChg chg="modSp mod">
        <pc:chgData name="Philipp Ringswirth" userId="789ddbea-5776-41ae-8246-72ec835be84b" providerId="ADAL" clId="{F6E12962-8D7F-400A-969A-9DBB6711211B}" dt="2023-09-22T08:55:58.669" v="14" actId="20577"/>
        <pc:sldMkLst>
          <pc:docMk/>
          <pc:sldMk cId="0" sldId="256"/>
        </pc:sldMkLst>
      </pc:sldChg>
      <pc:sldChg chg="modSp mod">
        <pc:chgData name="Philipp Ringswirth" userId="789ddbea-5776-41ae-8246-72ec835be84b" providerId="ADAL" clId="{F6E12962-8D7F-400A-969A-9DBB6711211B}" dt="2023-09-22T08:56:10.256" v="31" actId="20577"/>
        <pc:sldMkLst>
          <pc:docMk/>
          <pc:sldMk cId="0" sldId="257"/>
        </pc:sldMkLst>
      </pc:sldChg>
      <pc:sldChg chg="del">
        <pc:chgData name="Philipp Ringswirth" userId="789ddbea-5776-41ae-8246-72ec835be84b" providerId="ADAL" clId="{F6E12962-8D7F-400A-969A-9DBB6711211B}" dt="2023-09-22T08:56:23.557" v="32" actId="47"/>
        <pc:sldMkLst>
          <pc:docMk/>
          <pc:sldMk cId="0" sldId="258"/>
        </pc:sldMkLst>
      </pc:sldChg>
      <pc:sldChg chg="del">
        <pc:chgData name="Philipp Ringswirth" userId="789ddbea-5776-41ae-8246-72ec835be84b" providerId="ADAL" clId="{F6E12962-8D7F-400A-969A-9DBB6711211B}" dt="2023-09-22T08:56:23.557" v="32" actId="47"/>
        <pc:sldMkLst>
          <pc:docMk/>
          <pc:sldMk cId="0" sldId="259"/>
        </pc:sldMkLst>
      </pc:sldChg>
      <pc:sldChg chg="del">
        <pc:chgData name="Philipp Ringswirth" userId="789ddbea-5776-41ae-8246-72ec835be84b" providerId="ADAL" clId="{F6E12962-8D7F-400A-969A-9DBB6711211B}" dt="2023-09-22T08:56:23.557" v="32" actId="47"/>
        <pc:sldMkLst>
          <pc:docMk/>
          <pc:sldMk cId="0" sldId="260"/>
        </pc:sldMkLst>
      </pc:sldChg>
      <pc:sldChg chg="del">
        <pc:chgData name="Philipp Ringswirth" userId="789ddbea-5776-41ae-8246-72ec835be84b" providerId="ADAL" clId="{F6E12962-8D7F-400A-969A-9DBB6711211B}" dt="2023-09-22T08:56:23.557" v="32" actId="47"/>
        <pc:sldMkLst>
          <pc:docMk/>
          <pc:sldMk cId="0" sldId="261"/>
        </pc:sldMkLst>
      </pc:sldChg>
      <pc:sldChg chg="del">
        <pc:chgData name="Philipp Ringswirth" userId="789ddbea-5776-41ae-8246-72ec835be84b" providerId="ADAL" clId="{F6E12962-8D7F-400A-969A-9DBB6711211B}" dt="2023-09-22T08:56:23.557" v="32" actId="47"/>
        <pc:sldMkLst>
          <pc:docMk/>
          <pc:sldMk cId="0" sldId="262"/>
        </pc:sldMkLst>
      </pc:sldChg>
      <pc:sldChg chg="del">
        <pc:chgData name="Philipp Ringswirth" userId="789ddbea-5776-41ae-8246-72ec835be84b" providerId="ADAL" clId="{F6E12962-8D7F-400A-969A-9DBB6711211B}" dt="2023-09-22T08:56:52.267" v="33" actId="47"/>
        <pc:sldMkLst>
          <pc:docMk/>
          <pc:sldMk cId="0" sldId="263"/>
        </pc:sldMkLst>
      </pc:sldChg>
      <pc:sldChg chg="del">
        <pc:chgData name="Philipp Ringswirth" userId="789ddbea-5776-41ae-8246-72ec835be84b" providerId="ADAL" clId="{F6E12962-8D7F-400A-969A-9DBB6711211B}" dt="2023-09-22T08:56:52.267" v="33" actId="47"/>
        <pc:sldMkLst>
          <pc:docMk/>
          <pc:sldMk cId="0" sldId="264"/>
        </pc:sldMkLst>
      </pc:sldChg>
      <pc:sldChg chg="del">
        <pc:chgData name="Philipp Ringswirth" userId="789ddbea-5776-41ae-8246-72ec835be84b" providerId="ADAL" clId="{F6E12962-8D7F-400A-969A-9DBB6711211B}" dt="2023-09-22T08:56:52.267" v="33" actId="47"/>
        <pc:sldMkLst>
          <pc:docMk/>
          <pc:sldMk cId="0" sldId="265"/>
        </pc:sldMkLst>
      </pc:sldChg>
      <pc:sldChg chg="del">
        <pc:chgData name="Philipp Ringswirth" userId="789ddbea-5776-41ae-8246-72ec835be84b" providerId="ADAL" clId="{F6E12962-8D7F-400A-969A-9DBB6711211B}" dt="2023-09-22T08:56:52.267" v="33" actId="47"/>
        <pc:sldMkLst>
          <pc:docMk/>
          <pc:sldMk cId="0" sldId="266"/>
        </pc:sldMkLst>
      </pc:sldChg>
      <pc:sldChg chg="del">
        <pc:chgData name="Philipp Ringswirth" userId="789ddbea-5776-41ae-8246-72ec835be84b" providerId="ADAL" clId="{F6E12962-8D7F-400A-969A-9DBB6711211B}" dt="2023-09-22T08:56:52.267" v="33" actId="47"/>
        <pc:sldMkLst>
          <pc:docMk/>
          <pc:sldMk cId="0" sldId="267"/>
        </pc:sldMkLst>
      </pc:sldChg>
      <pc:sldChg chg="del">
        <pc:chgData name="Philipp Ringswirth" userId="789ddbea-5776-41ae-8246-72ec835be84b" providerId="ADAL" clId="{F6E12962-8D7F-400A-969A-9DBB6711211B}" dt="2023-09-22T08:56:52.267" v="33" actId="47"/>
        <pc:sldMkLst>
          <pc:docMk/>
          <pc:sldMk cId="0" sldId="268"/>
        </pc:sldMkLst>
      </pc:sldChg>
      <pc:sldChg chg="del">
        <pc:chgData name="Philipp Ringswirth" userId="789ddbea-5776-41ae-8246-72ec835be84b" providerId="ADAL" clId="{F6E12962-8D7F-400A-969A-9DBB6711211B}" dt="2023-09-22T08:56:52.267" v="33" actId="47"/>
        <pc:sldMkLst>
          <pc:docMk/>
          <pc:sldMk cId="0" sldId="269"/>
        </pc:sldMkLst>
      </pc:sldChg>
      <pc:sldChg chg="del">
        <pc:chgData name="Philipp Ringswirth" userId="789ddbea-5776-41ae-8246-72ec835be84b" providerId="ADAL" clId="{F6E12962-8D7F-400A-969A-9DBB6711211B}" dt="2023-09-22T08:56:52.267" v="33" actId="47"/>
        <pc:sldMkLst>
          <pc:docMk/>
          <pc:sldMk cId="0" sldId="270"/>
        </pc:sldMkLst>
      </pc:sldChg>
      <pc:sldChg chg="del">
        <pc:chgData name="Philipp Ringswirth" userId="789ddbea-5776-41ae-8246-72ec835be84b" providerId="ADAL" clId="{F6E12962-8D7F-400A-969A-9DBB6711211B}" dt="2023-09-22T08:56:52.267" v="33" actId="47"/>
        <pc:sldMkLst>
          <pc:docMk/>
          <pc:sldMk cId="0" sldId="271"/>
        </pc:sldMkLst>
      </pc:sldChg>
      <pc:sldChg chg="del">
        <pc:chgData name="Philipp Ringswirth" userId="789ddbea-5776-41ae-8246-72ec835be84b" providerId="ADAL" clId="{F6E12962-8D7F-400A-969A-9DBB6711211B}" dt="2023-09-22T08:56:52.267" v="33" actId="47"/>
        <pc:sldMkLst>
          <pc:docMk/>
          <pc:sldMk cId="0" sldId="272"/>
        </pc:sldMkLst>
      </pc:sldChg>
      <pc:sldChg chg="del">
        <pc:chgData name="Philipp Ringswirth" userId="789ddbea-5776-41ae-8246-72ec835be84b" providerId="ADAL" clId="{F6E12962-8D7F-400A-969A-9DBB6711211B}" dt="2023-09-22T08:56:52.267" v="33" actId="47"/>
        <pc:sldMkLst>
          <pc:docMk/>
          <pc:sldMk cId="0" sldId="273"/>
        </pc:sldMkLst>
      </pc:sldChg>
      <pc:sldChg chg="del">
        <pc:chgData name="Philipp Ringswirth" userId="789ddbea-5776-41ae-8246-72ec835be84b" providerId="ADAL" clId="{F6E12962-8D7F-400A-969A-9DBB6711211B}" dt="2023-09-22T08:56:52.267" v="33" actId="47"/>
        <pc:sldMkLst>
          <pc:docMk/>
          <pc:sldMk cId="0" sldId="274"/>
        </pc:sldMkLst>
      </pc:sldChg>
      <pc:sldChg chg="del">
        <pc:chgData name="Philipp Ringswirth" userId="789ddbea-5776-41ae-8246-72ec835be84b" providerId="ADAL" clId="{F6E12962-8D7F-400A-969A-9DBB6711211B}" dt="2023-09-22T08:56:52.267" v="33" actId="47"/>
        <pc:sldMkLst>
          <pc:docMk/>
          <pc:sldMk cId="0" sldId="275"/>
        </pc:sldMkLst>
      </pc:sldChg>
      <pc:sldChg chg="del">
        <pc:chgData name="Philipp Ringswirth" userId="789ddbea-5776-41ae-8246-72ec835be84b" providerId="ADAL" clId="{F6E12962-8D7F-400A-969A-9DBB6711211B}" dt="2023-09-22T08:56:52.267" v="33" actId="47"/>
        <pc:sldMkLst>
          <pc:docMk/>
          <pc:sldMk cId="0" sldId="276"/>
        </pc:sldMkLst>
      </pc:sldChg>
      <pc:sldChg chg="del">
        <pc:chgData name="Philipp Ringswirth" userId="789ddbea-5776-41ae-8246-72ec835be84b" providerId="ADAL" clId="{F6E12962-8D7F-400A-969A-9DBB6711211B}" dt="2023-09-22T08:56:52.267" v="33" actId="47"/>
        <pc:sldMkLst>
          <pc:docMk/>
          <pc:sldMk cId="0" sldId="277"/>
        </pc:sldMkLst>
      </pc:sldChg>
      <pc:sldChg chg="del">
        <pc:chgData name="Philipp Ringswirth" userId="789ddbea-5776-41ae-8246-72ec835be84b" providerId="ADAL" clId="{F6E12962-8D7F-400A-969A-9DBB6711211B}" dt="2023-09-22T08:56:52.267" v="33" actId="47"/>
        <pc:sldMkLst>
          <pc:docMk/>
          <pc:sldMk cId="0" sldId="278"/>
        </pc:sldMkLst>
      </pc:sldChg>
      <pc:sldChg chg="del">
        <pc:chgData name="Philipp Ringswirth" userId="789ddbea-5776-41ae-8246-72ec835be84b" providerId="ADAL" clId="{F6E12962-8D7F-400A-969A-9DBB6711211B}" dt="2023-09-22T08:56:52.267" v="33" actId="47"/>
        <pc:sldMkLst>
          <pc:docMk/>
          <pc:sldMk cId="0" sldId="279"/>
        </pc:sldMkLst>
      </pc:sldChg>
      <pc:sldChg chg="del">
        <pc:chgData name="Philipp Ringswirth" userId="789ddbea-5776-41ae-8246-72ec835be84b" providerId="ADAL" clId="{F6E12962-8D7F-400A-969A-9DBB6711211B}" dt="2023-09-22T08:56:52.267" v="33" actId="47"/>
        <pc:sldMkLst>
          <pc:docMk/>
          <pc:sldMk cId="0" sldId="280"/>
        </pc:sldMkLst>
      </pc:sldChg>
      <pc:sldChg chg="modSp mod">
        <pc:chgData name="Philipp Ringswirth" userId="789ddbea-5776-41ae-8246-72ec835be84b" providerId="ADAL" clId="{F6E12962-8D7F-400A-969A-9DBB6711211B}" dt="2023-09-22T08:58:43.141" v="58" actId="13926"/>
        <pc:sldMkLst>
          <pc:docMk/>
          <pc:sldMk cId="0" sldId="281"/>
        </pc:sldMkLst>
      </pc:sldChg>
      <pc:sldChg chg="modSp mod">
        <pc:chgData name="Philipp Ringswirth" userId="789ddbea-5776-41ae-8246-72ec835be84b" providerId="ADAL" clId="{F6E12962-8D7F-400A-969A-9DBB6711211B}" dt="2023-09-22T08:59:05.960" v="83" actId="13926"/>
        <pc:sldMkLst>
          <pc:docMk/>
          <pc:sldMk cId="858717602" sldId="282"/>
        </pc:sldMkLst>
      </pc:sldChg>
      <pc:sldChg chg="addSp delSp modSp new mod modClrScheme addCm chgLayout">
        <pc:chgData name="Philipp Ringswirth" userId="789ddbea-5776-41ae-8246-72ec835be84b" providerId="ADAL" clId="{F6E12962-8D7F-400A-969A-9DBB6711211B}" dt="2023-09-28T08:58:45.711" v="97"/>
        <pc:sldMkLst>
          <pc:docMk/>
          <pc:sldMk cId="36646498" sldId="284"/>
        </pc:sldMkLst>
        <pc:extLst>
          <p:ext xmlns:p="http://schemas.openxmlformats.org/presentationml/2006/main" uri="{D6D511B9-2390-475A-947B-AFAB55BFBCF1}">
            <pc226:cmChg xmlns:pc226="http://schemas.microsoft.com/office/powerpoint/2022/06/main/command" chg="add">
              <pc226:chgData name="Philipp Ringswirth" userId="789ddbea-5776-41ae-8246-72ec835be84b" providerId="ADAL" clId="{F6E12962-8D7F-400A-969A-9DBB6711211B}" dt="2023-09-28T08:58:11.305" v="96"/>
              <pc2:cmMkLst xmlns:pc2="http://schemas.microsoft.com/office/powerpoint/2019/9/main/command">
                <pc:docMk/>
                <pc:sldMk cId="36646498" sldId="284"/>
                <pc2:cmMk id="{B3F72EAA-5B5B-4B25-83E8-CE4D62557303}"/>
              </pc2:cmMkLst>
            </pc226:cmChg>
            <pc226:cmChg xmlns:pc226="http://schemas.microsoft.com/office/powerpoint/2022/06/main/command" chg="add">
              <pc226:chgData name="Philipp Ringswirth" userId="789ddbea-5776-41ae-8246-72ec835be84b" providerId="ADAL" clId="{F6E12962-8D7F-400A-969A-9DBB6711211B}" dt="2023-09-28T08:58:45.711" v="97"/>
              <pc2:cmMkLst xmlns:pc2="http://schemas.microsoft.com/office/powerpoint/2019/9/main/command">
                <pc:docMk/>
                <pc:sldMk cId="36646498" sldId="284"/>
                <pc2:cmMk id="{1555C2F7-24E0-4843-B542-9F4AAE264CB6}"/>
              </pc2:cmMkLst>
            </pc226:cmChg>
          </p:ext>
        </pc:extLst>
      </pc:sldChg>
      <pc:sldChg chg="new del">
        <pc:chgData name="Philipp Ringswirth" userId="789ddbea-5776-41ae-8246-72ec835be84b" providerId="ADAL" clId="{F6E12962-8D7F-400A-969A-9DBB6711211B}" dt="2023-09-22T08:56:59.231" v="35" actId="47"/>
        <pc:sldMkLst>
          <pc:docMk/>
          <pc:sldMk cId="65863576" sldId="284"/>
        </pc:sldMkLst>
      </pc:sldChg>
      <pc:sldMasterChg chg="delSldLayout">
        <pc:chgData name="Philipp Ringswirth" userId="789ddbea-5776-41ae-8246-72ec835be84b" providerId="ADAL" clId="{F6E12962-8D7F-400A-969A-9DBB6711211B}" dt="2023-09-22T08:56:52.267" v="33" actId="47"/>
        <pc:sldMasterMkLst>
          <pc:docMk/>
          <pc:sldMasterMk cId="0" sldId="2147483648"/>
        </pc:sldMasterMkLst>
        <pc:sldLayoutChg chg="del">
          <pc:chgData name="Philipp Ringswirth" userId="789ddbea-5776-41ae-8246-72ec835be84b" providerId="ADAL" clId="{F6E12962-8D7F-400A-969A-9DBB6711211B}" dt="2023-09-22T08:56:52.267" v="33" actId="47"/>
          <pc:sldLayoutMkLst>
            <pc:docMk/>
            <pc:sldMasterMk cId="0" sldId="2147483648"/>
            <pc:sldLayoutMk cId="0" sldId="2147483656"/>
          </pc:sldLayoutMkLst>
        </pc:sldLayoutChg>
        <pc:sldLayoutChg chg="del">
          <pc:chgData name="Philipp Ringswirth" userId="789ddbea-5776-41ae-8246-72ec835be84b" providerId="ADAL" clId="{F6E12962-8D7F-400A-969A-9DBB6711211B}" dt="2023-09-22T08:56:52.267" v="33" actId="47"/>
          <pc:sldLayoutMkLst>
            <pc:docMk/>
            <pc:sldMasterMk cId="0" sldId="2147483648"/>
            <pc:sldLayoutMk cId="0" sldId="2147483657"/>
          </pc:sldLayoutMkLst>
        </pc:sldLayoutChg>
        <pc:sldLayoutChg chg="del">
          <pc:chgData name="Philipp Ringswirth" userId="789ddbea-5776-41ae-8246-72ec835be84b" providerId="ADAL" clId="{F6E12962-8D7F-400A-969A-9DBB6711211B}" dt="2023-09-22T08:56:52.267" v="33" actId="47"/>
          <pc:sldLayoutMkLst>
            <pc:docMk/>
            <pc:sldMasterMk cId="0" sldId="2147483648"/>
            <pc:sldLayoutMk cId="0" sldId="2147483668"/>
          </pc:sldLayoutMkLst>
        </pc:sldLayoutChg>
      </pc:sldMasterChg>
    </pc:docChg>
  </pc:docChgLst>
  <pc:docChgLst>
    <pc:chgData name="Anna Steinbauer" userId="aa9e69c0-640f-4dee-88df-45dd0169f62d" providerId="ADAL" clId="{2F677353-3B64-4EEF-A6CB-80FB914F280D}"/>
    <pc:docChg chg="undo custSel addSld modSld">
      <pc:chgData name="Anna Steinbauer" userId="aa9e69c0-640f-4dee-88df-45dd0169f62d" providerId="ADAL" clId="{2F677353-3B64-4EEF-A6CB-80FB914F280D}" dt="2024-12-17T15:16:26.616" v="1497" actId="20577"/>
      <pc:docMkLst>
        <pc:docMk/>
      </pc:docMkLst>
      <pc:sldChg chg="modSp mod">
        <pc:chgData name="Anna Steinbauer" userId="aa9e69c0-640f-4dee-88df-45dd0169f62d" providerId="ADAL" clId="{2F677353-3B64-4EEF-A6CB-80FB914F280D}" dt="2024-12-17T14:11:45.978" v="5" actId="20577"/>
        <pc:sldMkLst>
          <pc:docMk/>
          <pc:sldMk cId="0" sldId="257"/>
        </pc:sldMkLst>
        <pc:spChg chg="mod">
          <ac:chgData name="Anna Steinbauer" userId="aa9e69c0-640f-4dee-88df-45dd0169f62d" providerId="ADAL" clId="{2F677353-3B64-4EEF-A6CB-80FB914F280D}" dt="2024-12-17T14:11:45.978" v="5" actId="20577"/>
          <ac:spMkLst>
            <pc:docMk/>
            <pc:sldMk cId="0" sldId="257"/>
            <ac:spMk id="362" creationId="{00000000-0000-0000-0000-000000000000}"/>
          </ac:spMkLst>
        </pc:spChg>
      </pc:sldChg>
      <pc:sldChg chg="modSp mod">
        <pc:chgData name="Anna Steinbauer" userId="aa9e69c0-640f-4dee-88df-45dd0169f62d" providerId="ADAL" clId="{2F677353-3B64-4EEF-A6CB-80FB914F280D}" dt="2024-12-03T12:55:09.447" v="4" actId="14100"/>
        <pc:sldMkLst>
          <pc:docMk/>
          <pc:sldMk cId="2346825653" sldId="286"/>
        </pc:sldMkLst>
        <pc:spChg chg="mod">
          <ac:chgData name="Anna Steinbauer" userId="aa9e69c0-640f-4dee-88df-45dd0169f62d" providerId="ADAL" clId="{2F677353-3B64-4EEF-A6CB-80FB914F280D}" dt="2024-12-03T12:55:09.447" v="4" actId="14100"/>
          <ac:spMkLst>
            <pc:docMk/>
            <pc:sldMk cId="2346825653" sldId="286"/>
            <ac:spMk id="5" creationId="{BB0FD054-CF9A-CBBD-E96B-9195B8DA00E0}"/>
          </ac:spMkLst>
        </pc:spChg>
      </pc:sldChg>
      <pc:sldChg chg="modSp mod">
        <pc:chgData name="Anna Steinbauer" userId="aa9e69c0-640f-4dee-88df-45dd0169f62d" providerId="ADAL" clId="{2F677353-3B64-4EEF-A6CB-80FB914F280D}" dt="2024-11-28T10:00:24.991" v="2" actId="27636"/>
        <pc:sldMkLst>
          <pc:docMk/>
          <pc:sldMk cId="3426098413" sldId="287"/>
        </pc:sldMkLst>
        <pc:spChg chg="mod">
          <ac:chgData name="Anna Steinbauer" userId="aa9e69c0-640f-4dee-88df-45dd0169f62d" providerId="ADAL" clId="{2F677353-3B64-4EEF-A6CB-80FB914F280D}" dt="2024-11-28T10:00:24.991" v="2" actId="27636"/>
          <ac:spMkLst>
            <pc:docMk/>
            <pc:sldMk cId="3426098413" sldId="287"/>
            <ac:spMk id="6" creationId="{5F3BD39E-1DEA-1059-B55F-22B985827756}"/>
          </ac:spMkLst>
        </pc:spChg>
      </pc:sldChg>
      <pc:sldChg chg="modSp mod">
        <pc:chgData name="Anna Steinbauer" userId="aa9e69c0-640f-4dee-88df-45dd0169f62d" providerId="ADAL" clId="{2F677353-3B64-4EEF-A6CB-80FB914F280D}" dt="2024-11-28T10:00:25.003" v="3" actId="27636"/>
        <pc:sldMkLst>
          <pc:docMk/>
          <pc:sldMk cId="3054320818" sldId="288"/>
        </pc:sldMkLst>
        <pc:spChg chg="mod">
          <ac:chgData name="Anna Steinbauer" userId="aa9e69c0-640f-4dee-88df-45dd0169f62d" providerId="ADAL" clId="{2F677353-3B64-4EEF-A6CB-80FB914F280D}" dt="2024-11-28T10:00:25.003" v="3" actId="27636"/>
          <ac:spMkLst>
            <pc:docMk/>
            <pc:sldMk cId="3054320818" sldId="288"/>
            <ac:spMk id="5" creationId="{BB0FD054-CF9A-CBBD-E96B-9195B8DA00E0}"/>
          </ac:spMkLst>
        </pc:spChg>
      </pc:sldChg>
      <pc:sldChg chg="modSp mod">
        <pc:chgData name="Anna Steinbauer" userId="aa9e69c0-640f-4dee-88df-45dd0169f62d" providerId="ADAL" clId="{2F677353-3B64-4EEF-A6CB-80FB914F280D}" dt="2024-11-28T10:00:24.852" v="1" actId="27636"/>
        <pc:sldMkLst>
          <pc:docMk/>
          <pc:sldMk cId="3567637811" sldId="289"/>
        </pc:sldMkLst>
        <pc:spChg chg="mod">
          <ac:chgData name="Anna Steinbauer" userId="aa9e69c0-640f-4dee-88df-45dd0169f62d" providerId="ADAL" clId="{2F677353-3B64-4EEF-A6CB-80FB914F280D}" dt="2024-11-28T10:00:24.849" v="0" actId="27636"/>
          <ac:spMkLst>
            <pc:docMk/>
            <pc:sldMk cId="3567637811" sldId="289"/>
            <ac:spMk id="5" creationId="{BB0FD054-CF9A-CBBD-E96B-9195B8DA00E0}"/>
          </ac:spMkLst>
        </pc:spChg>
        <pc:spChg chg="mod">
          <ac:chgData name="Anna Steinbauer" userId="aa9e69c0-640f-4dee-88df-45dd0169f62d" providerId="ADAL" clId="{2F677353-3B64-4EEF-A6CB-80FB914F280D}" dt="2024-11-28T10:00:24.852" v="1" actId="27636"/>
          <ac:spMkLst>
            <pc:docMk/>
            <pc:sldMk cId="3567637811" sldId="289"/>
            <ac:spMk id="6" creationId="{5F3BD39E-1DEA-1059-B55F-22B985827756}"/>
          </ac:spMkLst>
        </pc:spChg>
      </pc:sldChg>
      <pc:sldChg chg="modSp new mod">
        <pc:chgData name="Anna Steinbauer" userId="aa9e69c0-640f-4dee-88df-45dd0169f62d" providerId="ADAL" clId="{2F677353-3B64-4EEF-A6CB-80FB914F280D}" dt="2024-12-17T15:16:26.616" v="1497" actId="20577"/>
        <pc:sldMkLst>
          <pc:docMk/>
          <pc:sldMk cId="2628652685" sldId="308"/>
        </pc:sldMkLst>
      </pc:sldChg>
    </pc:docChg>
  </pc:docChgLst>
  <pc:docChgLst>
    <pc:chgData name="Philipp Ringswirth" userId="789ddbea-5776-41ae-8246-72ec835be84b" providerId="ADAL" clId="{01CC56BB-2C5F-40D3-9683-BCF4186F7FB3}"/>
    <pc:docChg chg="custSel modSld">
      <pc:chgData name="Philipp Ringswirth" userId="789ddbea-5776-41ae-8246-72ec835be84b" providerId="ADAL" clId="{01CC56BB-2C5F-40D3-9683-BCF4186F7FB3}" dt="2025-02-11T13:34:19.148" v="23" actId="1076"/>
      <pc:docMkLst>
        <pc:docMk/>
      </pc:docMkLst>
      <pc:sldChg chg="modSp mod modCm">
        <pc:chgData name="Philipp Ringswirth" userId="789ddbea-5776-41ae-8246-72ec835be84b" providerId="ADAL" clId="{01CC56BB-2C5F-40D3-9683-BCF4186F7FB3}" dt="2025-02-11T13:26:42.290" v="13"/>
        <pc:sldMkLst>
          <pc:docMk/>
          <pc:sldMk cId="0" sldId="281"/>
        </pc:sldMkLst>
        <pc:spChg chg="mod">
          <ac:chgData name="Philipp Ringswirth" userId="789ddbea-5776-41ae-8246-72ec835be84b" providerId="ADAL" clId="{01CC56BB-2C5F-40D3-9683-BCF4186F7FB3}" dt="2025-02-11T13:26:42.290" v="13"/>
          <ac:spMkLst>
            <pc:docMk/>
            <pc:sldMk cId="0" sldId="281"/>
            <ac:spMk id="487" creationId="{00000000-0000-0000-0000-000000000000}"/>
          </ac:spMkLst>
        </pc:spChg>
        <pc:extLst>
          <p:ext xmlns:p="http://schemas.openxmlformats.org/presentationml/2006/main" uri="{D6D511B9-2390-475A-947B-AFAB55BFBCF1}">
            <pc226:cmChg xmlns:pc226="http://schemas.microsoft.com/office/powerpoint/2022/06/main/command" chg="mod">
              <pc226:chgData name="Philipp Ringswirth" userId="789ddbea-5776-41ae-8246-72ec835be84b" providerId="ADAL" clId="{01CC56BB-2C5F-40D3-9683-BCF4186F7FB3}" dt="2025-02-11T13:26:42.287" v="12"/>
              <pc2:cmMkLst xmlns:pc2="http://schemas.microsoft.com/office/powerpoint/2019/9/main/command">
                <pc:docMk/>
                <pc:sldMk cId="0" sldId="281"/>
                <pc2:cmMk id="{A7AC964E-0815-4293-91D4-2FFC2AD74730}"/>
              </pc2:cmMkLst>
            </pc226:cmChg>
          </p:ext>
        </pc:extLst>
      </pc:sldChg>
      <pc:sldChg chg="modSp">
        <pc:chgData name="Philipp Ringswirth" userId="789ddbea-5776-41ae-8246-72ec835be84b" providerId="ADAL" clId="{01CC56BB-2C5F-40D3-9683-BCF4186F7FB3}" dt="2025-02-11T13:23:16.917" v="11" actId="20577"/>
        <pc:sldMkLst>
          <pc:docMk/>
          <pc:sldMk cId="991082131" sldId="297"/>
        </pc:sldMkLst>
        <pc:spChg chg="mod">
          <ac:chgData name="Philipp Ringswirth" userId="789ddbea-5776-41ae-8246-72ec835be84b" providerId="ADAL" clId="{01CC56BB-2C5F-40D3-9683-BCF4186F7FB3}" dt="2025-02-11T13:23:16.917" v="11" actId="20577"/>
          <ac:spMkLst>
            <pc:docMk/>
            <pc:sldMk cId="991082131" sldId="297"/>
            <ac:spMk id="5" creationId="{851DD17D-98BE-738C-EAEB-BF6EBB12E929}"/>
          </ac:spMkLst>
        </pc:spChg>
        <pc:spChg chg="mod">
          <ac:chgData name="Philipp Ringswirth" userId="789ddbea-5776-41ae-8246-72ec835be84b" providerId="ADAL" clId="{01CC56BB-2C5F-40D3-9683-BCF4186F7FB3}" dt="2025-02-11T13:23:01.037" v="5" actId="20577"/>
          <ac:spMkLst>
            <pc:docMk/>
            <pc:sldMk cId="991082131" sldId="297"/>
            <ac:spMk id="10" creationId="{D9DA6985-5758-1A8F-F948-00ECCA6FB88F}"/>
          </ac:spMkLst>
        </pc:spChg>
      </pc:sldChg>
      <pc:sldChg chg="addSp delSp modSp mod">
        <pc:chgData name="Philipp Ringswirth" userId="789ddbea-5776-41ae-8246-72ec835be84b" providerId="ADAL" clId="{01CC56BB-2C5F-40D3-9683-BCF4186F7FB3}" dt="2025-02-11T13:34:19.148" v="23" actId="1076"/>
        <pc:sldMkLst>
          <pc:docMk/>
          <pc:sldMk cId="1601114601" sldId="306"/>
        </pc:sldMkLst>
        <pc:picChg chg="add del mod">
          <ac:chgData name="Philipp Ringswirth" userId="789ddbea-5776-41ae-8246-72ec835be84b" providerId="ADAL" clId="{01CC56BB-2C5F-40D3-9683-BCF4186F7FB3}" dt="2025-02-11T13:32:36.430" v="16" actId="478"/>
          <ac:picMkLst>
            <pc:docMk/>
            <pc:sldMk cId="1601114601" sldId="306"/>
            <ac:picMk id="5" creationId="{6A4FCF13-A727-312F-5717-0302B2623F80}"/>
          </ac:picMkLst>
        </pc:picChg>
        <pc:picChg chg="add mod">
          <ac:chgData name="Philipp Ringswirth" userId="789ddbea-5776-41ae-8246-72ec835be84b" providerId="ADAL" clId="{01CC56BB-2C5F-40D3-9683-BCF4186F7FB3}" dt="2025-02-11T13:32:42.785" v="18"/>
          <ac:picMkLst>
            <pc:docMk/>
            <pc:sldMk cId="1601114601" sldId="306"/>
            <ac:picMk id="6" creationId="{330BA24A-462C-FEE6-0EDF-1B4EB3862AB3}"/>
          </ac:picMkLst>
        </pc:picChg>
        <pc:picChg chg="add mod">
          <ac:chgData name="Philipp Ringswirth" userId="789ddbea-5776-41ae-8246-72ec835be84b" providerId="ADAL" clId="{01CC56BB-2C5F-40D3-9683-BCF4186F7FB3}" dt="2025-02-11T13:34:19.148" v="23" actId="1076"/>
          <ac:picMkLst>
            <pc:docMk/>
            <pc:sldMk cId="1601114601" sldId="306"/>
            <ac:picMk id="8" creationId="{EE1D0C83-D0A6-64B1-7E88-78591F566A25}"/>
          </ac:picMkLst>
        </pc:picChg>
        <pc:picChg chg="del">
          <ac:chgData name="Philipp Ringswirth" userId="789ddbea-5776-41ae-8246-72ec835be84b" providerId="ADAL" clId="{01CC56BB-2C5F-40D3-9683-BCF4186F7FB3}" dt="2025-02-11T13:30:27.266" v="14" actId="478"/>
          <ac:picMkLst>
            <pc:docMk/>
            <pc:sldMk cId="1601114601" sldId="306"/>
            <ac:picMk id="38" creationId="{58C3385D-9495-C223-3778-D8D7CD2FDA22}"/>
          </ac:picMkLst>
        </pc:picChg>
      </pc:sldChg>
    </pc:docChg>
  </pc:docChgLst>
  <pc:docChgLst>
    <pc:chgData name="Gastbenutzer" userId="S::urn:spo:anon#0484a875ba28f7ff68ff73d9beef8128873cfb98a010024d4e79af9cb682a221::" providerId="AD" clId="Web-{99EEE6C2-6E55-C491-E08D-21FDD0878B35}"/>
    <pc:docChg chg="mod">
      <pc:chgData name="Gastbenutzer" userId="S::urn:spo:anon#0484a875ba28f7ff68ff73d9beef8128873cfb98a010024d4e79af9cb682a221::" providerId="AD" clId="Web-{99EEE6C2-6E55-C491-E08D-21FDD0878B35}" dt="2024-12-22T09:39:33.909" v="0"/>
      <pc:docMkLst>
        <pc:docMk/>
      </pc:docMkLst>
    </pc:docChg>
  </pc:docChgLst>
  <pc:docChgLst>
    <pc:chgData name="Anna Steinbauer" userId="aa9e69c0-640f-4dee-88df-45dd0169f62d" providerId="ADAL" clId="{4D9F9305-DE6B-4296-88F4-3775DC417354}"/>
    <pc:docChg chg="modSld">
      <pc:chgData name="Anna Steinbauer" userId="aa9e69c0-640f-4dee-88df-45dd0169f62d" providerId="ADAL" clId="{4D9F9305-DE6B-4296-88F4-3775DC417354}" dt="2024-12-18T17:10:42.592" v="26" actId="20577"/>
      <pc:docMkLst>
        <pc:docMk/>
      </pc:docMkLst>
      <pc:sldChg chg="modSp mod modCm">
        <pc:chgData name="Anna Steinbauer" userId="aa9e69c0-640f-4dee-88df-45dd0169f62d" providerId="ADAL" clId="{4D9F9305-DE6B-4296-88F4-3775DC417354}" dt="2024-12-18T17:10:42.592" v="26" actId="20577"/>
        <pc:sldMkLst>
          <pc:docMk/>
          <pc:sldMk cId="0" sldId="281"/>
        </pc:sldMkLst>
        <pc:spChg chg="mod">
          <ac:chgData name="Anna Steinbauer" userId="aa9e69c0-640f-4dee-88df-45dd0169f62d" providerId="ADAL" clId="{4D9F9305-DE6B-4296-88F4-3775DC417354}" dt="2024-12-18T17:10:42.592" v="26" actId="20577"/>
          <ac:spMkLst>
            <pc:docMk/>
            <pc:sldMk cId="0" sldId="281"/>
            <ac:spMk id="487" creationId="{00000000-0000-0000-0000-000000000000}"/>
          </ac:spMkLst>
        </pc:spChg>
        <pc:extLst>
          <p:ext xmlns:p="http://schemas.openxmlformats.org/presentationml/2006/main" uri="{D6D511B9-2390-475A-947B-AFAB55BFBCF1}">
            <pc226:cmChg xmlns:pc226="http://schemas.microsoft.com/office/powerpoint/2022/06/main/command" chg="mod">
              <pc226:chgData name="Anna Steinbauer" userId="aa9e69c0-640f-4dee-88df-45dd0169f62d" providerId="ADAL" clId="{4D9F9305-DE6B-4296-88F4-3775DC417354}" dt="2024-12-18T17:10:42.592" v="26" actId="20577"/>
              <pc2:cmMkLst xmlns:pc2="http://schemas.microsoft.com/office/powerpoint/2019/9/main/command">
                <pc:docMk/>
                <pc:sldMk cId="0" sldId="281"/>
                <pc2:cmMk id="{A7AC964E-0815-4293-91D4-2FFC2AD74730}"/>
              </pc2:cmMkLst>
            </pc226:cmChg>
          </p:ext>
        </pc:extLst>
      </pc:sldChg>
    </pc:docChg>
  </pc:docChgLst>
  <pc:docChgLst>
    <pc:chgData name="Philipp Ringswirth" userId="S::philipp.ringswirth@stiftung-wirtschaftsbildung.at::789ddbea-5776-41ae-8246-72ec835be84b" providerId="AD" clId="Web-{ABBCD3BB-49A4-E9C2-7AFB-603233EFD130}"/>
    <pc:docChg chg="modSld">
      <pc:chgData name="Philipp Ringswirth" userId="S::philipp.ringswirth@stiftung-wirtschaftsbildung.at::789ddbea-5776-41ae-8246-72ec835be84b" providerId="AD" clId="Web-{ABBCD3BB-49A4-E9C2-7AFB-603233EFD130}" dt="2024-12-19T16:48:38.666" v="16" actId="20577"/>
      <pc:docMkLst>
        <pc:docMk/>
      </pc:docMkLst>
      <pc:sldChg chg="modSp">
        <pc:chgData name="Philipp Ringswirth" userId="S::philipp.ringswirth@stiftung-wirtschaftsbildung.at::789ddbea-5776-41ae-8246-72ec835be84b" providerId="AD" clId="Web-{ABBCD3BB-49A4-E9C2-7AFB-603233EFD130}" dt="2024-12-19T16:48:38.666" v="16" actId="20577"/>
        <pc:sldMkLst>
          <pc:docMk/>
          <pc:sldMk cId="3054320818" sldId="288"/>
        </pc:sldMkLst>
        <pc:spChg chg="mod">
          <ac:chgData name="Philipp Ringswirth" userId="S::philipp.ringswirth@stiftung-wirtschaftsbildung.at::789ddbea-5776-41ae-8246-72ec835be84b" providerId="AD" clId="Web-{ABBCD3BB-49A4-E9C2-7AFB-603233EFD130}" dt="2024-12-19T16:48:38.666" v="16" actId="20577"/>
          <ac:spMkLst>
            <pc:docMk/>
            <pc:sldMk cId="3054320818" sldId="288"/>
            <ac:spMk id="5" creationId="{BB0FD054-CF9A-CBBD-E96B-9195B8DA00E0}"/>
          </ac:spMkLst>
        </pc:spChg>
      </pc:sldChg>
      <pc:sldChg chg="modSp">
        <pc:chgData name="Philipp Ringswirth" userId="S::philipp.ringswirth@stiftung-wirtschaftsbildung.at::789ddbea-5776-41ae-8246-72ec835be84b" providerId="AD" clId="Web-{ABBCD3BB-49A4-E9C2-7AFB-603233EFD130}" dt="2024-12-19T16:48:24.790" v="14" actId="20577"/>
        <pc:sldMkLst>
          <pc:docMk/>
          <pc:sldMk cId="3567637811" sldId="289"/>
        </pc:sldMkLst>
        <pc:spChg chg="mod">
          <ac:chgData name="Philipp Ringswirth" userId="S::philipp.ringswirth@stiftung-wirtschaftsbildung.at::789ddbea-5776-41ae-8246-72ec835be84b" providerId="AD" clId="Web-{ABBCD3BB-49A4-E9C2-7AFB-603233EFD130}" dt="2024-12-19T16:48:24.790" v="14" actId="20577"/>
          <ac:spMkLst>
            <pc:docMk/>
            <pc:sldMk cId="3567637811" sldId="289"/>
            <ac:spMk id="5" creationId="{BB0FD054-CF9A-CBBD-E96B-9195B8DA00E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56" name="Shape 356"/>
          <p:cNvSpPr>
            <a:spLocks noGrp="1" noRot="1" noChangeAspect="1"/>
          </p:cNvSpPr>
          <p:nvPr>
            <p:ph type="sldImg"/>
          </p:nvPr>
        </p:nvSpPr>
        <p:spPr>
          <a:xfrm>
            <a:off x="1143000" y="685800"/>
            <a:ext cx="4572000" cy="3429000"/>
          </a:xfrm>
          <a:prstGeom prst="rect">
            <a:avLst/>
          </a:prstGeom>
        </p:spPr>
        <p:txBody>
          <a:bodyPr/>
          <a:lstStyle/>
          <a:p>
            <a:endParaRPr/>
          </a:p>
        </p:txBody>
      </p:sp>
      <p:sp>
        <p:nvSpPr>
          <p:cNvPr id="357" name="Shape 357"/>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latinLnBrk="0">
      <a:defRPr sz="1200">
        <a:latin typeface="+mn-lt"/>
        <a:ea typeface="+mn-ea"/>
        <a:cs typeface="+mn-cs"/>
        <a:sym typeface="Calibri"/>
      </a:defRPr>
    </a:lvl1pPr>
    <a:lvl2pPr indent="228600" latinLnBrk="0">
      <a:defRPr sz="1200">
        <a:latin typeface="+mn-lt"/>
        <a:ea typeface="+mn-ea"/>
        <a:cs typeface="+mn-cs"/>
        <a:sym typeface="Calibri"/>
      </a:defRPr>
    </a:lvl2pPr>
    <a:lvl3pPr indent="457200" latinLnBrk="0">
      <a:defRPr sz="1200">
        <a:latin typeface="+mn-lt"/>
        <a:ea typeface="+mn-ea"/>
        <a:cs typeface="+mn-cs"/>
        <a:sym typeface="Calibri"/>
      </a:defRPr>
    </a:lvl3pPr>
    <a:lvl4pPr indent="685800" latinLnBrk="0">
      <a:defRPr sz="1200">
        <a:latin typeface="+mn-lt"/>
        <a:ea typeface="+mn-ea"/>
        <a:cs typeface="+mn-cs"/>
        <a:sym typeface="Calibri"/>
      </a:defRPr>
    </a:lvl4pPr>
    <a:lvl5pPr indent="914400" latinLnBrk="0">
      <a:defRPr sz="1200">
        <a:latin typeface="+mn-lt"/>
        <a:ea typeface="+mn-ea"/>
        <a:cs typeface="+mn-cs"/>
        <a:sym typeface="Calibri"/>
      </a:defRPr>
    </a:lvl5pPr>
    <a:lvl6pPr indent="1143000" latinLnBrk="0">
      <a:defRPr sz="1200">
        <a:latin typeface="+mn-lt"/>
        <a:ea typeface="+mn-ea"/>
        <a:cs typeface="+mn-cs"/>
        <a:sym typeface="Calibri"/>
      </a:defRPr>
    </a:lvl6pPr>
    <a:lvl7pPr indent="1371600" latinLnBrk="0">
      <a:defRPr sz="1200">
        <a:latin typeface="+mn-lt"/>
        <a:ea typeface="+mn-ea"/>
        <a:cs typeface="+mn-cs"/>
        <a:sym typeface="Calibri"/>
      </a:defRPr>
    </a:lvl7pPr>
    <a:lvl8pPr indent="1600200" latinLnBrk="0">
      <a:defRPr sz="1200">
        <a:latin typeface="+mn-lt"/>
        <a:ea typeface="+mn-ea"/>
        <a:cs typeface="+mn-cs"/>
        <a:sym typeface="Calibri"/>
      </a:defRPr>
    </a:lvl8pPr>
    <a:lvl9pPr indent="1828800" latinLnBrk="0">
      <a:defRPr sz="1200">
        <a:latin typeface="+mn-lt"/>
        <a:ea typeface="+mn-ea"/>
        <a:cs typeface="+mn-cs"/>
        <a:sym typeface="Calibri"/>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endParaRPr lang="de-AT"/>
          </a:p>
        </p:txBody>
      </p:sp>
    </p:spTree>
    <p:extLst>
      <p:ext uri="{BB962C8B-B14F-4D97-AF65-F5344CB8AC3E}">
        <p14:creationId xmlns:p14="http://schemas.microsoft.com/office/powerpoint/2010/main" val="200586400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sz="1800">
                <a:effectLst/>
                <a:latin typeface="Times New Roman" panose="02020603050405020304" pitchFamily="18" charset="0"/>
                <a:ea typeface="Times New Roman" panose="02020603050405020304" pitchFamily="18" charset="0"/>
              </a:rPr>
              <a:t>Durch die gründliche kognitive Beschäftigung mit dem Ziel wird gewährleistet, dass sich das Ziel mental bei den SuS verankert und die Umsetzungswahrscheinlichkeit steigt.</a:t>
            </a:r>
            <a:endParaRPr lang="de-AT" sz="180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125210638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endParaRPr lang="de-AT" sz="180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237628735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sz="1800" dirty="0">
                <a:effectLst/>
                <a:latin typeface="Calibri" panose="020F0502020204030204" pitchFamily="34" charset="0"/>
                <a:ea typeface="Times New Roman" panose="02020603050405020304" pitchFamily="18" charset="0"/>
              </a:rPr>
              <a:t>Der Entscheidungsprozess beginnt mit dem auftauchenden Fragezeichen und dem Abspielen des Countdowns (20 Sekunden). </a:t>
            </a:r>
            <a:endParaRPr lang="de-AT" dirty="0"/>
          </a:p>
        </p:txBody>
      </p:sp>
    </p:spTree>
    <p:extLst>
      <p:ext uri="{BB962C8B-B14F-4D97-AF65-F5344CB8AC3E}">
        <p14:creationId xmlns:p14="http://schemas.microsoft.com/office/powerpoint/2010/main" val="67712075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sz="1800" dirty="0">
                <a:effectLst/>
                <a:latin typeface="Calibri" panose="020F0502020204030204" pitchFamily="34" charset="0"/>
                <a:ea typeface="Times New Roman" panose="02020603050405020304" pitchFamily="18" charset="0"/>
              </a:rPr>
              <a:t>Der Entscheidungsprozess beginnt mit dem auftauchenden Fragezeichen und dem Abspielen des Countdowns (20 Sekunden). </a:t>
            </a:r>
            <a:endParaRPr lang="de-AT" dirty="0"/>
          </a:p>
        </p:txBody>
      </p:sp>
    </p:spTree>
    <p:extLst>
      <p:ext uri="{BB962C8B-B14F-4D97-AF65-F5344CB8AC3E}">
        <p14:creationId xmlns:p14="http://schemas.microsoft.com/office/powerpoint/2010/main" val="273021532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sz="1800" dirty="0">
                <a:effectLst/>
                <a:latin typeface="Calibri" panose="020F0502020204030204" pitchFamily="34" charset="0"/>
                <a:ea typeface="Times New Roman" panose="02020603050405020304" pitchFamily="18" charset="0"/>
              </a:rPr>
              <a:t>Der Entscheidungsprozess beginnt mit dem auftauchenden Fragezeichen und dem Abspielen des Countdowns (20 Sekunden). </a:t>
            </a:r>
            <a:endParaRPr lang="de-AT" dirty="0"/>
          </a:p>
        </p:txBody>
      </p:sp>
    </p:spTree>
    <p:extLst>
      <p:ext uri="{BB962C8B-B14F-4D97-AF65-F5344CB8AC3E}">
        <p14:creationId xmlns:p14="http://schemas.microsoft.com/office/powerpoint/2010/main" val="234058973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sz="1800" dirty="0">
                <a:effectLst/>
                <a:latin typeface="Calibri" panose="020F0502020204030204" pitchFamily="34" charset="0"/>
                <a:ea typeface="Times New Roman" panose="02020603050405020304" pitchFamily="18" charset="0"/>
              </a:rPr>
              <a:t>Der Entscheidungsprozess beginnt mit dem auftauchenden Fragezeichen und dem Abspielen des Countdowns (20 Sekunden). </a:t>
            </a:r>
            <a:endParaRPr lang="de-AT" dirty="0"/>
          </a:p>
        </p:txBody>
      </p:sp>
    </p:spTree>
    <p:extLst>
      <p:ext uri="{BB962C8B-B14F-4D97-AF65-F5344CB8AC3E}">
        <p14:creationId xmlns:p14="http://schemas.microsoft.com/office/powerpoint/2010/main" val="27024770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sz="1800" dirty="0">
                <a:effectLst/>
                <a:latin typeface="Calibri" panose="020F0502020204030204" pitchFamily="34" charset="0"/>
                <a:ea typeface="Times New Roman" panose="02020603050405020304" pitchFamily="18" charset="0"/>
              </a:rPr>
              <a:t>Der Entscheidungsprozess beginnt mit dem auftauchenden Fragezeichen und dem Abspielen des Countdowns (20 Sekunden). </a:t>
            </a:r>
            <a:endParaRPr lang="de-AT" dirty="0"/>
          </a:p>
        </p:txBody>
      </p:sp>
    </p:spTree>
    <p:extLst>
      <p:ext uri="{BB962C8B-B14F-4D97-AF65-F5344CB8AC3E}">
        <p14:creationId xmlns:p14="http://schemas.microsoft.com/office/powerpoint/2010/main" val="133770332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sz="1800" dirty="0">
                <a:effectLst/>
                <a:latin typeface="Calibri" panose="020F0502020204030204" pitchFamily="34" charset="0"/>
                <a:ea typeface="Times New Roman" panose="02020603050405020304" pitchFamily="18" charset="0"/>
              </a:rPr>
              <a:t>Der Entscheidungsprozess beginnt mit dem auftauchenden Fragezeichen und dem Abspielen des Countdowns (20 Sekunden). </a:t>
            </a:r>
            <a:endParaRPr lang="de-AT" dirty="0"/>
          </a:p>
        </p:txBody>
      </p:sp>
    </p:spTree>
    <p:extLst>
      <p:ext uri="{BB962C8B-B14F-4D97-AF65-F5344CB8AC3E}">
        <p14:creationId xmlns:p14="http://schemas.microsoft.com/office/powerpoint/2010/main" val="34492732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sz="1800" dirty="0">
                <a:effectLst/>
                <a:latin typeface="Calibri" panose="020F0502020204030204" pitchFamily="34" charset="0"/>
                <a:ea typeface="Times New Roman" panose="02020603050405020304" pitchFamily="18" charset="0"/>
              </a:rPr>
              <a:t>Der Entscheidungsprozess beginnt mit dem auftauchenden Fragezeichen und dem Abspielen des Countdowns (20 Sekunden). </a:t>
            </a:r>
            <a:endParaRPr lang="de-AT" dirty="0"/>
          </a:p>
        </p:txBody>
      </p:sp>
    </p:spTree>
    <p:extLst>
      <p:ext uri="{BB962C8B-B14F-4D97-AF65-F5344CB8AC3E}">
        <p14:creationId xmlns:p14="http://schemas.microsoft.com/office/powerpoint/2010/main" val="205704756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sz="1800" dirty="0">
                <a:effectLst/>
                <a:latin typeface="Calibri" panose="020F0502020204030204" pitchFamily="34" charset="0"/>
                <a:ea typeface="Times New Roman" panose="02020603050405020304" pitchFamily="18" charset="0"/>
              </a:rPr>
              <a:t>Der Entscheidungsprozess beginnt mit dem auftauchenden Fragezeichen und dem Abspielen des Countdowns (20 Sekunden). </a:t>
            </a:r>
            <a:endParaRPr lang="de-AT" dirty="0"/>
          </a:p>
        </p:txBody>
      </p:sp>
    </p:spTree>
    <p:extLst>
      <p:ext uri="{BB962C8B-B14F-4D97-AF65-F5344CB8AC3E}">
        <p14:creationId xmlns:p14="http://schemas.microsoft.com/office/powerpoint/2010/main" val="240371598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sz="1800">
                <a:effectLst/>
                <a:latin typeface="Calibri" panose="020F0502020204030204" pitchFamily="34" charset="0"/>
                <a:ea typeface="Times New Roman" panose="02020603050405020304" pitchFamily="18" charset="0"/>
              </a:rPr>
              <a:t>Das Berufsorientierungsdreieck von Eva-Maria Lass kann zu Beginn zur Erklärung „Was ist BBO?“ und „Weshalb machen wir gewisse Inhalte? eingesetzt werden. Es funktioniert sowohl bei Eltern, und umso wichtiger bei den Jugendlichen. Es geht darum ein „</a:t>
            </a:r>
            <a:r>
              <a:rPr lang="de-DE" sz="1800" err="1">
                <a:effectLst/>
                <a:latin typeface="Calibri" panose="020F0502020204030204" pitchFamily="34" charset="0"/>
                <a:ea typeface="Times New Roman" panose="02020603050405020304" pitchFamily="18" charset="0"/>
              </a:rPr>
              <a:t>Commitment</a:t>
            </a:r>
            <a:r>
              <a:rPr lang="de-DE" sz="1800">
                <a:effectLst/>
                <a:latin typeface="Calibri" panose="020F0502020204030204" pitchFamily="34" charset="0"/>
                <a:ea typeface="Times New Roman" panose="02020603050405020304" pitchFamily="18" charset="0"/>
              </a:rPr>
              <a:t>“ zu erzielen und den Auftrag zur BBO zu erhalten.</a:t>
            </a:r>
            <a:endParaRPr lang="de-AT" sz="1800">
              <a:effectLst/>
              <a:latin typeface="Times New Roman" panose="02020603050405020304" pitchFamily="18" charset="0"/>
              <a:ea typeface="Times New Roman" panose="02020603050405020304" pitchFamily="18" charset="0"/>
            </a:endParaRPr>
          </a:p>
          <a:p>
            <a:r>
              <a:rPr lang="de-DE" sz="1800">
                <a:effectLst/>
                <a:latin typeface="Calibri" panose="020F0502020204030204" pitchFamily="34" charset="0"/>
                <a:ea typeface="Times New Roman" panose="02020603050405020304" pitchFamily="18" charset="0"/>
              </a:rPr>
              <a:t> </a:t>
            </a:r>
            <a:endParaRPr lang="de-AT" sz="1800">
              <a:effectLst/>
              <a:latin typeface="Times New Roman" panose="02020603050405020304" pitchFamily="18" charset="0"/>
              <a:ea typeface="Times New Roman" panose="02020603050405020304" pitchFamily="18" charset="0"/>
            </a:endParaRPr>
          </a:p>
          <a:p>
            <a:r>
              <a:rPr lang="de-DE" sz="1800">
                <a:effectLst/>
                <a:latin typeface="Calibri" panose="020F0502020204030204" pitchFamily="34" charset="0"/>
                <a:ea typeface="Times New Roman" panose="02020603050405020304" pitchFamily="18" charset="0"/>
              </a:rPr>
              <a:t>Die Hauptaufgabe dieser Methode ist, dass die Jugendlichen selbst darauf kommen, was und welche Wege realistisch und Erfolg versprechend sind und sich selbst Recherche-Aufträge erteilen.</a:t>
            </a:r>
            <a:endParaRPr lang="de-AT" sz="1800">
              <a:effectLst/>
              <a:latin typeface="Times New Roman" panose="02020603050405020304" pitchFamily="18" charset="0"/>
              <a:ea typeface="Times New Roman" panose="02020603050405020304" pitchFamily="18" charset="0"/>
            </a:endParaRPr>
          </a:p>
          <a:p>
            <a:r>
              <a:rPr lang="de-DE" sz="1800">
                <a:effectLst/>
                <a:latin typeface="Calibri" panose="020F0502020204030204" pitchFamily="34" charset="0"/>
                <a:ea typeface="Times New Roman" panose="02020603050405020304" pitchFamily="18" charset="0"/>
              </a:rPr>
              <a:t>Für die Projektwoche ist es sehr gut geeignet, da – auf für die Jugendlichen nachvollziehbare Weise – schnell erste Resultate da sind.</a:t>
            </a:r>
            <a:endParaRPr lang="de-AT" sz="1800">
              <a:effectLst/>
              <a:latin typeface="Times New Roman" panose="02020603050405020304" pitchFamily="18" charset="0"/>
              <a:ea typeface="Times New Roman" panose="02020603050405020304" pitchFamily="18" charset="0"/>
            </a:endParaRPr>
          </a:p>
          <a:p>
            <a:endParaRPr lang="de-AT" sz="180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140380003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sz="1800" dirty="0">
                <a:effectLst/>
                <a:latin typeface="Calibri" panose="020F0502020204030204" pitchFamily="34" charset="0"/>
                <a:ea typeface="Times New Roman" panose="02020603050405020304" pitchFamily="18" charset="0"/>
              </a:rPr>
              <a:t>Der Entscheidungsprozess beginnt mit dem auftauchenden Fragezeichen und dem Abspielen des Countdowns (20 Sekunden). </a:t>
            </a:r>
            <a:endParaRPr lang="de-AT" dirty="0"/>
          </a:p>
        </p:txBody>
      </p:sp>
    </p:spTree>
    <p:extLst>
      <p:ext uri="{BB962C8B-B14F-4D97-AF65-F5344CB8AC3E}">
        <p14:creationId xmlns:p14="http://schemas.microsoft.com/office/powerpoint/2010/main" val="353564275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sz="1800" dirty="0">
                <a:effectLst/>
                <a:latin typeface="Calibri" panose="020F0502020204030204" pitchFamily="34" charset="0"/>
                <a:ea typeface="Times New Roman" panose="02020603050405020304" pitchFamily="18" charset="0"/>
              </a:rPr>
              <a:t>Der Entscheidungsprozess beginnt mit dem auftauchenden Fragezeichen und dem Abspielen des Countdowns (20 Sekunden). </a:t>
            </a:r>
            <a:endParaRPr lang="de-AT" dirty="0"/>
          </a:p>
        </p:txBody>
      </p:sp>
    </p:spTree>
    <p:extLst>
      <p:ext uri="{BB962C8B-B14F-4D97-AF65-F5344CB8AC3E}">
        <p14:creationId xmlns:p14="http://schemas.microsoft.com/office/powerpoint/2010/main" val="115264209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sz="1800" dirty="0">
                <a:effectLst/>
                <a:latin typeface="Calibri" panose="020F0502020204030204" pitchFamily="34" charset="0"/>
                <a:ea typeface="Times New Roman" panose="02020603050405020304" pitchFamily="18" charset="0"/>
              </a:rPr>
              <a:t>Der Entscheidungsprozess beginnt mit dem auftauchenden Fragezeichen und dem Abspielen des Countdowns (20 Sekunden). </a:t>
            </a:r>
            <a:endParaRPr lang="de-AT" dirty="0"/>
          </a:p>
        </p:txBody>
      </p:sp>
    </p:spTree>
    <p:extLst>
      <p:ext uri="{BB962C8B-B14F-4D97-AF65-F5344CB8AC3E}">
        <p14:creationId xmlns:p14="http://schemas.microsoft.com/office/powerpoint/2010/main" val="251959387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dirty="0"/>
              <a:t>1) SuS zeigen auf und raten. Es gibt grundsätzlich keine falschen Antworten! Normalerweise passen alle Antworten zu einer der 3 Seiten. </a:t>
            </a:r>
          </a:p>
          <a:p>
            <a:r>
              <a:rPr lang="de-DE" dirty="0"/>
              <a:t>2) Die Antworten werden gesammelt und geclustert.</a:t>
            </a:r>
          </a:p>
          <a:p>
            <a:r>
              <a:rPr lang="de-DE" dirty="0"/>
              <a:t>3) Es wird besprochen, was „Ressourcen“, was „Wünsche und Träume“ und was „Arbeitsmarkt bzw. Schulmarkt“ bedeutet. </a:t>
            </a:r>
          </a:p>
          <a:p>
            <a:r>
              <a:rPr lang="de-DE" dirty="0"/>
              <a:t>4) Sprung zu nächster Folie </a:t>
            </a:r>
            <a:endParaRPr lang="de-AT" dirty="0"/>
          </a:p>
        </p:txBody>
      </p:sp>
    </p:spTree>
    <p:extLst>
      <p:ext uri="{BB962C8B-B14F-4D97-AF65-F5344CB8AC3E}">
        <p14:creationId xmlns:p14="http://schemas.microsoft.com/office/powerpoint/2010/main" val="69111720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endParaRPr lang="de-AT"/>
          </a:p>
        </p:txBody>
      </p:sp>
    </p:spTree>
    <p:extLst>
      <p:ext uri="{BB962C8B-B14F-4D97-AF65-F5344CB8AC3E}">
        <p14:creationId xmlns:p14="http://schemas.microsoft.com/office/powerpoint/2010/main" val="394160336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endParaRPr lang="de-AT"/>
          </a:p>
        </p:txBody>
      </p:sp>
    </p:spTree>
    <p:extLst>
      <p:ext uri="{BB962C8B-B14F-4D97-AF65-F5344CB8AC3E}">
        <p14:creationId xmlns:p14="http://schemas.microsoft.com/office/powerpoint/2010/main" val="79750894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pPr marL="342900" marR="0" lvl="0" indent="-342900" algn="just" defTabSz="914400" eaLnBrk="1" fontAlgn="auto" latinLnBrk="0" hangingPunct="1">
              <a:lnSpc>
                <a:spcPct val="100000"/>
              </a:lnSpc>
              <a:spcBef>
                <a:spcPts val="0"/>
              </a:spcBef>
              <a:spcAft>
                <a:spcPts val="0"/>
              </a:spcAft>
              <a:buClrTx/>
              <a:buSzTx/>
              <a:buFontTx/>
              <a:buAutoNum type="arabicParenR"/>
              <a:tabLst/>
              <a:defRPr/>
            </a:pPr>
            <a:r>
              <a:rPr lang="de-DE" sz="1800" b="0">
                <a:effectLst/>
                <a:latin typeface="Calibri" panose="020F0502020204030204" pitchFamily="34" charset="0"/>
                <a:ea typeface="Times New Roman" panose="02020603050405020304" pitchFamily="18" charset="0"/>
              </a:rPr>
              <a:t>L klammert eine Seite (Arbeits- / Bildungsmarkt) aus. </a:t>
            </a:r>
          </a:p>
          <a:p>
            <a:pPr marL="342900" marR="0" lvl="0" indent="-342900" algn="just" defTabSz="914400" eaLnBrk="1" fontAlgn="auto" latinLnBrk="0" hangingPunct="1">
              <a:lnSpc>
                <a:spcPct val="100000"/>
              </a:lnSpc>
              <a:spcBef>
                <a:spcPts val="0"/>
              </a:spcBef>
              <a:spcAft>
                <a:spcPts val="0"/>
              </a:spcAft>
              <a:buClrTx/>
              <a:buSzTx/>
              <a:buFontTx/>
              <a:buAutoNum type="arabicParenR"/>
              <a:tabLst/>
              <a:defRPr/>
            </a:pPr>
            <a:r>
              <a:rPr lang="de-DE" sz="1800" b="0">
                <a:effectLst/>
                <a:latin typeface="Calibri" panose="020F0502020204030204" pitchFamily="34" charset="0"/>
                <a:ea typeface="Times New Roman" panose="02020603050405020304" pitchFamily="18" charset="0"/>
              </a:rPr>
              <a:t>L fragt SuS: Was passiert, wenn wir diese Seite ignorieren würden? (alle Antworten positiv)</a:t>
            </a:r>
          </a:p>
          <a:p>
            <a:pPr marL="342900" marR="0" lvl="0" indent="-342900" algn="just" defTabSz="914400" eaLnBrk="1" fontAlgn="auto" latinLnBrk="0" hangingPunct="1">
              <a:lnSpc>
                <a:spcPct val="100000"/>
              </a:lnSpc>
              <a:spcBef>
                <a:spcPts val="0"/>
              </a:spcBef>
              <a:spcAft>
                <a:spcPts val="0"/>
              </a:spcAft>
              <a:buClrTx/>
              <a:buSzTx/>
              <a:buFontTx/>
              <a:buAutoNum type="arabicParenR"/>
              <a:tabLst/>
              <a:defRPr/>
            </a:pPr>
            <a:r>
              <a:rPr lang="de-DE" sz="1800" b="0">
                <a:effectLst/>
                <a:latin typeface="Calibri" panose="020F0502020204030204" pitchFamily="34" charset="0"/>
                <a:ea typeface="Times New Roman" panose="02020603050405020304" pitchFamily="18" charset="0"/>
              </a:rPr>
              <a:t>L blendet Antworten ein und bespricht diese mit SuS</a:t>
            </a:r>
            <a:endParaRPr lang="de-AT" sz="1800" b="0">
              <a:effectLst/>
              <a:latin typeface="Times New Roman" panose="02020603050405020304" pitchFamily="18" charset="0"/>
              <a:ea typeface="Times New Roman" panose="02020603050405020304" pitchFamily="18" charset="0"/>
            </a:endParaRPr>
          </a:p>
          <a:p>
            <a:endParaRPr lang="de-AT" b="0"/>
          </a:p>
        </p:txBody>
      </p:sp>
    </p:spTree>
    <p:extLst>
      <p:ext uri="{BB962C8B-B14F-4D97-AF65-F5344CB8AC3E}">
        <p14:creationId xmlns:p14="http://schemas.microsoft.com/office/powerpoint/2010/main" val="198454610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pPr marL="342900" marR="0" lvl="0" indent="-342900" algn="just" defTabSz="914400" eaLnBrk="1" fontAlgn="auto" latinLnBrk="0" hangingPunct="1">
              <a:lnSpc>
                <a:spcPct val="100000"/>
              </a:lnSpc>
              <a:spcBef>
                <a:spcPts val="0"/>
              </a:spcBef>
              <a:spcAft>
                <a:spcPts val="0"/>
              </a:spcAft>
              <a:buClrTx/>
              <a:buSzTx/>
              <a:buFontTx/>
              <a:buAutoNum type="arabicParenR"/>
              <a:tabLst/>
              <a:defRPr/>
            </a:pPr>
            <a:r>
              <a:rPr lang="de-DE" sz="1800" b="0">
                <a:effectLst/>
                <a:latin typeface="Calibri" panose="020F0502020204030204" pitchFamily="34" charset="0"/>
                <a:ea typeface="Times New Roman" panose="02020603050405020304" pitchFamily="18" charset="0"/>
              </a:rPr>
              <a:t>L klammert eine Seite (Ressourcen) aus. </a:t>
            </a:r>
          </a:p>
          <a:p>
            <a:pPr marL="342900" marR="0" lvl="0" indent="-342900" algn="just" defTabSz="914400" eaLnBrk="1" fontAlgn="auto" latinLnBrk="0" hangingPunct="1">
              <a:lnSpc>
                <a:spcPct val="100000"/>
              </a:lnSpc>
              <a:spcBef>
                <a:spcPts val="0"/>
              </a:spcBef>
              <a:spcAft>
                <a:spcPts val="0"/>
              </a:spcAft>
              <a:buClrTx/>
              <a:buSzTx/>
              <a:buFontTx/>
              <a:buAutoNum type="arabicParenR"/>
              <a:tabLst/>
              <a:defRPr/>
            </a:pPr>
            <a:r>
              <a:rPr lang="de-DE" sz="1800" b="0">
                <a:effectLst/>
                <a:latin typeface="Calibri" panose="020F0502020204030204" pitchFamily="34" charset="0"/>
                <a:ea typeface="Times New Roman" panose="02020603050405020304" pitchFamily="18" charset="0"/>
              </a:rPr>
              <a:t>L fragt SuS: Was passiert, wenn wir diese Seite ignorieren würden? (alle Antworten positiv)</a:t>
            </a:r>
          </a:p>
          <a:p>
            <a:pPr marL="342900" marR="0" lvl="0" indent="-342900" algn="just" defTabSz="914400" eaLnBrk="1" fontAlgn="auto" latinLnBrk="0" hangingPunct="1">
              <a:lnSpc>
                <a:spcPct val="100000"/>
              </a:lnSpc>
              <a:spcBef>
                <a:spcPts val="0"/>
              </a:spcBef>
              <a:spcAft>
                <a:spcPts val="0"/>
              </a:spcAft>
              <a:buClrTx/>
              <a:buSzTx/>
              <a:buFontTx/>
              <a:buAutoNum type="arabicParenR"/>
              <a:tabLst/>
              <a:defRPr/>
            </a:pPr>
            <a:r>
              <a:rPr lang="de-DE" sz="1800" b="0">
                <a:effectLst/>
                <a:latin typeface="Calibri" panose="020F0502020204030204" pitchFamily="34" charset="0"/>
                <a:ea typeface="Times New Roman" panose="02020603050405020304" pitchFamily="18" charset="0"/>
              </a:rPr>
              <a:t>L blendet Antworten ein und bespricht diese mit SuS</a:t>
            </a:r>
            <a:endParaRPr lang="de-AT" sz="1800" b="0">
              <a:effectLst/>
              <a:latin typeface="Times New Roman" panose="02020603050405020304" pitchFamily="18" charset="0"/>
              <a:ea typeface="Times New Roman" panose="02020603050405020304" pitchFamily="18" charset="0"/>
            </a:endParaRPr>
          </a:p>
          <a:p>
            <a:endParaRPr lang="de-AT" b="0"/>
          </a:p>
        </p:txBody>
      </p:sp>
    </p:spTree>
    <p:extLst>
      <p:ext uri="{BB962C8B-B14F-4D97-AF65-F5344CB8AC3E}">
        <p14:creationId xmlns:p14="http://schemas.microsoft.com/office/powerpoint/2010/main" val="119799528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pPr marL="342900" marR="0" lvl="0" indent="-342900" algn="just" defTabSz="914400" eaLnBrk="1" fontAlgn="auto" latinLnBrk="0" hangingPunct="1">
              <a:lnSpc>
                <a:spcPct val="100000"/>
              </a:lnSpc>
              <a:spcBef>
                <a:spcPts val="0"/>
              </a:spcBef>
              <a:spcAft>
                <a:spcPts val="0"/>
              </a:spcAft>
              <a:buClrTx/>
              <a:buSzTx/>
              <a:buFontTx/>
              <a:buAutoNum type="arabicParenR"/>
              <a:tabLst/>
              <a:defRPr/>
            </a:pPr>
            <a:r>
              <a:rPr lang="de-DE" sz="1800" b="0">
                <a:effectLst/>
                <a:latin typeface="Calibri" panose="020F0502020204030204" pitchFamily="34" charset="0"/>
                <a:ea typeface="Times New Roman" panose="02020603050405020304" pitchFamily="18" charset="0"/>
              </a:rPr>
              <a:t>L klammert eine Seite (Wünsche &amp; Träume) aus. </a:t>
            </a:r>
          </a:p>
          <a:p>
            <a:pPr marL="342900" marR="0" lvl="0" indent="-342900" algn="just" defTabSz="914400" eaLnBrk="1" fontAlgn="auto" latinLnBrk="0" hangingPunct="1">
              <a:lnSpc>
                <a:spcPct val="100000"/>
              </a:lnSpc>
              <a:spcBef>
                <a:spcPts val="0"/>
              </a:spcBef>
              <a:spcAft>
                <a:spcPts val="0"/>
              </a:spcAft>
              <a:buClrTx/>
              <a:buSzTx/>
              <a:buFontTx/>
              <a:buAutoNum type="arabicParenR"/>
              <a:tabLst/>
              <a:defRPr/>
            </a:pPr>
            <a:r>
              <a:rPr lang="de-DE" sz="1800" b="0">
                <a:effectLst/>
                <a:latin typeface="Calibri" panose="020F0502020204030204" pitchFamily="34" charset="0"/>
                <a:ea typeface="Times New Roman" panose="02020603050405020304" pitchFamily="18" charset="0"/>
              </a:rPr>
              <a:t>L fragt SuS: Was passiert, wenn wir diese Seite ignorieren würden? (alle Antworten positiv)</a:t>
            </a:r>
          </a:p>
          <a:p>
            <a:pPr marL="342900" marR="0" lvl="0" indent="-342900" algn="just" defTabSz="914400" eaLnBrk="1" fontAlgn="auto" latinLnBrk="0" hangingPunct="1">
              <a:lnSpc>
                <a:spcPct val="100000"/>
              </a:lnSpc>
              <a:spcBef>
                <a:spcPts val="0"/>
              </a:spcBef>
              <a:spcAft>
                <a:spcPts val="0"/>
              </a:spcAft>
              <a:buClrTx/>
              <a:buSzTx/>
              <a:buFontTx/>
              <a:buAutoNum type="arabicParenR"/>
              <a:tabLst/>
              <a:defRPr/>
            </a:pPr>
            <a:r>
              <a:rPr lang="de-DE" sz="1800" b="0">
                <a:effectLst/>
                <a:latin typeface="Calibri" panose="020F0502020204030204" pitchFamily="34" charset="0"/>
                <a:ea typeface="Times New Roman" panose="02020603050405020304" pitchFamily="18" charset="0"/>
              </a:rPr>
              <a:t>L blendet Antworten ein und bespricht diese mit SuS</a:t>
            </a:r>
            <a:endParaRPr lang="de-AT" sz="1800" b="0">
              <a:effectLst/>
              <a:latin typeface="Times New Roman" panose="02020603050405020304" pitchFamily="18" charset="0"/>
              <a:ea typeface="Times New Roman" panose="02020603050405020304" pitchFamily="18" charset="0"/>
            </a:endParaRPr>
          </a:p>
          <a:p>
            <a:endParaRPr lang="de-AT" b="0"/>
          </a:p>
        </p:txBody>
      </p:sp>
    </p:spTree>
    <p:extLst>
      <p:ext uri="{BB962C8B-B14F-4D97-AF65-F5344CB8AC3E}">
        <p14:creationId xmlns:p14="http://schemas.microsoft.com/office/powerpoint/2010/main" val="231761577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pPr algn="just"/>
            <a:r>
              <a:rPr lang="de-DE" sz="1800" b="0">
                <a:effectLst/>
                <a:latin typeface="Calibri" panose="020F0502020204030204" pitchFamily="34" charset="0"/>
                <a:ea typeface="Times New Roman" panose="02020603050405020304" pitchFamily="18" charset="0"/>
              </a:rPr>
              <a:t>SuS verbalisieren noch einmal mit eigenen Worten wieso BBO für sie wichtig ist. </a:t>
            </a:r>
          </a:p>
          <a:p>
            <a:pPr algn="just"/>
            <a:r>
              <a:rPr lang="de-DE" sz="1800" b="0">
                <a:effectLst/>
                <a:latin typeface="Calibri" panose="020F0502020204030204" pitchFamily="34" charset="0"/>
                <a:ea typeface="Times New Roman" panose="02020603050405020304" pitchFamily="18" charset="0"/>
              </a:rPr>
              <a:t>So wird mit der gesamten Klasse das </a:t>
            </a:r>
            <a:r>
              <a:rPr lang="de-DE" sz="1800" b="0" err="1">
                <a:effectLst/>
                <a:latin typeface="Calibri" panose="020F0502020204030204" pitchFamily="34" charset="0"/>
                <a:ea typeface="Times New Roman" panose="02020603050405020304" pitchFamily="18" charset="0"/>
              </a:rPr>
              <a:t>Commitment</a:t>
            </a:r>
            <a:r>
              <a:rPr lang="de-DE" sz="1800" b="0">
                <a:effectLst/>
                <a:latin typeface="Calibri" panose="020F0502020204030204" pitchFamily="34" charset="0"/>
                <a:ea typeface="Times New Roman" panose="02020603050405020304" pitchFamily="18" charset="0"/>
              </a:rPr>
              <a:t> geschaffen, sich mit allen diesen Themen auseinanderzusetzen. </a:t>
            </a:r>
          </a:p>
          <a:p>
            <a:pPr algn="just"/>
            <a:r>
              <a:rPr lang="de-DE" sz="1800" b="0">
                <a:effectLst/>
                <a:latin typeface="Calibri" panose="020F0502020204030204" pitchFamily="34" charset="0"/>
                <a:ea typeface="Times New Roman" panose="02020603050405020304" pitchFamily="18" charset="0"/>
              </a:rPr>
              <a:t>SuS erkennen den Nutzen und wissen die Themen einzuordnen, so wird verhindert, dass Unverständnis im Sinne „wozu brauch ich das?“ herrscht.</a:t>
            </a:r>
            <a:endParaRPr lang="de-AT" sz="1800" b="0">
              <a:effectLst/>
              <a:latin typeface="Times New Roman" panose="02020603050405020304" pitchFamily="18" charset="0"/>
              <a:ea typeface="Times New Roman" panose="02020603050405020304" pitchFamily="18" charset="0"/>
            </a:endParaRPr>
          </a:p>
          <a:p>
            <a:pPr algn="just"/>
            <a:r>
              <a:rPr lang="de-DE" sz="1800" b="0">
                <a:effectLst/>
                <a:latin typeface="Calibri" panose="020F0502020204030204" pitchFamily="34" charset="0"/>
                <a:ea typeface="Times New Roman" panose="02020603050405020304" pitchFamily="18" charset="0"/>
              </a:rPr>
              <a:t> </a:t>
            </a:r>
            <a:endParaRPr lang="de-AT" sz="1800" b="0">
              <a:effectLst/>
              <a:latin typeface="Times New Roman" panose="02020603050405020304" pitchFamily="18" charset="0"/>
              <a:ea typeface="Times New Roman" panose="02020603050405020304" pitchFamily="18" charset="0"/>
            </a:endParaRPr>
          </a:p>
          <a:p>
            <a:pPr algn="just"/>
            <a:r>
              <a:rPr lang="de-DE" sz="1800" b="0">
                <a:effectLst/>
                <a:latin typeface="Calibri" panose="020F0502020204030204" pitchFamily="34" charset="0"/>
                <a:ea typeface="Times New Roman" panose="02020603050405020304" pitchFamily="18" charset="0"/>
              </a:rPr>
              <a:t>Sollte das Argument kommen, dass jemand „eh schon weiß, was ich machen will“, dann kann mit dem Dreieck die Entscheidung nochmal gecheckt werden.</a:t>
            </a:r>
            <a:endParaRPr lang="de-AT" sz="1800" b="0">
              <a:effectLst/>
              <a:latin typeface="Times New Roman" panose="02020603050405020304" pitchFamily="18" charset="0"/>
              <a:ea typeface="Times New Roman" panose="02020603050405020304" pitchFamily="18" charset="0"/>
            </a:endParaRPr>
          </a:p>
          <a:p>
            <a:pPr algn="just"/>
            <a:endParaRPr lang="de-AT" sz="1800" b="0">
              <a:effectLst/>
              <a:latin typeface="Times New Roman" panose="02020603050405020304" pitchFamily="18" charset="0"/>
              <a:ea typeface="Times New Roman" panose="02020603050405020304" pitchFamily="18" charset="0"/>
            </a:endParaRPr>
          </a:p>
          <a:p>
            <a:pPr algn="just"/>
            <a:r>
              <a:rPr lang="de-DE" sz="1800" b="0">
                <a:solidFill>
                  <a:srgbClr val="DC0000"/>
                </a:solidFill>
                <a:effectLst/>
                <a:latin typeface="Calibri" panose="020F0502020204030204" pitchFamily="34" charset="0"/>
                <a:ea typeface="Times New Roman" panose="02020603050405020304" pitchFamily="18" charset="0"/>
              </a:rPr>
              <a:t>Mit derselben Vorgehensweise kann die BBO auch den Erziehungsberechtigten näher gebracht werden. </a:t>
            </a:r>
          </a:p>
          <a:p>
            <a:pPr algn="just"/>
            <a:r>
              <a:rPr lang="de-DE" sz="1800" b="0">
                <a:solidFill>
                  <a:srgbClr val="DC0000"/>
                </a:solidFill>
                <a:effectLst/>
                <a:latin typeface="Calibri" panose="020F0502020204030204" pitchFamily="34" charset="0"/>
                <a:ea typeface="Times New Roman" panose="02020603050405020304" pitchFamily="18" charset="0"/>
              </a:rPr>
              <a:t>z. B. bei einem Elternabend: Alle wissen, was auf sie zukommt und wie die Zusammenarbeit im Sinne von Abgleich diverser Zukunftsvorstellungen für den/die </a:t>
            </a:r>
            <a:r>
              <a:rPr lang="de-DE" sz="1800" b="0" err="1">
                <a:solidFill>
                  <a:srgbClr val="DC0000"/>
                </a:solidFill>
                <a:effectLst/>
                <a:latin typeface="Calibri" panose="020F0502020204030204" pitchFamily="34" charset="0"/>
                <a:ea typeface="Times New Roman" panose="02020603050405020304" pitchFamily="18" charset="0"/>
              </a:rPr>
              <a:t>Schüler:in</a:t>
            </a:r>
            <a:r>
              <a:rPr lang="de-DE" sz="1800" b="0">
                <a:solidFill>
                  <a:srgbClr val="DC0000"/>
                </a:solidFill>
                <a:effectLst/>
                <a:latin typeface="Calibri" panose="020F0502020204030204" pitchFamily="34" charset="0"/>
                <a:ea typeface="Times New Roman" panose="02020603050405020304" pitchFamily="18" charset="0"/>
              </a:rPr>
              <a:t> bearbeitet wird.</a:t>
            </a:r>
            <a:endParaRPr lang="de-AT" sz="1800" b="0">
              <a:effectLst/>
              <a:latin typeface="Times New Roman" panose="02020603050405020304" pitchFamily="18" charset="0"/>
              <a:ea typeface="Times New Roman" panose="02020603050405020304" pitchFamily="18" charset="0"/>
            </a:endParaRPr>
          </a:p>
          <a:p>
            <a:endParaRPr lang="de-AT"/>
          </a:p>
        </p:txBody>
      </p:sp>
    </p:spTree>
    <p:extLst>
      <p:ext uri="{BB962C8B-B14F-4D97-AF65-F5344CB8AC3E}">
        <p14:creationId xmlns:p14="http://schemas.microsoft.com/office/powerpoint/2010/main" val="722621074"/>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jpeg"/><Relationship Id="rId1" Type="http://schemas.openxmlformats.org/officeDocument/2006/relationships/slideMaster" Target="../slideMasters/slideMaster1.xml"/><Relationship Id="rId5" Type="http://schemas.openxmlformats.org/officeDocument/2006/relationships/image" Target="../media/image13.png"/><Relationship Id="rId4" Type="http://schemas.openxmlformats.org/officeDocument/2006/relationships/image" Target="../media/image12.pn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jpeg"/><Relationship Id="rId1" Type="http://schemas.openxmlformats.org/officeDocument/2006/relationships/slideMaster" Target="../slideMasters/slideMaster1.xml"/><Relationship Id="rId4" Type="http://schemas.openxmlformats.org/officeDocument/2006/relationships/image" Target="../media/image13.pn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jpeg"/><Relationship Id="rId1" Type="http://schemas.openxmlformats.org/officeDocument/2006/relationships/slideMaster" Target="../slideMasters/slideMaster1.xml"/><Relationship Id="rId4" Type="http://schemas.openxmlformats.org/officeDocument/2006/relationships/image" Target="../media/image13.pn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4.jpe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5.jpe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1.png"/><Relationship Id="rId7" Type="http://schemas.openxmlformats.org/officeDocument/2006/relationships/image" Target="../media/image19.png"/><Relationship Id="rId2" Type="http://schemas.openxmlformats.org/officeDocument/2006/relationships/image" Target="../media/image10.jpeg"/><Relationship Id="rId1" Type="http://schemas.openxmlformats.org/officeDocument/2006/relationships/slideMaster" Target="../slideMasters/slideMaster1.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6.png"/></Relationships>
</file>

<file path=ppt/slideLayouts/_rels/slideLayout19.xml.rels><?xml version="1.0" encoding="UTF-8" standalone="yes"?>
<Relationships xmlns="http://schemas.openxmlformats.org/package/2006/relationships"><Relationship Id="rId8" Type="http://schemas.openxmlformats.org/officeDocument/2006/relationships/image" Target="../media/image20.png"/><Relationship Id="rId13" Type="http://schemas.openxmlformats.org/officeDocument/2006/relationships/image" Target="../media/image25.png"/><Relationship Id="rId3" Type="http://schemas.openxmlformats.org/officeDocument/2006/relationships/image" Target="../media/image11.png"/><Relationship Id="rId7" Type="http://schemas.openxmlformats.org/officeDocument/2006/relationships/image" Target="../media/image19.png"/><Relationship Id="rId12" Type="http://schemas.openxmlformats.org/officeDocument/2006/relationships/image" Target="../media/image24.png"/><Relationship Id="rId2" Type="http://schemas.openxmlformats.org/officeDocument/2006/relationships/image" Target="../media/image10.jpeg"/><Relationship Id="rId1" Type="http://schemas.openxmlformats.org/officeDocument/2006/relationships/slideMaster" Target="../slideMasters/slideMaster1.xml"/><Relationship Id="rId6" Type="http://schemas.openxmlformats.org/officeDocument/2006/relationships/image" Target="../media/image18.png"/><Relationship Id="rId11" Type="http://schemas.openxmlformats.org/officeDocument/2006/relationships/image" Target="../media/image23.png"/><Relationship Id="rId5" Type="http://schemas.openxmlformats.org/officeDocument/2006/relationships/image" Target="../media/image17.png"/><Relationship Id="rId15" Type="http://schemas.openxmlformats.org/officeDocument/2006/relationships/image" Target="../media/image27.png"/><Relationship Id="rId10" Type="http://schemas.openxmlformats.org/officeDocument/2006/relationships/image" Target="../media/image22.png"/><Relationship Id="rId4" Type="http://schemas.openxmlformats.org/officeDocument/2006/relationships/image" Target="../media/image16.png"/><Relationship Id="rId9" Type="http://schemas.openxmlformats.org/officeDocument/2006/relationships/image" Target="../media/image21.png"/><Relationship Id="rId14" Type="http://schemas.openxmlformats.org/officeDocument/2006/relationships/image" Target="../media/image26.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8" Type="http://schemas.openxmlformats.org/officeDocument/2006/relationships/image" Target="../media/image23.png"/><Relationship Id="rId13" Type="http://schemas.openxmlformats.org/officeDocument/2006/relationships/image" Target="../media/image29.png"/><Relationship Id="rId3" Type="http://schemas.openxmlformats.org/officeDocument/2006/relationships/image" Target="../media/image12.png"/><Relationship Id="rId7" Type="http://schemas.openxmlformats.org/officeDocument/2006/relationships/image" Target="../media/image22.png"/><Relationship Id="rId12" Type="http://schemas.openxmlformats.org/officeDocument/2006/relationships/image" Target="../media/image27.png"/><Relationship Id="rId2" Type="http://schemas.openxmlformats.org/officeDocument/2006/relationships/image" Target="../media/image28.png"/><Relationship Id="rId1" Type="http://schemas.openxmlformats.org/officeDocument/2006/relationships/slideMaster" Target="../slideMasters/slideMaster1.xml"/><Relationship Id="rId6" Type="http://schemas.openxmlformats.org/officeDocument/2006/relationships/image" Target="../media/image21.png"/><Relationship Id="rId11" Type="http://schemas.openxmlformats.org/officeDocument/2006/relationships/image" Target="../media/image26.png"/><Relationship Id="rId5" Type="http://schemas.openxmlformats.org/officeDocument/2006/relationships/image" Target="../media/image11.png"/><Relationship Id="rId10" Type="http://schemas.openxmlformats.org/officeDocument/2006/relationships/image" Target="../media/image25.png"/><Relationship Id="rId4" Type="http://schemas.openxmlformats.org/officeDocument/2006/relationships/image" Target="../media/image2.png"/><Relationship Id="rId9" Type="http://schemas.openxmlformats.org/officeDocument/2006/relationships/image" Target="../media/image24.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x">
  <p:cSld name="Start Titelfolie">
    <p:spTree>
      <p:nvGrpSpPr>
        <p:cNvPr id="1" name=""/>
        <p:cNvGrpSpPr/>
        <p:nvPr/>
      </p:nvGrpSpPr>
      <p:grpSpPr>
        <a:xfrm>
          <a:off x="0" y="0"/>
          <a:ext cx="0" cy="0"/>
          <a:chOff x="0" y="0"/>
          <a:chExt cx="0" cy="0"/>
        </a:xfrm>
      </p:grpSpPr>
      <p:pic>
        <p:nvPicPr>
          <p:cNvPr id="13" name="Grafik 5" descr="Grafik 5"/>
          <p:cNvPicPr>
            <a:picLocks noChangeAspect="1"/>
          </p:cNvPicPr>
          <p:nvPr/>
        </p:nvPicPr>
        <p:blipFill>
          <a:blip r:embed="rId2"/>
          <a:stretch>
            <a:fillRect/>
          </a:stretch>
        </p:blipFill>
        <p:spPr>
          <a:xfrm>
            <a:off x="0" y="0"/>
            <a:ext cx="12191997" cy="6858000"/>
          </a:xfrm>
          <a:prstGeom prst="rect">
            <a:avLst/>
          </a:prstGeom>
          <a:ln w="12700">
            <a:miter lim="400000"/>
          </a:ln>
        </p:spPr>
      </p:pic>
      <p:pic>
        <p:nvPicPr>
          <p:cNvPr id="14" name="Grafik 6" descr="Grafik 6"/>
          <p:cNvPicPr>
            <a:picLocks noChangeAspect="1"/>
          </p:cNvPicPr>
          <p:nvPr/>
        </p:nvPicPr>
        <p:blipFill>
          <a:blip r:embed="rId3"/>
          <a:stretch>
            <a:fillRect/>
          </a:stretch>
        </p:blipFill>
        <p:spPr>
          <a:xfrm>
            <a:off x="469790" y="421144"/>
            <a:ext cx="1877456" cy="1048058"/>
          </a:xfrm>
          <a:prstGeom prst="rect">
            <a:avLst/>
          </a:prstGeom>
          <a:ln w="12700">
            <a:miter lim="400000"/>
          </a:ln>
        </p:spPr>
      </p:pic>
      <p:sp>
        <p:nvSpPr>
          <p:cNvPr id="15" name="Titeltext"/>
          <p:cNvSpPr txBox="1">
            <a:spLocks noGrp="1"/>
          </p:cNvSpPr>
          <p:nvPr>
            <p:ph type="title"/>
          </p:nvPr>
        </p:nvSpPr>
        <p:spPr>
          <a:xfrm>
            <a:off x="369581" y="2136138"/>
            <a:ext cx="7355836" cy="1968502"/>
          </a:xfrm>
          <a:prstGeom prst="rect">
            <a:avLst/>
          </a:prstGeom>
        </p:spPr>
        <p:txBody>
          <a:bodyPr/>
          <a:lstStyle>
            <a:lvl1pPr algn="l">
              <a:defRPr sz="7000" cap="all">
                <a:latin typeface="Lexend ExtraBold"/>
                <a:ea typeface="Lexend ExtraBold"/>
                <a:cs typeface="Lexend ExtraBold"/>
                <a:sym typeface="Lexend ExtraBold"/>
              </a:defRPr>
            </a:lvl1pPr>
          </a:lstStyle>
          <a:p>
            <a:r>
              <a:t>Titeltext</a:t>
            </a:r>
          </a:p>
        </p:txBody>
      </p:sp>
      <p:sp>
        <p:nvSpPr>
          <p:cNvPr id="16" name="Textebene 1…"/>
          <p:cNvSpPr txBox="1">
            <a:spLocks noGrp="1"/>
          </p:cNvSpPr>
          <p:nvPr>
            <p:ph type="body" sz="quarter" idx="1"/>
          </p:nvPr>
        </p:nvSpPr>
        <p:spPr>
          <a:xfrm>
            <a:off x="369581" y="4246874"/>
            <a:ext cx="7355836" cy="314956"/>
          </a:xfrm>
          <a:prstGeom prst="rect">
            <a:avLst/>
          </a:prstGeom>
        </p:spPr>
        <p:txBody>
          <a:bodyPr/>
          <a:lstStyle>
            <a:lvl1pPr marL="0" indent="0">
              <a:lnSpc>
                <a:spcPts val="2200"/>
              </a:lnSpc>
              <a:spcBef>
                <a:spcPts val="0"/>
              </a:spcBef>
              <a:buSzTx/>
              <a:buFontTx/>
              <a:buNone/>
              <a:defRPr sz="1600" b="1">
                <a:latin typeface="Lexend SemiBold"/>
                <a:ea typeface="Lexend SemiBold"/>
                <a:cs typeface="Lexend SemiBold"/>
                <a:sym typeface="Lexend SemiBold"/>
              </a:defRPr>
            </a:lvl1pPr>
            <a:lvl2pPr marL="0" indent="0">
              <a:lnSpc>
                <a:spcPts val="2200"/>
              </a:lnSpc>
              <a:spcBef>
                <a:spcPts val="0"/>
              </a:spcBef>
              <a:buSzTx/>
              <a:buFontTx/>
              <a:buNone/>
              <a:defRPr sz="1600" b="1">
                <a:latin typeface="Lexend SemiBold"/>
                <a:ea typeface="Lexend SemiBold"/>
                <a:cs typeface="Lexend SemiBold"/>
                <a:sym typeface="Lexend SemiBold"/>
              </a:defRPr>
            </a:lvl2pPr>
            <a:lvl3pPr marL="1143000" indent="-228600">
              <a:lnSpc>
                <a:spcPts val="2200"/>
              </a:lnSpc>
              <a:spcBef>
                <a:spcPts val="0"/>
              </a:spcBef>
              <a:buFontTx/>
              <a:defRPr sz="1600" b="1">
                <a:latin typeface="Lexend SemiBold"/>
                <a:ea typeface="Lexend SemiBold"/>
                <a:cs typeface="Lexend SemiBold"/>
                <a:sym typeface="Lexend SemiBold"/>
              </a:defRPr>
            </a:lvl3pPr>
            <a:lvl4pPr marL="1632857" indent="-261257">
              <a:lnSpc>
                <a:spcPts val="2200"/>
              </a:lnSpc>
              <a:spcBef>
                <a:spcPts val="0"/>
              </a:spcBef>
              <a:buFontTx/>
              <a:defRPr sz="1600" b="1">
                <a:latin typeface="Lexend SemiBold"/>
                <a:ea typeface="Lexend SemiBold"/>
                <a:cs typeface="Lexend SemiBold"/>
                <a:sym typeface="Lexend SemiBold"/>
              </a:defRPr>
            </a:lvl4pPr>
            <a:lvl5pPr marL="2133600" indent="-304800">
              <a:lnSpc>
                <a:spcPts val="2200"/>
              </a:lnSpc>
              <a:spcBef>
                <a:spcPts val="0"/>
              </a:spcBef>
              <a:buFontTx/>
              <a:defRPr sz="1600" b="1">
                <a:latin typeface="Lexend SemiBold"/>
                <a:ea typeface="Lexend SemiBold"/>
                <a:cs typeface="Lexend SemiBold"/>
                <a:sym typeface="Lexend SemiBold"/>
              </a:defRPr>
            </a:lvl5pPr>
          </a:lstStyle>
          <a:p>
            <a:r>
              <a:t>Textebene 1</a:t>
            </a:r>
          </a:p>
          <a:p>
            <a:pPr lvl="1"/>
            <a:r>
              <a:t>Textebene 2</a:t>
            </a:r>
          </a:p>
          <a:p>
            <a:pPr lvl="2"/>
            <a:r>
              <a:t>Textebene 3</a:t>
            </a:r>
          </a:p>
          <a:p>
            <a:pPr lvl="3"/>
            <a:r>
              <a:t>Textebene 4</a:t>
            </a:r>
          </a:p>
          <a:p>
            <a:pPr lvl="4"/>
            <a:r>
              <a:t>Textebene 5</a:t>
            </a:r>
          </a:p>
        </p:txBody>
      </p:sp>
      <p:sp>
        <p:nvSpPr>
          <p:cNvPr id="17" name="Foliennummer"/>
          <p:cNvSpPr txBox="1">
            <a:spLocks noGrp="1"/>
          </p:cNvSpPr>
          <p:nvPr>
            <p:ph type="sldNum" sz="quarter" idx="2"/>
          </p:nvPr>
        </p:nvSpPr>
        <p:spPr>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tx">
  <p:cSld name="Text mit Zitat">
    <p:spTree>
      <p:nvGrpSpPr>
        <p:cNvPr id="1" name=""/>
        <p:cNvGrpSpPr/>
        <p:nvPr/>
      </p:nvGrpSpPr>
      <p:grpSpPr>
        <a:xfrm>
          <a:off x="0" y="0"/>
          <a:ext cx="0" cy="0"/>
          <a:chOff x="0" y="0"/>
          <a:chExt cx="0" cy="0"/>
        </a:xfrm>
      </p:grpSpPr>
      <p:pic>
        <p:nvPicPr>
          <p:cNvPr id="140" name="Grafik 11" descr="Grafik 11"/>
          <p:cNvPicPr>
            <a:picLocks noChangeAspect="1"/>
          </p:cNvPicPr>
          <p:nvPr/>
        </p:nvPicPr>
        <p:blipFill>
          <a:blip r:embed="rId2"/>
          <a:stretch>
            <a:fillRect/>
          </a:stretch>
        </p:blipFill>
        <p:spPr>
          <a:xfrm>
            <a:off x="0" y="0"/>
            <a:ext cx="12191997" cy="6858000"/>
          </a:xfrm>
          <a:prstGeom prst="rect">
            <a:avLst/>
          </a:prstGeom>
          <a:ln w="12700">
            <a:miter lim="400000"/>
          </a:ln>
        </p:spPr>
      </p:pic>
      <p:sp>
        <p:nvSpPr>
          <p:cNvPr id="141" name="Titeltext"/>
          <p:cNvSpPr txBox="1">
            <a:spLocks noGrp="1"/>
          </p:cNvSpPr>
          <p:nvPr>
            <p:ph type="title"/>
          </p:nvPr>
        </p:nvSpPr>
        <p:spPr>
          <a:xfrm>
            <a:off x="469790" y="661925"/>
            <a:ext cx="9639413" cy="755934"/>
          </a:xfrm>
          <a:prstGeom prst="rect">
            <a:avLst/>
          </a:prstGeom>
        </p:spPr>
        <p:txBody>
          <a:bodyPr anchor="t"/>
          <a:lstStyle>
            <a:lvl1pPr algn="l">
              <a:defRPr cap="all">
                <a:solidFill>
                  <a:srgbClr val="303059"/>
                </a:solidFill>
              </a:defRPr>
            </a:lvl1pPr>
          </a:lstStyle>
          <a:p>
            <a:r>
              <a:t>Titeltext</a:t>
            </a:r>
          </a:p>
        </p:txBody>
      </p:sp>
      <p:pic>
        <p:nvPicPr>
          <p:cNvPr id="142" name="Grafik 17" descr="Grafik 17"/>
          <p:cNvPicPr>
            <a:picLocks noChangeAspect="1"/>
          </p:cNvPicPr>
          <p:nvPr/>
        </p:nvPicPr>
        <p:blipFill>
          <a:blip r:embed="rId3"/>
          <a:stretch>
            <a:fillRect/>
          </a:stretch>
        </p:blipFill>
        <p:spPr>
          <a:xfrm>
            <a:off x="10473518" y="638178"/>
            <a:ext cx="1354154" cy="755934"/>
          </a:xfrm>
          <a:prstGeom prst="rect">
            <a:avLst/>
          </a:prstGeom>
          <a:ln w="12700">
            <a:miter lim="400000"/>
          </a:ln>
        </p:spPr>
      </p:pic>
      <p:sp>
        <p:nvSpPr>
          <p:cNvPr id="143" name="Textebene 1…"/>
          <p:cNvSpPr txBox="1">
            <a:spLocks noGrp="1"/>
          </p:cNvSpPr>
          <p:nvPr>
            <p:ph type="body" sz="quarter" idx="1"/>
          </p:nvPr>
        </p:nvSpPr>
        <p:spPr>
          <a:xfrm>
            <a:off x="441215" y="1686080"/>
            <a:ext cx="5654797" cy="393705"/>
          </a:xfrm>
          <a:prstGeom prst="rect">
            <a:avLst/>
          </a:prstGeom>
        </p:spPr>
        <p:txBody>
          <a:bodyPr anchor="ctr"/>
          <a:lstStyle>
            <a:lvl1pPr marL="0" indent="0">
              <a:lnSpc>
                <a:spcPts val="2200"/>
              </a:lnSpc>
              <a:spcBef>
                <a:spcPts val="0"/>
              </a:spcBef>
              <a:buSzTx/>
              <a:buFontTx/>
              <a:buNone/>
              <a:defRPr sz="1600" b="1" cap="all">
                <a:solidFill>
                  <a:srgbClr val="8D82B1"/>
                </a:solidFill>
              </a:defRPr>
            </a:lvl1pPr>
            <a:lvl2pPr marL="660400" indent="-203200">
              <a:lnSpc>
                <a:spcPts val="2200"/>
              </a:lnSpc>
              <a:spcBef>
                <a:spcPts val="0"/>
              </a:spcBef>
              <a:buFontTx/>
              <a:defRPr sz="1600" b="1" cap="all">
                <a:solidFill>
                  <a:srgbClr val="8D82B1"/>
                </a:solidFill>
              </a:defRPr>
            </a:lvl2pPr>
            <a:lvl3pPr marL="1143000" indent="-228600">
              <a:lnSpc>
                <a:spcPts val="2200"/>
              </a:lnSpc>
              <a:spcBef>
                <a:spcPts val="0"/>
              </a:spcBef>
              <a:buFontTx/>
              <a:defRPr sz="1600" b="1" cap="all">
                <a:solidFill>
                  <a:srgbClr val="8D82B1"/>
                </a:solidFill>
              </a:defRPr>
            </a:lvl3pPr>
            <a:lvl4pPr marL="1632857" indent="-261257">
              <a:lnSpc>
                <a:spcPts val="2200"/>
              </a:lnSpc>
              <a:spcBef>
                <a:spcPts val="0"/>
              </a:spcBef>
              <a:buFontTx/>
              <a:defRPr sz="1600" b="1" cap="all">
                <a:solidFill>
                  <a:srgbClr val="8D82B1"/>
                </a:solidFill>
              </a:defRPr>
            </a:lvl4pPr>
            <a:lvl5pPr marL="2133600" indent="-304800">
              <a:lnSpc>
                <a:spcPts val="2200"/>
              </a:lnSpc>
              <a:spcBef>
                <a:spcPts val="0"/>
              </a:spcBef>
              <a:buFontTx/>
              <a:defRPr sz="1600" b="1" cap="all">
                <a:solidFill>
                  <a:srgbClr val="8D82B1"/>
                </a:solidFill>
              </a:defRPr>
            </a:lvl5pPr>
          </a:lstStyle>
          <a:p>
            <a:r>
              <a:t>Textebene 1</a:t>
            </a:r>
          </a:p>
          <a:p>
            <a:pPr lvl="1"/>
            <a:r>
              <a:t>Textebene 2</a:t>
            </a:r>
          </a:p>
          <a:p>
            <a:pPr lvl="2"/>
            <a:r>
              <a:t>Textebene 3</a:t>
            </a:r>
          </a:p>
          <a:p>
            <a:pPr lvl="3"/>
            <a:r>
              <a:t>Textebene 4</a:t>
            </a:r>
          </a:p>
          <a:p>
            <a:pPr lvl="4"/>
            <a:r>
              <a:t>Textebene 5</a:t>
            </a:r>
          </a:p>
        </p:txBody>
      </p:sp>
      <p:sp>
        <p:nvSpPr>
          <p:cNvPr id="144" name="Textplatzhalter 7"/>
          <p:cNvSpPr txBox="1"/>
          <p:nvPr/>
        </p:nvSpPr>
        <p:spPr>
          <a:xfrm>
            <a:off x="442852" y="2186503"/>
            <a:ext cx="5653142" cy="4244097"/>
          </a:xfrm>
          <a:prstGeom prst="rect">
            <a:avLst/>
          </a:prstGeom>
          <a:ln w="12700">
            <a:miter lim="400000"/>
          </a:ln>
        </p:spPr>
        <p:txBody>
          <a:bodyPr lIns="0" tIns="0" rIns="0" bIns="0">
            <a:normAutofit/>
          </a:bodyPr>
          <a:lstStyle/>
          <a:p>
            <a:pPr>
              <a:lnSpc>
                <a:spcPts val="2000"/>
              </a:lnSpc>
              <a:defRPr sz="1400">
                <a:solidFill>
                  <a:srgbClr val="494848"/>
                </a:solidFill>
                <a:latin typeface="Lexend"/>
                <a:ea typeface="Lexend"/>
                <a:cs typeface="Lexend"/>
                <a:sym typeface="Lexend"/>
              </a:defRPr>
            </a:pPr>
            <a:endParaRPr/>
          </a:p>
        </p:txBody>
      </p:sp>
      <p:sp>
        <p:nvSpPr>
          <p:cNvPr id="145" name="Textplatzhalter 7"/>
          <p:cNvSpPr txBox="1">
            <a:spLocks noGrp="1"/>
          </p:cNvSpPr>
          <p:nvPr>
            <p:ph type="body" sz="quarter" idx="21"/>
          </p:nvPr>
        </p:nvSpPr>
        <p:spPr>
          <a:xfrm>
            <a:off x="6615052" y="5039357"/>
            <a:ext cx="5057565" cy="1391242"/>
          </a:xfrm>
          <a:prstGeom prst="rect">
            <a:avLst/>
          </a:prstGeom>
        </p:spPr>
        <p:txBody>
          <a:bodyPr anchor="ctr"/>
          <a:lstStyle/>
          <a:p>
            <a:pPr marL="0" indent="0" algn="ctr">
              <a:lnSpc>
                <a:spcPts val="2000"/>
              </a:lnSpc>
              <a:spcBef>
                <a:spcPts val="0"/>
              </a:spcBef>
              <a:buSzTx/>
              <a:buFontTx/>
              <a:buNone/>
              <a:defRPr sz="1600" b="1">
                <a:latin typeface="Lexend SemiBold"/>
                <a:ea typeface="Lexend SemiBold"/>
                <a:cs typeface="Lexend SemiBold"/>
                <a:sym typeface="Lexend SemiBold"/>
              </a:defRPr>
            </a:pPr>
            <a:endParaRPr/>
          </a:p>
        </p:txBody>
      </p:sp>
      <p:sp>
        <p:nvSpPr>
          <p:cNvPr id="146" name="Foliennummer"/>
          <p:cNvSpPr txBox="1">
            <a:spLocks noGrp="1"/>
          </p:cNvSpPr>
          <p:nvPr>
            <p:ph type="sldNum" sz="quarter" idx="2"/>
          </p:nvPr>
        </p:nvSpPr>
        <p:spPr>
          <a:xfrm>
            <a:off x="11548493" y="6565901"/>
            <a:ext cx="182216" cy="177801"/>
          </a:xfrm>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tx">
  <p:cSld name="Zitat">
    <p:spTree>
      <p:nvGrpSpPr>
        <p:cNvPr id="1" name=""/>
        <p:cNvGrpSpPr/>
        <p:nvPr/>
      </p:nvGrpSpPr>
      <p:grpSpPr>
        <a:xfrm>
          <a:off x="0" y="0"/>
          <a:ext cx="0" cy="0"/>
          <a:chOff x="0" y="0"/>
          <a:chExt cx="0" cy="0"/>
        </a:xfrm>
      </p:grpSpPr>
      <p:pic>
        <p:nvPicPr>
          <p:cNvPr id="153" name="Grafik 14" descr="Grafik 14"/>
          <p:cNvPicPr>
            <a:picLocks noChangeAspect="1"/>
          </p:cNvPicPr>
          <p:nvPr/>
        </p:nvPicPr>
        <p:blipFill>
          <a:blip r:embed="rId2"/>
          <a:stretch>
            <a:fillRect/>
          </a:stretch>
        </p:blipFill>
        <p:spPr>
          <a:xfrm>
            <a:off x="0" y="0"/>
            <a:ext cx="12191997" cy="6858000"/>
          </a:xfrm>
          <a:prstGeom prst="rect">
            <a:avLst/>
          </a:prstGeom>
          <a:ln w="12700">
            <a:miter lim="400000"/>
          </a:ln>
        </p:spPr>
      </p:pic>
      <p:sp>
        <p:nvSpPr>
          <p:cNvPr id="154" name="Titeltext"/>
          <p:cNvSpPr txBox="1">
            <a:spLocks noGrp="1"/>
          </p:cNvSpPr>
          <p:nvPr>
            <p:ph type="title"/>
          </p:nvPr>
        </p:nvSpPr>
        <p:spPr>
          <a:xfrm>
            <a:off x="469790" y="661925"/>
            <a:ext cx="9639413" cy="755934"/>
          </a:xfrm>
          <a:prstGeom prst="rect">
            <a:avLst/>
          </a:prstGeom>
        </p:spPr>
        <p:txBody>
          <a:bodyPr anchor="t"/>
          <a:lstStyle>
            <a:lvl1pPr algn="l">
              <a:defRPr cap="all">
                <a:solidFill>
                  <a:srgbClr val="303059"/>
                </a:solidFill>
              </a:defRPr>
            </a:lvl1pPr>
          </a:lstStyle>
          <a:p>
            <a:r>
              <a:t>Titeltext</a:t>
            </a:r>
          </a:p>
        </p:txBody>
      </p:sp>
      <p:pic>
        <p:nvPicPr>
          <p:cNvPr id="155" name="Grafik 20" descr="Grafik 20"/>
          <p:cNvPicPr>
            <a:picLocks noChangeAspect="1"/>
          </p:cNvPicPr>
          <p:nvPr/>
        </p:nvPicPr>
        <p:blipFill>
          <a:blip r:embed="rId3"/>
          <a:stretch>
            <a:fillRect/>
          </a:stretch>
        </p:blipFill>
        <p:spPr>
          <a:xfrm>
            <a:off x="10473518" y="638178"/>
            <a:ext cx="1354154" cy="755934"/>
          </a:xfrm>
          <a:prstGeom prst="rect">
            <a:avLst/>
          </a:prstGeom>
          <a:ln w="12700">
            <a:miter lim="400000"/>
          </a:ln>
        </p:spPr>
      </p:pic>
      <p:pic>
        <p:nvPicPr>
          <p:cNvPr id="156" name="Grafik 12" descr="Grafik 12"/>
          <p:cNvPicPr>
            <a:picLocks noChangeAspect="1"/>
          </p:cNvPicPr>
          <p:nvPr/>
        </p:nvPicPr>
        <p:blipFill>
          <a:blip r:embed="rId4"/>
          <a:stretch>
            <a:fillRect/>
          </a:stretch>
        </p:blipFill>
        <p:spPr>
          <a:xfrm rot="20278511">
            <a:off x="4388570" y="4026923"/>
            <a:ext cx="508562" cy="475909"/>
          </a:xfrm>
          <a:prstGeom prst="rect">
            <a:avLst/>
          </a:prstGeom>
          <a:ln w="12700">
            <a:miter lim="400000"/>
          </a:ln>
        </p:spPr>
      </p:pic>
      <p:sp>
        <p:nvSpPr>
          <p:cNvPr id="157" name="Rechteck 1"/>
          <p:cNvSpPr txBox="1"/>
          <p:nvPr/>
        </p:nvSpPr>
        <p:spPr>
          <a:xfrm>
            <a:off x="4751440" y="2989758"/>
            <a:ext cx="432750" cy="42035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5719" rIns="45719">
            <a:spAutoFit/>
          </a:bodyPr>
          <a:lstStyle>
            <a:lvl1pPr indent="11108" algn="ctr">
              <a:lnSpc>
                <a:spcPts val="1800"/>
              </a:lnSpc>
              <a:defRPr sz="5000" b="1">
                <a:solidFill>
                  <a:srgbClr val="FFFFFF"/>
                </a:solidFill>
                <a:latin typeface="Lexend SemiBold"/>
                <a:ea typeface="Lexend SemiBold"/>
                <a:cs typeface="Lexend SemiBold"/>
                <a:sym typeface="Lexend SemiBold"/>
              </a:defRPr>
            </a:lvl1pPr>
          </a:lstStyle>
          <a:p>
            <a:r>
              <a:t>„</a:t>
            </a:r>
          </a:p>
        </p:txBody>
      </p:sp>
      <p:sp>
        <p:nvSpPr>
          <p:cNvPr id="158" name="Foliennummer"/>
          <p:cNvSpPr txBox="1">
            <a:spLocks noGrp="1"/>
          </p:cNvSpPr>
          <p:nvPr>
            <p:ph type="sldNum" sz="quarter" idx="2"/>
          </p:nvPr>
        </p:nvSpPr>
        <p:spPr>
          <a:xfrm>
            <a:off x="11548493" y="6565901"/>
            <a:ext cx="182216" cy="177801"/>
          </a:xfrm>
          <a:prstGeom prst="rect">
            <a:avLst/>
          </a:prstGeom>
        </p:spPr>
        <p:txBody>
          <a:bodyPr/>
          <a:lstStyle/>
          <a:p>
            <a:fld id="{86CB4B4D-7CA3-9044-876B-883B54F8677D}" type="slidenum">
              <a:t>‹Nr.›</a:t>
            </a:fld>
            <a:endParaRPr/>
          </a:p>
        </p:txBody>
      </p:sp>
      <p:sp>
        <p:nvSpPr>
          <p:cNvPr id="159" name="Textebene 1…"/>
          <p:cNvSpPr txBox="1">
            <a:spLocks noGrp="1"/>
          </p:cNvSpPr>
          <p:nvPr>
            <p:ph type="body" sz="quarter" idx="1"/>
          </p:nvPr>
        </p:nvSpPr>
        <p:spPr>
          <a:xfrm>
            <a:off x="5292774" y="3115131"/>
            <a:ext cx="6379852" cy="1465692"/>
          </a:xfrm>
          <a:prstGeom prst="rect">
            <a:avLst/>
          </a:prstGeom>
        </p:spPr>
        <p:txBody>
          <a:bodyPr/>
          <a:lstStyle>
            <a:lvl1pPr marL="0" indent="0">
              <a:lnSpc>
                <a:spcPts val="2000"/>
              </a:lnSpc>
              <a:spcBef>
                <a:spcPts val="0"/>
              </a:spcBef>
              <a:buSzTx/>
              <a:buFontTx/>
              <a:buNone/>
              <a:defRPr b="1">
                <a:solidFill>
                  <a:srgbClr val="FFFFFF"/>
                </a:solidFill>
                <a:latin typeface="Lexend SemiBold"/>
                <a:ea typeface="Lexend SemiBold"/>
                <a:cs typeface="Lexend SemiBold"/>
                <a:sym typeface="Lexend SemiBold"/>
              </a:defRPr>
            </a:lvl1pPr>
            <a:lvl2pPr marL="0" indent="0">
              <a:lnSpc>
                <a:spcPts val="2000"/>
              </a:lnSpc>
              <a:spcBef>
                <a:spcPts val="0"/>
              </a:spcBef>
              <a:buSzTx/>
              <a:buFontTx/>
              <a:buNone/>
              <a:defRPr b="1">
                <a:solidFill>
                  <a:srgbClr val="FFFFFF"/>
                </a:solidFill>
                <a:latin typeface="Lexend SemiBold"/>
                <a:ea typeface="Lexend SemiBold"/>
                <a:cs typeface="Lexend SemiBold"/>
                <a:sym typeface="Lexend SemiBold"/>
              </a:defRPr>
            </a:lvl2pPr>
            <a:lvl3pPr>
              <a:lnSpc>
                <a:spcPts val="2000"/>
              </a:lnSpc>
              <a:spcBef>
                <a:spcPts val="0"/>
              </a:spcBef>
              <a:buFontTx/>
              <a:defRPr b="1">
                <a:solidFill>
                  <a:srgbClr val="FFFFFF"/>
                </a:solidFill>
                <a:latin typeface="Lexend SemiBold"/>
                <a:ea typeface="Lexend SemiBold"/>
                <a:cs typeface="Lexend SemiBold"/>
                <a:sym typeface="Lexend SemiBold"/>
              </a:defRPr>
            </a:lvl3pPr>
            <a:lvl4pPr>
              <a:lnSpc>
                <a:spcPts val="2000"/>
              </a:lnSpc>
              <a:spcBef>
                <a:spcPts val="0"/>
              </a:spcBef>
              <a:buFontTx/>
              <a:defRPr b="1">
                <a:solidFill>
                  <a:srgbClr val="FFFFFF"/>
                </a:solidFill>
                <a:latin typeface="Lexend SemiBold"/>
                <a:ea typeface="Lexend SemiBold"/>
                <a:cs typeface="Lexend SemiBold"/>
                <a:sym typeface="Lexend SemiBold"/>
              </a:defRPr>
            </a:lvl4pPr>
            <a:lvl5pPr>
              <a:lnSpc>
                <a:spcPts val="2000"/>
              </a:lnSpc>
              <a:spcBef>
                <a:spcPts val="0"/>
              </a:spcBef>
              <a:buFontTx/>
              <a:defRPr b="1">
                <a:solidFill>
                  <a:srgbClr val="FFFFFF"/>
                </a:solidFill>
                <a:latin typeface="Lexend SemiBold"/>
                <a:ea typeface="Lexend SemiBold"/>
                <a:cs typeface="Lexend SemiBold"/>
                <a:sym typeface="Lexend SemiBold"/>
              </a:defRPr>
            </a:lvl5pPr>
          </a:lstStyle>
          <a:p>
            <a:r>
              <a:t>Textebene 1</a:t>
            </a:r>
          </a:p>
          <a:p>
            <a:pPr lvl="1"/>
            <a:r>
              <a:t>Textebene 2</a:t>
            </a:r>
          </a:p>
          <a:p>
            <a:pPr lvl="2"/>
            <a:r>
              <a:t>Textebene 3</a:t>
            </a:r>
          </a:p>
          <a:p>
            <a:pPr lvl="3"/>
            <a:r>
              <a:t>Textebene 4</a:t>
            </a:r>
          </a:p>
          <a:p>
            <a:pPr lvl="4"/>
            <a:r>
              <a:t>Textebene 5</a:t>
            </a:r>
          </a:p>
        </p:txBody>
      </p:sp>
      <p:pic>
        <p:nvPicPr>
          <p:cNvPr id="160" name="Bildplatzhalter 3" descr="Bildplatzhalter 3"/>
          <p:cNvPicPr>
            <a:picLocks noChangeAspect="1"/>
          </p:cNvPicPr>
          <p:nvPr/>
        </p:nvPicPr>
        <p:blipFill>
          <a:blip r:embed="rId5"/>
          <a:stretch>
            <a:fillRect/>
          </a:stretch>
        </p:blipFill>
        <p:spPr>
          <a:xfrm>
            <a:off x="1883901" y="2754729"/>
            <a:ext cx="1097399" cy="1357738"/>
          </a:xfrm>
          <a:prstGeom prst="rect">
            <a:avLst/>
          </a:prstGeom>
          <a:ln w="12700">
            <a:miter lim="400000"/>
          </a:ln>
        </p:spPr>
      </p:pic>
      <p:sp>
        <p:nvSpPr>
          <p:cNvPr id="161" name="Textplatzhalter 7"/>
          <p:cNvSpPr txBox="1">
            <a:spLocks noGrp="1"/>
          </p:cNvSpPr>
          <p:nvPr>
            <p:ph type="body" sz="quarter" idx="21"/>
          </p:nvPr>
        </p:nvSpPr>
        <p:spPr>
          <a:xfrm>
            <a:off x="442852" y="4275916"/>
            <a:ext cx="3875037" cy="524409"/>
          </a:xfrm>
          <a:prstGeom prst="rect">
            <a:avLst/>
          </a:prstGeom>
        </p:spPr>
        <p:txBody>
          <a:bodyPr anchor="b"/>
          <a:lstStyle/>
          <a:p>
            <a:pPr marL="0" indent="0" algn="ctr">
              <a:lnSpc>
                <a:spcPts val="2000"/>
              </a:lnSpc>
              <a:spcBef>
                <a:spcPts val="0"/>
              </a:spcBef>
              <a:buSzTx/>
              <a:buFontTx/>
              <a:buNone/>
              <a:defRPr sz="1400"/>
            </a:pPr>
            <a:endParaRPr/>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x">
  <p:cSld name="Vorstand etc.">
    <p:spTree>
      <p:nvGrpSpPr>
        <p:cNvPr id="1" name=""/>
        <p:cNvGrpSpPr/>
        <p:nvPr/>
      </p:nvGrpSpPr>
      <p:grpSpPr>
        <a:xfrm>
          <a:off x="0" y="0"/>
          <a:ext cx="0" cy="0"/>
          <a:chOff x="0" y="0"/>
          <a:chExt cx="0" cy="0"/>
        </a:xfrm>
      </p:grpSpPr>
      <p:pic>
        <p:nvPicPr>
          <p:cNvPr id="168" name="Grafik 21" descr="Grafik 21"/>
          <p:cNvPicPr>
            <a:picLocks noChangeAspect="1"/>
          </p:cNvPicPr>
          <p:nvPr/>
        </p:nvPicPr>
        <p:blipFill>
          <a:blip r:embed="rId2"/>
          <a:stretch>
            <a:fillRect/>
          </a:stretch>
        </p:blipFill>
        <p:spPr>
          <a:xfrm>
            <a:off x="0" y="0"/>
            <a:ext cx="12191997" cy="6858000"/>
          </a:xfrm>
          <a:prstGeom prst="rect">
            <a:avLst/>
          </a:prstGeom>
          <a:ln w="12700">
            <a:miter lim="400000"/>
          </a:ln>
        </p:spPr>
      </p:pic>
      <p:sp>
        <p:nvSpPr>
          <p:cNvPr id="169" name="Titeltext"/>
          <p:cNvSpPr txBox="1">
            <a:spLocks noGrp="1"/>
          </p:cNvSpPr>
          <p:nvPr>
            <p:ph type="title"/>
          </p:nvPr>
        </p:nvSpPr>
        <p:spPr>
          <a:xfrm>
            <a:off x="469790" y="661925"/>
            <a:ext cx="9639413" cy="755934"/>
          </a:xfrm>
          <a:prstGeom prst="rect">
            <a:avLst/>
          </a:prstGeom>
        </p:spPr>
        <p:txBody>
          <a:bodyPr anchor="t"/>
          <a:lstStyle>
            <a:lvl1pPr algn="l">
              <a:defRPr cap="all">
                <a:solidFill>
                  <a:srgbClr val="303059"/>
                </a:solidFill>
              </a:defRPr>
            </a:lvl1pPr>
          </a:lstStyle>
          <a:p>
            <a:r>
              <a:t>Titeltext</a:t>
            </a:r>
          </a:p>
        </p:txBody>
      </p:sp>
      <p:pic>
        <p:nvPicPr>
          <p:cNvPr id="170" name="Grafik 23" descr="Grafik 23"/>
          <p:cNvPicPr>
            <a:picLocks noChangeAspect="1"/>
          </p:cNvPicPr>
          <p:nvPr/>
        </p:nvPicPr>
        <p:blipFill>
          <a:blip r:embed="rId3"/>
          <a:stretch>
            <a:fillRect/>
          </a:stretch>
        </p:blipFill>
        <p:spPr>
          <a:xfrm>
            <a:off x="10473518" y="638178"/>
            <a:ext cx="1354154" cy="755934"/>
          </a:xfrm>
          <a:prstGeom prst="rect">
            <a:avLst/>
          </a:prstGeom>
          <a:ln w="12700">
            <a:miter lim="400000"/>
          </a:ln>
        </p:spPr>
      </p:pic>
      <p:sp>
        <p:nvSpPr>
          <p:cNvPr id="171" name="Textebene 1…"/>
          <p:cNvSpPr txBox="1">
            <a:spLocks noGrp="1"/>
          </p:cNvSpPr>
          <p:nvPr>
            <p:ph type="body" sz="quarter" idx="1"/>
          </p:nvPr>
        </p:nvSpPr>
        <p:spPr>
          <a:xfrm>
            <a:off x="442853" y="4422064"/>
            <a:ext cx="5043547" cy="1845828"/>
          </a:xfrm>
          <a:prstGeom prst="rect">
            <a:avLst/>
          </a:prstGeom>
        </p:spPr>
        <p:txBody>
          <a:bodyPr/>
          <a:lstStyle>
            <a:lvl1pPr marL="0" indent="0">
              <a:lnSpc>
                <a:spcPts val="1400"/>
              </a:lnSpc>
              <a:spcBef>
                <a:spcPts val="0"/>
              </a:spcBef>
              <a:buSzTx/>
              <a:buFontTx/>
              <a:buNone/>
              <a:defRPr sz="1200"/>
            </a:lvl1pPr>
            <a:lvl2pPr marL="0" indent="0">
              <a:lnSpc>
                <a:spcPts val="1400"/>
              </a:lnSpc>
              <a:spcBef>
                <a:spcPts val="0"/>
              </a:spcBef>
              <a:buSzTx/>
              <a:buFontTx/>
              <a:buNone/>
              <a:defRPr sz="1200"/>
            </a:lvl2pPr>
            <a:lvl3pPr marL="0" indent="0">
              <a:lnSpc>
                <a:spcPts val="1400"/>
              </a:lnSpc>
              <a:spcBef>
                <a:spcPts val="0"/>
              </a:spcBef>
              <a:buSzTx/>
              <a:buFontTx/>
              <a:buNone/>
              <a:defRPr sz="1200"/>
            </a:lvl3pPr>
            <a:lvl4pPr marL="1567542" indent="-195942">
              <a:lnSpc>
                <a:spcPts val="1400"/>
              </a:lnSpc>
              <a:spcBef>
                <a:spcPts val="0"/>
              </a:spcBef>
              <a:buFontTx/>
              <a:defRPr sz="1200"/>
            </a:lvl4pPr>
            <a:lvl5pPr marL="2057400" indent="-228600">
              <a:lnSpc>
                <a:spcPts val="1400"/>
              </a:lnSpc>
              <a:spcBef>
                <a:spcPts val="0"/>
              </a:spcBef>
              <a:buFontTx/>
              <a:defRPr sz="1200"/>
            </a:lvl5pPr>
          </a:lstStyle>
          <a:p>
            <a:r>
              <a:t>Textebene 1</a:t>
            </a:r>
          </a:p>
          <a:p>
            <a:pPr lvl="1"/>
            <a:r>
              <a:t>Textebene 2</a:t>
            </a:r>
          </a:p>
          <a:p>
            <a:pPr lvl="2"/>
            <a:r>
              <a:t>Textebene 3</a:t>
            </a:r>
          </a:p>
          <a:p>
            <a:pPr lvl="3"/>
            <a:r>
              <a:t>Textebene 4</a:t>
            </a:r>
          </a:p>
          <a:p>
            <a:pPr lvl="4"/>
            <a:r>
              <a:t>Textebene 5</a:t>
            </a:r>
          </a:p>
        </p:txBody>
      </p:sp>
      <p:sp>
        <p:nvSpPr>
          <p:cNvPr id="172" name="Rechteck 1"/>
          <p:cNvSpPr txBox="1"/>
          <p:nvPr/>
        </p:nvSpPr>
        <p:spPr>
          <a:xfrm>
            <a:off x="287388" y="4226731"/>
            <a:ext cx="623250" cy="50798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5719" rIns="45719">
            <a:spAutoFit/>
          </a:bodyPr>
          <a:lstStyle>
            <a:lvl1pPr indent="11108" algn="ctr">
              <a:lnSpc>
                <a:spcPts val="1800"/>
              </a:lnSpc>
              <a:defRPr sz="8000" b="1">
                <a:solidFill>
                  <a:srgbClr val="BEBFD6"/>
                </a:solidFill>
                <a:latin typeface="Lexend SemiBold"/>
                <a:ea typeface="Lexend SemiBold"/>
                <a:cs typeface="Lexend SemiBold"/>
                <a:sym typeface="Lexend SemiBold"/>
              </a:defRPr>
            </a:lvl1pPr>
          </a:lstStyle>
          <a:p>
            <a:r>
              <a:t>„</a:t>
            </a:r>
          </a:p>
        </p:txBody>
      </p:sp>
      <p:sp>
        <p:nvSpPr>
          <p:cNvPr id="173" name="Foliennummer"/>
          <p:cNvSpPr txBox="1">
            <a:spLocks noGrp="1"/>
          </p:cNvSpPr>
          <p:nvPr>
            <p:ph type="sldNum" sz="quarter" idx="2"/>
          </p:nvPr>
        </p:nvSpPr>
        <p:spPr>
          <a:xfrm>
            <a:off x="11548493" y="6565901"/>
            <a:ext cx="182216" cy="177801"/>
          </a:xfrm>
          <a:prstGeom prst="rect">
            <a:avLst/>
          </a:prstGeom>
        </p:spPr>
        <p:txBody>
          <a:bodyPr/>
          <a:lstStyle/>
          <a:p>
            <a:fld id="{86CB4B4D-7CA3-9044-876B-883B54F8677D}" type="slidenum">
              <a:t>‹Nr.›</a:t>
            </a:fld>
            <a:endParaRPr/>
          </a:p>
        </p:txBody>
      </p:sp>
      <p:pic>
        <p:nvPicPr>
          <p:cNvPr id="174" name="Bildplatzhalter 3" descr="Bildplatzhalter 3"/>
          <p:cNvPicPr>
            <a:picLocks noChangeAspect="1"/>
          </p:cNvPicPr>
          <p:nvPr/>
        </p:nvPicPr>
        <p:blipFill>
          <a:blip r:embed="rId4"/>
          <a:stretch>
            <a:fillRect/>
          </a:stretch>
        </p:blipFill>
        <p:spPr>
          <a:xfrm>
            <a:off x="498476" y="1996253"/>
            <a:ext cx="1403083" cy="1909807"/>
          </a:xfrm>
          <a:prstGeom prst="rect">
            <a:avLst/>
          </a:prstGeom>
          <a:ln w="12700">
            <a:miter lim="400000"/>
          </a:ln>
        </p:spPr>
      </p:pic>
      <p:pic>
        <p:nvPicPr>
          <p:cNvPr id="175" name="Bildplatzhalter 3" descr="Bildplatzhalter 3"/>
          <p:cNvPicPr>
            <a:picLocks noChangeAspect="1"/>
          </p:cNvPicPr>
          <p:nvPr/>
        </p:nvPicPr>
        <p:blipFill>
          <a:blip r:embed="rId4"/>
          <a:stretch>
            <a:fillRect/>
          </a:stretch>
        </p:blipFill>
        <p:spPr>
          <a:xfrm>
            <a:off x="2138734" y="1859487"/>
            <a:ext cx="1899860" cy="755935"/>
          </a:xfrm>
          <a:prstGeom prst="rect">
            <a:avLst/>
          </a:prstGeom>
          <a:ln w="12700">
            <a:miter lim="400000"/>
          </a:ln>
        </p:spPr>
      </p:pic>
      <p:sp>
        <p:nvSpPr>
          <p:cNvPr id="176" name="Textplatzhalter 7"/>
          <p:cNvSpPr txBox="1"/>
          <p:nvPr/>
        </p:nvSpPr>
        <p:spPr>
          <a:xfrm>
            <a:off x="2163030" y="2708809"/>
            <a:ext cx="2935343" cy="520696"/>
          </a:xfrm>
          <a:prstGeom prst="rect">
            <a:avLst/>
          </a:prstGeom>
          <a:ln w="12700">
            <a:miter lim="400000"/>
          </a:ln>
        </p:spPr>
        <p:txBody>
          <a:bodyPr lIns="0" tIns="0" rIns="0" bIns="0" anchor="b">
            <a:normAutofit/>
          </a:bodyPr>
          <a:lstStyle/>
          <a:p>
            <a:pPr>
              <a:lnSpc>
                <a:spcPts val="2200"/>
              </a:lnSpc>
              <a:defRPr sz="2000" b="1">
                <a:solidFill>
                  <a:srgbClr val="303059"/>
                </a:solidFill>
                <a:latin typeface="Lexend SemiBold"/>
                <a:ea typeface="Lexend SemiBold"/>
                <a:cs typeface="Lexend SemiBold"/>
                <a:sym typeface="Lexend SemiBold"/>
              </a:defRPr>
            </a:pPr>
            <a:endParaRPr/>
          </a:p>
        </p:txBody>
      </p:sp>
      <p:sp>
        <p:nvSpPr>
          <p:cNvPr id="177" name="Textplatzhalter 7"/>
          <p:cNvSpPr txBox="1"/>
          <p:nvPr/>
        </p:nvSpPr>
        <p:spPr>
          <a:xfrm>
            <a:off x="2150329" y="3305711"/>
            <a:ext cx="2948045" cy="438436"/>
          </a:xfrm>
          <a:prstGeom prst="rect">
            <a:avLst/>
          </a:prstGeom>
          <a:ln w="12700">
            <a:miter lim="400000"/>
          </a:ln>
        </p:spPr>
        <p:txBody>
          <a:bodyPr lIns="0" tIns="0" rIns="0" bIns="0">
            <a:normAutofit/>
          </a:bodyPr>
          <a:lstStyle/>
          <a:p>
            <a:pPr>
              <a:lnSpc>
                <a:spcPts val="1600"/>
              </a:lnSpc>
              <a:defRPr sz="1200">
                <a:solidFill>
                  <a:srgbClr val="494848"/>
                </a:solidFill>
                <a:latin typeface="Lexend"/>
                <a:ea typeface="Lexend"/>
                <a:cs typeface="Lexend"/>
                <a:sym typeface="Lexend"/>
              </a:defRPr>
            </a:pPr>
            <a:endParaRPr/>
          </a:p>
        </p:txBody>
      </p:sp>
      <p:sp>
        <p:nvSpPr>
          <p:cNvPr id="178" name="Textplatzhalter 7"/>
          <p:cNvSpPr txBox="1"/>
          <p:nvPr/>
        </p:nvSpPr>
        <p:spPr>
          <a:xfrm>
            <a:off x="2150329" y="3782981"/>
            <a:ext cx="2948045" cy="230603"/>
          </a:xfrm>
          <a:prstGeom prst="rect">
            <a:avLst/>
          </a:prstGeom>
          <a:ln w="12700">
            <a:miter lim="400000"/>
          </a:ln>
        </p:spPr>
        <p:txBody>
          <a:bodyPr lIns="0" tIns="0" rIns="0" bIns="0" anchor="ctr">
            <a:normAutofit/>
          </a:bodyPr>
          <a:lstStyle/>
          <a:p>
            <a:pPr>
              <a:lnSpc>
                <a:spcPts val="1600"/>
              </a:lnSpc>
              <a:defRPr sz="1200">
                <a:solidFill>
                  <a:srgbClr val="ADABAB"/>
                </a:solidFill>
                <a:latin typeface="Lexend"/>
                <a:ea typeface="Lexend"/>
                <a:cs typeface="Lexend"/>
                <a:sym typeface="Lexend"/>
              </a:defRPr>
            </a:pPr>
            <a:endParaRPr/>
          </a:p>
        </p:txBody>
      </p:sp>
      <p:sp>
        <p:nvSpPr>
          <p:cNvPr id="179" name="Textplatzhalter 7"/>
          <p:cNvSpPr txBox="1"/>
          <p:nvPr/>
        </p:nvSpPr>
        <p:spPr>
          <a:xfrm>
            <a:off x="6876388" y="4422064"/>
            <a:ext cx="4987924" cy="1845828"/>
          </a:xfrm>
          <a:prstGeom prst="rect">
            <a:avLst/>
          </a:prstGeom>
          <a:ln w="12700">
            <a:miter lim="400000"/>
          </a:ln>
        </p:spPr>
        <p:txBody>
          <a:bodyPr lIns="0" tIns="0" rIns="0" bIns="0">
            <a:normAutofit/>
          </a:bodyPr>
          <a:lstStyle/>
          <a:p>
            <a:pPr>
              <a:lnSpc>
                <a:spcPts val="1400"/>
              </a:lnSpc>
              <a:defRPr sz="1200">
                <a:solidFill>
                  <a:srgbClr val="494848"/>
                </a:solidFill>
                <a:latin typeface="Lexend"/>
                <a:ea typeface="Lexend"/>
                <a:cs typeface="Lexend"/>
                <a:sym typeface="Lexend"/>
              </a:defRPr>
            </a:pPr>
            <a:endParaRPr/>
          </a:p>
        </p:txBody>
      </p:sp>
      <p:pic>
        <p:nvPicPr>
          <p:cNvPr id="180" name="Bildplatzhalter 3" descr="Bildplatzhalter 3"/>
          <p:cNvPicPr>
            <a:picLocks noChangeAspect="1"/>
          </p:cNvPicPr>
          <p:nvPr/>
        </p:nvPicPr>
        <p:blipFill>
          <a:blip r:embed="rId4"/>
          <a:stretch>
            <a:fillRect/>
          </a:stretch>
        </p:blipFill>
        <p:spPr>
          <a:xfrm>
            <a:off x="6793259" y="1996253"/>
            <a:ext cx="1403083" cy="1909807"/>
          </a:xfrm>
          <a:prstGeom prst="rect">
            <a:avLst/>
          </a:prstGeom>
          <a:ln w="12700">
            <a:miter lim="400000"/>
          </a:ln>
        </p:spPr>
      </p:pic>
      <p:pic>
        <p:nvPicPr>
          <p:cNvPr id="181" name="Bildplatzhalter 3" descr="Bildplatzhalter 3"/>
          <p:cNvPicPr>
            <a:picLocks noChangeAspect="1"/>
          </p:cNvPicPr>
          <p:nvPr/>
        </p:nvPicPr>
        <p:blipFill>
          <a:blip r:embed="rId4"/>
          <a:stretch>
            <a:fillRect/>
          </a:stretch>
        </p:blipFill>
        <p:spPr>
          <a:xfrm>
            <a:off x="8433520" y="1859487"/>
            <a:ext cx="1899859" cy="755935"/>
          </a:xfrm>
          <a:prstGeom prst="rect">
            <a:avLst/>
          </a:prstGeom>
          <a:ln w="12700">
            <a:miter lim="400000"/>
          </a:ln>
        </p:spPr>
      </p:pic>
      <p:sp>
        <p:nvSpPr>
          <p:cNvPr id="182" name="Textplatzhalter 7"/>
          <p:cNvSpPr txBox="1"/>
          <p:nvPr/>
        </p:nvSpPr>
        <p:spPr>
          <a:xfrm>
            <a:off x="8457814" y="2708809"/>
            <a:ext cx="2935343" cy="520696"/>
          </a:xfrm>
          <a:prstGeom prst="rect">
            <a:avLst/>
          </a:prstGeom>
          <a:ln w="12700">
            <a:miter lim="400000"/>
          </a:ln>
        </p:spPr>
        <p:txBody>
          <a:bodyPr lIns="0" tIns="0" rIns="0" bIns="0" anchor="b">
            <a:normAutofit/>
          </a:bodyPr>
          <a:lstStyle/>
          <a:p>
            <a:pPr>
              <a:lnSpc>
                <a:spcPts val="2200"/>
              </a:lnSpc>
              <a:defRPr sz="2000" b="1">
                <a:solidFill>
                  <a:srgbClr val="303059"/>
                </a:solidFill>
                <a:latin typeface="Lexend SemiBold"/>
                <a:ea typeface="Lexend SemiBold"/>
                <a:cs typeface="Lexend SemiBold"/>
                <a:sym typeface="Lexend SemiBold"/>
              </a:defRPr>
            </a:pPr>
            <a:endParaRPr/>
          </a:p>
        </p:txBody>
      </p:sp>
      <p:sp>
        <p:nvSpPr>
          <p:cNvPr id="183" name="Textplatzhalter 7"/>
          <p:cNvSpPr txBox="1"/>
          <p:nvPr/>
        </p:nvSpPr>
        <p:spPr>
          <a:xfrm>
            <a:off x="8445113" y="3305711"/>
            <a:ext cx="2948045" cy="438436"/>
          </a:xfrm>
          <a:prstGeom prst="rect">
            <a:avLst/>
          </a:prstGeom>
          <a:ln w="12700">
            <a:miter lim="400000"/>
          </a:ln>
        </p:spPr>
        <p:txBody>
          <a:bodyPr lIns="0" tIns="0" rIns="0" bIns="0">
            <a:normAutofit/>
          </a:bodyPr>
          <a:lstStyle/>
          <a:p>
            <a:pPr>
              <a:lnSpc>
                <a:spcPts val="1600"/>
              </a:lnSpc>
              <a:defRPr sz="1200">
                <a:solidFill>
                  <a:srgbClr val="494848"/>
                </a:solidFill>
                <a:latin typeface="Lexend"/>
                <a:ea typeface="Lexend"/>
                <a:cs typeface="Lexend"/>
                <a:sym typeface="Lexend"/>
              </a:defRPr>
            </a:pPr>
            <a:endParaRPr/>
          </a:p>
        </p:txBody>
      </p:sp>
      <p:sp>
        <p:nvSpPr>
          <p:cNvPr id="184" name="Textplatzhalter 7"/>
          <p:cNvSpPr txBox="1">
            <a:spLocks noGrp="1"/>
          </p:cNvSpPr>
          <p:nvPr>
            <p:ph type="body" sz="quarter" idx="21"/>
          </p:nvPr>
        </p:nvSpPr>
        <p:spPr>
          <a:xfrm>
            <a:off x="8445113" y="3782981"/>
            <a:ext cx="2948045" cy="230603"/>
          </a:xfrm>
          <a:prstGeom prst="rect">
            <a:avLst/>
          </a:prstGeom>
        </p:spPr>
        <p:txBody>
          <a:bodyPr anchor="ctr"/>
          <a:lstStyle/>
          <a:p>
            <a:pPr marL="0" indent="0">
              <a:lnSpc>
                <a:spcPts val="1600"/>
              </a:lnSpc>
              <a:spcBef>
                <a:spcPts val="0"/>
              </a:spcBef>
              <a:buSzTx/>
              <a:buFontTx/>
              <a:buNone/>
              <a:defRPr sz="1200">
                <a:solidFill>
                  <a:srgbClr val="ADABAB"/>
                </a:solidFill>
              </a:defRPr>
            </a:pPr>
            <a:endParaRPr/>
          </a:p>
        </p:txBody>
      </p:sp>
      <p:sp>
        <p:nvSpPr>
          <p:cNvPr id="185" name="Rechteck 25"/>
          <p:cNvSpPr txBox="1"/>
          <p:nvPr/>
        </p:nvSpPr>
        <p:spPr>
          <a:xfrm>
            <a:off x="6676310" y="4226731"/>
            <a:ext cx="623250" cy="50798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5719" rIns="45719">
            <a:spAutoFit/>
          </a:bodyPr>
          <a:lstStyle>
            <a:lvl1pPr indent="11108" algn="ctr">
              <a:lnSpc>
                <a:spcPts val="1800"/>
              </a:lnSpc>
              <a:defRPr sz="8000" b="1">
                <a:solidFill>
                  <a:srgbClr val="BEBFD6"/>
                </a:solidFill>
                <a:latin typeface="Lexend SemiBold"/>
                <a:ea typeface="Lexend SemiBold"/>
                <a:cs typeface="Lexend SemiBold"/>
                <a:sym typeface="Lexend SemiBold"/>
              </a:defRPr>
            </a:lvl1pPr>
          </a:lstStyle>
          <a:p>
            <a:r>
              <a:t>„</a:t>
            </a:r>
          </a:p>
        </p:txBody>
      </p:sp>
    </p:spTree>
  </p:cSld>
  <p:clrMapOvr>
    <a:masterClrMapping/>
  </p:clrMapOvr>
  <p:transition spd="med"/>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tx">
  <p:cSld name="Team etc.">
    <p:spTree>
      <p:nvGrpSpPr>
        <p:cNvPr id="1" name=""/>
        <p:cNvGrpSpPr/>
        <p:nvPr/>
      </p:nvGrpSpPr>
      <p:grpSpPr>
        <a:xfrm>
          <a:off x="0" y="0"/>
          <a:ext cx="0" cy="0"/>
          <a:chOff x="0" y="0"/>
          <a:chExt cx="0" cy="0"/>
        </a:xfrm>
      </p:grpSpPr>
      <p:pic>
        <p:nvPicPr>
          <p:cNvPr id="192" name="Grafik 19" descr="Grafik 19"/>
          <p:cNvPicPr>
            <a:picLocks noChangeAspect="1"/>
          </p:cNvPicPr>
          <p:nvPr/>
        </p:nvPicPr>
        <p:blipFill>
          <a:blip r:embed="rId2"/>
          <a:stretch>
            <a:fillRect/>
          </a:stretch>
        </p:blipFill>
        <p:spPr>
          <a:xfrm>
            <a:off x="0" y="0"/>
            <a:ext cx="12191997" cy="6858000"/>
          </a:xfrm>
          <a:prstGeom prst="rect">
            <a:avLst/>
          </a:prstGeom>
          <a:ln w="12700">
            <a:miter lim="400000"/>
          </a:ln>
        </p:spPr>
      </p:pic>
      <p:sp>
        <p:nvSpPr>
          <p:cNvPr id="193" name="Titeltext"/>
          <p:cNvSpPr txBox="1">
            <a:spLocks noGrp="1"/>
          </p:cNvSpPr>
          <p:nvPr>
            <p:ph type="title"/>
          </p:nvPr>
        </p:nvSpPr>
        <p:spPr>
          <a:xfrm>
            <a:off x="469790" y="661925"/>
            <a:ext cx="9639413" cy="755934"/>
          </a:xfrm>
          <a:prstGeom prst="rect">
            <a:avLst/>
          </a:prstGeom>
        </p:spPr>
        <p:txBody>
          <a:bodyPr anchor="t"/>
          <a:lstStyle>
            <a:lvl1pPr algn="l">
              <a:defRPr cap="all">
                <a:solidFill>
                  <a:srgbClr val="303059"/>
                </a:solidFill>
              </a:defRPr>
            </a:lvl1pPr>
          </a:lstStyle>
          <a:p>
            <a:r>
              <a:t>Titeltext</a:t>
            </a:r>
          </a:p>
        </p:txBody>
      </p:sp>
      <p:pic>
        <p:nvPicPr>
          <p:cNvPr id="194" name="Grafik 21" descr="Grafik 21"/>
          <p:cNvPicPr>
            <a:picLocks noChangeAspect="1"/>
          </p:cNvPicPr>
          <p:nvPr/>
        </p:nvPicPr>
        <p:blipFill>
          <a:blip r:embed="rId3"/>
          <a:stretch>
            <a:fillRect/>
          </a:stretch>
        </p:blipFill>
        <p:spPr>
          <a:xfrm>
            <a:off x="10473518" y="638178"/>
            <a:ext cx="1354154" cy="755934"/>
          </a:xfrm>
          <a:prstGeom prst="rect">
            <a:avLst/>
          </a:prstGeom>
          <a:ln w="12700">
            <a:miter lim="400000"/>
          </a:ln>
        </p:spPr>
      </p:pic>
      <p:sp>
        <p:nvSpPr>
          <p:cNvPr id="195" name="Foliennummer"/>
          <p:cNvSpPr txBox="1">
            <a:spLocks noGrp="1"/>
          </p:cNvSpPr>
          <p:nvPr>
            <p:ph type="sldNum" sz="quarter" idx="2"/>
          </p:nvPr>
        </p:nvSpPr>
        <p:spPr>
          <a:xfrm>
            <a:off x="11548493" y="6565901"/>
            <a:ext cx="182216" cy="177801"/>
          </a:xfrm>
          <a:prstGeom prst="rect">
            <a:avLst/>
          </a:prstGeom>
        </p:spPr>
        <p:txBody>
          <a:bodyPr/>
          <a:lstStyle/>
          <a:p>
            <a:fld id="{86CB4B4D-7CA3-9044-876B-883B54F8677D}" type="slidenum">
              <a:t>‹Nr.›</a:t>
            </a:fld>
            <a:endParaRPr/>
          </a:p>
        </p:txBody>
      </p:sp>
      <p:pic>
        <p:nvPicPr>
          <p:cNvPr id="196" name="Bildplatzhalter 3" descr="Bildplatzhalter 3"/>
          <p:cNvPicPr>
            <a:picLocks noChangeAspect="1"/>
          </p:cNvPicPr>
          <p:nvPr/>
        </p:nvPicPr>
        <p:blipFill>
          <a:blip r:embed="rId4"/>
          <a:stretch>
            <a:fillRect/>
          </a:stretch>
        </p:blipFill>
        <p:spPr>
          <a:xfrm>
            <a:off x="980035" y="2079783"/>
            <a:ext cx="1403083" cy="1909807"/>
          </a:xfrm>
          <a:prstGeom prst="rect">
            <a:avLst/>
          </a:prstGeom>
          <a:ln w="12700">
            <a:miter lim="400000"/>
          </a:ln>
        </p:spPr>
      </p:pic>
      <p:sp>
        <p:nvSpPr>
          <p:cNvPr id="197" name="Textebene 1…"/>
          <p:cNvSpPr txBox="1">
            <a:spLocks noGrp="1"/>
          </p:cNvSpPr>
          <p:nvPr>
            <p:ph type="body" sz="quarter" idx="1"/>
          </p:nvPr>
        </p:nvSpPr>
        <p:spPr>
          <a:xfrm>
            <a:off x="522798" y="4196803"/>
            <a:ext cx="2422713" cy="332604"/>
          </a:xfrm>
          <a:prstGeom prst="rect">
            <a:avLst/>
          </a:prstGeom>
        </p:spPr>
        <p:txBody>
          <a:bodyPr/>
          <a:lstStyle>
            <a:lvl1pPr marL="0" indent="11108" algn="ctr">
              <a:lnSpc>
                <a:spcPts val="2200"/>
              </a:lnSpc>
              <a:spcBef>
                <a:spcPts val="0"/>
              </a:spcBef>
              <a:buSzTx/>
              <a:buFontTx/>
              <a:buNone/>
              <a:defRPr b="1">
                <a:solidFill>
                  <a:srgbClr val="31315B"/>
                </a:solidFill>
                <a:latin typeface="Lexend SemiBold"/>
                <a:ea typeface="Lexend SemiBold"/>
                <a:cs typeface="Lexend SemiBold"/>
                <a:sym typeface="Lexend SemiBold"/>
              </a:defRPr>
            </a:lvl1pPr>
            <a:lvl2pPr algn="ctr">
              <a:lnSpc>
                <a:spcPts val="2200"/>
              </a:lnSpc>
              <a:spcBef>
                <a:spcPts val="0"/>
              </a:spcBef>
              <a:buFontTx/>
              <a:defRPr b="1">
                <a:solidFill>
                  <a:srgbClr val="31315B"/>
                </a:solidFill>
                <a:latin typeface="Lexend SemiBold"/>
                <a:ea typeface="Lexend SemiBold"/>
                <a:cs typeface="Lexend SemiBold"/>
                <a:sym typeface="Lexend SemiBold"/>
              </a:defRPr>
            </a:lvl2pPr>
            <a:lvl3pPr algn="ctr">
              <a:lnSpc>
                <a:spcPts val="2200"/>
              </a:lnSpc>
              <a:spcBef>
                <a:spcPts val="0"/>
              </a:spcBef>
              <a:buFontTx/>
              <a:defRPr b="1">
                <a:solidFill>
                  <a:srgbClr val="31315B"/>
                </a:solidFill>
                <a:latin typeface="Lexend SemiBold"/>
                <a:ea typeface="Lexend SemiBold"/>
                <a:cs typeface="Lexend SemiBold"/>
                <a:sym typeface="Lexend SemiBold"/>
              </a:defRPr>
            </a:lvl3pPr>
            <a:lvl4pPr algn="ctr">
              <a:lnSpc>
                <a:spcPts val="2200"/>
              </a:lnSpc>
              <a:spcBef>
                <a:spcPts val="0"/>
              </a:spcBef>
              <a:buFontTx/>
              <a:defRPr b="1">
                <a:solidFill>
                  <a:srgbClr val="31315B"/>
                </a:solidFill>
                <a:latin typeface="Lexend SemiBold"/>
                <a:ea typeface="Lexend SemiBold"/>
                <a:cs typeface="Lexend SemiBold"/>
                <a:sym typeface="Lexend SemiBold"/>
              </a:defRPr>
            </a:lvl4pPr>
            <a:lvl5pPr algn="ctr">
              <a:lnSpc>
                <a:spcPts val="2200"/>
              </a:lnSpc>
              <a:spcBef>
                <a:spcPts val="0"/>
              </a:spcBef>
              <a:buFontTx/>
              <a:defRPr b="1">
                <a:solidFill>
                  <a:srgbClr val="31315B"/>
                </a:solidFill>
                <a:latin typeface="Lexend SemiBold"/>
                <a:ea typeface="Lexend SemiBold"/>
                <a:cs typeface="Lexend SemiBold"/>
                <a:sym typeface="Lexend SemiBold"/>
              </a:defRPr>
            </a:lvl5pPr>
          </a:lstStyle>
          <a:p>
            <a:r>
              <a:t>Textebene 1</a:t>
            </a:r>
          </a:p>
          <a:p>
            <a:pPr lvl="1"/>
            <a:r>
              <a:t>Textebene 2</a:t>
            </a:r>
          </a:p>
          <a:p>
            <a:pPr lvl="2"/>
            <a:r>
              <a:t>Textebene 3</a:t>
            </a:r>
          </a:p>
          <a:p>
            <a:pPr lvl="3"/>
            <a:r>
              <a:t>Textebene 4</a:t>
            </a:r>
          </a:p>
          <a:p>
            <a:pPr lvl="4"/>
            <a:r>
              <a:t>Textebene 5</a:t>
            </a:r>
          </a:p>
        </p:txBody>
      </p:sp>
      <p:pic>
        <p:nvPicPr>
          <p:cNvPr id="198" name="Bildplatzhalter 3" descr="Bildplatzhalter 3"/>
          <p:cNvPicPr>
            <a:picLocks noChangeAspect="1"/>
          </p:cNvPicPr>
          <p:nvPr/>
        </p:nvPicPr>
        <p:blipFill>
          <a:blip r:embed="rId4"/>
          <a:stretch>
            <a:fillRect/>
          </a:stretch>
        </p:blipFill>
        <p:spPr>
          <a:xfrm>
            <a:off x="3872529" y="2079783"/>
            <a:ext cx="1403083" cy="1909807"/>
          </a:xfrm>
          <a:prstGeom prst="rect">
            <a:avLst/>
          </a:prstGeom>
          <a:ln w="12700">
            <a:miter lim="400000"/>
          </a:ln>
        </p:spPr>
      </p:pic>
      <p:pic>
        <p:nvPicPr>
          <p:cNvPr id="199" name="Bildplatzhalter 3" descr="Bildplatzhalter 3"/>
          <p:cNvPicPr>
            <a:picLocks noChangeAspect="1"/>
          </p:cNvPicPr>
          <p:nvPr/>
        </p:nvPicPr>
        <p:blipFill>
          <a:blip r:embed="rId4"/>
          <a:stretch>
            <a:fillRect/>
          </a:stretch>
        </p:blipFill>
        <p:spPr>
          <a:xfrm>
            <a:off x="6837498" y="2079783"/>
            <a:ext cx="1403083" cy="1909807"/>
          </a:xfrm>
          <a:prstGeom prst="rect">
            <a:avLst/>
          </a:prstGeom>
          <a:ln w="12700">
            <a:miter lim="400000"/>
          </a:ln>
        </p:spPr>
      </p:pic>
      <p:pic>
        <p:nvPicPr>
          <p:cNvPr id="200" name="Bildplatzhalter 3" descr="Bildplatzhalter 3"/>
          <p:cNvPicPr>
            <a:picLocks noChangeAspect="1"/>
          </p:cNvPicPr>
          <p:nvPr/>
        </p:nvPicPr>
        <p:blipFill>
          <a:blip r:embed="rId4"/>
          <a:stretch>
            <a:fillRect/>
          </a:stretch>
        </p:blipFill>
        <p:spPr>
          <a:xfrm>
            <a:off x="9729992" y="2079783"/>
            <a:ext cx="1403083" cy="1909807"/>
          </a:xfrm>
          <a:prstGeom prst="rect">
            <a:avLst/>
          </a:prstGeom>
          <a:ln w="12700">
            <a:miter lim="400000"/>
          </a:ln>
        </p:spPr>
      </p:pic>
      <p:sp>
        <p:nvSpPr>
          <p:cNvPr id="201" name="Textplatzhalter 7"/>
          <p:cNvSpPr txBox="1"/>
          <p:nvPr/>
        </p:nvSpPr>
        <p:spPr>
          <a:xfrm>
            <a:off x="522798" y="4657359"/>
            <a:ext cx="2422713" cy="332604"/>
          </a:xfrm>
          <a:prstGeom prst="rect">
            <a:avLst/>
          </a:prstGeom>
          <a:ln w="12700">
            <a:miter lim="400000"/>
          </a:ln>
        </p:spPr>
        <p:txBody>
          <a:bodyPr lIns="0" tIns="0" rIns="0" bIns="0">
            <a:normAutofit/>
          </a:bodyPr>
          <a:lstStyle/>
          <a:p>
            <a:pPr algn="ctr">
              <a:lnSpc>
                <a:spcPts val="1600"/>
              </a:lnSpc>
              <a:defRPr sz="1400">
                <a:solidFill>
                  <a:srgbClr val="494848"/>
                </a:solidFill>
                <a:latin typeface="Lexend"/>
                <a:ea typeface="Lexend"/>
                <a:cs typeface="Lexend"/>
                <a:sym typeface="Lexend"/>
              </a:defRPr>
            </a:pPr>
            <a:endParaRPr/>
          </a:p>
        </p:txBody>
      </p:sp>
      <p:sp>
        <p:nvSpPr>
          <p:cNvPr id="202" name="Textplatzhalter 7"/>
          <p:cNvSpPr txBox="1"/>
          <p:nvPr/>
        </p:nvSpPr>
        <p:spPr>
          <a:xfrm>
            <a:off x="3408233" y="4196803"/>
            <a:ext cx="2422712" cy="332604"/>
          </a:xfrm>
          <a:prstGeom prst="rect">
            <a:avLst/>
          </a:prstGeom>
          <a:ln w="12700">
            <a:miter lim="400000"/>
          </a:ln>
        </p:spPr>
        <p:txBody>
          <a:bodyPr lIns="0" tIns="0" rIns="0" bIns="0">
            <a:normAutofit/>
          </a:bodyPr>
          <a:lstStyle/>
          <a:p>
            <a:pPr indent="11108" algn="ctr">
              <a:lnSpc>
                <a:spcPts val="2200"/>
              </a:lnSpc>
              <a:defRPr sz="2000" b="1">
                <a:solidFill>
                  <a:srgbClr val="31315B"/>
                </a:solidFill>
                <a:latin typeface="Lexend SemiBold"/>
                <a:ea typeface="Lexend SemiBold"/>
                <a:cs typeface="Lexend SemiBold"/>
                <a:sym typeface="Lexend SemiBold"/>
              </a:defRPr>
            </a:pPr>
            <a:endParaRPr/>
          </a:p>
        </p:txBody>
      </p:sp>
      <p:sp>
        <p:nvSpPr>
          <p:cNvPr id="203" name="Textplatzhalter 7"/>
          <p:cNvSpPr txBox="1"/>
          <p:nvPr/>
        </p:nvSpPr>
        <p:spPr>
          <a:xfrm>
            <a:off x="3408233" y="4657359"/>
            <a:ext cx="2422712" cy="332604"/>
          </a:xfrm>
          <a:prstGeom prst="rect">
            <a:avLst/>
          </a:prstGeom>
          <a:ln w="12700">
            <a:miter lim="400000"/>
          </a:ln>
        </p:spPr>
        <p:txBody>
          <a:bodyPr lIns="0" tIns="0" rIns="0" bIns="0">
            <a:normAutofit/>
          </a:bodyPr>
          <a:lstStyle/>
          <a:p>
            <a:pPr algn="ctr">
              <a:lnSpc>
                <a:spcPts val="1600"/>
              </a:lnSpc>
              <a:defRPr sz="1400">
                <a:solidFill>
                  <a:srgbClr val="494848"/>
                </a:solidFill>
                <a:latin typeface="Lexend"/>
                <a:ea typeface="Lexend"/>
                <a:cs typeface="Lexend"/>
                <a:sym typeface="Lexend"/>
              </a:defRPr>
            </a:pPr>
            <a:endParaRPr/>
          </a:p>
        </p:txBody>
      </p:sp>
      <p:sp>
        <p:nvSpPr>
          <p:cNvPr id="204" name="Textplatzhalter 7"/>
          <p:cNvSpPr txBox="1"/>
          <p:nvPr/>
        </p:nvSpPr>
        <p:spPr>
          <a:xfrm>
            <a:off x="6385118" y="4196803"/>
            <a:ext cx="2422712" cy="332604"/>
          </a:xfrm>
          <a:prstGeom prst="rect">
            <a:avLst/>
          </a:prstGeom>
          <a:ln w="12700">
            <a:miter lim="400000"/>
          </a:ln>
        </p:spPr>
        <p:txBody>
          <a:bodyPr lIns="0" tIns="0" rIns="0" bIns="0">
            <a:normAutofit/>
          </a:bodyPr>
          <a:lstStyle/>
          <a:p>
            <a:pPr indent="11108" algn="ctr">
              <a:lnSpc>
                <a:spcPts val="2200"/>
              </a:lnSpc>
              <a:defRPr sz="2000" b="1">
                <a:solidFill>
                  <a:srgbClr val="31315B"/>
                </a:solidFill>
                <a:latin typeface="Lexend SemiBold"/>
                <a:ea typeface="Lexend SemiBold"/>
                <a:cs typeface="Lexend SemiBold"/>
                <a:sym typeface="Lexend SemiBold"/>
              </a:defRPr>
            </a:pPr>
            <a:endParaRPr/>
          </a:p>
        </p:txBody>
      </p:sp>
      <p:sp>
        <p:nvSpPr>
          <p:cNvPr id="205" name="Textplatzhalter 7"/>
          <p:cNvSpPr txBox="1"/>
          <p:nvPr/>
        </p:nvSpPr>
        <p:spPr>
          <a:xfrm>
            <a:off x="6385118" y="4657359"/>
            <a:ext cx="2422712" cy="332604"/>
          </a:xfrm>
          <a:prstGeom prst="rect">
            <a:avLst/>
          </a:prstGeom>
          <a:ln w="12700">
            <a:miter lim="400000"/>
          </a:ln>
        </p:spPr>
        <p:txBody>
          <a:bodyPr lIns="0" tIns="0" rIns="0" bIns="0">
            <a:normAutofit/>
          </a:bodyPr>
          <a:lstStyle/>
          <a:p>
            <a:pPr algn="ctr">
              <a:lnSpc>
                <a:spcPts val="1600"/>
              </a:lnSpc>
              <a:defRPr sz="1400">
                <a:solidFill>
                  <a:srgbClr val="494848"/>
                </a:solidFill>
                <a:latin typeface="Lexend"/>
                <a:ea typeface="Lexend"/>
                <a:cs typeface="Lexend"/>
                <a:sym typeface="Lexend"/>
              </a:defRPr>
            </a:pPr>
            <a:endParaRPr/>
          </a:p>
        </p:txBody>
      </p:sp>
      <p:sp>
        <p:nvSpPr>
          <p:cNvPr id="206" name="Textplatzhalter 7"/>
          <p:cNvSpPr txBox="1"/>
          <p:nvPr/>
        </p:nvSpPr>
        <p:spPr>
          <a:xfrm>
            <a:off x="9270551" y="4196803"/>
            <a:ext cx="2422713" cy="332604"/>
          </a:xfrm>
          <a:prstGeom prst="rect">
            <a:avLst/>
          </a:prstGeom>
          <a:ln w="12700">
            <a:miter lim="400000"/>
          </a:ln>
        </p:spPr>
        <p:txBody>
          <a:bodyPr lIns="0" tIns="0" rIns="0" bIns="0">
            <a:normAutofit/>
          </a:bodyPr>
          <a:lstStyle/>
          <a:p>
            <a:pPr indent="11108" algn="ctr">
              <a:lnSpc>
                <a:spcPts val="2200"/>
              </a:lnSpc>
              <a:defRPr sz="2000" b="1">
                <a:solidFill>
                  <a:srgbClr val="31315B"/>
                </a:solidFill>
                <a:latin typeface="Lexend SemiBold"/>
                <a:ea typeface="Lexend SemiBold"/>
                <a:cs typeface="Lexend SemiBold"/>
                <a:sym typeface="Lexend SemiBold"/>
              </a:defRPr>
            </a:pPr>
            <a:endParaRPr/>
          </a:p>
        </p:txBody>
      </p:sp>
      <p:sp>
        <p:nvSpPr>
          <p:cNvPr id="207" name="Textplatzhalter 7"/>
          <p:cNvSpPr txBox="1">
            <a:spLocks noGrp="1"/>
          </p:cNvSpPr>
          <p:nvPr>
            <p:ph type="body" sz="quarter" idx="21"/>
          </p:nvPr>
        </p:nvSpPr>
        <p:spPr>
          <a:xfrm>
            <a:off x="9270551" y="4657359"/>
            <a:ext cx="2422713" cy="332604"/>
          </a:xfrm>
          <a:prstGeom prst="rect">
            <a:avLst/>
          </a:prstGeom>
        </p:spPr>
        <p:txBody>
          <a:bodyPr/>
          <a:lstStyle/>
          <a:p>
            <a:pPr marL="0" indent="0" algn="ctr">
              <a:lnSpc>
                <a:spcPts val="1600"/>
              </a:lnSpc>
              <a:spcBef>
                <a:spcPts val="0"/>
              </a:spcBef>
              <a:buSzTx/>
              <a:buFontTx/>
              <a:buNone/>
              <a:defRPr sz="1400"/>
            </a:pPr>
            <a:endParaRPr/>
          </a:p>
        </p:txBody>
      </p:sp>
    </p:spTree>
  </p:cSld>
  <p:clrMapOvr>
    <a:masterClrMapping/>
  </p:clrMapOvr>
  <p:transition spd="med"/>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tx">
  <p:cSld name="Angebot">
    <p:spTree>
      <p:nvGrpSpPr>
        <p:cNvPr id="1" name=""/>
        <p:cNvGrpSpPr/>
        <p:nvPr/>
      </p:nvGrpSpPr>
      <p:grpSpPr>
        <a:xfrm>
          <a:off x="0" y="0"/>
          <a:ext cx="0" cy="0"/>
          <a:chOff x="0" y="0"/>
          <a:chExt cx="0" cy="0"/>
        </a:xfrm>
      </p:grpSpPr>
      <p:pic>
        <p:nvPicPr>
          <p:cNvPr id="214" name="Grafik 4" descr="Grafik 4"/>
          <p:cNvPicPr>
            <a:picLocks noChangeAspect="1"/>
          </p:cNvPicPr>
          <p:nvPr/>
        </p:nvPicPr>
        <p:blipFill>
          <a:blip r:embed="rId2"/>
          <a:stretch>
            <a:fillRect/>
          </a:stretch>
        </p:blipFill>
        <p:spPr>
          <a:xfrm>
            <a:off x="0" y="0"/>
            <a:ext cx="12191997" cy="6858000"/>
          </a:xfrm>
          <a:prstGeom prst="rect">
            <a:avLst/>
          </a:prstGeom>
          <a:ln w="12700">
            <a:miter lim="400000"/>
          </a:ln>
        </p:spPr>
      </p:pic>
      <p:sp>
        <p:nvSpPr>
          <p:cNvPr id="215" name="Textebene 1…"/>
          <p:cNvSpPr txBox="1">
            <a:spLocks noGrp="1"/>
          </p:cNvSpPr>
          <p:nvPr>
            <p:ph type="body" sz="quarter" idx="1"/>
          </p:nvPr>
        </p:nvSpPr>
        <p:spPr>
          <a:xfrm>
            <a:off x="469790" y="1240904"/>
            <a:ext cx="11231887" cy="755934"/>
          </a:xfrm>
          <a:prstGeom prst="rect">
            <a:avLst/>
          </a:prstGeom>
        </p:spPr>
        <p:txBody>
          <a:bodyPr anchor="ctr"/>
          <a:lstStyle>
            <a:lvl1pPr marL="0" indent="0" algn="ctr">
              <a:lnSpc>
                <a:spcPct val="100000"/>
              </a:lnSpc>
              <a:buSzTx/>
              <a:buFontTx/>
              <a:buNone/>
              <a:defRPr sz="3000" b="1" cap="all">
                <a:solidFill>
                  <a:srgbClr val="303059"/>
                </a:solidFill>
              </a:defRPr>
            </a:lvl1pPr>
            <a:lvl2pPr marL="838200" indent="-381000" algn="ctr">
              <a:lnSpc>
                <a:spcPct val="100000"/>
              </a:lnSpc>
              <a:buFontTx/>
              <a:defRPr sz="3000" b="1" cap="all">
                <a:solidFill>
                  <a:srgbClr val="303059"/>
                </a:solidFill>
              </a:defRPr>
            </a:lvl2pPr>
            <a:lvl3pPr marL="1343025" indent="-428625" algn="ctr">
              <a:lnSpc>
                <a:spcPct val="100000"/>
              </a:lnSpc>
              <a:buFontTx/>
              <a:defRPr sz="3000" b="1" cap="all">
                <a:solidFill>
                  <a:srgbClr val="303059"/>
                </a:solidFill>
              </a:defRPr>
            </a:lvl3pPr>
            <a:lvl4pPr marL="1861457" indent="-489857" algn="ctr">
              <a:lnSpc>
                <a:spcPct val="100000"/>
              </a:lnSpc>
              <a:buFontTx/>
              <a:defRPr sz="3000" b="1" cap="all">
                <a:solidFill>
                  <a:srgbClr val="303059"/>
                </a:solidFill>
              </a:defRPr>
            </a:lvl4pPr>
            <a:lvl5pPr marL="2400300" indent="-571500" algn="ctr">
              <a:lnSpc>
                <a:spcPct val="100000"/>
              </a:lnSpc>
              <a:buFontTx/>
              <a:defRPr sz="3000" b="1" cap="all">
                <a:solidFill>
                  <a:srgbClr val="303059"/>
                </a:solidFill>
              </a:defRPr>
            </a:lvl5pPr>
          </a:lstStyle>
          <a:p>
            <a:r>
              <a:t>Textebene 1</a:t>
            </a:r>
          </a:p>
          <a:p>
            <a:pPr lvl="1"/>
            <a:r>
              <a:t>Textebene 2</a:t>
            </a:r>
          </a:p>
          <a:p>
            <a:pPr lvl="2"/>
            <a:r>
              <a:t>Textebene 3</a:t>
            </a:r>
          </a:p>
          <a:p>
            <a:pPr lvl="3"/>
            <a:r>
              <a:t>Textebene 4</a:t>
            </a:r>
          </a:p>
          <a:p>
            <a:pPr lvl="4"/>
            <a:r>
              <a:t>Textebene 5</a:t>
            </a:r>
          </a:p>
        </p:txBody>
      </p:sp>
      <p:sp>
        <p:nvSpPr>
          <p:cNvPr id="216" name="Textplatzhalter 2"/>
          <p:cNvSpPr txBox="1"/>
          <p:nvPr/>
        </p:nvSpPr>
        <p:spPr>
          <a:xfrm>
            <a:off x="441215" y="3791925"/>
            <a:ext cx="3464919" cy="663535"/>
          </a:xfrm>
          <a:prstGeom prst="rect">
            <a:avLst/>
          </a:prstGeom>
          <a:ln w="12700">
            <a:miter lim="400000"/>
          </a:ln>
        </p:spPr>
        <p:txBody>
          <a:bodyPr lIns="0" tIns="0" rIns="0" bIns="0" anchor="b">
            <a:normAutofit/>
          </a:bodyPr>
          <a:lstStyle/>
          <a:p>
            <a:pPr algn="ctr">
              <a:lnSpc>
                <a:spcPts val="2200"/>
              </a:lnSpc>
              <a:defRPr sz="2000" b="1" cap="all">
                <a:solidFill>
                  <a:srgbClr val="303059"/>
                </a:solidFill>
                <a:latin typeface="Lexend"/>
                <a:ea typeface="Lexend"/>
                <a:cs typeface="Lexend"/>
                <a:sym typeface="Lexend"/>
              </a:defRPr>
            </a:pPr>
            <a:endParaRPr/>
          </a:p>
        </p:txBody>
      </p:sp>
      <p:sp>
        <p:nvSpPr>
          <p:cNvPr id="217" name="Textplatzhalter 7"/>
          <p:cNvSpPr txBox="1"/>
          <p:nvPr/>
        </p:nvSpPr>
        <p:spPr>
          <a:xfrm>
            <a:off x="442853" y="4585587"/>
            <a:ext cx="3463902" cy="663535"/>
          </a:xfrm>
          <a:prstGeom prst="rect">
            <a:avLst/>
          </a:prstGeom>
          <a:ln w="12700">
            <a:miter lim="400000"/>
          </a:ln>
        </p:spPr>
        <p:txBody>
          <a:bodyPr lIns="0" tIns="0" rIns="0" bIns="0">
            <a:normAutofit/>
          </a:bodyPr>
          <a:lstStyle/>
          <a:p>
            <a:pPr algn="ctr">
              <a:lnSpc>
                <a:spcPts val="2000"/>
              </a:lnSpc>
              <a:defRPr sz="1400">
                <a:solidFill>
                  <a:srgbClr val="494848"/>
                </a:solidFill>
                <a:latin typeface="Lexend"/>
                <a:ea typeface="Lexend"/>
                <a:cs typeface="Lexend"/>
                <a:sym typeface="Lexend"/>
              </a:defRPr>
            </a:pPr>
            <a:endParaRPr/>
          </a:p>
        </p:txBody>
      </p:sp>
      <p:sp>
        <p:nvSpPr>
          <p:cNvPr id="218" name="Textplatzhalter 2"/>
          <p:cNvSpPr txBox="1"/>
          <p:nvPr/>
        </p:nvSpPr>
        <p:spPr>
          <a:xfrm>
            <a:off x="4378211" y="3791925"/>
            <a:ext cx="3464918" cy="663535"/>
          </a:xfrm>
          <a:prstGeom prst="rect">
            <a:avLst/>
          </a:prstGeom>
          <a:ln w="12700">
            <a:miter lim="400000"/>
          </a:ln>
        </p:spPr>
        <p:txBody>
          <a:bodyPr lIns="0" tIns="0" rIns="0" bIns="0" anchor="b">
            <a:normAutofit/>
          </a:bodyPr>
          <a:lstStyle/>
          <a:p>
            <a:pPr algn="ctr">
              <a:lnSpc>
                <a:spcPts val="2200"/>
              </a:lnSpc>
              <a:defRPr sz="2000" b="1" cap="all">
                <a:solidFill>
                  <a:srgbClr val="303059"/>
                </a:solidFill>
                <a:latin typeface="Lexend"/>
                <a:ea typeface="Lexend"/>
                <a:cs typeface="Lexend"/>
                <a:sym typeface="Lexend"/>
              </a:defRPr>
            </a:pPr>
            <a:endParaRPr/>
          </a:p>
        </p:txBody>
      </p:sp>
      <p:sp>
        <p:nvSpPr>
          <p:cNvPr id="219" name="Textplatzhalter 7"/>
          <p:cNvSpPr txBox="1"/>
          <p:nvPr/>
        </p:nvSpPr>
        <p:spPr>
          <a:xfrm>
            <a:off x="4379857" y="4585587"/>
            <a:ext cx="3463902" cy="663535"/>
          </a:xfrm>
          <a:prstGeom prst="rect">
            <a:avLst/>
          </a:prstGeom>
          <a:ln w="12700">
            <a:miter lim="400000"/>
          </a:ln>
        </p:spPr>
        <p:txBody>
          <a:bodyPr lIns="0" tIns="0" rIns="0" bIns="0">
            <a:normAutofit/>
          </a:bodyPr>
          <a:lstStyle/>
          <a:p>
            <a:pPr algn="ctr">
              <a:lnSpc>
                <a:spcPts val="2000"/>
              </a:lnSpc>
              <a:defRPr sz="1400">
                <a:solidFill>
                  <a:srgbClr val="494848"/>
                </a:solidFill>
                <a:latin typeface="Lexend"/>
                <a:ea typeface="Lexend"/>
                <a:cs typeface="Lexend"/>
                <a:sym typeface="Lexend"/>
              </a:defRPr>
            </a:pPr>
            <a:endParaRPr/>
          </a:p>
        </p:txBody>
      </p:sp>
      <p:sp>
        <p:nvSpPr>
          <p:cNvPr id="220" name="Textplatzhalter 2"/>
          <p:cNvSpPr txBox="1"/>
          <p:nvPr/>
        </p:nvSpPr>
        <p:spPr>
          <a:xfrm>
            <a:off x="8302514" y="3791925"/>
            <a:ext cx="3464918" cy="663535"/>
          </a:xfrm>
          <a:prstGeom prst="rect">
            <a:avLst/>
          </a:prstGeom>
          <a:ln w="12700">
            <a:miter lim="400000"/>
          </a:ln>
        </p:spPr>
        <p:txBody>
          <a:bodyPr lIns="0" tIns="0" rIns="0" bIns="0" anchor="b">
            <a:normAutofit/>
          </a:bodyPr>
          <a:lstStyle/>
          <a:p>
            <a:pPr algn="ctr">
              <a:lnSpc>
                <a:spcPts val="2200"/>
              </a:lnSpc>
              <a:defRPr sz="2000" b="1" cap="all">
                <a:solidFill>
                  <a:srgbClr val="303059"/>
                </a:solidFill>
                <a:latin typeface="Lexend"/>
                <a:ea typeface="Lexend"/>
                <a:cs typeface="Lexend"/>
                <a:sym typeface="Lexend"/>
              </a:defRPr>
            </a:pPr>
            <a:endParaRPr/>
          </a:p>
        </p:txBody>
      </p:sp>
      <p:sp>
        <p:nvSpPr>
          <p:cNvPr id="221" name="Textplatzhalter 7"/>
          <p:cNvSpPr txBox="1">
            <a:spLocks noGrp="1"/>
          </p:cNvSpPr>
          <p:nvPr>
            <p:ph type="body" sz="quarter" idx="21"/>
          </p:nvPr>
        </p:nvSpPr>
        <p:spPr>
          <a:xfrm>
            <a:off x="8304159" y="4585587"/>
            <a:ext cx="3463903" cy="663535"/>
          </a:xfrm>
          <a:prstGeom prst="rect">
            <a:avLst/>
          </a:prstGeom>
        </p:spPr>
        <p:txBody>
          <a:bodyPr/>
          <a:lstStyle/>
          <a:p>
            <a:pPr marL="0" indent="0" algn="ctr">
              <a:lnSpc>
                <a:spcPts val="2000"/>
              </a:lnSpc>
              <a:spcBef>
                <a:spcPts val="0"/>
              </a:spcBef>
              <a:buSzTx/>
              <a:buFontTx/>
              <a:buNone/>
              <a:defRPr sz="1400"/>
            </a:pPr>
            <a:endParaRPr/>
          </a:p>
        </p:txBody>
      </p:sp>
      <p:pic>
        <p:nvPicPr>
          <p:cNvPr id="222" name="Grafik 21" descr="Grafik 21"/>
          <p:cNvPicPr>
            <a:picLocks noChangeAspect="1"/>
          </p:cNvPicPr>
          <p:nvPr/>
        </p:nvPicPr>
        <p:blipFill>
          <a:blip r:embed="rId3"/>
          <a:stretch>
            <a:fillRect/>
          </a:stretch>
        </p:blipFill>
        <p:spPr>
          <a:xfrm>
            <a:off x="10473518" y="638178"/>
            <a:ext cx="1354154" cy="755934"/>
          </a:xfrm>
          <a:prstGeom prst="rect">
            <a:avLst/>
          </a:prstGeom>
          <a:ln w="12700">
            <a:miter lim="400000"/>
          </a:ln>
        </p:spPr>
      </p:pic>
      <p:sp>
        <p:nvSpPr>
          <p:cNvPr id="223" name="Foliennummer"/>
          <p:cNvSpPr txBox="1">
            <a:spLocks noGrp="1"/>
          </p:cNvSpPr>
          <p:nvPr>
            <p:ph type="sldNum" sz="quarter" idx="2"/>
          </p:nvPr>
        </p:nvSpPr>
        <p:spPr>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tx">
  <p:cSld name="Zwischenfolie">
    <p:spTree>
      <p:nvGrpSpPr>
        <p:cNvPr id="1" name=""/>
        <p:cNvGrpSpPr/>
        <p:nvPr/>
      </p:nvGrpSpPr>
      <p:grpSpPr>
        <a:xfrm>
          <a:off x="0" y="0"/>
          <a:ext cx="0" cy="0"/>
          <a:chOff x="0" y="0"/>
          <a:chExt cx="0" cy="0"/>
        </a:xfrm>
      </p:grpSpPr>
      <p:pic>
        <p:nvPicPr>
          <p:cNvPr id="230" name="Grafik 6" descr="Grafik 6"/>
          <p:cNvPicPr>
            <a:picLocks noChangeAspect="1"/>
          </p:cNvPicPr>
          <p:nvPr/>
        </p:nvPicPr>
        <p:blipFill>
          <a:blip r:embed="rId2"/>
          <a:stretch>
            <a:fillRect/>
          </a:stretch>
        </p:blipFill>
        <p:spPr>
          <a:xfrm>
            <a:off x="0" y="0"/>
            <a:ext cx="12191997" cy="6858000"/>
          </a:xfrm>
          <a:prstGeom prst="rect">
            <a:avLst/>
          </a:prstGeom>
          <a:ln w="12700">
            <a:miter lim="400000"/>
          </a:ln>
        </p:spPr>
      </p:pic>
      <p:sp>
        <p:nvSpPr>
          <p:cNvPr id="231" name="Titeltext"/>
          <p:cNvSpPr txBox="1">
            <a:spLocks noGrp="1"/>
          </p:cNvSpPr>
          <p:nvPr>
            <p:ph type="title"/>
          </p:nvPr>
        </p:nvSpPr>
        <p:spPr>
          <a:xfrm>
            <a:off x="1524003" y="2514600"/>
            <a:ext cx="9144001" cy="1962146"/>
          </a:xfrm>
          <a:prstGeom prst="rect">
            <a:avLst/>
          </a:prstGeom>
        </p:spPr>
        <p:txBody>
          <a:bodyPr anchor="b"/>
          <a:lstStyle>
            <a:lvl1pPr>
              <a:defRPr sz="6000" cap="all">
                <a:solidFill>
                  <a:srgbClr val="303059"/>
                </a:solidFill>
              </a:defRPr>
            </a:lvl1pPr>
          </a:lstStyle>
          <a:p>
            <a:r>
              <a:t>Titeltext</a:t>
            </a:r>
          </a:p>
        </p:txBody>
      </p:sp>
      <p:sp>
        <p:nvSpPr>
          <p:cNvPr id="232" name="Textebene 1…"/>
          <p:cNvSpPr txBox="1">
            <a:spLocks noGrp="1"/>
          </p:cNvSpPr>
          <p:nvPr>
            <p:ph type="body" sz="quarter" idx="1"/>
          </p:nvPr>
        </p:nvSpPr>
        <p:spPr>
          <a:xfrm>
            <a:off x="1524003" y="4568826"/>
            <a:ext cx="9144001" cy="1655759"/>
          </a:xfrm>
          <a:prstGeom prst="rect">
            <a:avLst/>
          </a:prstGeom>
        </p:spPr>
        <p:txBody>
          <a:bodyPr/>
          <a:lstStyle>
            <a:lvl1pPr marL="0" indent="0" algn="ctr">
              <a:buSzTx/>
              <a:buFontTx/>
              <a:buNone/>
              <a:defRPr sz="2200"/>
            </a:lvl1pPr>
            <a:lvl2pPr marL="736600" indent="-279400" algn="ctr">
              <a:buFontTx/>
              <a:defRPr sz="2200"/>
            </a:lvl2pPr>
            <a:lvl3pPr marL="1228725" indent="-314325" algn="ctr">
              <a:buFontTx/>
              <a:defRPr sz="2200"/>
            </a:lvl3pPr>
            <a:lvl4pPr marL="1730828" indent="-359228" algn="ctr">
              <a:buFontTx/>
              <a:defRPr sz="2200"/>
            </a:lvl4pPr>
            <a:lvl5pPr marL="2247900" indent="-419100" algn="ctr">
              <a:buFontTx/>
              <a:defRPr sz="2200"/>
            </a:lvl5pPr>
          </a:lstStyle>
          <a:p>
            <a:r>
              <a:t>Textebene 1</a:t>
            </a:r>
          </a:p>
          <a:p>
            <a:pPr lvl="1"/>
            <a:r>
              <a:t>Textebene 2</a:t>
            </a:r>
          </a:p>
          <a:p>
            <a:pPr lvl="2"/>
            <a:r>
              <a:t>Textebene 3</a:t>
            </a:r>
          </a:p>
          <a:p>
            <a:pPr lvl="3"/>
            <a:r>
              <a:t>Textebene 4</a:t>
            </a:r>
          </a:p>
          <a:p>
            <a:pPr lvl="4"/>
            <a:r>
              <a:t>Textebene 5</a:t>
            </a:r>
          </a:p>
        </p:txBody>
      </p:sp>
      <p:pic>
        <p:nvPicPr>
          <p:cNvPr id="233" name="Grafik 5" descr="Grafik 5"/>
          <p:cNvPicPr>
            <a:picLocks noChangeAspect="1"/>
          </p:cNvPicPr>
          <p:nvPr/>
        </p:nvPicPr>
        <p:blipFill>
          <a:blip r:embed="rId3"/>
          <a:stretch>
            <a:fillRect/>
          </a:stretch>
        </p:blipFill>
        <p:spPr>
          <a:xfrm>
            <a:off x="5157270" y="421144"/>
            <a:ext cx="1877456" cy="1048058"/>
          </a:xfrm>
          <a:prstGeom prst="rect">
            <a:avLst/>
          </a:prstGeom>
          <a:ln w="12700">
            <a:miter lim="400000"/>
          </a:ln>
        </p:spPr>
      </p:pic>
      <p:sp>
        <p:nvSpPr>
          <p:cNvPr id="234" name="Foliennummer"/>
          <p:cNvSpPr txBox="1">
            <a:spLocks noGrp="1"/>
          </p:cNvSpPr>
          <p:nvPr>
            <p:ph type="sldNum" sz="quarter" idx="2"/>
          </p:nvPr>
        </p:nvSpPr>
        <p:spPr>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tx">
  <p:cSld name="Titel und Inhalt">
    <p:spTree>
      <p:nvGrpSpPr>
        <p:cNvPr id="1" name=""/>
        <p:cNvGrpSpPr/>
        <p:nvPr/>
      </p:nvGrpSpPr>
      <p:grpSpPr>
        <a:xfrm>
          <a:off x="0" y="0"/>
          <a:ext cx="0" cy="0"/>
          <a:chOff x="0" y="0"/>
          <a:chExt cx="0" cy="0"/>
        </a:xfrm>
      </p:grpSpPr>
      <p:pic>
        <p:nvPicPr>
          <p:cNvPr id="241" name="Grafik 14" descr="Grafik 14"/>
          <p:cNvPicPr>
            <a:picLocks noChangeAspect="1"/>
          </p:cNvPicPr>
          <p:nvPr/>
        </p:nvPicPr>
        <p:blipFill>
          <a:blip r:embed="rId2"/>
          <a:stretch>
            <a:fillRect/>
          </a:stretch>
        </p:blipFill>
        <p:spPr>
          <a:xfrm>
            <a:off x="0" y="0"/>
            <a:ext cx="12191997" cy="6858000"/>
          </a:xfrm>
          <a:prstGeom prst="rect">
            <a:avLst/>
          </a:prstGeom>
          <a:ln w="12700">
            <a:miter lim="400000"/>
          </a:ln>
        </p:spPr>
      </p:pic>
      <p:sp>
        <p:nvSpPr>
          <p:cNvPr id="242" name="Titeltext"/>
          <p:cNvSpPr txBox="1">
            <a:spLocks noGrp="1"/>
          </p:cNvSpPr>
          <p:nvPr>
            <p:ph type="title"/>
          </p:nvPr>
        </p:nvSpPr>
        <p:spPr>
          <a:xfrm>
            <a:off x="469790" y="661925"/>
            <a:ext cx="9639413" cy="755934"/>
          </a:xfrm>
          <a:prstGeom prst="rect">
            <a:avLst/>
          </a:prstGeom>
        </p:spPr>
        <p:txBody>
          <a:bodyPr anchor="t"/>
          <a:lstStyle>
            <a:lvl1pPr algn="l">
              <a:defRPr cap="all">
                <a:solidFill>
                  <a:srgbClr val="303059"/>
                </a:solidFill>
              </a:defRPr>
            </a:lvl1pPr>
          </a:lstStyle>
          <a:p>
            <a:r>
              <a:t>Titeltext</a:t>
            </a:r>
          </a:p>
        </p:txBody>
      </p:sp>
      <p:pic>
        <p:nvPicPr>
          <p:cNvPr id="243" name="Grafik 16" descr="Grafik 16"/>
          <p:cNvPicPr>
            <a:picLocks noChangeAspect="1"/>
          </p:cNvPicPr>
          <p:nvPr/>
        </p:nvPicPr>
        <p:blipFill>
          <a:blip r:embed="rId3"/>
          <a:stretch>
            <a:fillRect/>
          </a:stretch>
        </p:blipFill>
        <p:spPr>
          <a:xfrm>
            <a:off x="10473518" y="638178"/>
            <a:ext cx="1354154" cy="755934"/>
          </a:xfrm>
          <a:prstGeom prst="rect">
            <a:avLst/>
          </a:prstGeom>
          <a:ln w="12700">
            <a:miter lim="400000"/>
          </a:ln>
        </p:spPr>
      </p:pic>
      <p:sp>
        <p:nvSpPr>
          <p:cNvPr id="244" name="Textebene 1…"/>
          <p:cNvSpPr txBox="1">
            <a:spLocks noGrp="1"/>
          </p:cNvSpPr>
          <p:nvPr>
            <p:ph type="body" idx="1"/>
          </p:nvPr>
        </p:nvSpPr>
        <p:spPr>
          <a:xfrm>
            <a:off x="450569" y="1793174"/>
            <a:ext cx="11280131" cy="4379026"/>
          </a:xfrm>
          <a:prstGeom prst="rect">
            <a:avLst/>
          </a:prstGeom>
        </p:spPr>
        <p:txBody>
          <a:bodyPr/>
          <a:lstStyle/>
          <a:p>
            <a:r>
              <a:t>Textebene 1</a:t>
            </a:r>
          </a:p>
          <a:p>
            <a:pPr lvl="1"/>
            <a:r>
              <a:t>Textebene 2</a:t>
            </a:r>
          </a:p>
          <a:p>
            <a:pPr lvl="2"/>
            <a:r>
              <a:t>Textebene 3</a:t>
            </a:r>
          </a:p>
          <a:p>
            <a:pPr lvl="3"/>
            <a:r>
              <a:t>Textebene 4</a:t>
            </a:r>
          </a:p>
          <a:p>
            <a:pPr lvl="4"/>
            <a:r>
              <a:t>Textebene 5</a:t>
            </a:r>
          </a:p>
        </p:txBody>
      </p:sp>
      <p:sp>
        <p:nvSpPr>
          <p:cNvPr id="245" name="Foliennummer"/>
          <p:cNvSpPr txBox="1">
            <a:spLocks noGrp="1"/>
          </p:cNvSpPr>
          <p:nvPr>
            <p:ph type="sldNum" sz="quarter" idx="2"/>
          </p:nvPr>
        </p:nvSpPr>
        <p:spPr>
          <a:xfrm>
            <a:off x="11548493" y="6565901"/>
            <a:ext cx="182216" cy="177801"/>
          </a:xfrm>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tx">
  <p:cSld name="Inhalt mit Überschrift">
    <p:spTree>
      <p:nvGrpSpPr>
        <p:cNvPr id="1" name=""/>
        <p:cNvGrpSpPr/>
        <p:nvPr/>
      </p:nvGrpSpPr>
      <p:grpSpPr>
        <a:xfrm>
          <a:off x="0" y="0"/>
          <a:ext cx="0" cy="0"/>
          <a:chOff x="0" y="0"/>
          <a:chExt cx="0" cy="0"/>
        </a:xfrm>
      </p:grpSpPr>
      <p:pic>
        <p:nvPicPr>
          <p:cNvPr id="252" name="Grafik 9" descr="Grafik 9"/>
          <p:cNvPicPr>
            <a:picLocks noChangeAspect="1"/>
          </p:cNvPicPr>
          <p:nvPr/>
        </p:nvPicPr>
        <p:blipFill>
          <a:blip r:embed="rId2"/>
          <a:stretch>
            <a:fillRect/>
          </a:stretch>
        </p:blipFill>
        <p:spPr>
          <a:xfrm>
            <a:off x="0" y="0"/>
            <a:ext cx="12191997" cy="6858000"/>
          </a:xfrm>
          <a:prstGeom prst="rect">
            <a:avLst/>
          </a:prstGeom>
          <a:ln w="12700">
            <a:miter lim="400000"/>
          </a:ln>
        </p:spPr>
      </p:pic>
      <p:sp>
        <p:nvSpPr>
          <p:cNvPr id="253" name="Titeltext"/>
          <p:cNvSpPr txBox="1">
            <a:spLocks noGrp="1"/>
          </p:cNvSpPr>
          <p:nvPr>
            <p:ph type="title"/>
          </p:nvPr>
        </p:nvSpPr>
        <p:spPr>
          <a:xfrm>
            <a:off x="469790" y="661925"/>
            <a:ext cx="9639413" cy="755934"/>
          </a:xfrm>
          <a:prstGeom prst="rect">
            <a:avLst/>
          </a:prstGeom>
        </p:spPr>
        <p:txBody>
          <a:bodyPr anchor="t"/>
          <a:lstStyle>
            <a:lvl1pPr algn="l">
              <a:defRPr cap="all">
                <a:solidFill>
                  <a:srgbClr val="303059"/>
                </a:solidFill>
              </a:defRPr>
            </a:lvl1pPr>
          </a:lstStyle>
          <a:p>
            <a:r>
              <a:t>Titeltext</a:t>
            </a:r>
          </a:p>
        </p:txBody>
      </p:sp>
      <p:pic>
        <p:nvPicPr>
          <p:cNvPr id="254" name="Grafik 15" descr="Grafik 15"/>
          <p:cNvPicPr>
            <a:picLocks noChangeAspect="1"/>
          </p:cNvPicPr>
          <p:nvPr/>
        </p:nvPicPr>
        <p:blipFill>
          <a:blip r:embed="rId3"/>
          <a:stretch>
            <a:fillRect/>
          </a:stretch>
        </p:blipFill>
        <p:spPr>
          <a:xfrm>
            <a:off x="10473518" y="638178"/>
            <a:ext cx="1354154" cy="755934"/>
          </a:xfrm>
          <a:prstGeom prst="rect">
            <a:avLst/>
          </a:prstGeom>
          <a:ln w="12700">
            <a:miter lim="400000"/>
          </a:ln>
        </p:spPr>
      </p:pic>
      <p:sp>
        <p:nvSpPr>
          <p:cNvPr id="255" name="Textebene 1…"/>
          <p:cNvSpPr txBox="1">
            <a:spLocks noGrp="1"/>
          </p:cNvSpPr>
          <p:nvPr>
            <p:ph type="body" sz="half" idx="1"/>
          </p:nvPr>
        </p:nvSpPr>
        <p:spPr>
          <a:xfrm>
            <a:off x="5183184" y="1447796"/>
            <a:ext cx="6547516" cy="4892379"/>
          </a:xfrm>
          <a:prstGeom prst="rect">
            <a:avLst/>
          </a:prstGeom>
        </p:spPr>
        <p:txBody>
          <a:bodyPr/>
          <a:lstStyle>
            <a:lvl1pPr>
              <a:defRPr sz="3200"/>
            </a:lvl1pPr>
            <a:lvl2pPr marL="718457" indent="-261257">
              <a:defRPr sz="3200"/>
            </a:lvl2pPr>
            <a:lvl3pPr marL="1219200" indent="-304800">
              <a:defRPr sz="3200"/>
            </a:lvl3pPr>
            <a:lvl4pPr marL="1737360" indent="-365760">
              <a:defRPr sz="3200"/>
            </a:lvl4pPr>
            <a:lvl5pPr marL="2194560" indent="-365760">
              <a:defRPr sz="3200"/>
            </a:lvl5pPr>
          </a:lstStyle>
          <a:p>
            <a:r>
              <a:t>Textebene 1</a:t>
            </a:r>
          </a:p>
          <a:p>
            <a:pPr lvl="1"/>
            <a:r>
              <a:t>Textebene 2</a:t>
            </a:r>
          </a:p>
          <a:p>
            <a:pPr lvl="2"/>
            <a:r>
              <a:t>Textebene 3</a:t>
            </a:r>
          </a:p>
          <a:p>
            <a:pPr lvl="3"/>
            <a:r>
              <a:t>Textebene 4</a:t>
            </a:r>
          </a:p>
          <a:p>
            <a:pPr lvl="4"/>
            <a:r>
              <a:t>Textebene 5</a:t>
            </a:r>
          </a:p>
        </p:txBody>
      </p:sp>
      <p:sp>
        <p:nvSpPr>
          <p:cNvPr id="256" name="Textplatzhalter 3"/>
          <p:cNvSpPr txBox="1">
            <a:spLocks noGrp="1"/>
          </p:cNvSpPr>
          <p:nvPr>
            <p:ph type="body" sz="quarter" idx="21"/>
          </p:nvPr>
        </p:nvSpPr>
        <p:spPr>
          <a:xfrm>
            <a:off x="469790" y="2959098"/>
            <a:ext cx="4302235" cy="3381077"/>
          </a:xfrm>
          <a:prstGeom prst="rect">
            <a:avLst/>
          </a:prstGeom>
        </p:spPr>
        <p:txBody>
          <a:bodyPr/>
          <a:lstStyle/>
          <a:p>
            <a:pPr marL="0" indent="0">
              <a:buSzTx/>
              <a:buFontTx/>
              <a:buNone/>
              <a:defRPr sz="1600"/>
            </a:pPr>
            <a:endParaRPr/>
          </a:p>
        </p:txBody>
      </p:sp>
      <p:sp>
        <p:nvSpPr>
          <p:cNvPr id="257" name="Foliennummer"/>
          <p:cNvSpPr txBox="1">
            <a:spLocks noGrp="1"/>
          </p:cNvSpPr>
          <p:nvPr>
            <p:ph type="sldNum" sz="quarter" idx="2"/>
          </p:nvPr>
        </p:nvSpPr>
        <p:spPr>
          <a:xfrm>
            <a:off x="11548493" y="6565901"/>
            <a:ext cx="182216" cy="177801"/>
          </a:xfrm>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type="tx">
  <p:cSld name="Kontakt">
    <p:spTree>
      <p:nvGrpSpPr>
        <p:cNvPr id="1" name=""/>
        <p:cNvGrpSpPr/>
        <p:nvPr/>
      </p:nvGrpSpPr>
      <p:grpSpPr>
        <a:xfrm>
          <a:off x="0" y="0"/>
          <a:ext cx="0" cy="0"/>
          <a:chOff x="0" y="0"/>
          <a:chExt cx="0" cy="0"/>
        </a:xfrm>
      </p:grpSpPr>
      <p:pic>
        <p:nvPicPr>
          <p:cNvPr id="274" name="Grafik 12" descr="Grafik 12"/>
          <p:cNvPicPr>
            <a:picLocks noChangeAspect="1"/>
          </p:cNvPicPr>
          <p:nvPr/>
        </p:nvPicPr>
        <p:blipFill>
          <a:blip r:embed="rId2"/>
          <a:stretch>
            <a:fillRect/>
          </a:stretch>
        </p:blipFill>
        <p:spPr>
          <a:xfrm>
            <a:off x="0" y="0"/>
            <a:ext cx="12191997" cy="6858000"/>
          </a:xfrm>
          <a:prstGeom prst="rect">
            <a:avLst/>
          </a:prstGeom>
          <a:ln w="12700">
            <a:miter lim="400000"/>
          </a:ln>
        </p:spPr>
      </p:pic>
      <p:sp>
        <p:nvSpPr>
          <p:cNvPr id="275" name="Titeltext"/>
          <p:cNvSpPr txBox="1">
            <a:spLocks noGrp="1"/>
          </p:cNvSpPr>
          <p:nvPr>
            <p:ph type="title"/>
          </p:nvPr>
        </p:nvSpPr>
        <p:spPr>
          <a:xfrm>
            <a:off x="469790" y="661925"/>
            <a:ext cx="9639413" cy="755934"/>
          </a:xfrm>
          <a:prstGeom prst="rect">
            <a:avLst/>
          </a:prstGeom>
        </p:spPr>
        <p:txBody>
          <a:bodyPr anchor="t"/>
          <a:lstStyle>
            <a:lvl1pPr algn="l">
              <a:defRPr cap="all">
                <a:solidFill>
                  <a:srgbClr val="303059"/>
                </a:solidFill>
              </a:defRPr>
            </a:lvl1pPr>
          </a:lstStyle>
          <a:p>
            <a:r>
              <a:t>Titeltext</a:t>
            </a:r>
          </a:p>
        </p:txBody>
      </p:sp>
      <p:pic>
        <p:nvPicPr>
          <p:cNvPr id="276" name="Grafik 15" descr="Grafik 15"/>
          <p:cNvPicPr>
            <a:picLocks noChangeAspect="1"/>
          </p:cNvPicPr>
          <p:nvPr/>
        </p:nvPicPr>
        <p:blipFill>
          <a:blip r:embed="rId3"/>
          <a:stretch>
            <a:fillRect/>
          </a:stretch>
        </p:blipFill>
        <p:spPr>
          <a:xfrm>
            <a:off x="10473518" y="638178"/>
            <a:ext cx="1354154" cy="755934"/>
          </a:xfrm>
          <a:prstGeom prst="rect">
            <a:avLst/>
          </a:prstGeom>
          <a:ln w="12700">
            <a:miter lim="400000"/>
          </a:ln>
        </p:spPr>
      </p:pic>
      <p:pic>
        <p:nvPicPr>
          <p:cNvPr id="277" name="Grafik 13" descr="Grafik 13"/>
          <p:cNvPicPr>
            <a:picLocks noChangeAspect="1"/>
          </p:cNvPicPr>
          <p:nvPr/>
        </p:nvPicPr>
        <p:blipFill>
          <a:blip r:embed="rId4"/>
          <a:stretch>
            <a:fillRect/>
          </a:stretch>
        </p:blipFill>
        <p:spPr>
          <a:xfrm>
            <a:off x="3028200" y="2107160"/>
            <a:ext cx="1041402" cy="863596"/>
          </a:xfrm>
          <a:prstGeom prst="rect">
            <a:avLst/>
          </a:prstGeom>
          <a:ln w="12700">
            <a:miter lim="400000"/>
          </a:ln>
        </p:spPr>
      </p:pic>
      <p:sp>
        <p:nvSpPr>
          <p:cNvPr id="278" name="Textebene 1…"/>
          <p:cNvSpPr txBox="1">
            <a:spLocks noGrp="1"/>
          </p:cNvSpPr>
          <p:nvPr>
            <p:ph type="body" sz="quarter" idx="1"/>
          </p:nvPr>
        </p:nvSpPr>
        <p:spPr>
          <a:xfrm>
            <a:off x="455553" y="3293000"/>
            <a:ext cx="5145275" cy="1964598"/>
          </a:xfrm>
          <a:prstGeom prst="rect">
            <a:avLst/>
          </a:prstGeom>
        </p:spPr>
        <p:txBody>
          <a:bodyPr/>
          <a:lstStyle>
            <a:lvl1pPr marL="0" indent="0">
              <a:lnSpc>
                <a:spcPts val="2000"/>
              </a:lnSpc>
              <a:spcBef>
                <a:spcPts val="0"/>
              </a:spcBef>
              <a:buSzTx/>
              <a:buFontTx/>
              <a:buNone/>
              <a:defRPr sz="1400"/>
            </a:lvl1pPr>
            <a:lvl2pPr marL="635000" indent="-177800">
              <a:lnSpc>
                <a:spcPts val="2000"/>
              </a:lnSpc>
              <a:spcBef>
                <a:spcPts val="0"/>
              </a:spcBef>
              <a:buFontTx/>
              <a:defRPr sz="1400"/>
            </a:lvl2pPr>
            <a:lvl3pPr marL="1114425" indent="-200025">
              <a:lnSpc>
                <a:spcPts val="2000"/>
              </a:lnSpc>
              <a:spcBef>
                <a:spcPts val="0"/>
              </a:spcBef>
              <a:buFontTx/>
              <a:defRPr sz="1400"/>
            </a:lvl3pPr>
            <a:lvl4pPr marL="1600200" indent="-228600">
              <a:lnSpc>
                <a:spcPts val="2000"/>
              </a:lnSpc>
              <a:spcBef>
                <a:spcPts val="0"/>
              </a:spcBef>
              <a:buFontTx/>
              <a:defRPr sz="1400"/>
            </a:lvl4pPr>
            <a:lvl5pPr marL="2095500" indent="-266700">
              <a:lnSpc>
                <a:spcPts val="2000"/>
              </a:lnSpc>
              <a:spcBef>
                <a:spcPts val="0"/>
              </a:spcBef>
              <a:buFontTx/>
              <a:defRPr sz="1400"/>
            </a:lvl5pPr>
          </a:lstStyle>
          <a:p>
            <a:r>
              <a:t>Textebene 1</a:t>
            </a:r>
          </a:p>
          <a:p>
            <a:pPr lvl="1"/>
            <a:r>
              <a:t>Textebene 2</a:t>
            </a:r>
          </a:p>
          <a:p>
            <a:pPr lvl="2"/>
            <a:r>
              <a:t>Textebene 3</a:t>
            </a:r>
          </a:p>
          <a:p>
            <a:pPr lvl="3"/>
            <a:r>
              <a:t>Textebene 4</a:t>
            </a:r>
          </a:p>
          <a:p>
            <a:pPr lvl="4"/>
            <a:r>
              <a:t>Textebene 5</a:t>
            </a:r>
          </a:p>
        </p:txBody>
      </p:sp>
      <p:sp>
        <p:nvSpPr>
          <p:cNvPr id="279" name="Textplatzhalter 7"/>
          <p:cNvSpPr txBox="1"/>
          <p:nvPr/>
        </p:nvSpPr>
        <p:spPr>
          <a:xfrm>
            <a:off x="6686850" y="2556835"/>
            <a:ext cx="4419122" cy="2007137"/>
          </a:xfrm>
          <a:prstGeom prst="rect">
            <a:avLst/>
          </a:prstGeom>
          <a:ln w="12700">
            <a:miter lim="400000"/>
          </a:ln>
        </p:spPr>
        <p:txBody>
          <a:bodyPr lIns="0" tIns="0" rIns="0" bIns="0">
            <a:normAutofit/>
          </a:bodyPr>
          <a:lstStyle/>
          <a:p>
            <a:pPr>
              <a:lnSpc>
                <a:spcPts val="2200"/>
              </a:lnSpc>
              <a:defRPr sz="1400">
                <a:solidFill>
                  <a:srgbClr val="C3CDDF"/>
                </a:solidFill>
                <a:latin typeface="Lexend Medium"/>
                <a:ea typeface="Lexend Medium"/>
                <a:cs typeface="Lexend Medium"/>
                <a:sym typeface="Lexend Medium"/>
              </a:defRPr>
            </a:pPr>
            <a:endParaRPr/>
          </a:p>
        </p:txBody>
      </p:sp>
      <p:sp>
        <p:nvSpPr>
          <p:cNvPr id="280" name="Textplatzhalter 3"/>
          <p:cNvSpPr txBox="1">
            <a:spLocks noGrp="1"/>
          </p:cNvSpPr>
          <p:nvPr>
            <p:ph type="body" sz="quarter" idx="21"/>
          </p:nvPr>
        </p:nvSpPr>
        <p:spPr>
          <a:xfrm>
            <a:off x="445586" y="2407998"/>
            <a:ext cx="5104438" cy="673109"/>
          </a:xfrm>
          <a:prstGeom prst="rect">
            <a:avLst/>
          </a:prstGeom>
        </p:spPr>
        <p:txBody>
          <a:bodyPr/>
          <a:lstStyle/>
          <a:p>
            <a:pPr marL="0" indent="0">
              <a:lnSpc>
                <a:spcPts val="2400"/>
              </a:lnSpc>
              <a:spcBef>
                <a:spcPts val="0"/>
              </a:spcBef>
              <a:buSzTx/>
              <a:buFontTx/>
              <a:buNone/>
              <a:defRPr b="1">
                <a:solidFill>
                  <a:srgbClr val="303059"/>
                </a:solidFill>
                <a:latin typeface="Lexend SemiBold"/>
                <a:ea typeface="Lexend SemiBold"/>
                <a:cs typeface="Lexend SemiBold"/>
                <a:sym typeface="Lexend SemiBold"/>
              </a:defRPr>
            </a:pPr>
            <a:endParaRPr/>
          </a:p>
        </p:txBody>
      </p:sp>
      <p:pic>
        <p:nvPicPr>
          <p:cNvPr id="281" name="Grafik 18" descr="Grafik 18"/>
          <p:cNvPicPr>
            <a:picLocks noChangeAspect="1"/>
          </p:cNvPicPr>
          <p:nvPr/>
        </p:nvPicPr>
        <p:blipFill>
          <a:blip r:embed="rId5"/>
          <a:stretch>
            <a:fillRect/>
          </a:stretch>
        </p:blipFill>
        <p:spPr>
          <a:xfrm>
            <a:off x="6096003" y="2487386"/>
            <a:ext cx="431798" cy="431798"/>
          </a:xfrm>
          <a:prstGeom prst="rect">
            <a:avLst/>
          </a:prstGeom>
          <a:ln w="12700">
            <a:miter lim="400000"/>
          </a:ln>
        </p:spPr>
      </p:pic>
      <p:pic>
        <p:nvPicPr>
          <p:cNvPr id="282" name="Grafik 19" descr="Grafik 19"/>
          <p:cNvPicPr>
            <a:picLocks noChangeAspect="1"/>
          </p:cNvPicPr>
          <p:nvPr/>
        </p:nvPicPr>
        <p:blipFill>
          <a:blip r:embed="rId6"/>
          <a:stretch>
            <a:fillRect/>
          </a:stretch>
        </p:blipFill>
        <p:spPr>
          <a:xfrm>
            <a:off x="6096003" y="3053683"/>
            <a:ext cx="431798" cy="431798"/>
          </a:xfrm>
          <a:prstGeom prst="rect">
            <a:avLst/>
          </a:prstGeom>
          <a:ln w="12700">
            <a:miter lim="400000"/>
          </a:ln>
        </p:spPr>
      </p:pic>
      <p:pic>
        <p:nvPicPr>
          <p:cNvPr id="283" name="Grafik 20" descr="Grafik 20"/>
          <p:cNvPicPr>
            <a:picLocks noChangeAspect="1"/>
          </p:cNvPicPr>
          <p:nvPr/>
        </p:nvPicPr>
        <p:blipFill>
          <a:blip r:embed="rId7"/>
          <a:stretch>
            <a:fillRect/>
          </a:stretch>
        </p:blipFill>
        <p:spPr>
          <a:xfrm>
            <a:off x="6097949" y="3619980"/>
            <a:ext cx="431798" cy="431798"/>
          </a:xfrm>
          <a:prstGeom prst="rect">
            <a:avLst/>
          </a:prstGeom>
          <a:ln w="12700">
            <a:miter lim="400000"/>
          </a:ln>
        </p:spPr>
      </p:pic>
      <p:pic>
        <p:nvPicPr>
          <p:cNvPr id="284" name="Grafik 21" descr="Grafik 21"/>
          <p:cNvPicPr>
            <a:picLocks noChangeAspect="1"/>
          </p:cNvPicPr>
          <p:nvPr/>
        </p:nvPicPr>
        <p:blipFill>
          <a:blip r:embed="rId8"/>
          <a:stretch>
            <a:fillRect/>
          </a:stretch>
        </p:blipFill>
        <p:spPr>
          <a:xfrm>
            <a:off x="6096003" y="4186277"/>
            <a:ext cx="431798" cy="431798"/>
          </a:xfrm>
          <a:prstGeom prst="rect">
            <a:avLst/>
          </a:prstGeom>
          <a:ln w="12700">
            <a:miter lim="400000"/>
          </a:ln>
        </p:spPr>
      </p:pic>
      <p:sp>
        <p:nvSpPr>
          <p:cNvPr id="285" name="Foliennummer"/>
          <p:cNvSpPr txBox="1">
            <a:spLocks noGrp="1"/>
          </p:cNvSpPr>
          <p:nvPr>
            <p:ph type="sldNum" sz="quarter" idx="2"/>
          </p:nvPr>
        </p:nvSpPr>
        <p:spPr>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tx">
  <p:cSld name="1_Kontakt">
    <p:spTree>
      <p:nvGrpSpPr>
        <p:cNvPr id="1" name=""/>
        <p:cNvGrpSpPr/>
        <p:nvPr/>
      </p:nvGrpSpPr>
      <p:grpSpPr>
        <a:xfrm>
          <a:off x="0" y="0"/>
          <a:ext cx="0" cy="0"/>
          <a:chOff x="0" y="0"/>
          <a:chExt cx="0" cy="0"/>
        </a:xfrm>
      </p:grpSpPr>
      <p:pic>
        <p:nvPicPr>
          <p:cNvPr id="292" name="Grafik 12" descr="Grafik 12"/>
          <p:cNvPicPr>
            <a:picLocks noChangeAspect="1"/>
          </p:cNvPicPr>
          <p:nvPr/>
        </p:nvPicPr>
        <p:blipFill>
          <a:blip r:embed="rId2"/>
          <a:stretch>
            <a:fillRect/>
          </a:stretch>
        </p:blipFill>
        <p:spPr>
          <a:xfrm>
            <a:off x="0" y="0"/>
            <a:ext cx="12191997" cy="6858000"/>
          </a:xfrm>
          <a:prstGeom prst="rect">
            <a:avLst/>
          </a:prstGeom>
          <a:ln w="12700">
            <a:miter lim="400000"/>
          </a:ln>
        </p:spPr>
      </p:pic>
      <p:sp>
        <p:nvSpPr>
          <p:cNvPr id="293" name="Titeltext"/>
          <p:cNvSpPr txBox="1">
            <a:spLocks noGrp="1"/>
          </p:cNvSpPr>
          <p:nvPr>
            <p:ph type="title"/>
          </p:nvPr>
        </p:nvSpPr>
        <p:spPr>
          <a:xfrm>
            <a:off x="469790" y="661925"/>
            <a:ext cx="9639413" cy="755934"/>
          </a:xfrm>
          <a:prstGeom prst="rect">
            <a:avLst/>
          </a:prstGeom>
        </p:spPr>
        <p:txBody>
          <a:bodyPr anchor="t"/>
          <a:lstStyle>
            <a:lvl1pPr algn="l">
              <a:defRPr cap="all">
                <a:solidFill>
                  <a:srgbClr val="303059"/>
                </a:solidFill>
              </a:defRPr>
            </a:lvl1pPr>
          </a:lstStyle>
          <a:p>
            <a:r>
              <a:t>Titeltext</a:t>
            </a:r>
          </a:p>
        </p:txBody>
      </p:sp>
      <p:pic>
        <p:nvPicPr>
          <p:cNvPr id="294" name="Grafik 15" descr="Grafik 15"/>
          <p:cNvPicPr>
            <a:picLocks noChangeAspect="1"/>
          </p:cNvPicPr>
          <p:nvPr/>
        </p:nvPicPr>
        <p:blipFill>
          <a:blip r:embed="rId3"/>
          <a:stretch>
            <a:fillRect/>
          </a:stretch>
        </p:blipFill>
        <p:spPr>
          <a:xfrm>
            <a:off x="10473518" y="638178"/>
            <a:ext cx="1354154" cy="755934"/>
          </a:xfrm>
          <a:prstGeom prst="rect">
            <a:avLst/>
          </a:prstGeom>
          <a:ln w="12700">
            <a:miter lim="400000"/>
          </a:ln>
        </p:spPr>
      </p:pic>
      <p:pic>
        <p:nvPicPr>
          <p:cNvPr id="295" name="Grafik 13" descr="Grafik 13"/>
          <p:cNvPicPr>
            <a:picLocks noChangeAspect="1"/>
          </p:cNvPicPr>
          <p:nvPr/>
        </p:nvPicPr>
        <p:blipFill>
          <a:blip r:embed="rId4"/>
          <a:stretch>
            <a:fillRect/>
          </a:stretch>
        </p:blipFill>
        <p:spPr>
          <a:xfrm>
            <a:off x="3028200" y="1793997"/>
            <a:ext cx="1041402" cy="863596"/>
          </a:xfrm>
          <a:prstGeom prst="rect">
            <a:avLst/>
          </a:prstGeom>
          <a:ln w="12700">
            <a:miter lim="400000"/>
          </a:ln>
        </p:spPr>
      </p:pic>
      <p:sp>
        <p:nvSpPr>
          <p:cNvPr id="296" name="Textebene 1…"/>
          <p:cNvSpPr txBox="1">
            <a:spLocks noGrp="1"/>
          </p:cNvSpPr>
          <p:nvPr>
            <p:ph type="body" sz="quarter" idx="1"/>
          </p:nvPr>
        </p:nvSpPr>
        <p:spPr>
          <a:xfrm>
            <a:off x="455553" y="2979836"/>
            <a:ext cx="5145275" cy="1964598"/>
          </a:xfrm>
          <a:prstGeom prst="rect">
            <a:avLst/>
          </a:prstGeom>
        </p:spPr>
        <p:txBody>
          <a:bodyPr/>
          <a:lstStyle>
            <a:lvl1pPr marL="0" indent="0">
              <a:lnSpc>
                <a:spcPts val="2000"/>
              </a:lnSpc>
              <a:spcBef>
                <a:spcPts val="0"/>
              </a:spcBef>
              <a:buSzTx/>
              <a:buFontTx/>
              <a:buNone/>
              <a:defRPr sz="1400"/>
            </a:lvl1pPr>
            <a:lvl2pPr marL="635000" indent="-177800">
              <a:lnSpc>
                <a:spcPts val="2000"/>
              </a:lnSpc>
              <a:spcBef>
                <a:spcPts val="0"/>
              </a:spcBef>
              <a:buFontTx/>
              <a:defRPr sz="1400"/>
            </a:lvl2pPr>
            <a:lvl3pPr marL="1114425" indent="-200025">
              <a:lnSpc>
                <a:spcPts val="2000"/>
              </a:lnSpc>
              <a:spcBef>
                <a:spcPts val="0"/>
              </a:spcBef>
              <a:buFontTx/>
              <a:defRPr sz="1400"/>
            </a:lvl3pPr>
            <a:lvl4pPr marL="1600200" indent="-228600">
              <a:lnSpc>
                <a:spcPts val="2000"/>
              </a:lnSpc>
              <a:spcBef>
                <a:spcPts val="0"/>
              </a:spcBef>
              <a:buFontTx/>
              <a:defRPr sz="1400"/>
            </a:lvl4pPr>
            <a:lvl5pPr marL="2095500" indent="-266700">
              <a:lnSpc>
                <a:spcPts val="2000"/>
              </a:lnSpc>
              <a:spcBef>
                <a:spcPts val="0"/>
              </a:spcBef>
              <a:buFontTx/>
              <a:defRPr sz="1400"/>
            </a:lvl5pPr>
          </a:lstStyle>
          <a:p>
            <a:r>
              <a:t>Textebene 1</a:t>
            </a:r>
          </a:p>
          <a:p>
            <a:pPr lvl="1"/>
            <a:r>
              <a:t>Textebene 2</a:t>
            </a:r>
          </a:p>
          <a:p>
            <a:pPr lvl="2"/>
            <a:r>
              <a:t>Textebene 3</a:t>
            </a:r>
          </a:p>
          <a:p>
            <a:pPr lvl="3"/>
            <a:r>
              <a:t>Textebene 4</a:t>
            </a:r>
          </a:p>
          <a:p>
            <a:pPr lvl="4"/>
            <a:r>
              <a:t>Textebene 5</a:t>
            </a:r>
          </a:p>
        </p:txBody>
      </p:sp>
      <p:sp>
        <p:nvSpPr>
          <p:cNvPr id="297" name="Textplatzhalter 7"/>
          <p:cNvSpPr txBox="1"/>
          <p:nvPr/>
        </p:nvSpPr>
        <p:spPr>
          <a:xfrm>
            <a:off x="6686850" y="2243671"/>
            <a:ext cx="4419122" cy="2007137"/>
          </a:xfrm>
          <a:prstGeom prst="rect">
            <a:avLst/>
          </a:prstGeom>
          <a:ln w="12700">
            <a:miter lim="400000"/>
          </a:ln>
        </p:spPr>
        <p:txBody>
          <a:bodyPr lIns="0" tIns="0" rIns="0" bIns="0">
            <a:normAutofit/>
          </a:bodyPr>
          <a:lstStyle/>
          <a:p>
            <a:pPr>
              <a:lnSpc>
                <a:spcPts val="2200"/>
              </a:lnSpc>
              <a:defRPr sz="1400">
                <a:solidFill>
                  <a:srgbClr val="C3CDDF"/>
                </a:solidFill>
                <a:latin typeface="Lexend Medium"/>
                <a:ea typeface="Lexend Medium"/>
                <a:cs typeface="Lexend Medium"/>
                <a:sym typeface="Lexend Medium"/>
              </a:defRPr>
            </a:pPr>
            <a:endParaRPr/>
          </a:p>
        </p:txBody>
      </p:sp>
      <p:sp>
        <p:nvSpPr>
          <p:cNvPr id="298" name="Textplatzhalter 3"/>
          <p:cNvSpPr txBox="1">
            <a:spLocks noGrp="1"/>
          </p:cNvSpPr>
          <p:nvPr>
            <p:ph type="body" sz="quarter" idx="21"/>
          </p:nvPr>
        </p:nvSpPr>
        <p:spPr>
          <a:xfrm>
            <a:off x="445586" y="2094834"/>
            <a:ext cx="5104438" cy="673109"/>
          </a:xfrm>
          <a:prstGeom prst="rect">
            <a:avLst/>
          </a:prstGeom>
        </p:spPr>
        <p:txBody>
          <a:bodyPr/>
          <a:lstStyle/>
          <a:p>
            <a:pPr marL="0" indent="0">
              <a:lnSpc>
                <a:spcPts val="2400"/>
              </a:lnSpc>
              <a:spcBef>
                <a:spcPts val="0"/>
              </a:spcBef>
              <a:buSzTx/>
              <a:buFontTx/>
              <a:buNone/>
              <a:defRPr b="1">
                <a:solidFill>
                  <a:srgbClr val="303059"/>
                </a:solidFill>
                <a:latin typeface="Lexend SemiBold"/>
                <a:ea typeface="Lexend SemiBold"/>
                <a:cs typeface="Lexend SemiBold"/>
                <a:sym typeface="Lexend SemiBold"/>
              </a:defRPr>
            </a:pPr>
            <a:endParaRPr/>
          </a:p>
        </p:txBody>
      </p:sp>
      <p:pic>
        <p:nvPicPr>
          <p:cNvPr id="299" name="Grafik 18" descr="Grafik 18"/>
          <p:cNvPicPr>
            <a:picLocks noChangeAspect="1"/>
          </p:cNvPicPr>
          <p:nvPr/>
        </p:nvPicPr>
        <p:blipFill>
          <a:blip r:embed="rId5"/>
          <a:stretch>
            <a:fillRect/>
          </a:stretch>
        </p:blipFill>
        <p:spPr>
          <a:xfrm>
            <a:off x="6096003" y="2174232"/>
            <a:ext cx="431798" cy="431798"/>
          </a:xfrm>
          <a:prstGeom prst="rect">
            <a:avLst/>
          </a:prstGeom>
          <a:ln w="12700">
            <a:miter lim="400000"/>
          </a:ln>
        </p:spPr>
      </p:pic>
      <p:pic>
        <p:nvPicPr>
          <p:cNvPr id="300" name="Grafik 19" descr="Grafik 19"/>
          <p:cNvPicPr>
            <a:picLocks noChangeAspect="1"/>
          </p:cNvPicPr>
          <p:nvPr/>
        </p:nvPicPr>
        <p:blipFill>
          <a:blip r:embed="rId6"/>
          <a:stretch>
            <a:fillRect/>
          </a:stretch>
        </p:blipFill>
        <p:spPr>
          <a:xfrm>
            <a:off x="6096003" y="2740519"/>
            <a:ext cx="431798" cy="431798"/>
          </a:xfrm>
          <a:prstGeom prst="rect">
            <a:avLst/>
          </a:prstGeom>
          <a:ln w="12700">
            <a:miter lim="400000"/>
          </a:ln>
        </p:spPr>
      </p:pic>
      <p:pic>
        <p:nvPicPr>
          <p:cNvPr id="301" name="Grafik 20" descr="Grafik 20"/>
          <p:cNvPicPr>
            <a:picLocks noChangeAspect="1"/>
          </p:cNvPicPr>
          <p:nvPr/>
        </p:nvPicPr>
        <p:blipFill>
          <a:blip r:embed="rId7"/>
          <a:stretch>
            <a:fillRect/>
          </a:stretch>
        </p:blipFill>
        <p:spPr>
          <a:xfrm>
            <a:off x="6097949" y="3306817"/>
            <a:ext cx="431798" cy="431798"/>
          </a:xfrm>
          <a:prstGeom prst="rect">
            <a:avLst/>
          </a:prstGeom>
          <a:ln w="12700">
            <a:miter lim="400000"/>
          </a:ln>
        </p:spPr>
      </p:pic>
      <p:pic>
        <p:nvPicPr>
          <p:cNvPr id="302" name="Grafik 21" descr="Grafik 21"/>
          <p:cNvPicPr>
            <a:picLocks noChangeAspect="1"/>
          </p:cNvPicPr>
          <p:nvPr/>
        </p:nvPicPr>
        <p:blipFill>
          <a:blip r:embed="rId8"/>
          <a:stretch>
            <a:fillRect/>
          </a:stretch>
        </p:blipFill>
        <p:spPr>
          <a:xfrm>
            <a:off x="6096003" y="3873113"/>
            <a:ext cx="431798" cy="431798"/>
          </a:xfrm>
          <a:prstGeom prst="rect">
            <a:avLst/>
          </a:prstGeom>
          <a:ln w="12700">
            <a:miter lim="400000"/>
          </a:ln>
        </p:spPr>
      </p:pic>
      <p:sp>
        <p:nvSpPr>
          <p:cNvPr id="303" name="Rechteck 26"/>
          <p:cNvSpPr/>
          <p:nvPr/>
        </p:nvSpPr>
        <p:spPr>
          <a:xfrm>
            <a:off x="-1" y="5156329"/>
            <a:ext cx="12191998" cy="1698297"/>
          </a:xfrm>
          <a:prstGeom prst="rect">
            <a:avLst/>
          </a:prstGeom>
          <a:solidFill>
            <a:srgbClr val="F3F1F9"/>
          </a:solidFill>
          <a:ln w="12700">
            <a:miter lim="400000"/>
          </a:ln>
        </p:spPr>
        <p:txBody>
          <a:bodyPr lIns="45719" rIns="45719" anchor="ctr"/>
          <a:lstStyle/>
          <a:p>
            <a:pPr algn="ctr">
              <a:defRPr>
                <a:solidFill>
                  <a:srgbClr val="FFFFFF"/>
                </a:solidFill>
              </a:defRPr>
            </a:pPr>
            <a:endParaRPr/>
          </a:p>
        </p:txBody>
      </p:sp>
      <p:pic>
        <p:nvPicPr>
          <p:cNvPr id="304" name="Grafik 2" descr="Grafik 2"/>
          <p:cNvPicPr>
            <a:picLocks noChangeAspect="1"/>
          </p:cNvPicPr>
          <p:nvPr/>
        </p:nvPicPr>
        <p:blipFill>
          <a:blip r:embed="rId9"/>
          <a:stretch>
            <a:fillRect/>
          </a:stretch>
        </p:blipFill>
        <p:spPr>
          <a:xfrm>
            <a:off x="445586" y="5858771"/>
            <a:ext cx="766926" cy="370461"/>
          </a:xfrm>
          <a:prstGeom prst="rect">
            <a:avLst/>
          </a:prstGeom>
          <a:ln w="12700">
            <a:miter lim="400000"/>
          </a:ln>
        </p:spPr>
      </p:pic>
      <p:pic>
        <p:nvPicPr>
          <p:cNvPr id="305" name="Grafik 5" descr="Grafik 5"/>
          <p:cNvPicPr>
            <a:picLocks noChangeAspect="1"/>
          </p:cNvPicPr>
          <p:nvPr/>
        </p:nvPicPr>
        <p:blipFill>
          <a:blip r:embed="rId10"/>
          <a:stretch>
            <a:fillRect/>
          </a:stretch>
        </p:blipFill>
        <p:spPr>
          <a:xfrm>
            <a:off x="1880535" y="5858771"/>
            <a:ext cx="963202" cy="370461"/>
          </a:xfrm>
          <a:prstGeom prst="rect">
            <a:avLst/>
          </a:prstGeom>
          <a:ln w="12700">
            <a:miter lim="400000"/>
          </a:ln>
        </p:spPr>
      </p:pic>
      <p:pic>
        <p:nvPicPr>
          <p:cNvPr id="306" name="Grafik 7" descr="Grafik 7"/>
          <p:cNvPicPr>
            <a:picLocks noChangeAspect="1"/>
          </p:cNvPicPr>
          <p:nvPr/>
        </p:nvPicPr>
        <p:blipFill>
          <a:blip r:embed="rId11"/>
          <a:stretch>
            <a:fillRect/>
          </a:stretch>
        </p:blipFill>
        <p:spPr>
          <a:xfrm>
            <a:off x="3491022" y="5870356"/>
            <a:ext cx="1273211" cy="271148"/>
          </a:xfrm>
          <a:prstGeom prst="rect">
            <a:avLst/>
          </a:prstGeom>
          <a:ln w="12700">
            <a:miter lim="400000"/>
          </a:ln>
        </p:spPr>
      </p:pic>
      <p:pic>
        <p:nvPicPr>
          <p:cNvPr id="307" name="Grafik 9" descr="Grafik 9"/>
          <p:cNvPicPr>
            <a:picLocks noChangeAspect="1"/>
          </p:cNvPicPr>
          <p:nvPr/>
        </p:nvPicPr>
        <p:blipFill>
          <a:blip r:embed="rId12"/>
          <a:stretch>
            <a:fillRect/>
          </a:stretch>
        </p:blipFill>
        <p:spPr>
          <a:xfrm>
            <a:off x="5438164" y="5861953"/>
            <a:ext cx="1118677" cy="363392"/>
          </a:xfrm>
          <a:prstGeom prst="rect">
            <a:avLst/>
          </a:prstGeom>
          <a:ln w="12700">
            <a:miter lim="400000"/>
          </a:ln>
        </p:spPr>
      </p:pic>
      <p:pic>
        <p:nvPicPr>
          <p:cNvPr id="308" name="Grafik 11" descr="Grafik 11"/>
          <p:cNvPicPr>
            <a:picLocks noChangeAspect="1"/>
          </p:cNvPicPr>
          <p:nvPr/>
        </p:nvPicPr>
        <p:blipFill>
          <a:blip r:embed="rId13"/>
          <a:stretch>
            <a:fillRect/>
          </a:stretch>
        </p:blipFill>
        <p:spPr>
          <a:xfrm>
            <a:off x="7063492" y="5869451"/>
            <a:ext cx="906820" cy="272044"/>
          </a:xfrm>
          <a:prstGeom prst="rect">
            <a:avLst/>
          </a:prstGeom>
          <a:ln w="12700">
            <a:miter lim="400000"/>
          </a:ln>
        </p:spPr>
      </p:pic>
      <p:pic>
        <p:nvPicPr>
          <p:cNvPr id="309" name="Grafik 23" descr="Grafik 23"/>
          <p:cNvPicPr>
            <a:picLocks noChangeAspect="1"/>
          </p:cNvPicPr>
          <p:nvPr/>
        </p:nvPicPr>
        <p:blipFill>
          <a:blip r:embed="rId14"/>
          <a:stretch>
            <a:fillRect/>
          </a:stretch>
        </p:blipFill>
        <p:spPr>
          <a:xfrm>
            <a:off x="8556525" y="5831456"/>
            <a:ext cx="1634983" cy="425096"/>
          </a:xfrm>
          <a:prstGeom prst="rect">
            <a:avLst/>
          </a:prstGeom>
          <a:ln w="12700">
            <a:miter lim="400000"/>
          </a:ln>
        </p:spPr>
      </p:pic>
      <p:pic>
        <p:nvPicPr>
          <p:cNvPr id="310" name="Grafik 25" descr="Grafik 25"/>
          <p:cNvPicPr>
            <a:picLocks noChangeAspect="1"/>
          </p:cNvPicPr>
          <p:nvPr/>
        </p:nvPicPr>
        <p:blipFill>
          <a:blip r:embed="rId15"/>
          <a:stretch>
            <a:fillRect/>
          </a:stretch>
        </p:blipFill>
        <p:spPr>
          <a:xfrm>
            <a:off x="10777721" y="5863552"/>
            <a:ext cx="1010998" cy="235440"/>
          </a:xfrm>
          <a:prstGeom prst="rect">
            <a:avLst/>
          </a:prstGeom>
          <a:ln w="12700">
            <a:miter lim="400000"/>
          </a:ln>
        </p:spPr>
      </p:pic>
      <p:sp>
        <p:nvSpPr>
          <p:cNvPr id="311" name="Foliennummer"/>
          <p:cNvSpPr txBox="1">
            <a:spLocks noGrp="1"/>
          </p:cNvSpPr>
          <p:nvPr>
            <p:ph type="sldNum" sz="quarter" idx="2"/>
          </p:nvPr>
        </p:nvSpPr>
        <p:spPr>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tx">
  <p:cSld name="1_Start Titelfolie">
    <p:spTree>
      <p:nvGrpSpPr>
        <p:cNvPr id="1" name=""/>
        <p:cNvGrpSpPr/>
        <p:nvPr/>
      </p:nvGrpSpPr>
      <p:grpSpPr>
        <a:xfrm>
          <a:off x="0" y="0"/>
          <a:ext cx="0" cy="0"/>
          <a:chOff x="0" y="0"/>
          <a:chExt cx="0" cy="0"/>
        </a:xfrm>
      </p:grpSpPr>
      <p:pic>
        <p:nvPicPr>
          <p:cNvPr id="24" name="Grafik 5" descr="Grafik 5"/>
          <p:cNvPicPr>
            <a:picLocks noChangeAspect="1"/>
          </p:cNvPicPr>
          <p:nvPr/>
        </p:nvPicPr>
        <p:blipFill>
          <a:blip r:embed="rId2"/>
          <a:stretch>
            <a:fillRect/>
          </a:stretch>
        </p:blipFill>
        <p:spPr>
          <a:xfrm>
            <a:off x="0" y="0"/>
            <a:ext cx="12191997" cy="6858000"/>
          </a:xfrm>
          <a:prstGeom prst="rect">
            <a:avLst/>
          </a:prstGeom>
          <a:ln w="12700">
            <a:miter lim="400000"/>
          </a:ln>
        </p:spPr>
      </p:pic>
      <p:pic>
        <p:nvPicPr>
          <p:cNvPr id="25" name="Grafik 6" descr="Grafik 6"/>
          <p:cNvPicPr>
            <a:picLocks noChangeAspect="1"/>
          </p:cNvPicPr>
          <p:nvPr/>
        </p:nvPicPr>
        <p:blipFill>
          <a:blip r:embed="rId3"/>
          <a:stretch>
            <a:fillRect/>
          </a:stretch>
        </p:blipFill>
        <p:spPr>
          <a:xfrm>
            <a:off x="469790" y="421144"/>
            <a:ext cx="1877456" cy="1048058"/>
          </a:xfrm>
          <a:prstGeom prst="rect">
            <a:avLst/>
          </a:prstGeom>
          <a:ln w="12700">
            <a:miter lim="400000"/>
          </a:ln>
        </p:spPr>
      </p:pic>
      <p:sp>
        <p:nvSpPr>
          <p:cNvPr id="26" name="Titeltext"/>
          <p:cNvSpPr txBox="1">
            <a:spLocks noGrp="1"/>
          </p:cNvSpPr>
          <p:nvPr>
            <p:ph type="title"/>
          </p:nvPr>
        </p:nvSpPr>
        <p:spPr>
          <a:xfrm>
            <a:off x="369581" y="1696037"/>
            <a:ext cx="7355836" cy="2697480"/>
          </a:xfrm>
          <a:prstGeom prst="rect">
            <a:avLst/>
          </a:prstGeom>
        </p:spPr>
        <p:txBody>
          <a:bodyPr/>
          <a:lstStyle>
            <a:lvl1pPr algn="l">
              <a:defRPr sz="5500" cap="all">
                <a:latin typeface="Lexend ExtraBold"/>
                <a:ea typeface="Lexend ExtraBold"/>
                <a:cs typeface="Lexend ExtraBold"/>
                <a:sym typeface="Lexend ExtraBold"/>
              </a:defRPr>
            </a:lvl1pPr>
          </a:lstStyle>
          <a:p>
            <a:r>
              <a:t>Titeltext</a:t>
            </a:r>
          </a:p>
        </p:txBody>
      </p:sp>
      <p:sp>
        <p:nvSpPr>
          <p:cNvPr id="27" name="Textebene 1…"/>
          <p:cNvSpPr txBox="1">
            <a:spLocks noGrp="1"/>
          </p:cNvSpPr>
          <p:nvPr>
            <p:ph type="body" sz="quarter" idx="1"/>
          </p:nvPr>
        </p:nvSpPr>
        <p:spPr>
          <a:xfrm>
            <a:off x="369581" y="4462874"/>
            <a:ext cx="7355836" cy="314956"/>
          </a:xfrm>
          <a:prstGeom prst="rect">
            <a:avLst/>
          </a:prstGeom>
        </p:spPr>
        <p:txBody>
          <a:bodyPr/>
          <a:lstStyle>
            <a:lvl1pPr marL="0" indent="0">
              <a:lnSpc>
                <a:spcPts val="2200"/>
              </a:lnSpc>
              <a:spcBef>
                <a:spcPts val="0"/>
              </a:spcBef>
              <a:buSzTx/>
              <a:buFontTx/>
              <a:buNone/>
              <a:defRPr sz="1600" b="1">
                <a:latin typeface="Lexend SemiBold"/>
                <a:ea typeface="Lexend SemiBold"/>
                <a:cs typeface="Lexend SemiBold"/>
                <a:sym typeface="Lexend SemiBold"/>
              </a:defRPr>
            </a:lvl1pPr>
            <a:lvl2pPr marL="0" indent="0">
              <a:lnSpc>
                <a:spcPts val="2200"/>
              </a:lnSpc>
              <a:spcBef>
                <a:spcPts val="0"/>
              </a:spcBef>
              <a:buSzTx/>
              <a:buFontTx/>
              <a:buNone/>
              <a:defRPr sz="1600" b="1">
                <a:latin typeface="Lexend SemiBold"/>
                <a:ea typeface="Lexend SemiBold"/>
                <a:cs typeface="Lexend SemiBold"/>
                <a:sym typeface="Lexend SemiBold"/>
              </a:defRPr>
            </a:lvl2pPr>
            <a:lvl3pPr marL="1143000" indent="-228600">
              <a:lnSpc>
                <a:spcPts val="2200"/>
              </a:lnSpc>
              <a:spcBef>
                <a:spcPts val="0"/>
              </a:spcBef>
              <a:buFontTx/>
              <a:defRPr sz="1600" b="1">
                <a:latin typeface="Lexend SemiBold"/>
                <a:ea typeface="Lexend SemiBold"/>
                <a:cs typeface="Lexend SemiBold"/>
                <a:sym typeface="Lexend SemiBold"/>
              </a:defRPr>
            </a:lvl3pPr>
            <a:lvl4pPr marL="1632857" indent="-261257">
              <a:lnSpc>
                <a:spcPts val="2200"/>
              </a:lnSpc>
              <a:spcBef>
                <a:spcPts val="0"/>
              </a:spcBef>
              <a:buFontTx/>
              <a:defRPr sz="1600" b="1">
                <a:latin typeface="Lexend SemiBold"/>
                <a:ea typeface="Lexend SemiBold"/>
                <a:cs typeface="Lexend SemiBold"/>
                <a:sym typeface="Lexend SemiBold"/>
              </a:defRPr>
            </a:lvl4pPr>
            <a:lvl5pPr marL="2133600" indent="-304800">
              <a:lnSpc>
                <a:spcPts val="2200"/>
              </a:lnSpc>
              <a:spcBef>
                <a:spcPts val="0"/>
              </a:spcBef>
              <a:buFontTx/>
              <a:defRPr sz="1600" b="1">
                <a:latin typeface="Lexend SemiBold"/>
                <a:ea typeface="Lexend SemiBold"/>
                <a:cs typeface="Lexend SemiBold"/>
                <a:sym typeface="Lexend SemiBold"/>
              </a:defRPr>
            </a:lvl5pPr>
          </a:lstStyle>
          <a:p>
            <a:r>
              <a:t>Textebene 1</a:t>
            </a:r>
          </a:p>
          <a:p>
            <a:pPr lvl="1"/>
            <a:r>
              <a:t>Textebene 2</a:t>
            </a:r>
          </a:p>
          <a:p>
            <a:pPr lvl="2"/>
            <a:r>
              <a:t>Textebene 3</a:t>
            </a:r>
          </a:p>
          <a:p>
            <a:pPr lvl="3"/>
            <a:r>
              <a:t>Textebene 4</a:t>
            </a:r>
          </a:p>
          <a:p>
            <a:pPr lvl="4"/>
            <a:r>
              <a:t>Textebene 5</a:t>
            </a:r>
          </a:p>
        </p:txBody>
      </p:sp>
      <p:sp>
        <p:nvSpPr>
          <p:cNvPr id="28" name="Foliennummer"/>
          <p:cNvSpPr txBox="1">
            <a:spLocks noGrp="1"/>
          </p:cNvSpPr>
          <p:nvPr>
            <p:ph type="sldNum" sz="quarter" idx="2"/>
          </p:nvPr>
        </p:nvSpPr>
        <p:spPr>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20.xml><?xml version="1.0" encoding="utf-8"?>
<p:sldLayout xmlns:a="http://schemas.openxmlformats.org/drawingml/2006/main" xmlns:r="http://schemas.openxmlformats.org/officeDocument/2006/relationships" xmlns:p="http://schemas.openxmlformats.org/presentationml/2006/main" type="tx">
  <p:cSld name="Wichtiges">
    <p:spTree>
      <p:nvGrpSpPr>
        <p:cNvPr id="1" name=""/>
        <p:cNvGrpSpPr/>
        <p:nvPr/>
      </p:nvGrpSpPr>
      <p:grpSpPr>
        <a:xfrm>
          <a:off x="0" y="0"/>
          <a:ext cx="0" cy="0"/>
          <a:chOff x="0" y="0"/>
          <a:chExt cx="0" cy="0"/>
        </a:xfrm>
      </p:grpSpPr>
      <p:sp>
        <p:nvSpPr>
          <p:cNvPr id="318" name="Titeltext"/>
          <p:cNvSpPr txBox="1">
            <a:spLocks noGrp="1"/>
          </p:cNvSpPr>
          <p:nvPr>
            <p:ph type="title"/>
          </p:nvPr>
        </p:nvSpPr>
        <p:spPr>
          <a:prstGeom prst="rect">
            <a:avLst/>
          </a:prstGeom>
        </p:spPr>
        <p:txBody>
          <a:bodyPr/>
          <a:lstStyle/>
          <a:p>
            <a:r>
              <a:t>Titeltext</a:t>
            </a:r>
          </a:p>
        </p:txBody>
      </p:sp>
      <p:sp>
        <p:nvSpPr>
          <p:cNvPr id="319" name="Foliennummer"/>
          <p:cNvSpPr txBox="1">
            <a:spLocks noGrp="1"/>
          </p:cNvSpPr>
          <p:nvPr>
            <p:ph type="sldNum" sz="quarter" idx="2"/>
          </p:nvPr>
        </p:nvSpPr>
        <p:spPr>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type="tx">
  <p:cSld name="Elemente">
    <p:spTree>
      <p:nvGrpSpPr>
        <p:cNvPr id="1" name=""/>
        <p:cNvGrpSpPr/>
        <p:nvPr/>
      </p:nvGrpSpPr>
      <p:grpSpPr>
        <a:xfrm>
          <a:off x="0" y="0"/>
          <a:ext cx="0" cy="0"/>
          <a:chOff x="0" y="0"/>
          <a:chExt cx="0" cy="0"/>
        </a:xfrm>
      </p:grpSpPr>
      <p:pic>
        <p:nvPicPr>
          <p:cNvPr id="326" name="Grafik 8" descr="Grafik 8"/>
          <p:cNvPicPr>
            <a:picLocks noChangeAspect="1"/>
          </p:cNvPicPr>
          <p:nvPr/>
        </p:nvPicPr>
        <p:blipFill>
          <a:blip r:embed="rId2"/>
          <a:stretch>
            <a:fillRect/>
          </a:stretch>
        </p:blipFill>
        <p:spPr>
          <a:xfrm>
            <a:off x="8757455" y="638178"/>
            <a:ext cx="755935" cy="755934"/>
          </a:xfrm>
          <a:prstGeom prst="rect">
            <a:avLst/>
          </a:prstGeom>
          <a:ln w="12700">
            <a:miter lim="400000"/>
          </a:ln>
        </p:spPr>
      </p:pic>
      <p:pic>
        <p:nvPicPr>
          <p:cNvPr id="327" name="Grafik 9" descr="Grafik 9"/>
          <p:cNvPicPr>
            <a:picLocks noChangeAspect="1"/>
          </p:cNvPicPr>
          <p:nvPr/>
        </p:nvPicPr>
        <p:blipFill>
          <a:blip r:embed="rId3"/>
          <a:stretch>
            <a:fillRect/>
          </a:stretch>
        </p:blipFill>
        <p:spPr>
          <a:xfrm rot="20278511">
            <a:off x="317616" y="5308181"/>
            <a:ext cx="508563" cy="475909"/>
          </a:xfrm>
          <a:prstGeom prst="rect">
            <a:avLst/>
          </a:prstGeom>
          <a:ln w="12700">
            <a:miter lim="400000"/>
          </a:ln>
        </p:spPr>
      </p:pic>
      <p:sp>
        <p:nvSpPr>
          <p:cNvPr id="328" name="Rechteck 10"/>
          <p:cNvSpPr txBox="1"/>
          <p:nvPr/>
        </p:nvSpPr>
        <p:spPr>
          <a:xfrm>
            <a:off x="680476" y="4271016"/>
            <a:ext cx="432750" cy="42035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5719" rIns="45719">
            <a:spAutoFit/>
          </a:bodyPr>
          <a:lstStyle>
            <a:lvl1pPr indent="11108" algn="ctr">
              <a:lnSpc>
                <a:spcPts val="1800"/>
              </a:lnSpc>
              <a:defRPr sz="5000" b="1">
                <a:solidFill>
                  <a:srgbClr val="FFFFFF"/>
                </a:solidFill>
                <a:latin typeface="Lexend SemiBold"/>
                <a:ea typeface="Lexend SemiBold"/>
                <a:cs typeface="Lexend SemiBold"/>
                <a:sym typeface="Lexend SemiBold"/>
              </a:defRPr>
            </a:lvl1pPr>
          </a:lstStyle>
          <a:p>
            <a:r>
              <a:t>„</a:t>
            </a:r>
          </a:p>
        </p:txBody>
      </p:sp>
      <p:sp>
        <p:nvSpPr>
          <p:cNvPr id="329" name="Rechteck 1"/>
          <p:cNvSpPr/>
          <p:nvPr/>
        </p:nvSpPr>
        <p:spPr>
          <a:xfrm>
            <a:off x="4133589" y="752816"/>
            <a:ext cx="701455" cy="701455"/>
          </a:xfrm>
          <a:prstGeom prst="rect">
            <a:avLst/>
          </a:prstGeom>
          <a:solidFill>
            <a:srgbClr val="ADABAB"/>
          </a:solidFill>
          <a:ln w="12700">
            <a:miter lim="400000"/>
          </a:ln>
        </p:spPr>
        <p:txBody>
          <a:bodyPr lIns="45719" rIns="45719" anchor="ctr"/>
          <a:lstStyle/>
          <a:p>
            <a:pPr algn="ctr">
              <a:defRPr>
                <a:solidFill>
                  <a:srgbClr val="FFFFFF"/>
                </a:solidFill>
              </a:defRPr>
            </a:pPr>
            <a:endParaRPr/>
          </a:p>
        </p:txBody>
      </p:sp>
      <p:sp>
        <p:nvSpPr>
          <p:cNvPr id="330" name="Rechteck 7"/>
          <p:cNvSpPr/>
          <p:nvPr/>
        </p:nvSpPr>
        <p:spPr>
          <a:xfrm>
            <a:off x="3269289" y="1592052"/>
            <a:ext cx="701455" cy="701455"/>
          </a:xfrm>
          <a:prstGeom prst="rect">
            <a:avLst/>
          </a:prstGeom>
          <a:solidFill>
            <a:srgbClr val="8D82B1"/>
          </a:solidFill>
          <a:ln w="12700">
            <a:miter lim="400000"/>
          </a:ln>
        </p:spPr>
        <p:txBody>
          <a:bodyPr lIns="45719" rIns="45719" anchor="ctr"/>
          <a:lstStyle/>
          <a:p>
            <a:pPr algn="ctr">
              <a:defRPr>
                <a:solidFill>
                  <a:srgbClr val="FFFFFF"/>
                </a:solidFill>
              </a:defRPr>
            </a:pPr>
            <a:endParaRPr/>
          </a:p>
        </p:txBody>
      </p:sp>
      <p:sp>
        <p:nvSpPr>
          <p:cNvPr id="331" name="Rechteck 11"/>
          <p:cNvSpPr/>
          <p:nvPr/>
        </p:nvSpPr>
        <p:spPr>
          <a:xfrm>
            <a:off x="4997880" y="752816"/>
            <a:ext cx="701455" cy="701455"/>
          </a:xfrm>
          <a:prstGeom prst="rect">
            <a:avLst/>
          </a:prstGeom>
          <a:solidFill>
            <a:srgbClr val="E7E6E6"/>
          </a:solidFill>
          <a:ln w="12700">
            <a:miter lim="400000"/>
          </a:ln>
        </p:spPr>
        <p:txBody>
          <a:bodyPr lIns="45719" rIns="45719" anchor="ctr"/>
          <a:lstStyle/>
          <a:p>
            <a:pPr algn="ctr">
              <a:defRPr>
                <a:solidFill>
                  <a:srgbClr val="FFFFFF"/>
                </a:solidFill>
              </a:defRPr>
            </a:pPr>
            <a:endParaRPr/>
          </a:p>
        </p:txBody>
      </p:sp>
      <p:sp>
        <p:nvSpPr>
          <p:cNvPr id="332" name="Rechteck 12"/>
          <p:cNvSpPr/>
          <p:nvPr/>
        </p:nvSpPr>
        <p:spPr>
          <a:xfrm>
            <a:off x="4133589" y="1592052"/>
            <a:ext cx="701455" cy="701455"/>
          </a:xfrm>
          <a:prstGeom prst="rect">
            <a:avLst/>
          </a:prstGeom>
          <a:solidFill>
            <a:srgbClr val="BEBFD6"/>
          </a:solidFill>
          <a:ln w="12700">
            <a:miter lim="400000"/>
          </a:ln>
        </p:spPr>
        <p:txBody>
          <a:bodyPr lIns="45719" rIns="45719" anchor="ctr"/>
          <a:lstStyle/>
          <a:p>
            <a:pPr algn="ctr">
              <a:defRPr>
                <a:solidFill>
                  <a:srgbClr val="FFFFFF"/>
                </a:solidFill>
              </a:defRPr>
            </a:pPr>
            <a:endParaRPr/>
          </a:p>
        </p:txBody>
      </p:sp>
      <p:sp>
        <p:nvSpPr>
          <p:cNvPr id="333" name="Rechteck 13"/>
          <p:cNvSpPr/>
          <p:nvPr/>
        </p:nvSpPr>
        <p:spPr>
          <a:xfrm>
            <a:off x="3269289" y="2406243"/>
            <a:ext cx="701455" cy="701455"/>
          </a:xfrm>
          <a:prstGeom prst="rect">
            <a:avLst/>
          </a:prstGeom>
          <a:solidFill>
            <a:srgbClr val="31315B"/>
          </a:solidFill>
          <a:ln w="12700">
            <a:miter lim="400000"/>
          </a:ln>
        </p:spPr>
        <p:txBody>
          <a:bodyPr lIns="45719" rIns="45719" anchor="ctr"/>
          <a:lstStyle/>
          <a:p>
            <a:pPr algn="ctr">
              <a:defRPr>
                <a:solidFill>
                  <a:srgbClr val="FFFFFF"/>
                </a:solidFill>
              </a:defRPr>
            </a:pPr>
            <a:endParaRPr/>
          </a:p>
        </p:txBody>
      </p:sp>
      <p:sp>
        <p:nvSpPr>
          <p:cNvPr id="334" name="Rechteck 14"/>
          <p:cNvSpPr/>
          <p:nvPr/>
        </p:nvSpPr>
        <p:spPr>
          <a:xfrm>
            <a:off x="4146117" y="2406243"/>
            <a:ext cx="701455" cy="701455"/>
          </a:xfrm>
          <a:prstGeom prst="rect">
            <a:avLst/>
          </a:prstGeom>
          <a:solidFill>
            <a:srgbClr val="C3CDDF"/>
          </a:solidFill>
          <a:ln w="12700">
            <a:miter lim="400000"/>
          </a:ln>
        </p:spPr>
        <p:txBody>
          <a:bodyPr lIns="45719" rIns="45719" anchor="ctr"/>
          <a:lstStyle/>
          <a:p>
            <a:pPr algn="ctr">
              <a:defRPr>
                <a:solidFill>
                  <a:srgbClr val="FFFFFF"/>
                </a:solidFill>
              </a:defRPr>
            </a:pPr>
            <a:endParaRPr/>
          </a:p>
        </p:txBody>
      </p:sp>
      <p:sp>
        <p:nvSpPr>
          <p:cNvPr id="335" name="Rechteck 15"/>
          <p:cNvSpPr/>
          <p:nvPr/>
        </p:nvSpPr>
        <p:spPr>
          <a:xfrm>
            <a:off x="4972835" y="1592052"/>
            <a:ext cx="701455" cy="701455"/>
          </a:xfrm>
          <a:prstGeom prst="rect">
            <a:avLst/>
          </a:prstGeom>
          <a:solidFill>
            <a:srgbClr val="F3F1F9"/>
          </a:solidFill>
          <a:ln w="12700">
            <a:miter lim="400000"/>
          </a:ln>
        </p:spPr>
        <p:txBody>
          <a:bodyPr lIns="45719" rIns="45719" anchor="ctr"/>
          <a:lstStyle/>
          <a:p>
            <a:pPr algn="ctr">
              <a:defRPr>
                <a:solidFill>
                  <a:srgbClr val="FFFFFF"/>
                </a:solidFill>
              </a:defRPr>
            </a:pPr>
            <a:endParaRPr/>
          </a:p>
        </p:txBody>
      </p:sp>
      <p:sp>
        <p:nvSpPr>
          <p:cNvPr id="336" name="Rechteck 16"/>
          <p:cNvSpPr/>
          <p:nvPr/>
        </p:nvSpPr>
        <p:spPr>
          <a:xfrm>
            <a:off x="3281817" y="752816"/>
            <a:ext cx="701455" cy="701455"/>
          </a:xfrm>
          <a:prstGeom prst="rect">
            <a:avLst/>
          </a:prstGeom>
          <a:solidFill>
            <a:srgbClr val="484848"/>
          </a:solidFill>
          <a:ln w="12700">
            <a:miter lim="400000"/>
          </a:ln>
        </p:spPr>
        <p:txBody>
          <a:bodyPr lIns="45719" rIns="45719" anchor="ctr"/>
          <a:lstStyle/>
          <a:p>
            <a:pPr algn="ctr">
              <a:defRPr>
                <a:solidFill>
                  <a:srgbClr val="FFFFFF"/>
                </a:solidFill>
              </a:defRPr>
            </a:pPr>
            <a:endParaRPr/>
          </a:p>
        </p:txBody>
      </p:sp>
      <p:sp>
        <p:nvSpPr>
          <p:cNvPr id="337" name="Rechteck 17"/>
          <p:cNvSpPr/>
          <p:nvPr/>
        </p:nvSpPr>
        <p:spPr>
          <a:xfrm>
            <a:off x="3269289" y="3232960"/>
            <a:ext cx="701455" cy="701455"/>
          </a:xfrm>
          <a:prstGeom prst="rect">
            <a:avLst/>
          </a:prstGeom>
          <a:solidFill>
            <a:srgbClr val="EA4E60"/>
          </a:solidFill>
          <a:ln w="12700">
            <a:miter lim="400000"/>
          </a:ln>
        </p:spPr>
        <p:txBody>
          <a:bodyPr lIns="45719" rIns="45719" anchor="ctr"/>
          <a:lstStyle/>
          <a:p>
            <a:pPr algn="ctr">
              <a:defRPr>
                <a:solidFill>
                  <a:srgbClr val="FFFFFF"/>
                </a:solidFill>
              </a:defRPr>
            </a:pPr>
            <a:endParaRPr/>
          </a:p>
        </p:txBody>
      </p:sp>
      <p:sp>
        <p:nvSpPr>
          <p:cNvPr id="338" name="Rechteck 18"/>
          <p:cNvSpPr/>
          <p:nvPr/>
        </p:nvSpPr>
        <p:spPr>
          <a:xfrm>
            <a:off x="4972835" y="2406243"/>
            <a:ext cx="701455" cy="701455"/>
          </a:xfrm>
          <a:prstGeom prst="rect">
            <a:avLst/>
          </a:prstGeom>
          <a:solidFill>
            <a:srgbClr val="D9E3EF"/>
          </a:solidFill>
          <a:ln w="12700">
            <a:miter lim="400000"/>
          </a:ln>
        </p:spPr>
        <p:txBody>
          <a:bodyPr lIns="45719" rIns="45719" anchor="ctr"/>
          <a:lstStyle/>
          <a:p>
            <a:pPr algn="ctr">
              <a:defRPr>
                <a:solidFill>
                  <a:srgbClr val="FFFFFF"/>
                </a:solidFill>
              </a:defRPr>
            </a:pPr>
            <a:endParaRPr/>
          </a:p>
        </p:txBody>
      </p:sp>
      <p:sp>
        <p:nvSpPr>
          <p:cNvPr id="339" name="Rechteck 19"/>
          <p:cNvSpPr txBox="1"/>
          <p:nvPr/>
        </p:nvSpPr>
        <p:spPr>
          <a:xfrm>
            <a:off x="681403" y="3485372"/>
            <a:ext cx="623250" cy="50798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5719" rIns="45719">
            <a:spAutoFit/>
          </a:bodyPr>
          <a:lstStyle>
            <a:lvl1pPr indent="11108" algn="ctr">
              <a:lnSpc>
                <a:spcPts val="1800"/>
              </a:lnSpc>
              <a:defRPr sz="8000" b="1">
                <a:solidFill>
                  <a:srgbClr val="BEBFD6"/>
                </a:solidFill>
                <a:latin typeface="Lexend SemiBold"/>
                <a:ea typeface="Lexend SemiBold"/>
                <a:cs typeface="Lexend SemiBold"/>
                <a:sym typeface="Lexend SemiBold"/>
              </a:defRPr>
            </a:lvl1pPr>
          </a:lstStyle>
          <a:p>
            <a:r>
              <a:t>„</a:t>
            </a:r>
          </a:p>
        </p:txBody>
      </p:sp>
      <p:pic>
        <p:nvPicPr>
          <p:cNvPr id="340" name="Grafik 20" descr="Grafik 20"/>
          <p:cNvPicPr>
            <a:picLocks noChangeAspect="1"/>
          </p:cNvPicPr>
          <p:nvPr/>
        </p:nvPicPr>
        <p:blipFill>
          <a:blip r:embed="rId4"/>
          <a:stretch>
            <a:fillRect/>
          </a:stretch>
        </p:blipFill>
        <p:spPr>
          <a:xfrm>
            <a:off x="6304714" y="3934424"/>
            <a:ext cx="1354154" cy="755935"/>
          </a:xfrm>
          <a:prstGeom prst="rect">
            <a:avLst/>
          </a:prstGeom>
          <a:ln w="12700">
            <a:miter lim="400000"/>
          </a:ln>
        </p:spPr>
      </p:pic>
      <p:pic>
        <p:nvPicPr>
          <p:cNvPr id="341" name="Grafik 21" descr="Grafik 21"/>
          <p:cNvPicPr>
            <a:picLocks noChangeAspect="1"/>
          </p:cNvPicPr>
          <p:nvPr/>
        </p:nvPicPr>
        <p:blipFill>
          <a:blip r:embed="rId5"/>
          <a:stretch>
            <a:fillRect/>
          </a:stretch>
        </p:blipFill>
        <p:spPr>
          <a:xfrm>
            <a:off x="10473518" y="638178"/>
            <a:ext cx="1354154" cy="755934"/>
          </a:xfrm>
          <a:prstGeom prst="rect">
            <a:avLst/>
          </a:prstGeom>
          <a:ln w="12700">
            <a:miter lim="400000"/>
          </a:ln>
        </p:spPr>
      </p:pic>
      <p:pic>
        <p:nvPicPr>
          <p:cNvPr id="342" name="Grafik 22" descr="Grafik 22"/>
          <p:cNvPicPr>
            <a:picLocks noChangeAspect="1"/>
          </p:cNvPicPr>
          <p:nvPr/>
        </p:nvPicPr>
        <p:blipFill>
          <a:blip r:embed="rId6"/>
          <a:stretch>
            <a:fillRect/>
          </a:stretch>
        </p:blipFill>
        <p:spPr>
          <a:xfrm>
            <a:off x="445586" y="6406029"/>
            <a:ext cx="766926" cy="370461"/>
          </a:xfrm>
          <a:prstGeom prst="rect">
            <a:avLst/>
          </a:prstGeom>
          <a:ln w="12700">
            <a:miter lim="400000"/>
          </a:ln>
        </p:spPr>
      </p:pic>
      <p:pic>
        <p:nvPicPr>
          <p:cNvPr id="343" name="Grafik 23" descr="Grafik 23"/>
          <p:cNvPicPr>
            <a:picLocks noChangeAspect="1"/>
          </p:cNvPicPr>
          <p:nvPr/>
        </p:nvPicPr>
        <p:blipFill>
          <a:blip r:embed="rId7"/>
          <a:stretch>
            <a:fillRect/>
          </a:stretch>
        </p:blipFill>
        <p:spPr>
          <a:xfrm>
            <a:off x="1880535" y="6406029"/>
            <a:ext cx="963202" cy="370461"/>
          </a:xfrm>
          <a:prstGeom prst="rect">
            <a:avLst/>
          </a:prstGeom>
          <a:ln w="12700">
            <a:miter lim="400000"/>
          </a:ln>
        </p:spPr>
      </p:pic>
      <p:pic>
        <p:nvPicPr>
          <p:cNvPr id="344" name="Grafik 24" descr="Grafik 24"/>
          <p:cNvPicPr>
            <a:picLocks noChangeAspect="1"/>
          </p:cNvPicPr>
          <p:nvPr/>
        </p:nvPicPr>
        <p:blipFill>
          <a:blip r:embed="rId8"/>
          <a:stretch>
            <a:fillRect/>
          </a:stretch>
        </p:blipFill>
        <p:spPr>
          <a:xfrm>
            <a:off x="3491022" y="6417614"/>
            <a:ext cx="1273211" cy="271148"/>
          </a:xfrm>
          <a:prstGeom prst="rect">
            <a:avLst/>
          </a:prstGeom>
          <a:ln w="12700">
            <a:miter lim="400000"/>
          </a:ln>
        </p:spPr>
      </p:pic>
      <p:pic>
        <p:nvPicPr>
          <p:cNvPr id="345" name="Grafik 25" descr="Grafik 25"/>
          <p:cNvPicPr>
            <a:picLocks noChangeAspect="1"/>
          </p:cNvPicPr>
          <p:nvPr/>
        </p:nvPicPr>
        <p:blipFill>
          <a:blip r:embed="rId9"/>
          <a:stretch>
            <a:fillRect/>
          </a:stretch>
        </p:blipFill>
        <p:spPr>
          <a:xfrm>
            <a:off x="5438164" y="6409211"/>
            <a:ext cx="1118677" cy="363392"/>
          </a:xfrm>
          <a:prstGeom prst="rect">
            <a:avLst/>
          </a:prstGeom>
          <a:ln w="12700">
            <a:miter lim="400000"/>
          </a:ln>
        </p:spPr>
      </p:pic>
      <p:pic>
        <p:nvPicPr>
          <p:cNvPr id="346" name="Grafik 26" descr="Grafik 26"/>
          <p:cNvPicPr>
            <a:picLocks noChangeAspect="1"/>
          </p:cNvPicPr>
          <p:nvPr/>
        </p:nvPicPr>
        <p:blipFill>
          <a:blip r:embed="rId10"/>
          <a:stretch>
            <a:fillRect/>
          </a:stretch>
        </p:blipFill>
        <p:spPr>
          <a:xfrm>
            <a:off x="7063492" y="6416709"/>
            <a:ext cx="906820" cy="272044"/>
          </a:xfrm>
          <a:prstGeom prst="rect">
            <a:avLst/>
          </a:prstGeom>
          <a:ln w="12700">
            <a:miter lim="400000"/>
          </a:ln>
        </p:spPr>
      </p:pic>
      <p:pic>
        <p:nvPicPr>
          <p:cNvPr id="347" name="Grafik 27" descr="Grafik 27"/>
          <p:cNvPicPr>
            <a:picLocks noChangeAspect="1"/>
          </p:cNvPicPr>
          <p:nvPr/>
        </p:nvPicPr>
        <p:blipFill>
          <a:blip r:embed="rId11"/>
          <a:stretch>
            <a:fillRect/>
          </a:stretch>
        </p:blipFill>
        <p:spPr>
          <a:xfrm>
            <a:off x="8556525" y="6378716"/>
            <a:ext cx="1634983" cy="425096"/>
          </a:xfrm>
          <a:prstGeom prst="rect">
            <a:avLst/>
          </a:prstGeom>
          <a:ln w="12700">
            <a:miter lim="400000"/>
          </a:ln>
        </p:spPr>
      </p:pic>
      <p:pic>
        <p:nvPicPr>
          <p:cNvPr id="348" name="Grafik 28" descr="Grafik 28"/>
          <p:cNvPicPr>
            <a:picLocks noChangeAspect="1"/>
          </p:cNvPicPr>
          <p:nvPr/>
        </p:nvPicPr>
        <p:blipFill>
          <a:blip r:embed="rId12"/>
          <a:stretch>
            <a:fillRect/>
          </a:stretch>
        </p:blipFill>
        <p:spPr>
          <a:xfrm>
            <a:off x="10777721" y="6410812"/>
            <a:ext cx="1010998" cy="235440"/>
          </a:xfrm>
          <a:prstGeom prst="rect">
            <a:avLst/>
          </a:prstGeom>
          <a:ln w="12700">
            <a:miter lim="400000"/>
          </a:ln>
        </p:spPr>
      </p:pic>
      <p:pic>
        <p:nvPicPr>
          <p:cNvPr id="349" name="Grafik 3" descr="Grafik 3"/>
          <p:cNvPicPr>
            <a:picLocks noChangeAspect="1"/>
          </p:cNvPicPr>
          <p:nvPr/>
        </p:nvPicPr>
        <p:blipFill>
          <a:blip r:embed="rId13"/>
          <a:stretch>
            <a:fillRect/>
          </a:stretch>
        </p:blipFill>
        <p:spPr>
          <a:xfrm>
            <a:off x="0" y="0"/>
            <a:ext cx="12191997" cy="1219197"/>
          </a:xfrm>
          <a:prstGeom prst="rect">
            <a:avLst/>
          </a:prstGeom>
          <a:ln w="12700">
            <a:miter lim="400000"/>
          </a:ln>
        </p:spPr>
      </p:pic>
      <p:sp>
        <p:nvSpPr>
          <p:cNvPr id="350" name="Foliennummer"/>
          <p:cNvSpPr txBox="1">
            <a:spLocks noGrp="1"/>
          </p:cNvSpPr>
          <p:nvPr>
            <p:ph type="sldNum" sz="quarter" idx="2"/>
          </p:nvPr>
        </p:nvSpPr>
        <p:spPr>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tx">
  <p:cSld name="2_Start Titelfolie">
    <p:spTree>
      <p:nvGrpSpPr>
        <p:cNvPr id="1" name=""/>
        <p:cNvGrpSpPr/>
        <p:nvPr/>
      </p:nvGrpSpPr>
      <p:grpSpPr>
        <a:xfrm>
          <a:off x="0" y="0"/>
          <a:ext cx="0" cy="0"/>
          <a:chOff x="0" y="0"/>
          <a:chExt cx="0" cy="0"/>
        </a:xfrm>
      </p:grpSpPr>
      <p:pic>
        <p:nvPicPr>
          <p:cNvPr id="35" name="Grafik 5" descr="Grafik 5"/>
          <p:cNvPicPr>
            <a:picLocks noChangeAspect="1"/>
          </p:cNvPicPr>
          <p:nvPr/>
        </p:nvPicPr>
        <p:blipFill>
          <a:blip r:embed="rId2"/>
          <a:stretch>
            <a:fillRect/>
          </a:stretch>
        </p:blipFill>
        <p:spPr>
          <a:xfrm>
            <a:off x="0" y="0"/>
            <a:ext cx="12191997" cy="6858000"/>
          </a:xfrm>
          <a:prstGeom prst="rect">
            <a:avLst/>
          </a:prstGeom>
          <a:ln w="12700">
            <a:miter lim="400000"/>
          </a:ln>
        </p:spPr>
      </p:pic>
      <p:pic>
        <p:nvPicPr>
          <p:cNvPr id="36" name="Grafik 6" descr="Grafik 6"/>
          <p:cNvPicPr>
            <a:picLocks noChangeAspect="1"/>
          </p:cNvPicPr>
          <p:nvPr/>
        </p:nvPicPr>
        <p:blipFill>
          <a:blip r:embed="rId3"/>
          <a:stretch>
            <a:fillRect/>
          </a:stretch>
        </p:blipFill>
        <p:spPr>
          <a:xfrm>
            <a:off x="469790" y="421144"/>
            <a:ext cx="1877456" cy="1048058"/>
          </a:xfrm>
          <a:prstGeom prst="rect">
            <a:avLst/>
          </a:prstGeom>
          <a:ln w="12700">
            <a:miter lim="400000"/>
          </a:ln>
        </p:spPr>
      </p:pic>
      <p:sp>
        <p:nvSpPr>
          <p:cNvPr id="37" name="Titeltext"/>
          <p:cNvSpPr txBox="1">
            <a:spLocks noGrp="1"/>
          </p:cNvSpPr>
          <p:nvPr>
            <p:ph type="title"/>
          </p:nvPr>
        </p:nvSpPr>
        <p:spPr>
          <a:xfrm>
            <a:off x="369581" y="2136138"/>
            <a:ext cx="7355836" cy="1968502"/>
          </a:xfrm>
          <a:prstGeom prst="rect">
            <a:avLst/>
          </a:prstGeom>
        </p:spPr>
        <p:txBody>
          <a:bodyPr/>
          <a:lstStyle>
            <a:lvl1pPr algn="l">
              <a:defRPr sz="7000" cap="all">
                <a:latin typeface="Lexend ExtraBold"/>
                <a:ea typeface="Lexend ExtraBold"/>
                <a:cs typeface="Lexend ExtraBold"/>
                <a:sym typeface="Lexend ExtraBold"/>
              </a:defRPr>
            </a:lvl1pPr>
          </a:lstStyle>
          <a:p>
            <a:r>
              <a:t>Titeltext</a:t>
            </a:r>
          </a:p>
        </p:txBody>
      </p:sp>
      <p:sp>
        <p:nvSpPr>
          <p:cNvPr id="38" name="Textebene 1…"/>
          <p:cNvSpPr txBox="1">
            <a:spLocks noGrp="1"/>
          </p:cNvSpPr>
          <p:nvPr>
            <p:ph type="body" sz="quarter" idx="1"/>
          </p:nvPr>
        </p:nvSpPr>
        <p:spPr>
          <a:xfrm>
            <a:off x="369581" y="4246874"/>
            <a:ext cx="7355836" cy="314956"/>
          </a:xfrm>
          <a:prstGeom prst="rect">
            <a:avLst/>
          </a:prstGeom>
        </p:spPr>
        <p:txBody>
          <a:bodyPr/>
          <a:lstStyle>
            <a:lvl1pPr marL="0" indent="0">
              <a:lnSpc>
                <a:spcPts val="2200"/>
              </a:lnSpc>
              <a:spcBef>
                <a:spcPts val="0"/>
              </a:spcBef>
              <a:buSzTx/>
              <a:buFontTx/>
              <a:buNone/>
              <a:defRPr sz="1600" b="1">
                <a:latin typeface="Lexend SemiBold"/>
                <a:ea typeface="Lexend SemiBold"/>
                <a:cs typeface="Lexend SemiBold"/>
                <a:sym typeface="Lexend SemiBold"/>
              </a:defRPr>
            </a:lvl1pPr>
            <a:lvl2pPr marL="0" indent="0">
              <a:lnSpc>
                <a:spcPts val="2200"/>
              </a:lnSpc>
              <a:spcBef>
                <a:spcPts val="0"/>
              </a:spcBef>
              <a:buSzTx/>
              <a:buFontTx/>
              <a:buNone/>
              <a:defRPr sz="1600" b="1">
                <a:latin typeface="Lexend SemiBold"/>
                <a:ea typeface="Lexend SemiBold"/>
                <a:cs typeface="Lexend SemiBold"/>
                <a:sym typeface="Lexend SemiBold"/>
              </a:defRPr>
            </a:lvl2pPr>
            <a:lvl3pPr marL="1143000" indent="-228600">
              <a:lnSpc>
                <a:spcPts val="2200"/>
              </a:lnSpc>
              <a:spcBef>
                <a:spcPts val="0"/>
              </a:spcBef>
              <a:buFontTx/>
              <a:defRPr sz="1600" b="1">
                <a:latin typeface="Lexend SemiBold"/>
                <a:ea typeface="Lexend SemiBold"/>
                <a:cs typeface="Lexend SemiBold"/>
                <a:sym typeface="Lexend SemiBold"/>
              </a:defRPr>
            </a:lvl3pPr>
            <a:lvl4pPr marL="1632857" indent="-261257">
              <a:lnSpc>
                <a:spcPts val="2200"/>
              </a:lnSpc>
              <a:spcBef>
                <a:spcPts val="0"/>
              </a:spcBef>
              <a:buFontTx/>
              <a:defRPr sz="1600" b="1">
                <a:latin typeface="Lexend SemiBold"/>
                <a:ea typeface="Lexend SemiBold"/>
                <a:cs typeface="Lexend SemiBold"/>
                <a:sym typeface="Lexend SemiBold"/>
              </a:defRPr>
            </a:lvl4pPr>
            <a:lvl5pPr marL="2133600" indent="-304800">
              <a:lnSpc>
                <a:spcPts val="2200"/>
              </a:lnSpc>
              <a:spcBef>
                <a:spcPts val="0"/>
              </a:spcBef>
              <a:buFontTx/>
              <a:defRPr sz="1600" b="1">
                <a:latin typeface="Lexend SemiBold"/>
                <a:ea typeface="Lexend SemiBold"/>
                <a:cs typeface="Lexend SemiBold"/>
                <a:sym typeface="Lexend SemiBold"/>
              </a:defRPr>
            </a:lvl5pPr>
          </a:lstStyle>
          <a:p>
            <a:r>
              <a:t>Textebene 1</a:t>
            </a:r>
          </a:p>
          <a:p>
            <a:pPr lvl="1"/>
            <a:r>
              <a:t>Textebene 2</a:t>
            </a:r>
          </a:p>
          <a:p>
            <a:pPr lvl="2"/>
            <a:r>
              <a:t>Textebene 3</a:t>
            </a:r>
          </a:p>
          <a:p>
            <a:pPr lvl="3"/>
            <a:r>
              <a:t>Textebene 4</a:t>
            </a:r>
          </a:p>
          <a:p>
            <a:pPr lvl="4"/>
            <a:r>
              <a:t>Textebene 5</a:t>
            </a:r>
          </a:p>
        </p:txBody>
      </p:sp>
      <p:sp>
        <p:nvSpPr>
          <p:cNvPr id="39" name="Foliennummer"/>
          <p:cNvSpPr txBox="1">
            <a:spLocks noGrp="1"/>
          </p:cNvSpPr>
          <p:nvPr>
            <p:ph type="sldNum" sz="quarter" idx="2"/>
          </p:nvPr>
        </p:nvSpPr>
        <p:spPr>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x">
  <p:cSld name="1_Start Titelfolie Kids gr">
    <p:spTree>
      <p:nvGrpSpPr>
        <p:cNvPr id="1" name=""/>
        <p:cNvGrpSpPr/>
        <p:nvPr/>
      </p:nvGrpSpPr>
      <p:grpSpPr>
        <a:xfrm>
          <a:off x="0" y="0"/>
          <a:ext cx="0" cy="0"/>
          <a:chOff x="0" y="0"/>
          <a:chExt cx="0" cy="0"/>
        </a:xfrm>
      </p:grpSpPr>
      <p:pic>
        <p:nvPicPr>
          <p:cNvPr id="46" name="Grafik 5" descr="Grafik 5"/>
          <p:cNvPicPr>
            <a:picLocks noChangeAspect="1"/>
          </p:cNvPicPr>
          <p:nvPr/>
        </p:nvPicPr>
        <p:blipFill>
          <a:blip r:embed="rId2"/>
          <a:stretch>
            <a:fillRect/>
          </a:stretch>
        </p:blipFill>
        <p:spPr>
          <a:xfrm>
            <a:off x="0" y="0"/>
            <a:ext cx="12191997" cy="6858000"/>
          </a:xfrm>
          <a:prstGeom prst="rect">
            <a:avLst/>
          </a:prstGeom>
          <a:ln w="12700">
            <a:miter lim="400000"/>
          </a:ln>
        </p:spPr>
      </p:pic>
      <p:pic>
        <p:nvPicPr>
          <p:cNvPr id="47" name="Grafik 6" descr="Grafik 6"/>
          <p:cNvPicPr>
            <a:picLocks noChangeAspect="1"/>
          </p:cNvPicPr>
          <p:nvPr/>
        </p:nvPicPr>
        <p:blipFill>
          <a:blip r:embed="rId3"/>
          <a:stretch>
            <a:fillRect/>
          </a:stretch>
        </p:blipFill>
        <p:spPr>
          <a:xfrm>
            <a:off x="469790" y="421144"/>
            <a:ext cx="1877456" cy="1048058"/>
          </a:xfrm>
          <a:prstGeom prst="rect">
            <a:avLst/>
          </a:prstGeom>
          <a:ln w="12700">
            <a:miter lim="400000"/>
          </a:ln>
        </p:spPr>
      </p:pic>
      <p:sp>
        <p:nvSpPr>
          <p:cNvPr id="48" name="Titeltext"/>
          <p:cNvSpPr txBox="1">
            <a:spLocks noGrp="1"/>
          </p:cNvSpPr>
          <p:nvPr>
            <p:ph type="title"/>
          </p:nvPr>
        </p:nvSpPr>
        <p:spPr>
          <a:xfrm>
            <a:off x="369581" y="2136138"/>
            <a:ext cx="7355836" cy="1968502"/>
          </a:xfrm>
          <a:prstGeom prst="rect">
            <a:avLst/>
          </a:prstGeom>
        </p:spPr>
        <p:txBody>
          <a:bodyPr/>
          <a:lstStyle>
            <a:lvl1pPr algn="l">
              <a:defRPr sz="7000" cap="all">
                <a:latin typeface="Lexend ExtraBold"/>
                <a:ea typeface="Lexend ExtraBold"/>
                <a:cs typeface="Lexend ExtraBold"/>
                <a:sym typeface="Lexend ExtraBold"/>
              </a:defRPr>
            </a:lvl1pPr>
          </a:lstStyle>
          <a:p>
            <a:r>
              <a:t>Titeltext</a:t>
            </a:r>
          </a:p>
        </p:txBody>
      </p:sp>
      <p:sp>
        <p:nvSpPr>
          <p:cNvPr id="49" name="Textebene 1…"/>
          <p:cNvSpPr txBox="1">
            <a:spLocks noGrp="1"/>
          </p:cNvSpPr>
          <p:nvPr>
            <p:ph type="body" sz="quarter" idx="1"/>
          </p:nvPr>
        </p:nvSpPr>
        <p:spPr>
          <a:xfrm>
            <a:off x="369581" y="4246874"/>
            <a:ext cx="7355836" cy="314956"/>
          </a:xfrm>
          <a:prstGeom prst="rect">
            <a:avLst/>
          </a:prstGeom>
        </p:spPr>
        <p:txBody>
          <a:bodyPr/>
          <a:lstStyle>
            <a:lvl1pPr marL="0" indent="0">
              <a:lnSpc>
                <a:spcPts val="2200"/>
              </a:lnSpc>
              <a:spcBef>
                <a:spcPts val="0"/>
              </a:spcBef>
              <a:buSzTx/>
              <a:buFontTx/>
              <a:buNone/>
              <a:defRPr sz="1600" b="1">
                <a:latin typeface="Lexend SemiBold"/>
                <a:ea typeface="Lexend SemiBold"/>
                <a:cs typeface="Lexend SemiBold"/>
                <a:sym typeface="Lexend SemiBold"/>
              </a:defRPr>
            </a:lvl1pPr>
            <a:lvl2pPr marL="0" indent="0">
              <a:lnSpc>
                <a:spcPts val="2200"/>
              </a:lnSpc>
              <a:spcBef>
                <a:spcPts val="0"/>
              </a:spcBef>
              <a:buSzTx/>
              <a:buFontTx/>
              <a:buNone/>
              <a:defRPr sz="1600" b="1">
                <a:latin typeface="Lexend SemiBold"/>
                <a:ea typeface="Lexend SemiBold"/>
                <a:cs typeface="Lexend SemiBold"/>
                <a:sym typeface="Lexend SemiBold"/>
              </a:defRPr>
            </a:lvl2pPr>
            <a:lvl3pPr marL="1143000" indent="-228600">
              <a:lnSpc>
                <a:spcPts val="2200"/>
              </a:lnSpc>
              <a:spcBef>
                <a:spcPts val="0"/>
              </a:spcBef>
              <a:buFontTx/>
              <a:defRPr sz="1600" b="1">
                <a:latin typeface="Lexend SemiBold"/>
                <a:ea typeface="Lexend SemiBold"/>
                <a:cs typeface="Lexend SemiBold"/>
                <a:sym typeface="Lexend SemiBold"/>
              </a:defRPr>
            </a:lvl3pPr>
            <a:lvl4pPr marL="1632857" indent="-261257">
              <a:lnSpc>
                <a:spcPts val="2200"/>
              </a:lnSpc>
              <a:spcBef>
                <a:spcPts val="0"/>
              </a:spcBef>
              <a:buFontTx/>
              <a:defRPr sz="1600" b="1">
                <a:latin typeface="Lexend SemiBold"/>
                <a:ea typeface="Lexend SemiBold"/>
                <a:cs typeface="Lexend SemiBold"/>
                <a:sym typeface="Lexend SemiBold"/>
              </a:defRPr>
            </a:lvl4pPr>
            <a:lvl5pPr marL="2133600" indent="-304800">
              <a:lnSpc>
                <a:spcPts val="2200"/>
              </a:lnSpc>
              <a:spcBef>
                <a:spcPts val="0"/>
              </a:spcBef>
              <a:buFontTx/>
              <a:defRPr sz="1600" b="1">
                <a:latin typeface="Lexend SemiBold"/>
                <a:ea typeface="Lexend SemiBold"/>
                <a:cs typeface="Lexend SemiBold"/>
                <a:sym typeface="Lexend SemiBold"/>
              </a:defRPr>
            </a:lvl5pPr>
          </a:lstStyle>
          <a:p>
            <a:r>
              <a:t>Textebene 1</a:t>
            </a:r>
          </a:p>
          <a:p>
            <a:pPr lvl="1"/>
            <a:r>
              <a:t>Textebene 2</a:t>
            </a:r>
          </a:p>
          <a:p>
            <a:pPr lvl="2"/>
            <a:r>
              <a:t>Textebene 3</a:t>
            </a:r>
          </a:p>
          <a:p>
            <a:pPr lvl="3"/>
            <a:r>
              <a:t>Textebene 4</a:t>
            </a:r>
          </a:p>
          <a:p>
            <a:pPr lvl="4"/>
            <a:r>
              <a:t>Textebene 5</a:t>
            </a:r>
          </a:p>
        </p:txBody>
      </p:sp>
      <p:sp>
        <p:nvSpPr>
          <p:cNvPr id="50" name="Foliennummer"/>
          <p:cNvSpPr txBox="1">
            <a:spLocks noGrp="1"/>
          </p:cNvSpPr>
          <p:nvPr>
            <p:ph type="sldNum" sz="quarter" idx="2"/>
          </p:nvPr>
        </p:nvSpPr>
        <p:spPr>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x">
  <p:cSld name="2_Start Titelfolie Kids kl">
    <p:spTree>
      <p:nvGrpSpPr>
        <p:cNvPr id="1" name=""/>
        <p:cNvGrpSpPr/>
        <p:nvPr/>
      </p:nvGrpSpPr>
      <p:grpSpPr>
        <a:xfrm>
          <a:off x="0" y="0"/>
          <a:ext cx="0" cy="0"/>
          <a:chOff x="0" y="0"/>
          <a:chExt cx="0" cy="0"/>
        </a:xfrm>
      </p:grpSpPr>
      <p:pic>
        <p:nvPicPr>
          <p:cNvPr id="57" name="Grafik 5" descr="Grafik 5"/>
          <p:cNvPicPr>
            <a:picLocks noChangeAspect="1"/>
          </p:cNvPicPr>
          <p:nvPr/>
        </p:nvPicPr>
        <p:blipFill>
          <a:blip r:embed="rId2"/>
          <a:stretch>
            <a:fillRect/>
          </a:stretch>
        </p:blipFill>
        <p:spPr>
          <a:xfrm>
            <a:off x="0" y="0"/>
            <a:ext cx="12191997" cy="6858000"/>
          </a:xfrm>
          <a:prstGeom prst="rect">
            <a:avLst/>
          </a:prstGeom>
          <a:ln w="12700">
            <a:miter lim="400000"/>
          </a:ln>
        </p:spPr>
      </p:pic>
      <p:pic>
        <p:nvPicPr>
          <p:cNvPr id="58" name="Grafik 6" descr="Grafik 6"/>
          <p:cNvPicPr>
            <a:picLocks noChangeAspect="1"/>
          </p:cNvPicPr>
          <p:nvPr/>
        </p:nvPicPr>
        <p:blipFill>
          <a:blip r:embed="rId3"/>
          <a:stretch>
            <a:fillRect/>
          </a:stretch>
        </p:blipFill>
        <p:spPr>
          <a:xfrm>
            <a:off x="469790" y="421144"/>
            <a:ext cx="1877456" cy="1048058"/>
          </a:xfrm>
          <a:prstGeom prst="rect">
            <a:avLst/>
          </a:prstGeom>
          <a:ln w="12700">
            <a:miter lim="400000"/>
          </a:ln>
        </p:spPr>
      </p:pic>
      <p:sp>
        <p:nvSpPr>
          <p:cNvPr id="59" name="Titeltext"/>
          <p:cNvSpPr txBox="1">
            <a:spLocks noGrp="1"/>
          </p:cNvSpPr>
          <p:nvPr>
            <p:ph type="title"/>
          </p:nvPr>
        </p:nvSpPr>
        <p:spPr>
          <a:xfrm>
            <a:off x="369581" y="2136138"/>
            <a:ext cx="7355836" cy="1968502"/>
          </a:xfrm>
          <a:prstGeom prst="rect">
            <a:avLst/>
          </a:prstGeom>
        </p:spPr>
        <p:txBody>
          <a:bodyPr/>
          <a:lstStyle>
            <a:lvl1pPr algn="l">
              <a:defRPr sz="7000" cap="all">
                <a:latin typeface="Lexend ExtraBold"/>
                <a:ea typeface="Lexend ExtraBold"/>
                <a:cs typeface="Lexend ExtraBold"/>
                <a:sym typeface="Lexend ExtraBold"/>
              </a:defRPr>
            </a:lvl1pPr>
          </a:lstStyle>
          <a:p>
            <a:r>
              <a:t>Titeltext</a:t>
            </a:r>
          </a:p>
        </p:txBody>
      </p:sp>
      <p:sp>
        <p:nvSpPr>
          <p:cNvPr id="60" name="Textebene 1…"/>
          <p:cNvSpPr txBox="1">
            <a:spLocks noGrp="1"/>
          </p:cNvSpPr>
          <p:nvPr>
            <p:ph type="body" sz="quarter" idx="1"/>
          </p:nvPr>
        </p:nvSpPr>
        <p:spPr>
          <a:xfrm>
            <a:off x="369581" y="4246874"/>
            <a:ext cx="7355836" cy="314956"/>
          </a:xfrm>
          <a:prstGeom prst="rect">
            <a:avLst/>
          </a:prstGeom>
        </p:spPr>
        <p:txBody>
          <a:bodyPr/>
          <a:lstStyle>
            <a:lvl1pPr marL="0" indent="0">
              <a:lnSpc>
                <a:spcPts val="2200"/>
              </a:lnSpc>
              <a:spcBef>
                <a:spcPts val="0"/>
              </a:spcBef>
              <a:buSzTx/>
              <a:buFontTx/>
              <a:buNone/>
              <a:defRPr sz="1600" b="1">
                <a:latin typeface="Lexend SemiBold"/>
                <a:ea typeface="Lexend SemiBold"/>
                <a:cs typeface="Lexend SemiBold"/>
                <a:sym typeface="Lexend SemiBold"/>
              </a:defRPr>
            </a:lvl1pPr>
            <a:lvl2pPr marL="0" indent="0">
              <a:lnSpc>
                <a:spcPts val="2200"/>
              </a:lnSpc>
              <a:spcBef>
                <a:spcPts val="0"/>
              </a:spcBef>
              <a:buSzTx/>
              <a:buFontTx/>
              <a:buNone/>
              <a:defRPr sz="1600" b="1">
                <a:latin typeface="Lexend SemiBold"/>
                <a:ea typeface="Lexend SemiBold"/>
                <a:cs typeface="Lexend SemiBold"/>
                <a:sym typeface="Lexend SemiBold"/>
              </a:defRPr>
            </a:lvl2pPr>
            <a:lvl3pPr marL="1143000" indent="-228600">
              <a:lnSpc>
                <a:spcPts val="2200"/>
              </a:lnSpc>
              <a:spcBef>
                <a:spcPts val="0"/>
              </a:spcBef>
              <a:buFontTx/>
              <a:defRPr sz="1600" b="1">
                <a:latin typeface="Lexend SemiBold"/>
                <a:ea typeface="Lexend SemiBold"/>
                <a:cs typeface="Lexend SemiBold"/>
                <a:sym typeface="Lexend SemiBold"/>
              </a:defRPr>
            </a:lvl3pPr>
            <a:lvl4pPr marL="1632857" indent="-261257">
              <a:lnSpc>
                <a:spcPts val="2200"/>
              </a:lnSpc>
              <a:spcBef>
                <a:spcPts val="0"/>
              </a:spcBef>
              <a:buFontTx/>
              <a:defRPr sz="1600" b="1">
                <a:latin typeface="Lexend SemiBold"/>
                <a:ea typeface="Lexend SemiBold"/>
                <a:cs typeface="Lexend SemiBold"/>
                <a:sym typeface="Lexend SemiBold"/>
              </a:defRPr>
            </a:lvl4pPr>
            <a:lvl5pPr marL="2133600" indent="-304800">
              <a:lnSpc>
                <a:spcPts val="2200"/>
              </a:lnSpc>
              <a:spcBef>
                <a:spcPts val="0"/>
              </a:spcBef>
              <a:buFontTx/>
              <a:defRPr sz="1600" b="1">
                <a:latin typeface="Lexend SemiBold"/>
                <a:ea typeface="Lexend SemiBold"/>
                <a:cs typeface="Lexend SemiBold"/>
                <a:sym typeface="Lexend SemiBold"/>
              </a:defRPr>
            </a:lvl5pPr>
          </a:lstStyle>
          <a:p>
            <a:r>
              <a:t>Textebene 1</a:t>
            </a:r>
          </a:p>
          <a:p>
            <a:pPr lvl="1"/>
            <a:r>
              <a:t>Textebene 2</a:t>
            </a:r>
          </a:p>
          <a:p>
            <a:pPr lvl="2"/>
            <a:r>
              <a:t>Textebene 3</a:t>
            </a:r>
          </a:p>
          <a:p>
            <a:pPr lvl="3"/>
            <a:r>
              <a:t>Textebene 4</a:t>
            </a:r>
          </a:p>
          <a:p>
            <a:pPr lvl="4"/>
            <a:r>
              <a:t>Textebene 5</a:t>
            </a:r>
          </a:p>
        </p:txBody>
      </p:sp>
      <p:sp>
        <p:nvSpPr>
          <p:cNvPr id="61" name="Foliennummer"/>
          <p:cNvSpPr txBox="1">
            <a:spLocks noGrp="1"/>
          </p:cNvSpPr>
          <p:nvPr>
            <p:ph type="sldNum" sz="quarter" idx="2"/>
          </p:nvPr>
        </p:nvSpPr>
        <p:spPr>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x">
  <p:cSld name="3_Start Titelfolie 2 Kids">
    <p:spTree>
      <p:nvGrpSpPr>
        <p:cNvPr id="1" name=""/>
        <p:cNvGrpSpPr/>
        <p:nvPr/>
      </p:nvGrpSpPr>
      <p:grpSpPr>
        <a:xfrm>
          <a:off x="0" y="0"/>
          <a:ext cx="0" cy="0"/>
          <a:chOff x="0" y="0"/>
          <a:chExt cx="0" cy="0"/>
        </a:xfrm>
      </p:grpSpPr>
      <p:pic>
        <p:nvPicPr>
          <p:cNvPr id="68" name="Grafik 5" descr="Grafik 5"/>
          <p:cNvPicPr>
            <a:picLocks noChangeAspect="1"/>
          </p:cNvPicPr>
          <p:nvPr/>
        </p:nvPicPr>
        <p:blipFill>
          <a:blip r:embed="rId2"/>
          <a:stretch>
            <a:fillRect/>
          </a:stretch>
        </p:blipFill>
        <p:spPr>
          <a:xfrm>
            <a:off x="0" y="0"/>
            <a:ext cx="12191997" cy="6858000"/>
          </a:xfrm>
          <a:prstGeom prst="rect">
            <a:avLst/>
          </a:prstGeom>
          <a:ln w="12700">
            <a:miter lim="400000"/>
          </a:ln>
        </p:spPr>
      </p:pic>
      <p:pic>
        <p:nvPicPr>
          <p:cNvPr id="69" name="Grafik 6" descr="Grafik 6"/>
          <p:cNvPicPr>
            <a:picLocks noChangeAspect="1"/>
          </p:cNvPicPr>
          <p:nvPr/>
        </p:nvPicPr>
        <p:blipFill>
          <a:blip r:embed="rId3"/>
          <a:stretch>
            <a:fillRect/>
          </a:stretch>
        </p:blipFill>
        <p:spPr>
          <a:xfrm>
            <a:off x="469790" y="421144"/>
            <a:ext cx="1877456" cy="1048058"/>
          </a:xfrm>
          <a:prstGeom prst="rect">
            <a:avLst/>
          </a:prstGeom>
          <a:ln w="12700">
            <a:miter lim="400000"/>
          </a:ln>
        </p:spPr>
      </p:pic>
      <p:sp>
        <p:nvSpPr>
          <p:cNvPr id="70" name="Titeltext"/>
          <p:cNvSpPr txBox="1">
            <a:spLocks noGrp="1"/>
          </p:cNvSpPr>
          <p:nvPr>
            <p:ph type="title"/>
          </p:nvPr>
        </p:nvSpPr>
        <p:spPr>
          <a:xfrm>
            <a:off x="369581" y="2136138"/>
            <a:ext cx="7355836" cy="1968502"/>
          </a:xfrm>
          <a:prstGeom prst="rect">
            <a:avLst/>
          </a:prstGeom>
        </p:spPr>
        <p:txBody>
          <a:bodyPr/>
          <a:lstStyle>
            <a:lvl1pPr algn="l">
              <a:defRPr sz="7000" cap="all">
                <a:latin typeface="Lexend ExtraBold"/>
                <a:ea typeface="Lexend ExtraBold"/>
                <a:cs typeface="Lexend ExtraBold"/>
                <a:sym typeface="Lexend ExtraBold"/>
              </a:defRPr>
            </a:lvl1pPr>
          </a:lstStyle>
          <a:p>
            <a:r>
              <a:t>Titeltext</a:t>
            </a:r>
          </a:p>
        </p:txBody>
      </p:sp>
      <p:sp>
        <p:nvSpPr>
          <p:cNvPr id="71" name="Textebene 1…"/>
          <p:cNvSpPr txBox="1">
            <a:spLocks noGrp="1"/>
          </p:cNvSpPr>
          <p:nvPr>
            <p:ph type="body" sz="quarter" idx="1"/>
          </p:nvPr>
        </p:nvSpPr>
        <p:spPr>
          <a:xfrm>
            <a:off x="369581" y="4246874"/>
            <a:ext cx="7355836" cy="314956"/>
          </a:xfrm>
          <a:prstGeom prst="rect">
            <a:avLst/>
          </a:prstGeom>
        </p:spPr>
        <p:txBody>
          <a:bodyPr/>
          <a:lstStyle>
            <a:lvl1pPr marL="0" indent="0">
              <a:lnSpc>
                <a:spcPts val="2200"/>
              </a:lnSpc>
              <a:spcBef>
                <a:spcPts val="0"/>
              </a:spcBef>
              <a:buSzTx/>
              <a:buFontTx/>
              <a:buNone/>
              <a:defRPr sz="1600" b="1">
                <a:latin typeface="Lexend SemiBold"/>
                <a:ea typeface="Lexend SemiBold"/>
                <a:cs typeface="Lexend SemiBold"/>
                <a:sym typeface="Lexend SemiBold"/>
              </a:defRPr>
            </a:lvl1pPr>
            <a:lvl2pPr marL="0" indent="0">
              <a:lnSpc>
                <a:spcPts val="2200"/>
              </a:lnSpc>
              <a:spcBef>
                <a:spcPts val="0"/>
              </a:spcBef>
              <a:buSzTx/>
              <a:buFontTx/>
              <a:buNone/>
              <a:defRPr sz="1600" b="1">
                <a:latin typeface="Lexend SemiBold"/>
                <a:ea typeface="Lexend SemiBold"/>
                <a:cs typeface="Lexend SemiBold"/>
                <a:sym typeface="Lexend SemiBold"/>
              </a:defRPr>
            </a:lvl2pPr>
            <a:lvl3pPr marL="1143000" indent="-228600">
              <a:lnSpc>
                <a:spcPts val="2200"/>
              </a:lnSpc>
              <a:spcBef>
                <a:spcPts val="0"/>
              </a:spcBef>
              <a:buFontTx/>
              <a:defRPr sz="1600" b="1">
                <a:latin typeface="Lexend SemiBold"/>
                <a:ea typeface="Lexend SemiBold"/>
                <a:cs typeface="Lexend SemiBold"/>
                <a:sym typeface="Lexend SemiBold"/>
              </a:defRPr>
            </a:lvl3pPr>
            <a:lvl4pPr marL="1632857" indent="-261257">
              <a:lnSpc>
                <a:spcPts val="2200"/>
              </a:lnSpc>
              <a:spcBef>
                <a:spcPts val="0"/>
              </a:spcBef>
              <a:buFontTx/>
              <a:defRPr sz="1600" b="1">
                <a:latin typeface="Lexend SemiBold"/>
                <a:ea typeface="Lexend SemiBold"/>
                <a:cs typeface="Lexend SemiBold"/>
                <a:sym typeface="Lexend SemiBold"/>
              </a:defRPr>
            </a:lvl4pPr>
            <a:lvl5pPr marL="2133600" indent="-304800">
              <a:lnSpc>
                <a:spcPts val="2200"/>
              </a:lnSpc>
              <a:spcBef>
                <a:spcPts val="0"/>
              </a:spcBef>
              <a:buFontTx/>
              <a:defRPr sz="1600" b="1">
                <a:latin typeface="Lexend SemiBold"/>
                <a:ea typeface="Lexend SemiBold"/>
                <a:cs typeface="Lexend SemiBold"/>
                <a:sym typeface="Lexend SemiBold"/>
              </a:defRPr>
            </a:lvl5pPr>
          </a:lstStyle>
          <a:p>
            <a:r>
              <a:t>Textebene 1</a:t>
            </a:r>
          </a:p>
          <a:p>
            <a:pPr lvl="1"/>
            <a:r>
              <a:t>Textebene 2</a:t>
            </a:r>
          </a:p>
          <a:p>
            <a:pPr lvl="2"/>
            <a:r>
              <a:t>Textebene 3</a:t>
            </a:r>
          </a:p>
          <a:p>
            <a:pPr lvl="3"/>
            <a:r>
              <a:t>Textebene 4</a:t>
            </a:r>
          </a:p>
          <a:p>
            <a:pPr lvl="4"/>
            <a:r>
              <a:t>Textebene 5</a:t>
            </a:r>
          </a:p>
        </p:txBody>
      </p:sp>
      <p:sp>
        <p:nvSpPr>
          <p:cNvPr id="72" name="Foliennummer"/>
          <p:cNvSpPr txBox="1">
            <a:spLocks noGrp="1"/>
          </p:cNvSpPr>
          <p:nvPr>
            <p:ph type="sldNum" sz="quarter" idx="2"/>
          </p:nvPr>
        </p:nvSpPr>
        <p:spPr>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tx">
  <p:cSld name="1_Start Titelfolie ohne">
    <p:spTree>
      <p:nvGrpSpPr>
        <p:cNvPr id="1" name=""/>
        <p:cNvGrpSpPr/>
        <p:nvPr/>
      </p:nvGrpSpPr>
      <p:grpSpPr>
        <a:xfrm>
          <a:off x="0" y="0"/>
          <a:ext cx="0" cy="0"/>
          <a:chOff x="0" y="0"/>
          <a:chExt cx="0" cy="0"/>
        </a:xfrm>
      </p:grpSpPr>
      <p:pic>
        <p:nvPicPr>
          <p:cNvPr id="79" name="Grafik 5" descr="Grafik 5"/>
          <p:cNvPicPr>
            <a:picLocks noChangeAspect="1"/>
          </p:cNvPicPr>
          <p:nvPr/>
        </p:nvPicPr>
        <p:blipFill>
          <a:blip r:embed="rId2"/>
          <a:stretch>
            <a:fillRect/>
          </a:stretch>
        </p:blipFill>
        <p:spPr>
          <a:xfrm>
            <a:off x="0" y="0"/>
            <a:ext cx="12191997" cy="6858000"/>
          </a:xfrm>
          <a:prstGeom prst="rect">
            <a:avLst/>
          </a:prstGeom>
          <a:ln w="12700">
            <a:miter lim="400000"/>
          </a:ln>
        </p:spPr>
      </p:pic>
      <p:pic>
        <p:nvPicPr>
          <p:cNvPr id="80" name="Grafik 6" descr="Grafik 6"/>
          <p:cNvPicPr>
            <a:picLocks noChangeAspect="1"/>
          </p:cNvPicPr>
          <p:nvPr/>
        </p:nvPicPr>
        <p:blipFill>
          <a:blip r:embed="rId3"/>
          <a:stretch>
            <a:fillRect/>
          </a:stretch>
        </p:blipFill>
        <p:spPr>
          <a:xfrm>
            <a:off x="469790" y="421144"/>
            <a:ext cx="1877456" cy="1048058"/>
          </a:xfrm>
          <a:prstGeom prst="rect">
            <a:avLst/>
          </a:prstGeom>
          <a:ln w="12700">
            <a:miter lim="400000"/>
          </a:ln>
        </p:spPr>
      </p:pic>
      <p:sp>
        <p:nvSpPr>
          <p:cNvPr id="81" name="Titeltext"/>
          <p:cNvSpPr txBox="1">
            <a:spLocks noGrp="1"/>
          </p:cNvSpPr>
          <p:nvPr>
            <p:ph type="title"/>
          </p:nvPr>
        </p:nvSpPr>
        <p:spPr>
          <a:xfrm>
            <a:off x="369581" y="2136138"/>
            <a:ext cx="7355836" cy="1968502"/>
          </a:xfrm>
          <a:prstGeom prst="rect">
            <a:avLst/>
          </a:prstGeom>
        </p:spPr>
        <p:txBody>
          <a:bodyPr/>
          <a:lstStyle>
            <a:lvl1pPr algn="l">
              <a:defRPr sz="7000" cap="all">
                <a:latin typeface="Lexend ExtraBold"/>
                <a:ea typeface="Lexend ExtraBold"/>
                <a:cs typeface="Lexend ExtraBold"/>
                <a:sym typeface="Lexend ExtraBold"/>
              </a:defRPr>
            </a:lvl1pPr>
          </a:lstStyle>
          <a:p>
            <a:r>
              <a:t>Titeltext</a:t>
            </a:r>
          </a:p>
        </p:txBody>
      </p:sp>
      <p:sp>
        <p:nvSpPr>
          <p:cNvPr id="82" name="Textebene 1…"/>
          <p:cNvSpPr txBox="1">
            <a:spLocks noGrp="1"/>
          </p:cNvSpPr>
          <p:nvPr>
            <p:ph type="body" sz="quarter" idx="1"/>
          </p:nvPr>
        </p:nvSpPr>
        <p:spPr>
          <a:xfrm>
            <a:off x="369581" y="4246874"/>
            <a:ext cx="7355836" cy="314956"/>
          </a:xfrm>
          <a:prstGeom prst="rect">
            <a:avLst/>
          </a:prstGeom>
        </p:spPr>
        <p:txBody>
          <a:bodyPr/>
          <a:lstStyle>
            <a:lvl1pPr marL="0" indent="0">
              <a:lnSpc>
                <a:spcPts val="2200"/>
              </a:lnSpc>
              <a:spcBef>
                <a:spcPts val="0"/>
              </a:spcBef>
              <a:buSzTx/>
              <a:buFontTx/>
              <a:buNone/>
              <a:defRPr sz="1600" b="1">
                <a:latin typeface="Lexend SemiBold"/>
                <a:ea typeface="Lexend SemiBold"/>
                <a:cs typeface="Lexend SemiBold"/>
                <a:sym typeface="Lexend SemiBold"/>
              </a:defRPr>
            </a:lvl1pPr>
            <a:lvl2pPr marL="0" indent="0">
              <a:lnSpc>
                <a:spcPts val="2200"/>
              </a:lnSpc>
              <a:spcBef>
                <a:spcPts val="0"/>
              </a:spcBef>
              <a:buSzTx/>
              <a:buFontTx/>
              <a:buNone/>
              <a:defRPr sz="1600" b="1">
                <a:latin typeface="Lexend SemiBold"/>
                <a:ea typeface="Lexend SemiBold"/>
                <a:cs typeface="Lexend SemiBold"/>
                <a:sym typeface="Lexend SemiBold"/>
              </a:defRPr>
            </a:lvl2pPr>
            <a:lvl3pPr marL="1143000" indent="-228600">
              <a:lnSpc>
                <a:spcPts val="2200"/>
              </a:lnSpc>
              <a:spcBef>
                <a:spcPts val="0"/>
              </a:spcBef>
              <a:buFontTx/>
              <a:defRPr sz="1600" b="1">
                <a:latin typeface="Lexend SemiBold"/>
                <a:ea typeface="Lexend SemiBold"/>
                <a:cs typeface="Lexend SemiBold"/>
                <a:sym typeface="Lexend SemiBold"/>
              </a:defRPr>
            </a:lvl3pPr>
            <a:lvl4pPr marL="1632857" indent="-261257">
              <a:lnSpc>
                <a:spcPts val="2200"/>
              </a:lnSpc>
              <a:spcBef>
                <a:spcPts val="0"/>
              </a:spcBef>
              <a:buFontTx/>
              <a:defRPr sz="1600" b="1">
                <a:latin typeface="Lexend SemiBold"/>
                <a:ea typeface="Lexend SemiBold"/>
                <a:cs typeface="Lexend SemiBold"/>
                <a:sym typeface="Lexend SemiBold"/>
              </a:defRPr>
            </a:lvl4pPr>
            <a:lvl5pPr marL="2133600" indent="-304800">
              <a:lnSpc>
                <a:spcPts val="2200"/>
              </a:lnSpc>
              <a:spcBef>
                <a:spcPts val="0"/>
              </a:spcBef>
              <a:buFontTx/>
              <a:defRPr sz="1600" b="1">
                <a:latin typeface="Lexend SemiBold"/>
                <a:ea typeface="Lexend SemiBold"/>
                <a:cs typeface="Lexend SemiBold"/>
                <a:sym typeface="Lexend SemiBold"/>
              </a:defRPr>
            </a:lvl5pPr>
          </a:lstStyle>
          <a:p>
            <a:r>
              <a:t>Textebene 1</a:t>
            </a:r>
          </a:p>
          <a:p>
            <a:pPr lvl="1"/>
            <a:r>
              <a:t>Textebene 2</a:t>
            </a:r>
          </a:p>
          <a:p>
            <a:pPr lvl="2"/>
            <a:r>
              <a:t>Textebene 3</a:t>
            </a:r>
          </a:p>
          <a:p>
            <a:pPr lvl="3"/>
            <a:r>
              <a:t>Textebene 4</a:t>
            </a:r>
          </a:p>
          <a:p>
            <a:pPr lvl="4"/>
            <a:r>
              <a:t>Textebene 5</a:t>
            </a:r>
          </a:p>
        </p:txBody>
      </p:sp>
      <p:sp>
        <p:nvSpPr>
          <p:cNvPr id="83" name="Foliennummer"/>
          <p:cNvSpPr txBox="1">
            <a:spLocks noGrp="1"/>
          </p:cNvSpPr>
          <p:nvPr>
            <p:ph type="sldNum" sz="quarter" idx="2"/>
          </p:nvPr>
        </p:nvSpPr>
        <p:spPr>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tx">
  <p:cSld name="Text 1 spaltig mit Bild">
    <p:spTree>
      <p:nvGrpSpPr>
        <p:cNvPr id="1" name=""/>
        <p:cNvGrpSpPr/>
        <p:nvPr/>
      </p:nvGrpSpPr>
      <p:grpSpPr>
        <a:xfrm>
          <a:off x="0" y="0"/>
          <a:ext cx="0" cy="0"/>
          <a:chOff x="0" y="0"/>
          <a:chExt cx="0" cy="0"/>
        </a:xfrm>
      </p:grpSpPr>
      <p:pic>
        <p:nvPicPr>
          <p:cNvPr id="113" name="Grafik 12" descr="Grafik 12"/>
          <p:cNvPicPr>
            <a:picLocks noChangeAspect="1"/>
          </p:cNvPicPr>
          <p:nvPr/>
        </p:nvPicPr>
        <p:blipFill>
          <a:blip r:embed="rId2"/>
          <a:stretch>
            <a:fillRect/>
          </a:stretch>
        </p:blipFill>
        <p:spPr>
          <a:xfrm>
            <a:off x="0" y="0"/>
            <a:ext cx="12191997" cy="6858000"/>
          </a:xfrm>
          <a:prstGeom prst="rect">
            <a:avLst/>
          </a:prstGeom>
          <a:ln w="12700">
            <a:miter lim="400000"/>
          </a:ln>
        </p:spPr>
      </p:pic>
      <p:sp>
        <p:nvSpPr>
          <p:cNvPr id="114" name="Titeltext"/>
          <p:cNvSpPr txBox="1">
            <a:spLocks noGrp="1"/>
          </p:cNvSpPr>
          <p:nvPr>
            <p:ph type="title"/>
          </p:nvPr>
        </p:nvSpPr>
        <p:spPr>
          <a:xfrm>
            <a:off x="469790" y="661925"/>
            <a:ext cx="9639413" cy="755934"/>
          </a:xfrm>
          <a:prstGeom prst="rect">
            <a:avLst/>
          </a:prstGeom>
        </p:spPr>
        <p:txBody>
          <a:bodyPr anchor="t"/>
          <a:lstStyle>
            <a:lvl1pPr algn="l">
              <a:defRPr cap="all">
                <a:solidFill>
                  <a:srgbClr val="303059"/>
                </a:solidFill>
              </a:defRPr>
            </a:lvl1pPr>
          </a:lstStyle>
          <a:p>
            <a:r>
              <a:t>Titeltext</a:t>
            </a:r>
          </a:p>
        </p:txBody>
      </p:sp>
      <p:pic>
        <p:nvPicPr>
          <p:cNvPr id="115" name="Grafik 17" descr="Grafik 17"/>
          <p:cNvPicPr>
            <a:picLocks noChangeAspect="1"/>
          </p:cNvPicPr>
          <p:nvPr/>
        </p:nvPicPr>
        <p:blipFill>
          <a:blip r:embed="rId3"/>
          <a:stretch>
            <a:fillRect/>
          </a:stretch>
        </p:blipFill>
        <p:spPr>
          <a:xfrm>
            <a:off x="10473518" y="638178"/>
            <a:ext cx="1354154" cy="755934"/>
          </a:xfrm>
          <a:prstGeom prst="rect">
            <a:avLst/>
          </a:prstGeom>
          <a:ln w="12700">
            <a:miter lim="400000"/>
          </a:ln>
        </p:spPr>
      </p:pic>
      <p:sp>
        <p:nvSpPr>
          <p:cNvPr id="116" name="Textebene 1…"/>
          <p:cNvSpPr txBox="1">
            <a:spLocks noGrp="1"/>
          </p:cNvSpPr>
          <p:nvPr>
            <p:ph type="body" sz="half" idx="1"/>
          </p:nvPr>
        </p:nvSpPr>
        <p:spPr>
          <a:xfrm>
            <a:off x="469790" y="2244439"/>
            <a:ext cx="4991217" cy="4219866"/>
          </a:xfrm>
          <a:prstGeom prst="rect">
            <a:avLst/>
          </a:prstGeom>
        </p:spPr>
        <p:txBody>
          <a:bodyPr/>
          <a:lstStyle>
            <a:lvl1pPr>
              <a:lnSpc>
                <a:spcPts val="2200"/>
              </a:lnSpc>
              <a:spcBef>
                <a:spcPts val="0"/>
              </a:spcBef>
              <a:defRPr sz="1600"/>
            </a:lvl1pPr>
            <a:lvl2pPr marL="660400" indent="-203200">
              <a:lnSpc>
                <a:spcPts val="2200"/>
              </a:lnSpc>
              <a:spcBef>
                <a:spcPts val="0"/>
              </a:spcBef>
              <a:defRPr sz="1600"/>
            </a:lvl2pPr>
            <a:lvl3pPr marL="1143000" indent="-228600">
              <a:lnSpc>
                <a:spcPts val="2200"/>
              </a:lnSpc>
              <a:spcBef>
                <a:spcPts val="0"/>
              </a:spcBef>
              <a:defRPr sz="1600"/>
            </a:lvl3pPr>
            <a:lvl4pPr marL="1632857" indent="-261257">
              <a:lnSpc>
                <a:spcPts val="2200"/>
              </a:lnSpc>
              <a:spcBef>
                <a:spcPts val="0"/>
              </a:spcBef>
              <a:defRPr sz="1600"/>
            </a:lvl4pPr>
            <a:lvl5pPr marL="2133600" indent="-304800">
              <a:lnSpc>
                <a:spcPts val="2200"/>
              </a:lnSpc>
              <a:spcBef>
                <a:spcPts val="0"/>
              </a:spcBef>
              <a:defRPr sz="1600"/>
            </a:lvl5pPr>
          </a:lstStyle>
          <a:p>
            <a:r>
              <a:t>Textebene 1</a:t>
            </a:r>
          </a:p>
          <a:p>
            <a:pPr lvl="1"/>
            <a:r>
              <a:t>Textebene 2</a:t>
            </a:r>
          </a:p>
          <a:p>
            <a:pPr lvl="2"/>
            <a:r>
              <a:t>Textebene 3</a:t>
            </a:r>
          </a:p>
          <a:p>
            <a:pPr lvl="3"/>
            <a:r>
              <a:t>Textebene 4</a:t>
            </a:r>
          </a:p>
          <a:p>
            <a:pPr lvl="4"/>
            <a:r>
              <a:t>Textebene 5</a:t>
            </a:r>
          </a:p>
        </p:txBody>
      </p:sp>
      <p:sp>
        <p:nvSpPr>
          <p:cNvPr id="117" name="Textplatzhalter 2"/>
          <p:cNvSpPr txBox="1"/>
          <p:nvPr/>
        </p:nvSpPr>
        <p:spPr>
          <a:xfrm>
            <a:off x="6092711" y="2244439"/>
            <a:ext cx="5607312" cy="393705"/>
          </a:xfrm>
          <a:prstGeom prst="rect">
            <a:avLst/>
          </a:prstGeom>
          <a:ln w="12700">
            <a:miter lim="400000"/>
          </a:ln>
        </p:spPr>
        <p:txBody>
          <a:bodyPr lIns="0" tIns="0" rIns="0" bIns="0" anchor="ctr">
            <a:normAutofit/>
          </a:bodyPr>
          <a:lstStyle/>
          <a:p>
            <a:pPr>
              <a:lnSpc>
                <a:spcPts val="2200"/>
              </a:lnSpc>
              <a:defRPr sz="1600" b="1" cap="all">
                <a:solidFill>
                  <a:srgbClr val="8D82B1"/>
                </a:solidFill>
                <a:latin typeface="Lexend"/>
                <a:ea typeface="Lexend"/>
                <a:cs typeface="Lexend"/>
                <a:sym typeface="Lexend"/>
              </a:defRPr>
            </a:pPr>
            <a:endParaRPr/>
          </a:p>
        </p:txBody>
      </p:sp>
      <p:sp>
        <p:nvSpPr>
          <p:cNvPr id="118" name="Textplatzhalter 7"/>
          <p:cNvSpPr txBox="1"/>
          <p:nvPr/>
        </p:nvSpPr>
        <p:spPr>
          <a:xfrm>
            <a:off x="6096003" y="2802581"/>
            <a:ext cx="5605675" cy="3661724"/>
          </a:xfrm>
          <a:prstGeom prst="rect">
            <a:avLst/>
          </a:prstGeom>
          <a:ln w="12700">
            <a:miter lim="400000"/>
          </a:ln>
        </p:spPr>
        <p:txBody>
          <a:bodyPr lIns="0" tIns="0" rIns="0" bIns="0">
            <a:normAutofit/>
          </a:bodyPr>
          <a:lstStyle/>
          <a:p>
            <a:pPr>
              <a:lnSpc>
                <a:spcPts val="2000"/>
              </a:lnSpc>
              <a:defRPr sz="1400">
                <a:solidFill>
                  <a:srgbClr val="494848"/>
                </a:solidFill>
                <a:latin typeface="Lexend"/>
                <a:ea typeface="Lexend"/>
                <a:cs typeface="Lexend"/>
                <a:sym typeface="Lexend"/>
              </a:defRPr>
            </a:pPr>
            <a:endParaRPr/>
          </a:p>
        </p:txBody>
      </p:sp>
      <p:sp>
        <p:nvSpPr>
          <p:cNvPr id="119" name="Textplatzhalter 2"/>
          <p:cNvSpPr txBox="1">
            <a:spLocks noGrp="1"/>
          </p:cNvSpPr>
          <p:nvPr>
            <p:ph type="body" sz="quarter" idx="21"/>
          </p:nvPr>
        </p:nvSpPr>
        <p:spPr>
          <a:xfrm>
            <a:off x="442852" y="1686080"/>
            <a:ext cx="5018146" cy="393705"/>
          </a:xfrm>
          <a:prstGeom prst="rect">
            <a:avLst/>
          </a:prstGeom>
        </p:spPr>
        <p:txBody>
          <a:bodyPr anchor="ctr"/>
          <a:lstStyle/>
          <a:p>
            <a:pPr marL="0" indent="0" algn="ctr">
              <a:lnSpc>
                <a:spcPts val="2200"/>
              </a:lnSpc>
              <a:spcBef>
                <a:spcPts val="0"/>
              </a:spcBef>
              <a:buSzTx/>
              <a:buFontTx/>
              <a:buNone/>
              <a:defRPr sz="1600" cap="all"/>
            </a:pPr>
            <a:endParaRPr/>
          </a:p>
        </p:txBody>
      </p:sp>
      <p:sp>
        <p:nvSpPr>
          <p:cNvPr id="120" name="Foliennummer"/>
          <p:cNvSpPr txBox="1">
            <a:spLocks noGrp="1"/>
          </p:cNvSpPr>
          <p:nvPr>
            <p:ph type="sldNum" sz="quarter" idx="2"/>
          </p:nvPr>
        </p:nvSpPr>
        <p:spPr>
          <a:xfrm>
            <a:off x="11548493" y="6565901"/>
            <a:ext cx="182216" cy="177801"/>
          </a:xfrm>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tx">
  <p:cSld name="Text mit Ü 2 spaltig">
    <p:spTree>
      <p:nvGrpSpPr>
        <p:cNvPr id="1" name=""/>
        <p:cNvGrpSpPr/>
        <p:nvPr/>
      </p:nvGrpSpPr>
      <p:grpSpPr>
        <a:xfrm>
          <a:off x="0" y="0"/>
          <a:ext cx="0" cy="0"/>
          <a:chOff x="0" y="0"/>
          <a:chExt cx="0" cy="0"/>
        </a:xfrm>
      </p:grpSpPr>
      <p:pic>
        <p:nvPicPr>
          <p:cNvPr id="127" name="Grafik 11" descr="Grafik 11"/>
          <p:cNvPicPr>
            <a:picLocks noChangeAspect="1"/>
          </p:cNvPicPr>
          <p:nvPr/>
        </p:nvPicPr>
        <p:blipFill>
          <a:blip r:embed="rId2"/>
          <a:stretch>
            <a:fillRect/>
          </a:stretch>
        </p:blipFill>
        <p:spPr>
          <a:xfrm>
            <a:off x="0" y="0"/>
            <a:ext cx="12191997" cy="6858000"/>
          </a:xfrm>
          <a:prstGeom prst="rect">
            <a:avLst/>
          </a:prstGeom>
          <a:ln w="12700">
            <a:miter lim="400000"/>
          </a:ln>
        </p:spPr>
      </p:pic>
      <p:sp>
        <p:nvSpPr>
          <p:cNvPr id="128" name="Titeltext"/>
          <p:cNvSpPr txBox="1">
            <a:spLocks noGrp="1"/>
          </p:cNvSpPr>
          <p:nvPr>
            <p:ph type="title"/>
          </p:nvPr>
        </p:nvSpPr>
        <p:spPr>
          <a:xfrm>
            <a:off x="469790" y="661925"/>
            <a:ext cx="9639413" cy="755934"/>
          </a:xfrm>
          <a:prstGeom prst="rect">
            <a:avLst/>
          </a:prstGeom>
        </p:spPr>
        <p:txBody>
          <a:bodyPr anchor="t"/>
          <a:lstStyle>
            <a:lvl1pPr algn="l">
              <a:defRPr cap="all">
                <a:solidFill>
                  <a:srgbClr val="303059"/>
                </a:solidFill>
              </a:defRPr>
            </a:lvl1pPr>
          </a:lstStyle>
          <a:p>
            <a:r>
              <a:t>Titeltext</a:t>
            </a:r>
          </a:p>
        </p:txBody>
      </p:sp>
      <p:pic>
        <p:nvPicPr>
          <p:cNvPr id="129" name="Grafik 17" descr="Grafik 17"/>
          <p:cNvPicPr>
            <a:picLocks noChangeAspect="1"/>
          </p:cNvPicPr>
          <p:nvPr/>
        </p:nvPicPr>
        <p:blipFill>
          <a:blip r:embed="rId3"/>
          <a:stretch>
            <a:fillRect/>
          </a:stretch>
        </p:blipFill>
        <p:spPr>
          <a:xfrm>
            <a:off x="10473518" y="638178"/>
            <a:ext cx="1354154" cy="755934"/>
          </a:xfrm>
          <a:prstGeom prst="rect">
            <a:avLst/>
          </a:prstGeom>
          <a:ln w="12700">
            <a:miter lim="400000"/>
          </a:ln>
        </p:spPr>
      </p:pic>
      <p:sp>
        <p:nvSpPr>
          <p:cNvPr id="130" name="Textebene 1…"/>
          <p:cNvSpPr txBox="1">
            <a:spLocks noGrp="1"/>
          </p:cNvSpPr>
          <p:nvPr>
            <p:ph type="body" sz="quarter" idx="1"/>
          </p:nvPr>
        </p:nvSpPr>
        <p:spPr>
          <a:xfrm>
            <a:off x="469790" y="1724640"/>
            <a:ext cx="11231887" cy="755935"/>
          </a:xfrm>
          <a:prstGeom prst="rect">
            <a:avLst/>
          </a:prstGeom>
        </p:spPr>
        <p:txBody>
          <a:bodyPr anchor="ctr"/>
          <a:lstStyle>
            <a:lvl1pPr marL="0" indent="0" algn="ctr">
              <a:lnSpc>
                <a:spcPct val="100000"/>
              </a:lnSpc>
              <a:buSzTx/>
              <a:buFontTx/>
              <a:buNone/>
              <a:defRPr sz="3000" b="1" cap="all">
                <a:solidFill>
                  <a:srgbClr val="303059"/>
                </a:solidFill>
              </a:defRPr>
            </a:lvl1pPr>
            <a:lvl2pPr marL="838200" indent="-381000" algn="ctr">
              <a:lnSpc>
                <a:spcPct val="100000"/>
              </a:lnSpc>
              <a:buFontTx/>
              <a:defRPr sz="3000" b="1" cap="all">
                <a:solidFill>
                  <a:srgbClr val="303059"/>
                </a:solidFill>
              </a:defRPr>
            </a:lvl2pPr>
            <a:lvl3pPr marL="1343025" indent="-428625" algn="ctr">
              <a:lnSpc>
                <a:spcPct val="100000"/>
              </a:lnSpc>
              <a:buFontTx/>
              <a:defRPr sz="3000" b="1" cap="all">
                <a:solidFill>
                  <a:srgbClr val="303059"/>
                </a:solidFill>
              </a:defRPr>
            </a:lvl3pPr>
            <a:lvl4pPr marL="1861457" indent="-489857" algn="ctr">
              <a:lnSpc>
                <a:spcPct val="100000"/>
              </a:lnSpc>
              <a:buFontTx/>
              <a:defRPr sz="3000" b="1" cap="all">
                <a:solidFill>
                  <a:srgbClr val="303059"/>
                </a:solidFill>
              </a:defRPr>
            </a:lvl4pPr>
            <a:lvl5pPr marL="2400300" indent="-571500" algn="ctr">
              <a:lnSpc>
                <a:spcPct val="100000"/>
              </a:lnSpc>
              <a:buFontTx/>
              <a:defRPr sz="3000" b="1" cap="all">
                <a:solidFill>
                  <a:srgbClr val="303059"/>
                </a:solidFill>
              </a:defRPr>
            </a:lvl5pPr>
          </a:lstStyle>
          <a:p>
            <a:r>
              <a:t>Textebene 1</a:t>
            </a:r>
          </a:p>
          <a:p>
            <a:pPr lvl="1"/>
            <a:r>
              <a:t>Textebene 2</a:t>
            </a:r>
          </a:p>
          <a:p>
            <a:pPr lvl="2"/>
            <a:r>
              <a:t>Textebene 3</a:t>
            </a:r>
          </a:p>
          <a:p>
            <a:pPr lvl="3"/>
            <a:r>
              <a:t>Textebene 4</a:t>
            </a:r>
          </a:p>
          <a:p>
            <a:pPr lvl="4"/>
            <a:r>
              <a:t>Textebene 5</a:t>
            </a:r>
          </a:p>
        </p:txBody>
      </p:sp>
      <p:sp>
        <p:nvSpPr>
          <p:cNvPr id="131" name="Textplatzhalter 7"/>
          <p:cNvSpPr txBox="1"/>
          <p:nvPr/>
        </p:nvSpPr>
        <p:spPr>
          <a:xfrm>
            <a:off x="6096003" y="2671948"/>
            <a:ext cx="5605675" cy="3792356"/>
          </a:xfrm>
          <a:prstGeom prst="rect">
            <a:avLst/>
          </a:prstGeom>
          <a:ln w="12700">
            <a:miter lim="400000"/>
          </a:ln>
        </p:spPr>
        <p:txBody>
          <a:bodyPr lIns="0" tIns="0" rIns="0" bIns="0">
            <a:normAutofit/>
          </a:bodyPr>
          <a:lstStyle/>
          <a:p>
            <a:pPr>
              <a:lnSpc>
                <a:spcPts val="2000"/>
              </a:lnSpc>
              <a:defRPr sz="1400">
                <a:solidFill>
                  <a:srgbClr val="494848"/>
                </a:solidFill>
                <a:latin typeface="Lexend"/>
                <a:ea typeface="Lexend"/>
                <a:cs typeface="Lexend"/>
                <a:sym typeface="Lexend"/>
              </a:defRPr>
            </a:pPr>
            <a:endParaRPr/>
          </a:p>
        </p:txBody>
      </p:sp>
      <p:sp>
        <p:nvSpPr>
          <p:cNvPr id="132" name="Textplatzhalter 7"/>
          <p:cNvSpPr txBox="1">
            <a:spLocks noGrp="1"/>
          </p:cNvSpPr>
          <p:nvPr>
            <p:ph type="body" sz="half" idx="21"/>
          </p:nvPr>
        </p:nvSpPr>
        <p:spPr>
          <a:xfrm>
            <a:off x="444497" y="2671948"/>
            <a:ext cx="5016500" cy="3792356"/>
          </a:xfrm>
          <a:prstGeom prst="rect">
            <a:avLst/>
          </a:prstGeom>
        </p:spPr>
        <p:txBody>
          <a:bodyPr/>
          <a:lstStyle/>
          <a:p>
            <a:pPr marL="0" indent="0">
              <a:lnSpc>
                <a:spcPts val="2200"/>
              </a:lnSpc>
              <a:spcBef>
                <a:spcPts val="0"/>
              </a:spcBef>
              <a:buSzTx/>
              <a:buFontTx/>
              <a:buNone/>
              <a:defRPr sz="1600" b="1">
                <a:latin typeface="Lexend SemiBold"/>
                <a:ea typeface="Lexend SemiBold"/>
                <a:cs typeface="Lexend SemiBold"/>
                <a:sym typeface="Lexend SemiBold"/>
              </a:defRPr>
            </a:pPr>
            <a:endParaRPr/>
          </a:p>
        </p:txBody>
      </p:sp>
      <p:sp>
        <p:nvSpPr>
          <p:cNvPr id="133" name="Foliennummer"/>
          <p:cNvSpPr txBox="1">
            <a:spLocks noGrp="1"/>
          </p:cNvSpPr>
          <p:nvPr>
            <p:ph type="sldNum" sz="quarter" idx="2"/>
          </p:nvPr>
        </p:nvSpPr>
        <p:spPr>
          <a:xfrm>
            <a:off x="11548493" y="6565901"/>
            <a:ext cx="182216" cy="177801"/>
          </a:xfrm>
          <a:prstGeom prst="rect">
            <a:avLst/>
          </a:prstGeom>
        </p:spPr>
        <p:txBody>
          <a:bodyPr/>
          <a:lstStyle/>
          <a:p>
            <a:fld id="{86CB4B4D-7CA3-9044-876B-883B54F8677D}" type="slidenum">
              <a:t>‹Nr.›</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image" Target="../media/image2.png"/><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image" Target="../media/image1.jpeg"/><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2" name="Grafik 5" descr="Grafik 5"/>
          <p:cNvPicPr>
            <a:picLocks noChangeAspect="1"/>
          </p:cNvPicPr>
          <p:nvPr/>
        </p:nvPicPr>
        <p:blipFill>
          <a:blip r:embed="rId23"/>
          <a:stretch>
            <a:fillRect/>
          </a:stretch>
        </p:blipFill>
        <p:spPr>
          <a:xfrm rot="10799991">
            <a:off x="-10" y="68"/>
            <a:ext cx="12191997" cy="6857864"/>
          </a:xfrm>
          <a:prstGeom prst="rect">
            <a:avLst/>
          </a:prstGeom>
          <a:ln w="12700">
            <a:miter lim="400000"/>
          </a:ln>
        </p:spPr>
      </p:pic>
      <p:sp>
        <p:nvSpPr>
          <p:cNvPr id="3" name="Titeltext"/>
          <p:cNvSpPr txBox="1">
            <a:spLocks noGrp="1"/>
          </p:cNvSpPr>
          <p:nvPr>
            <p:ph type="title"/>
          </p:nvPr>
        </p:nvSpPr>
        <p:spPr>
          <a:xfrm>
            <a:off x="469781" y="1712779"/>
            <a:ext cx="11202836" cy="348861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nchor="ctr">
            <a:normAutofit/>
          </a:bodyPr>
          <a:lstStyle/>
          <a:p>
            <a:r>
              <a:t>Titeltext</a:t>
            </a:r>
          </a:p>
        </p:txBody>
      </p:sp>
      <p:pic>
        <p:nvPicPr>
          <p:cNvPr id="4" name="Grafik 10" descr="Grafik 10"/>
          <p:cNvPicPr>
            <a:picLocks noChangeAspect="1"/>
          </p:cNvPicPr>
          <p:nvPr/>
        </p:nvPicPr>
        <p:blipFill>
          <a:blip r:embed="rId24"/>
          <a:stretch>
            <a:fillRect/>
          </a:stretch>
        </p:blipFill>
        <p:spPr>
          <a:xfrm>
            <a:off x="10496708" y="638178"/>
            <a:ext cx="1354154" cy="755934"/>
          </a:xfrm>
          <a:prstGeom prst="rect">
            <a:avLst/>
          </a:prstGeom>
          <a:ln w="12700">
            <a:miter lim="400000"/>
          </a:ln>
        </p:spPr>
      </p:pic>
      <p:sp>
        <p:nvSpPr>
          <p:cNvPr id="5" name="Textebene 1…"/>
          <p:cNvSpPr txBox="1">
            <a:spLocks noGrp="1"/>
          </p:cNvSpPr>
          <p:nvPr>
            <p:ph type="body" idx="1"/>
          </p:nvPr>
        </p:nvSpPr>
        <p:spPr>
          <a:xfrm>
            <a:off x="609600" y="1600200"/>
            <a:ext cx="10972800" cy="452596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normAutofit/>
          </a:bodyPr>
          <a:lstStyle/>
          <a:p>
            <a:r>
              <a:t>Textebene 1</a:t>
            </a:r>
          </a:p>
          <a:p>
            <a:pPr lvl="1"/>
            <a:r>
              <a:t>Textebene 2</a:t>
            </a:r>
          </a:p>
          <a:p>
            <a:pPr lvl="2"/>
            <a:r>
              <a:t>Textebene 3</a:t>
            </a:r>
          </a:p>
          <a:p>
            <a:pPr lvl="3"/>
            <a:r>
              <a:t>Textebene 4</a:t>
            </a:r>
          </a:p>
          <a:p>
            <a:pPr lvl="4"/>
            <a:r>
              <a:t>Textebene 5</a:t>
            </a:r>
          </a:p>
        </p:txBody>
      </p:sp>
      <p:sp>
        <p:nvSpPr>
          <p:cNvPr id="6" name="Foliennummer"/>
          <p:cNvSpPr txBox="1">
            <a:spLocks noGrp="1"/>
          </p:cNvSpPr>
          <p:nvPr>
            <p:ph type="sldNum" sz="quarter" idx="2"/>
          </p:nvPr>
        </p:nvSpPr>
        <p:spPr>
          <a:xfrm>
            <a:off x="5892800" y="6172200"/>
            <a:ext cx="2844800" cy="368301"/>
          </a:xfrm>
          <a:prstGeom prst="rect">
            <a:avLst/>
          </a:prstGeom>
          <a:ln w="12700">
            <a:miter lim="400000"/>
          </a:ln>
        </p:spPr>
        <p:txBody>
          <a:bodyPr wrap="none" lIns="0" tIns="0" rIns="0" bIns="0" anchor="ctr">
            <a:spAutoFit/>
          </a:bodyPr>
          <a:lstStyle>
            <a:lvl1pPr algn="r">
              <a:defRPr sz="1200">
                <a:solidFill>
                  <a:srgbClr val="ADABAB"/>
                </a:solidFill>
                <a:latin typeface="Lexend"/>
                <a:ea typeface="Lexend"/>
                <a:cs typeface="Lexend"/>
                <a:sym typeface="Lexend"/>
              </a:defRPr>
            </a:lvl1pPr>
          </a:lstStyle>
          <a:p>
            <a:fld id="{86CB4B4D-7CA3-9044-876B-883B54F8677D}" type="slidenum">
              <a:t>‹Nr.›</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8" r:id="rId8"/>
    <p:sldLayoutId id="2147483659" r:id="rId9"/>
    <p:sldLayoutId id="2147483660" r:id="rId10"/>
    <p:sldLayoutId id="2147483661" r:id="rId11"/>
    <p:sldLayoutId id="2147483662" r:id="rId12"/>
    <p:sldLayoutId id="2147483663" r:id="rId13"/>
    <p:sldLayoutId id="2147483664" r:id="rId14"/>
    <p:sldLayoutId id="2147483665" r:id="rId15"/>
    <p:sldLayoutId id="2147483666" r:id="rId16"/>
    <p:sldLayoutId id="2147483667" r:id="rId17"/>
    <p:sldLayoutId id="2147483669" r:id="rId18"/>
    <p:sldLayoutId id="2147483670" r:id="rId19"/>
    <p:sldLayoutId id="2147483671" r:id="rId20"/>
    <p:sldLayoutId id="2147483672" r:id="rId21"/>
  </p:sldLayoutIdLst>
  <p:transition spd="med"/>
  <p:txStyles>
    <p:titleStyle>
      <a:lvl1pPr marL="0" marR="0" indent="0" algn="ctr" defTabSz="914400" rtl="0" latinLnBrk="0">
        <a:lnSpc>
          <a:spcPct val="90000"/>
        </a:lnSpc>
        <a:spcBef>
          <a:spcPts val="0"/>
        </a:spcBef>
        <a:spcAft>
          <a:spcPts val="0"/>
        </a:spcAft>
        <a:buClrTx/>
        <a:buSzTx/>
        <a:buFontTx/>
        <a:buNone/>
        <a:tabLst/>
        <a:defRPr sz="3000" b="1" i="0" u="none" strike="noStrike" cap="none" spc="0" baseline="0">
          <a:solidFill>
            <a:srgbClr val="FFFFFF"/>
          </a:solidFill>
          <a:uFillTx/>
          <a:latin typeface="Lexend SemiBold"/>
          <a:ea typeface="Lexend SemiBold"/>
          <a:cs typeface="Lexend SemiBold"/>
          <a:sym typeface="Lexend SemiBold"/>
        </a:defRPr>
      </a:lvl1pPr>
      <a:lvl2pPr marL="0" marR="0" indent="0" algn="ctr" defTabSz="914400" rtl="0" latinLnBrk="0">
        <a:lnSpc>
          <a:spcPct val="90000"/>
        </a:lnSpc>
        <a:spcBef>
          <a:spcPts val="0"/>
        </a:spcBef>
        <a:spcAft>
          <a:spcPts val="0"/>
        </a:spcAft>
        <a:buClrTx/>
        <a:buSzTx/>
        <a:buFontTx/>
        <a:buNone/>
        <a:tabLst/>
        <a:defRPr sz="3000" b="1" i="0" u="none" strike="noStrike" cap="none" spc="0" baseline="0">
          <a:solidFill>
            <a:srgbClr val="FFFFFF"/>
          </a:solidFill>
          <a:uFillTx/>
          <a:latin typeface="Lexend SemiBold"/>
          <a:ea typeface="Lexend SemiBold"/>
          <a:cs typeface="Lexend SemiBold"/>
          <a:sym typeface="Lexend SemiBold"/>
        </a:defRPr>
      </a:lvl2pPr>
      <a:lvl3pPr marL="0" marR="0" indent="0" algn="ctr" defTabSz="914400" rtl="0" latinLnBrk="0">
        <a:lnSpc>
          <a:spcPct val="90000"/>
        </a:lnSpc>
        <a:spcBef>
          <a:spcPts val="0"/>
        </a:spcBef>
        <a:spcAft>
          <a:spcPts val="0"/>
        </a:spcAft>
        <a:buClrTx/>
        <a:buSzTx/>
        <a:buFontTx/>
        <a:buNone/>
        <a:tabLst/>
        <a:defRPr sz="3000" b="1" i="0" u="none" strike="noStrike" cap="none" spc="0" baseline="0">
          <a:solidFill>
            <a:srgbClr val="FFFFFF"/>
          </a:solidFill>
          <a:uFillTx/>
          <a:latin typeface="Lexend SemiBold"/>
          <a:ea typeface="Lexend SemiBold"/>
          <a:cs typeface="Lexend SemiBold"/>
          <a:sym typeface="Lexend SemiBold"/>
        </a:defRPr>
      </a:lvl3pPr>
      <a:lvl4pPr marL="0" marR="0" indent="0" algn="ctr" defTabSz="914400" rtl="0" latinLnBrk="0">
        <a:lnSpc>
          <a:spcPct val="90000"/>
        </a:lnSpc>
        <a:spcBef>
          <a:spcPts val="0"/>
        </a:spcBef>
        <a:spcAft>
          <a:spcPts val="0"/>
        </a:spcAft>
        <a:buClrTx/>
        <a:buSzTx/>
        <a:buFontTx/>
        <a:buNone/>
        <a:tabLst/>
        <a:defRPr sz="3000" b="1" i="0" u="none" strike="noStrike" cap="none" spc="0" baseline="0">
          <a:solidFill>
            <a:srgbClr val="FFFFFF"/>
          </a:solidFill>
          <a:uFillTx/>
          <a:latin typeface="Lexend SemiBold"/>
          <a:ea typeface="Lexend SemiBold"/>
          <a:cs typeface="Lexend SemiBold"/>
          <a:sym typeface="Lexend SemiBold"/>
        </a:defRPr>
      </a:lvl4pPr>
      <a:lvl5pPr marL="0" marR="0" indent="0" algn="ctr" defTabSz="914400" rtl="0" latinLnBrk="0">
        <a:lnSpc>
          <a:spcPct val="90000"/>
        </a:lnSpc>
        <a:spcBef>
          <a:spcPts val="0"/>
        </a:spcBef>
        <a:spcAft>
          <a:spcPts val="0"/>
        </a:spcAft>
        <a:buClrTx/>
        <a:buSzTx/>
        <a:buFontTx/>
        <a:buNone/>
        <a:tabLst/>
        <a:defRPr sz="3000" b="1" i="0" u="none" strike="noStrike" cap="none" spc="0" baseline="0">
          <a:solidFill>
            <a:srgbClr val="FFFFFF"/>
          </a:solidFill>
          <a:uFillTx/>
          <a:latin typeface="Lexend SemiBold"/>
          <a:ea typeface="Lexend SemiBold"/>
          <a:cs typeface="Lexend SemiBold"/>
          <a:sym typeface="Lexend SemiBold"/>
        </a:defRPr>
      </a:lvl5pPr>
      <a:lvl6pPr marL="0" marR="0" indent="0" algn="ctr" defTabSz="914400" rtl="0" latinLnBrk="0">
        <a:lnSpc>
          <a:spcPct val="90000"/>
        </a:lnSpc>
        <a:spcBef>
          <a:spcPts val="0"/>
        </a:spcBef>
        <a:spcAft>
          <a:spcPts val="0"/>
        </a:spcAft>
        <a:buClrTx/>
        <a:buSzTx/>
        <a:buFontTx/>
        <a:buNone/>
        <a:tabLst/>
        <a:defRPr sz="3000" b="1" i="0" u="none" strike="noStrike" cap="none" spc="0" baseline="0">
          <a:solidFill>
            <a:srgbClr val="FFFFFF"/>
          </a:solidFill>
          <a:uFillTx/>
          <a:latin typeface="Lexend SemiBold"/>
          <a:ea typeface="Lexend SemiBold"/>
          <a:cs typeface="Lexend SemiBold"/>
          <a:sym typeface="Lexend SemiBold"/>
        </a:defRPr>
      </a:lvl6pPr>
      <a:lvl7pPr marL="0" marR="0" indent="0" algn="ctr" defTabSz="914400" rtl="0" latinLnBrk="0">
        <a:lnSpc>
          <a:spcPct val="90000"/>
        </a:lnSpc>
        <a:spcBef>
          <a:spcPts val="0"/>
        </a:spcBef>
        <a:spcAft>
          <a:spcPts val="0"/>
        </a:spcAft>
        <a:buClrTx/>
        <a:buSzTx/>
        <a:buFontTx/>
        <a:buNone/>
        <a:tabLst/>
        <a:defRPr sz="3000" b="1" i="0" u="none" strike="noStrike" cap="none" spc="0" baseline="0">
          <a:solidFill>
            <a:srgbClr val="FFFFFF"/>
          </a:solidFill>
          <a:uFillTx/>
          <a:latin typeface="Lexend SemiBold"/>
          <a:ea typeface="Lexend SemiBold"/>
          <a:cs typeface="Lexend SemiBold"/>
          <a:sym typeface="Lexend SemiBold"/>
        </a:defRPr>
      </a:lvl7pPr>
      <a:lvl8pPr marL="0" marR="0" indent="0" algn="ctr" defTabSz="914400" rtl="0" latinLnBrk="0">
        <a:lnSpc>
          <a:spcPct val="90000"/>
        </a:lnSpc>
        <a:spcBef>
          <a:spcPts val="0"/>
        </a:spcBef>
        <a:spcAft>
          <a:spcPts val="0"/>
        </a:spcAft>
        <a:buClrTx/>
        <a:buSzTx/>
        <a:buFontTx/>
        <a:buNone/>
        <a:tabLst/>
        <a:defRPr sz="3000" b="1" i="0" u="none" strike="noStrike" cap="none" spc="0" baseline="0">
          <a:solidFill>
            <a:srgbClr val="FFFFFF"/>
          </a:solidFill>
          <a:uFillTx/>
          <a:latin typeface="Lexend SemiBold"/>
          <a:ea typeface="Lexend SemiBold"/>
          <a:cs typeface="Lexend SemiBold"/>
          <a:sym typeface="Lexend SemiBold"/>
        </a:defRPr>
      </a:lvl8pPr>
      <a:lvl9pPr marL="0" marR="0" indent="0" algn="ctr" defTabSz="914400" rtl="0" latinLnBrk="0">
        <a:lnSpc>
          <a:spcPct val="90000"/>
        </a:lnSpc>
        <a:spcBef>
          <a:spcPts val="0"/>
        </a:spcBef>
        <a:spcAft>
          <a:spcPts val="0"/>
        </a:spcAft>
        <a:buClrTx/>
        <a:buSzTx/>
        <a:buFontTx/>
        <a:buNone/>
        <a:tabLst/>
        <a:defRPr sz="3000" b="1" i="0" u="none" strike="noStrike" cap="none" spc="0" baseline="0">
          <a:solidFill>
            <a:srgbClr val="FFFFFF"/>
          </a:solidFill>
          <a:uFillTx/>
          <a:latin typeface="Lexend SemiBold"/>
          <a:ea typeface="Lexend SemiBold"/>
          <a:cs typeface="Lexend SemiBold"/>
          <a:sym typeface="Lexend SemiBold"/>
        </a:defRPr>
      </a:lvl9pPr>
    </p:titleStyle>
    <p:bodyStyle>
      <a:lvl1pPr marL="228600" marR="0" indent="-2286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1pPr>
      <a:lvl2pPr marL="7112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2pPr>
      <a:lvl3pPr marL="1200150" marR="0" indent="-28575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3pPr>
      <a:lvl4pPr marL="1698171" marR="0" indent="-326571"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4pPr>
      <a:lvl5pPr marL="2209800" marR="0" indent="-381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5pPr>
      <a:lvl6pPr marL="25400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6pPr>
      <a:lvl7pPr marL="29972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7pPr>
      <a:lvl8pPr marL="34544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8pPr>
      <a:lvl9pPr marL="39116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9pPr>
    </p:bodyStyle>
    <p:otherStyle>
      <a:lvl1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Lexend"/>
        </a:defRPr>
      </a:lvl1pPr>
      <a:lvl2pPr marL="0" marR="0" indent="45720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Lexend"/>
        </a:defRPr>
      </a:lvl2pPr>
      <a:lvl3pPr marL="0" marR="0" indent="91440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Lexend"/>
        </a:defRPr>
      </a:lvl3pPr>
      <a:lvl4pPr marL="0" marR="0" indent="137160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Lexend"/>
        </a:defRPr>
      </a:lvl4pPr>
      <a:lvl5pPr marL="0" marR="0" indent="182880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Lexend"/>
        </a:defRPr>
      </a:lvl5pPr>
      <a:lvl6pPr marL="0" marR="0" indent="228600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Lexend"/>
        </a:defRPr>
      </a:lvl6pPr>
      <a:lvl7pPr marL="0" marR="0" indent="274320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Lexend"/>
        </a:defRPr>
      </a:lvl7pPr>
      <a:lvl8pPr marL="0" marR="0" indent="320040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Lexend"/>
        </a:defRPr>
      </a:lvl8pPr>
      <a:lvl9pPr marL="0" marR="0" indent="365760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Lexend"/>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5.xml"/></Relationships>
</file>

<file path=ppt/slides/_rels/slide10.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1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16.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16.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16.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41.png"/><Relationship Id="rId5" Type="http://schemas.openxmlformats.org/officeDocument/2006/relationships/image" Target="../media/image40.gif"/><Relationship Id="rId4" Type="http://schemas.openxmlformats.org/officeDocument/2006/relationships/notesSlide" Target="../notesSlides/notesSlide12.xml"/></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16.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41.png"/><Relationship Id="rId5" Type="http://schemas.openxmlformats.org/officeDocument/2006/relationships/image" Target="../media/image40.gif"/><Relationship Id="rId4" Type="http://schemas.openxmlformats.org/officeDocument/2006/relationships/notesSlide" Target="../notesSlides/notesSlide13.xml"/></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16.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41.png"/><Relationship Id="rId5" Type="http://schemas.openxmlformats.org/officeDocument/2006/relationships/image" Target="../media/image40.gif"/><Relationship Id="rId4" Type="http://schemas.openxmlformats.org/officeDocument/2006/relationships/notesSlide" Target="../notesSlides/notesSlide1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16.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41.png"/><Relationship Id="rId5" Type="http://schemas.openxmlformats.org/officeDocument/2006/relationships/image" Target="../media/image40.gif"/><Relationship Id="rId4" Type="http://schemas.openxmlformats.org/officeDocument/2006/relationships/notesSlide" Target="../notesSlides/notesSlide15.xml"/></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16.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41.png"/><Relationship Id="rId5" Type="http://schemas.openxmlformats.org/officeDocument/2006/relationships/image" Target="../media/image40.gif"/><Relationship Id="rId4" Type="http://schemas.openxmlformats.org/officeDocument/2006/relationships/notesSlide" Target="../notesSlides/notesSlide16.xml"/></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16.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41.png"/><Relationship Id="rId5" Type="http://schemas.openxmlformats.org/officeDocument/2006/relationships/image" Target="../media/image40.gif"/><Relationship Id="rId4" Type="http://schemas.openxmlformats.org/officeDocument/2006/relationships/notesSlide" Target="../notesSlides/notesSlide17.xml"/></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16.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41.png"/><Relationship Id="rId5" Type="http://schemas.openxmlformats.org/officeDocument/2006/relationships/image" Target="../media/image40.gif"/><Relationship Id="rId4" Type="http://schemas.openxmlformats.org/officeDocument/2006/relationships/notesSlide" Target="../notesSlides/notesSlide18.xml"/></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16.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41.png"/><Relationship Id="rId5" Type="http://schemas.openxmlformats.org/officeDocument/2006/relationships/image" Target="../media/image40.gif"/><Relationship Id="rId4" Type="http://schemas.openxmlformats.org/officeDocument/2006/relationships/notesSlide" Target="../notesSlides/notesSlide19.xml"/></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16.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41.png"/><Relationship Id="rId5" Type="http://schemas.openxmlformats.org/officeDocument/2006/relationships/image" Target="../media/image40.gif"/><Relationship Id="rId4" Type="http://schemas.openxmlformats.org/officeDocument/2006/relationships/notesSlide" Target="../notesSlides/notesSlide20.xml"/></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16.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41.png"/><Relationship Id="rId5" Type="http://schemas.openxmlformats.org/officeDocument/2006/relationships/image" Target="../media/image40.gif"/><Relationship Id="rId4" Type="http://schemas.openxmlformats.org/officeDocument/2006/relationships/notesSlide" Target="../notesSlides/notesSlide21.xml"/></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16.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41.png"/><Relationship Id="rId5" Type="http://schemas.openxmlformats.org/officeDocument/2006/relationships/image" Target="../media/image40.gif"/><Relationship Id="rId4" Type="http://schemas.openxmlformats.org/officeDocument/2006/relationships/notesSlide" Target="../notesSlides/notesSlide2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3.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3.xml"/><Relationship Id="rId1" Type="http://schemas.openxmlformats.org/officeDocument/2006/relationships/slideLayout" Target="../slideLayouts/slideLayout16.xml"/></Relationships>
</file>

<file path=ppt/slides/_rels/slide30.xml.rels><?xml version="1.0" encoding="UTF-8" standalone="yes"?>
<Relationships xmlns="http://schemas.openxmlformats.org/package/2006/relationships"><Relationship Id="rId2" Type="http://schemas.openxmlformats.org/officeDocument/2006/relationships/image" Target="../media/image42.emf"/><Relationship Id="rId1" Type="http://schemas.openxmlformats.org/officeDocument/2006/relationships/slideLayout" Target="../slideLayouts/slideLayout16.xml"/></Relationships>
</file>

<file path=ppt/slides/_rels/slide4.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4.xml"/><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5.xml"/><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6.xml"/><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7.xml"/><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8.xml"/><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9.xml"/><Relationship Id="rId1" Type="http://schemas.openxmlformats.org/officeDocument/2006/relationships/slideLayout" Target="../slideLayouts/slideLayout1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9" name="Titel 1"/>
          <p:cNvSpPr txBox="1">
            <a:spLocks noGrp="1"/>
          </p:cNvSpPr>
          <p:nvPr>
            <p:ph type="title"/>
          </p:nvPr>
        </p:nvSpPr>
        <p:spPr>
          <a:xfrm>
            <a:off x="369582" y="2136138"/>
            <a:ext cx="7355834" cy="1968502"/>
          </a:xfrm>
          <a:prstGeom prst="rect">
            <a:avLst/>
          </a:prstGeom>
        </p:spPr>
        <p:txBody>
          <a:bodyPr/>
          <a:lstStyle/>
          <a:p>
            <a:pPr defTabSz="877823">
              <a:defRPr sz="6719"/>
            </a:pPr>
            <a:r>
              <a:t>Los </a:t>
            </a:r>
            <a:br/>
            <a:r>
              <a:t>Geht’s!</a:t>
            </a:r>
          </a:p>
        </p:txBody>
      </p:sp>
      <p:sp>
        <p:nvSpPr>
          <p:cNvPr id="360" name="Textplatzhalter 2"/>
          <p:cNvSpPr txBox="1">
            <a:spLocks noGrp="1"/>
          </p:cNvSpPr>
          <p:nvPr>
            <p:ph type="body" sz="quarter" idx="1"/>
          </p:nvPr>
        </p:nvSpPr>
        <p:spPr>
          <a:xfrm>
            <a:off x="369582" y="4246874"/>
            <a:ext cx="3640443" cy="687076"/>
          </a:xfrm>
          <a:prstGeom prst="rect">
            <a:avLst/>
          </a:prstGeom>
        </p:spPr>
        <p:txBody>
          <a:bodyPr/>
          <a:lstStyle/>
          <a:p>
            <a:pPr>
              <a:defRPr sz="1300"/>
            </a:pPr>
            <a:r>
              <a:rPr lang="de-DE"/>
              <a:t>Fächervernetzende Projektarbeit</a:t>
            </a:r>
            <a:r>
              <a:t>: </a:t>
            </a:r>
          </a:p>
          <a:p>
            <a:pPr>
              <a:defRPr sz="1300"/>
            </a:pPr>
            <a:r>
              <a:rPr lang="de-DE"/>
              <a:t>Auf ins Abenteuer Zukunft!</a:t>
            </a:r>
            <a:endParaRPr/>
          </a:p>
        </p:txBody>
      </p:sp>
    </p:spTree>
  </p:cSld>
  <p:clrMapOvr>
    <a:masterClrMapping/>
  </p:clrMapOvr>
  <p:transition spd="med"/>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5D3506C-F095-C11E-88D6-B601878756E4}"/>
              </a:ext>
            </a:extLst>
          </p:cNvPr>
          <p:cNvSpPr>
            <a:spLocks noGrp="1"/>
          </p:cNvSpPr>
          <p:nvPr>
            <p:ph type="title"/>
          </p:nvPr>
        </p:nvSpPr>
        <p:spPr/>
        <p:txBody>
          <a:bodyPr/>
          <a:lstStyle/>
          <a:p>
            <a:r>
              <a:rPr lang="de-DE"/>
              <a:t>Vertrag</a:t>
            </a:r>
            <a:endParaRPr lang="de-AT"/>
          </a:p>
        </p:txBody>
      </p:sp>
      <p:sp>
        <p:nvSpPr>
          <p:cNvPr id="3" name="Textplatzhalter 2">
            <a:extLst>
              <a:ext uri="{FF2B5EF4-FFF2-40B4-BE49-F238E27FC236}">
                <a16:creationId xmlns:a16="http://schemas.microsoft.com/office/drawing/2014/main" id="{B31E7D3B-3564-0097-62BB-6B3EC993428C}"/>
              </a:ext>
            </a:extLst>
          </p:cNvPr>
          <p:cNvSpPr>
            <a:spLocks noGrp="1"/>
          </p:cNvSpPr>
          <p:nvPr>
            <p:ph type="body" idx="1"/>
          </p:nvPr>
        </p:nvSpPr>
        <p:spPr/>
        <p:txBody>
          <a:bodyPr/>
          <a:lstStyle/>
          <a:p>
            <a:pPr marL="0" indent="0" algn="ctr">
              <a:buNone/>
            </a:pPr>
            <a:r>
              <a:rPr lang="de-DE"/>
              <a:t>Vertrag wird unterzeichnet und mit nach Hause genommen</a:t>
            </a:r>
            <a:endParaRPr lang="de-AT" dirty="0"/>
          </a:p>
        </p:txBody>
      </p:sp>
      <p:pic>
        <p:nvPicPr>
          <p:cNvPr id="5" name="Grafik 4" descr="Ein Bild, das Collage, Person, Kleidung enthält.&#10;&#10;Automatisch generierte Beschreibung">
            <a:extLst>
              <a:ext uri="{FF2B5EF4-FFF2-40B4-BE49-F238E27FC236}">
                <a16:creationId xmlns:a16="http://schemas.microsoft.com/office/drawing/2014/main" id="{C85B6B6F-36EE-916E-0E44-3BFBCF2F14E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15336" y="2396599"/>
            <a:ext cx="8750595" cy="3333102"/>
          </a:xfrm>
          <a:prstGeom prst="rect">
            <a:avLst/>
          </a:prstGeom>
        </p:spPr>
      </p:pic>
    </p:spTree>
    <p:extLst>
      <p:ext uri="{BB962C8B-B14F-4D97-AF65-F5344CB8AC3E}">
        <p14:creationId xmlns:p14="http://schemas.microsoft.com/office/powerpoint/2010/main" val="91084914"/>
      </p:ext>
    </p:extLst>
  </p:cSld>
  <p:clrMapOvr>
    <a:masterClrMapping/>
  </p:clrMapOvr>
  <p:transition spd="med"/>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FE91035-6ADC-6FCA-AEAA-D7672C544048}"/>
              </a:ext>
            </a:extLst>
          </p:cNvPr>
          <p:cNvSpPr>
            <a:spLocks noGrp="1"/>
          </p:cNvSpPr>
          <p:nvPr>
            <p:ph type="title"/>
          </p:nvPr>
        </p:nvSpPr>
        <p:spPr/>
        <p:txBody>
          <a:bodyPr/>
          <a:lstStyle/>
          <a:p>
            <a:r>
              <a:rPr lang="de-DE" dirty="0"/>
              <a:t>Wünsche und Träume: Aufgaben</a:t>
            </a:r>
            <a:endParaRPr lang="de-AT" dirty="0"/>
          </a:p>
        </p:txBody>
      </p:sp>
      <p:sp>
        <p:nvSpPr>
          <p:cNvPr id="3" name="Textplatzhalter 2">
            <a:extLst>
              <a:ext uri="{FF2B5EF4-FFF2-40B4-BE49-F238E27FC236}">
                <a16:creationId xmlns:a16="http://schemas.microsoft.com/office/drawing/2014/main" id="{A867F65E-DBDE-4ACD-D94D-E6B1F6FE8325}"/>
              </a:ext>
            </a:extLst>
          </p:cNvPr>
          <p:cNvSpPr>
            <a:spLocks noGrp="1"/>
          </p:cNvSpPr>
          <p:nvPr>
            <p:ph type="body" idx="1"/>
          </p:nvPr>
        </p:nvSpPr>
        <p:spPr/>
        <p:txBody>
          <a:bodyPr/>
          <a:lstStyle/>
          <a:p>
            <a:pPr marL="342900" indent="-342900">
              <a:lnSpc>
                <a:spcPts val="1400"/>
              </a:lnSpc>
              <a:buFont typeface="+mj-lt"/>
              <a:buAutoNum type="arabicPeriod"/>
            </a:pPr>
            <a:r>
              <a:rPr lang="de-AT" sz="1800" b="1" dirty="0">
                <a:effectLst/>
                <a:latin typeface="Arial" panose="020B0604020202020204" pitchFamily="34" charset="0"/>
                <a:ea typeface="Arial" panose="020B0604020202020204" pitchFamily="34" charset="0"/>
                <a:cs typeface="Arial" panose="020B0604020202020204" pitchFamily="34" charset="0"/>
              </a:rPr>
              <a:t>Nimm</a:t>
            </a:r>
            <a:r>
              <a:rPr lang="de-AT" sz="1800" dirty="0">
                <a:effectLst/>
                <a:latin typeface="Arial" panose="020B0604020202020204" pitchFamily="34" charset="0"/>
                <a:ea typeface="Arial" panose="020B0604020202020204" pitchFamily="34" charset="0"/>
                <a:cs typeface="Arial" panose="020B0604020202020204" pitchFamily="34" charset="0"/>
              </a:rPr>
              <a:t> ein A3-Blatt und </a:t>
            </a:r>
            <a:r>
              <a:rPr lang="de-AT" sz="1800" b="1" dirty="0">
                <a:effectLst/>
                <a:latin typeface="Arial" panose="020B0604020202020204" pitchFamily="34" charset="0"/>
                <a:ea typeface="Arial" panose="020B0604020202020204" pitchFamily="34" charset="0"/>
                <a:cs typeface="Arial" panose="020B0604020202020204" pitchFamily="34" charset="0"/>
              </a:rPr>
              <a:t>teile</a:t>
            </a:r>
            <a:r>
              <a:rPr lang="de-AT" sz="1800" dirty="0">
                <a:effectLst/>
                <a:latin typeface="Arial" panose="020B0604020202020204" pitchFamily="34" charset="0"/>
                <a:ea typeface="Arial" panose="020B0604020202020204" pitchFamily="34" charset="0"/>
                <a:cs typeface="Arial" panose="020B0604020202020204" pitchFamily="34" charset="0"/>
              </a:rPr>
              <a:t> das Papier in drei Spalten ein:</a:t>
            </a:r>
          </a:p>
          <a:p>
            <a:pPr marL="825500" lvl="1" indent="-342900">
              <a:lnSpc>
                <a:spcPts val="1400"/>
              </a:lnSpc>
            </a:pPr>
            <a:r>
              <a:rPr lang="de-AT" sz="1800" dirty="0">
                <a:effectLst/>
                <a:latin typeface="Arial" panose="020B0604020202020204" pitchFamily="34" charset="0"/>
                <a:ea typeface="Arial" panose="020B0604020202020204" pitchFamily="34" charset="0"/>
                <a:cs typeface="Arial" panose="020B0604020202020204" pitchFamily="34" charset="0"/>
              </a:rPr>
              <a:t>Wünsche &amp; Träume</a:t>
            </a:r>
          </a:p>
          <a:p>
            <a:pPr marL="825500" lvl="1" indent="-342900">
              <a:lnSpc>
                <a:spcPts val="1400"/>
              </a:lnSpc>
            </a:pPr>
            <a:r>
              <a:rPr lang="de-AT" sz="1800" dirty="0">
                <a:effectLst/>
                <a:latin typeface="Arial" panose="020B0604020202020204" pitchFamily="34" charset="0"/>
                <a:ea typeface="Arial" panose="020B0604020202020204" pitchFamily="34" charset="0"/>
                <a:cs typeface="Arial" panose="020B0604020202020204" pitchFamily="34" charset="0"/>
              </a:rPr>
              <a:t>Ressourcen (was ich mitbringe)</a:t>
            </a:r>
          </a:p>
          <a:p>
            <a:pPr marL="825500" lvl="1" indent="-342900">
              <a:lnSpc>
                <a:spcPts val="1400"/>
              </a:lnSpc>
            </a:pPr>
            <a:r>
              <a:rPr lang="de-AT" sz="1800" dirty="0">
                <a:effectLst/>
                <a:latin typeface="Arial" panose="020B0604020202020204" pitchFamily="34" charset="0"/>
                <a:ea typeface="Arial" panose="020B0604020202020204" pitchFamily="34" charset="0"/>
                <a:cs typeface="Arial" panose="020B0604020202020204" pitchFamily="34" charset="0"/>
              </a:rPr>
              <a:t>Lehrstellen / Schulen</a:t>
            </a:r>
          </a:p>
          <a:p>
            <a:pPr marL="482600" lvl="1" indent="0">
              <a:lnSpc>
                <a:spcPts val="1400"/>
              </a:lnSpc>
              <a:buNone/>
            </a:pPr>
            <a:r>
              <a:rPr lang="de-AT" sz="1800" dirty="0">
                <a:effectLst/>
                <a:latin typeface="Arial" panose="020B0604020202020204" pitchFamily="34" charset="0"/>
                <a:ea typeface="Arial" panose="020B0604020202020204" pitchFamily="34" charset="0"/>
                <a:cs typeface="Arial" panose="020B0604020202020204" pitchFamily="34" charset="0"/>
              </a:rPr>
              <a:t> </a:t>
            </a:r>
          </a:p>
          <a:p>
            <a:pPr marL="342900" indent="-342900">
              <a:lnSpc>
                <a:spcPts val="1400"/>
              </a:lnSpc>
              <a:buFont typeface="+mj-lt"/>
              <a:buAutoNum type="arabicPeriod"/>
            </a:pPr>
            <a:r>
              <a:rPr lang="de-AT" sz="1800" b="1" dirty="0">
                <a:latin typeface="Arial" panose="020B0604020202020204" pitchFamily="34" charset="0"/>
                <a:ea typeface="Arial" panose="020B0604020202020204" pitchFamily="34" charset="0"/>
                <a:cs typeface="Arial" panose="020B0604020202020204" pitchFamily="34" charset="0"/>
              </a:rPr>
              <a:t>Beantworte</a:t>
            </a:r>
            <a:r>
              <a:rPr lang="de-AT" sz="1800" dirty="0">
                <a:latin typeface="Arial" panose="020B0604020202020204" pitchFamily="34" charset="0"/>
                <a:ea typeface="Arial" panose="020B0604020202020204" pitchFamily="34" charset="0"/>
                <a:cs typeface="Arial" panose="020B0604020202020204" pitchFamily="34" charset="0"/>
              </a:rPr>
              <a:t> die Frage</a:t>
            </a:r>
          </a:p>
          <a:p>
            <a:pPr marL="0" indent="0" algn="ctr">
              <a:lnSpc>
                <a:spcPct val="150000"/>
              </a:lnSpc>
              <a:buNone/>
            </a:pPr>
            <a:r>
              <a:rPr lang="de-AT" sz="1800" i="1" dirty="0">
                <a:effectLst/>
                <a:latin typeface="Arial" panose="020B0604020202020204" pitchFamily="34" charset="0"/>
                <a:ea typeface="Arial" panose="020B0604020202020204" pitchFamily="34" charset="0"/>
                <a:cs typeface="Arial" panose="020B0604020202020204" pitchFamily="34" charset="0"/>
              </a:rPr>
              <a:t>Was wünscht du dir in deiner beruflichen Zukunft? </a:t>
            </a:r>
            <a:br>
              <a:rPr lang="de-AT" sz="1800" dirty="0">
                <a:effectLst/>
                <a:latin typeface="Arial" panose="020B0604020202020204" pitchFamily="34" charset="0"/>
                <a:ea typeface="Arial" panose="020B0604020202020204" pitchFamily="34" charset="0"/>
                <a:cs typeface="Arial" panose="020B0604020202020204" pitchFamily="34" charset="0"/>
              </a:rPr>
            </a:br>
            <a:r>
              <a:rPr lang="de-AT" sz="1200" dirty="0">
                <a:effectLst/>
                <a:latin typeface="Arial" panose="020B0604020202020204" pitchFamily="34" charset="0"/>
                <a:ea typeface="Arial" panose="020B0604020202020204" pitchFamily="34" charset="0"/>
                <a:cs typeface="Arial" panose="020B0604020202020204" pitchFamily="34" charset="0"/>
              </a:rPr>
              <a:t>(bzgl. Gehalt, Arbeitsort, Flexibilität, Vereinbarkeit mit Freizeit &amp; Familie, Tätigkeiten, Branche, etc.)</a:t>
            </a:r>
          </a:p>
          <a:p>
            <a:pPr marL="0" indent="0">
              <a:lnSpc>
                <a:spcPct val="150000"/>
              </a:lnSpc>
              <a:buNone/>
            </a:pPr>
            <a:r>
              <a:rPr lang="de-AT" sz="1800" dirty="0">
                <a:effectLst/>
                <a:latin typeface="Arial" panose="020B0604020202020204" pitchFamily="34" charset="0"/>
                <a:ea typeface="Arial" panose="020B0604020202020204" pitchFamily="34" charset="0"/>
                <a:cs typeface="Arial" panose="020B0604020202020204" pitchFamily="34" charset="0"/>
              </a:rPr>
              <a:t>und </a:t>
            </a:r>
            <a:r>
              <a:rPr lang="de-AT" sz="1800" b="1" dirty="0">
                <a:effectLst/>
                <a:latin typeface="Arial" panose="020B0604020202020204" pitchFamily="34" charset="0"/>
                <a:ea typeface="Arial" panose="020B0604020202020204" pitchFamily="34" charset="0"/>
                <a:cs typeface="Arial" panose="020B0604020202020204" pitchFamily="34" charset="0"/>
              </a:rPr>
              <a:t>schreib</a:t>
            </a:r>
            <a:r>
              <a:rPr lang="de-AT" sz="1800" dirty="0">
                <a:effectLst/>
                <a:latin typeface="Arial" panose="020B0604020202020204" pitchFamily="34" charset="0"/>
                <a:ea typeface="Arial" panose="020B0604020202020204" pitchFamily="34" charset="0"/>
                <a:cs typeface="Arial" panose="020B0604020202020204" pitchFamily="34" charset="0"/>
              </a:rPr>
              <a:t> deine Antworten in die erste Spalte.</a:t>
            </a:r>
          </a:p>
          <a:p>
            <a:pPr marL="0" indent="0">
              <a:lnSpc>
                <a:spcPts val="1400"/>
              </a:lnSpc>
              <a:buNone/>
            </a:pPr>
            <a:endParaRPr lang="de-AT" sz="1800" dirty="0">
              <a:latin typeface="Arial" panose="020B0604020202020204" pitchFamily="34" charset="0"/>
              <a:ea typeface="Arial" panose="020B0604020202020204" pitchFamily="34" charset="0"/>
              <a:cs typeface="Arial" panose="020B0604020202020204" pitchFamily="34" charset="0"/>
            </a:endParaRPr>
          </a:p>
          <a:p>
            <a:pPr marL="342900" indent="-342900">
              <a:lnSpc>
                <a:spcPts val="1400"/>
              </a:lnSpc>
              <a:buFont typeface="+mj-lt"/>
              <a:buAutoNum type="arabicPeriod" startAt="3"/>
            </a:pPr>
            <a:r>
              <a:rPr lang="de-AT" sz="1800" b="1" dirty="0">
                <a:effectLst/>
                <a:latin typeface="Arial" panose="020B0604020202020204" pitchFamily="34" charset="0"/>
                <a:ea typeface="Arial" panose="020B0604020202020204" pitchFamily="34" charset="0"/>
              </a:rPr>
              <a:t>Stellt</a:t>
            </a:r>
            <a:r>
              <a:rPr lang="de-AT" sz="1800" dirty="0">
                <a:effectLst/>
                <a:latin typeface="Arial" panose="020B0604020202020204" pitchFamily="34" charset="0"/>
                <a:ea typeface="Arial" panose="020B0604020202020204" pitchFamily="34" charset="0"/>
              </a:rPr>
              <a:t> euch gegenseitig eure Zukunftswünsche vor. </a:t>
            </a:r>
            <a:r>
              <a:rPr lang="de-AT" sz="1800" b="1" dirty="0">
                <a:effectLst/>
                <a:latin typeface="Arial" panose="020B0604020202020204" pitchFamily="34" charset="0"/>
                <a:ea typeface="Arial" panose="020B0604020202020204" pitchFamily="34" charset="0"/>
              </a:rPr>
              <a:t>Versucht</a:t>
            </a:r>
            <a:r>
              <a:rPr lang="de-AT" sz="1800" dirty="0">
                <a:effectLst/>
                <a:latin typeface="Arial" panose="020B0604020202020204" pitchFamily="34" charset="0"/>
                <a:ea typeface="Arial" panose="020B0604020202020204" pitchFamily="34" charset="0"/>
              </a:rPr>
              <a:t> durch Nachfragen die Wünsche zu konkretisieren.</a:t>
            </a:r>
            <a:r>
              <a:rPr lang="de-AT" dirty="0">
                <a:effectLst/>
              </a:rPr>
              <a:t> </a:t>
            </a:r>
            <a:r>
              <a:rPr lang="de-AT" sz="1800" dirty="0">
                <a:effectLst/>
                <a:latin typeface="Arial" panose="020B0604020202020204" pitchFamily="34" charset="0"/>
                <a:ea typeface="Arial" panose="020B0604020202020204" pitchFamily="34" charset="0"/>
                <a:cs typeface="Arial" panose="020B0604020202020204" pitchFamily="34" charset="0"/>
              </a:rPr>
              <a:t> </a:t>
            </a:r>
            <a:endParaRPr lang="de-AT" dirty="0"/>
          </a:p>
        </p:txBody>
      </p:sp>
      <p:sp>
        <p:nvSpPr>
          <p:cNvPr id="4" name="Rechteck 3">
            <a:extLst>
              <a:ext uri="{FF2B5EF4-FFF2-40B4-BE49-F238E27FC236}">
                <a16:creationId xmlns:a16="http://schemas.microsoft.com/office/drawing/2014/main" id="{A17FC688-8906-59B1-D210-5B8FDC76AC27}"/>
              </a:ext>
            </a:extLst>
          </p:cNvPr>
          <p:cNvSpPr/>
          <p:nvPr/>
        </p:nvSpPr>
        <p:spPr>
          <a:xfrm>
            <a:off x="2670771" y="3530850"/>
            <a:ext cx="6998329" cy="950615"/>
          </a:xfrm>
          <a:prstGeom prst="rect">
            <a:avLst/>
          </a:prstGeom>
          <a:noFill/>
          <a:ln w="38100" cap="flat">
            <a:solidFill>
              <a:srgbClr val="FF0000"/>
            </a:solidFill>
            <a:prstDash val="solid"/>
            <a:miter lim="8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marL="0" marR="0" indent="0" algn="l" defTabSz="914400" rtl="0" fontAlgn="auto" latinLnBrk="0" hangingPunct="0">
              <a:lnSpc>
                <a:spcPct val="100000"/>
              </a:lnSpc>
              <a:spcBef>
                <a:spcPts val="0"/>
              </a:spcBef>
              <a:spcAft>
                <a:spcPts val="0"/>
              </a:spcAft>
              <a:buClrTx/>
              <a:buSzTx/>
              <a:buFontTx/>
              <a:buNone/>
              <a:tabLst/>
            </a:pPr>
            <a:endParaRPr kumimoji="0" lang="de-AT" sz="1800" b="0" i="0" u="none" strike="noStrike" cap="none" spc="0" normalizeH="0" baseline="0">
              <a:ln>
                <a:noFill/>
              </a:ln>
              <a:solidFill>
                <a:srgbClr val="000000"/>
              </a:solidFill>
              <a:effectLst/>
              <a:uFillTx/>
              <a:latin typeface="+mn-lt"/>
              <a:ea typeface="+mn-ea"/>
              <a:cs typeface="+mn-cs"/>
              <a:sym typeface="Calibri"/>
            </a:endParaRPr>
          </a:p>
        </p:txBody>
      </p:sp>
    </p:spTree>
    <p:extLst>
      <p:ext uri="{BB962C8B-B14F-4D97-AF65-F5344CB8AC3E}">
        <p14:creationId xmlns:p14="http://schemas.microsoft.com/office/powerpoint/2010/main" val="1436873754"/>
      </p:ext>
    </p:extLst>
  </p:cSld>
  <p:clrMapOvr>
    <a:masterClrMapping/>
  </p:clrMapOvr>
  <p:transition spd="med"/>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a:extLst>
              <a:ext uri="{FF2B5EF4-FFF2-40B4-BE49-F238E27FC236}">
                <a16:creationId xmlns:a16="http://schemas.microsoft.com/office/drawing/2014/main" id="{A2E3A81E-E3E6-919B-08D0-9D69D62AB97C}"/>
              </a:ext>
            </a:extLst>
          </p:cNvPr>
          <p:cNvSpPr>
            <a:spLocks noGrp="1"/>
          </p:cNvSpPr>
          <p:nvPr>
            <p:ph type="title"/>
          </p:nvPr>
        </p:nvSpPr>
        <p:spPr/>
        <p:txBody>
          <a:bodyPr/>
          <a:lstStyle/>
          <a:p>
            <a:r>
              <a:rPr lang="de-DE" dirty="0"/>
              <a:t>Berufesalat</a:t>
            </a:r>
            <a:endParaRPr lang="de-AT" dirty="0"/>
          </a:p>
        </p:txBody>
      </p:sp>
      <p:sp>
        <p:nvSpPr>
          <p:cNvPr id="5" name="Textplatzhalter 4">
            <a:extLst>
              <a:ext uri="{FF2B5EF4-FFF2-40B4-BE49-F238E27FC236}">
                <a16:creationId xmlns:a16="http://schemas.microsoft.com/office/drawing/2014/main" id="{313D4F56-150A-8EF8-FEC3-E141EAFE9EE6}"/>
              </a:ext>
            </a:extLst>
          </p:cNvPr>
          <p:cNvSpPr>
            <a:spLocks noGrp="1"/>
          </p:cNvSpPr>
          <p:nvPr>
            <p:ph type="body" sz="quarter" idx="1"/>
          </p:nvPr>
        </p:nvSpPr>
        <p:spPr/>
        <p:txBody>
          <a:bodyPr/>
          <a:lstStyle/>
          <a:p>
            <a:endParaRPr lang="de-AT"/>
          </a:p>
        </p:txBody>
      </p:sp>
    </p:spTree>
    <p:extLst>
      <p:ext uri="{BB962C8B-B14F-4D97-AF65-F5344CB8AC3E}">
        <p14:creationId xmlns:p14="http://schemas.microsoft.com/office/powerpoint/2010/main" val="888068963"/>
      </p:ext>
    </p:extLst>
  </p:cSld>
  <p:clrMapOvr>
    <a:masterClrMapping/>
  </p:clrMapOvr>
  <p:transition spd="med"/>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AB296FD4-16CA-87C7-2E55-2EC836900D79}"/>
              </a:ext>
            </a:extLst>
          </p:cNvPr>
          <p:cNvSpPr>
            <a:spLocks noGrp="1"/>
          </p:cNvSpPr>
          <p:nvPr>
            <p:ph type="title"/>
          </p:nvPr>
        </p:nvSpPr>
        <p:spPr/>
        <p:txBody>
          <a:bodyPr/>
          <a:lstStyle/>
          <a:p>
            <a:r>
              <a:rPr lang="de-DE" dirty="0"/>
              <a:t>Berufesalat</a:t>
            </a:r>
            <a:endParaRPr lang="de-AT" dirty="0"/>
          </a:p>
        </p:txBody>
      </p:sp>
      <p:sp>
        <p:nvSpPr>
          <p:cNvPr id="3" name="Textplatzhalter 2">
            <a:extLst>
              <a:ext uri="{FF2B5EF4-FFF2-40B4-BE49-F238E27FC236}">
                <a16:creationId xmlns:a16="http://schemas.microsoft.com/office/drawing/2014/main" id="{90884E4F-3476-E194-8F53-DF9AF50693A7}"/>
              </a:ext>
            </a:extLst>
          </p:cNvPr>
          <p:cNvSpPr>
            <a:spLocks noGrp="1"/>
          </p:cNvSpPr>
          <p:nvPr>
            <p:ph type="body" idx="1"/>
          </p:nvPr>
        </p:nvSpPr>
        <p:spPr/>
        <p:txBody>
          <a:bodyPr/>
          <a:lstStyle/>
          <a:p>
            <a:pPr marL="0" indent="0">
              <a:buNone/>
            </a:pPr>
            <a:endParaRPr lang="de-AT" dirty="0"/>
          </a:p>
        </p:txBody>
      </p:sp>
      <p:pic>
        <p:nvPicPr>
          <p:cNvPr id="8" name="Grafik 7">
            <a:extLst>
              <a:ext uri="{FF2B5EF4-FFF2-40B4-BE49-F238E27FC236}">
                <a16:creationId xmlns:a16="http://schemas.microsoft.com/office/drawing/2014/main" id="{EE1D0C83-D0A6-64B1-7E88-78591F566A25}"/>
              </a:ext>
            </a:extLst>
          </p:cNvPr>
          <p:cNvPicPr>
            <a:picLocks noChangeAspect="1"/>
          </p:cNvPicPr>
          <p:nvPr/>
        </p:nvPicPr>
        <p:blipFill>
          <a:blip r:embed="rId2"/>
          <a:stretch>
            <a:fillRect/>
          </a:stretch>
        </p:blipFill>
        <p:spPr>
          <a:xfrm>
            <a:off x="2225865" y="1263894"/>
            <a:ext cx="7729538" cy="5437586"/>
          </a:xfrm>
          <a:prstGeom prst="rect">
            <a:avLst/>
          </a:prstGeom>
        </p:spPr>
      </p:pic>
    </p:spTree>
    <p:extLst>
      <p:ext uri="{BB962C8B-B14F-4D97-AF65-F5344CB8AC3E}">
        <p14:creationId xmlns:p14="http://schemas.microsoft.com/office/powerpoint/2010/main" val="1601114601"/>
      </p:ext>
    </p:extLst>
  </p:cSld>
  <p:clrMapOvr>
    <a:masterClrMapping/>
  </p:clrMapOvr>
  <p:transition spd="med"/>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2" name="Titel 1"/>
          <p:cNvSpPr txBox="1">
            <a:spLocks noGrp="1"/>
          </p:cNvSpPr>
          <p:nvPr>
            <p:ph type="title"/>
          </p:nvPr>
        </p:nvSpPr>
        <p:spPr>
          <a:xfrm>
            <a:off x="369581" y="2136138"/>
            <a:ext cx="8647674" cy="1968502"/>
          </a:xfrm>
          <a:prstGeom prst="rect">
            <a:avLst/>
          </a:prstGeom>
        </p:spPr>
        <p:txBody>
          <a:bodyPr>
            <a:normAutofit/>
          </a:bodyPr>
          <a:lstStyle>
            <a:lvl1pPr>
              <a:defRPr b="0" cap="none"/>
            </a:lvl1pPr>
          </a:lstStyle>
          <a:p>
            <a:r>
              <a:rPr lang="de-DE"/>
              <a:t>Entscheidungen treffen</a:t>
            </a:r>
            <a:endParaRPr/>
          </a:p>
        </p:txBody>
      </p:sp>
      <p:sp>
        <p:nvSpPr>
          <p:cNvPr id="363" name="Textplatzhalter 2"/>
          <p:cNvSpPr txBox="1">
            <a:spLocks noGrp="1"/>
          </p:cNvSpPr>
          <p:nvPr>
            <p:ph type="body" sz="quarter" idx="1"/>
          </p:nvPr>
        </p:nvSpPr>
        <p:spPr>
          <a:xfrm>
            <a:off x="369581" y="4337409"/>
            <a:ext cx="7355834" cy="314956"/>
          </a:xfrm>
          <a:prstGeom prst="rect">
            <a:avLst/>
          </a:prstGeom>
        </p:spPr>
        <p:txBody>
          <a:bodyPr/>
          <a:lstStyle/>
          <a:p>
            <a:r>
              <a:rPr lang="de-DE"/>
              <a:t>Erarbeitung von Plan A und Plan B mithilfe von KRAFT-Interviews</a:t>
            </a:r>
            <a:endParaRPr/>
          </a:p>
        </p:txBody>
      </p:sp>
    </p:spTree>
    <p:extLst>
      <p:ext uri="{BB962C8B-B14F-4D97-AF65-F5344CB8AC3E}">
        <p14:creationId xmlns:p14="http://schemas.microsoft.com/office/powerpoint/2010/main" val="4187486191"/>
      </p:ext>
    </p:extLst>
  </p:cSld>
  <p:clrMapOvr>
    <a:masterClrMapping/>
  </p:clrMapOvr>
  <p:transition spd="med"/>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a:extLst>
              <a:ext uri="{FF2B5EF4-FFF2-40B4-BE49-F238E27FC236}">
                <a16:creationId xmlns:a16="http://schemas.microsoft.com/office/drawing/2014/main" id="{D3EFCDDD-A116-AE74-E0DE-BD5FF3912211}"/>
              </a:ext>
            </a:extLst>
          </p:cNvPr>
          <p:cNvSpPr>
            <a:spLocks noGrp="1"/>
          </p:cNvSpPr>
          <p:nvPr>
            <p:ph type="title"/>
          </p:nvPr>
        </p:nvSpPr>
        <p:spPr/>
        <p:txBody>
          <a:bodyPr/>
          <a:lstStyle/>
          <a:p>
            <a:r>
              <a:rPr lang="de-DE"/>
              <a:t>KRAFT - Kriterien</a:t>
            </a:r>
            <a:endParaRPr lang="de-AT"/>
          </a:p>
        </p:txBody>
      </p:sp>
      <p:sp>
        <p:nvSpPr>
          <p:cNvPr id="5" name="Textplatzhalter 4">
            <a:extLst>
              <a:ext uri="{FF2B5EF4-FFF2-40B4-BE49-F238E27FC236}">
                <a16:creationId xmlns:a16="http://schemas.microsoft.com/office/drawing/2014/main" id="{F67E6B56-7665-58C7-DEC9-C409AC7B5129}"/>
              </a:ext>
            </a:extLst>
          </p:cNvPr>
          <p:cNvSpPr>
            <a:spLocks noGrp="1"/>
          </p:cNvSpPr>
          <p:nvPr>
            <p:ph type="body" idx="1"/>
          </p:nvPr>
        </p:nvSpPr>
        <p:spPr/>
        <p:txBody>
          <a:bodyPr/>
          <a:lstStyle/>
          <a:p>
            <a:pPr marL="0" indent="0">
              <a:buNone/>
            </a:pPr>
            <a:endParaRPr lang="de-DE" b="1"/>
          </a:p>
          <a:p>
            <a:pPr marL="0" indent="0">
              <a:buNone/>
            </a:pPr>
            <a:endParaRPr lang="de-DE" b="1"/>
          </a:p>
          <a:p>
            <a:pPr marL="0" indent="0">
              <a:buNone/>
            </a:pPr>
            <a:r>
              <a:rPr lang="de-DE" b="1"/>
              <a:t>K</a:t>
            </a:r>
            <a:r>
              <a:rPr lang="de-DE"/>
              <a:t> konkret, spezifisch</a:t>
            </a:r>
          </a:p>
          <a:p>
            <a:pPr marL="0" indent="0">
              <a:buNone/>
            </a:pPr>
            <a:r>
              <a:rPr lang="de-DE" b="1"/>
              <a:t>R</a:t>
            </a:r>
            <a:r>
              <a:rPr lang="de-DE"/>
              <a:t> realistisch, mit eigenen Prüfkriterien</a:t>
            </a:r>
          </a:p>
          <a:p>
            <a:pPr marL="0" indent="0">
              <a:buNone/>
            </a:pPr>
            <a:r>
              <a:rPr lang="de-DE" b="1"/>
              <a:t>A</a:t>
            </a:r>
            <a:r>
              <a:rPr lang="de-DE"/>
              <a:t> attraktiv, mit positiven Auswirkungen</a:t>
            </a:r>
          </a:p>
          <a:p>
            <a:pPr marL="0" indent="0">
              <a:buNone/>
            </a:pPr>
            <a:r>
              <a:rPr lang="de-DE" b="1"/>
              <a:t>F</a:t>
            </a:r>
            <a:r>
              <a:rPr lang="de-DE"/>
              <a:t> Fähigkeiten zur Umsetzung sind vorhanden</a:t>
            </a:r>
          </a:p>
          <a:p>
            <a:pPr marL="0" indent="0">
              <a:buNone/>
            </a:pPr>
            <a:r>
              <a:rPr lang="de-DE" b="1"/>
              <a:t>T</a:t>
            </a:r>
            <a:r>
              <a:rPr lang="de-DE"/>
              <a:t> terminisiert</a:t>
            </a:r>
            <a:endParaRPr lang="de-AT"/>
          </a:p>
        </p:txBody>
      </p:sp>
      <p:pic>
        <p:nvPicPr>
          <p:cNvPr id="7" name="Grafik 6" descr="Ein Bild, das Cartoon, Tanz, Clipart, Schuhwerk enthält.&#10;&#10;Automatisch generierte Beschreibung">
            <a:extLst>
              <a:ext uri="{FF2B5EF4-FFF2-40B4-BE49-F238E27FC236}">
                <a16:creationId xmlns:a16="http://schemas.microsoft.com/office/drawing/2014/main" id="{05F76612-1C75-892A-3AB9-5F07EB9E73E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592809" y="2344848"/>
            <a:ext cx="4447514" cy="2965009"/>
          </a:xfrm>
          <a:prstGeom prst="rect">
            <a:avLst/>
          </a:prstGeom>
        </p:spPr>
      </p:pic>
    </p:spTree>
    <p:extLst>
      <p:ext uri="{BB962C8B-B14F-4D97-AF65-F5344CB8AC3E}">
        <p14:creationId xmlns:p14="http://schemas.microsoft.com/office/powerpoint/2010/main" val="1468565735"/>
      </p:ext>
    </p:extLst>
  </p:cSld>
  <p:clrMapOvr>
    <a:masterClrMapping/>
  </p:clrMapOvr>
  <p:transition spd="med"/>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2" name="Titel 1"/>
          <p:cNvSpPr txBox="1">
            <a:spLocks noGrp="1"/>
          </p:cNvSpPr>
          <p:nvPr>
            <p:ph type="title"/>
          </p:nvPr>
        </p:nvSpPr>
        <p:spPr>
          <a:xfrm>
            <a:off x="369581" y="2136138"/>
            <a:ext cx="8647674" cy="1968502"/>
          </a:xfrm>
          <a:prstGeom prst="rect">
            <a:avLst/>
          </a:prstGeom>
        </p:spPr>
        <p:txBody>
          <a:bodyPr>
            <a:normAutofit/>
          </a:bodyPr>
          <a:lstStyle>
            <a:lvl1pPr>
              <a:defRPr b="0" cap="none"/>
            </a:lvl1pPr>
          </a:lstStyle>
          <a:p>
            <a:r>
              <a:rPr lang="de-DE"/>
              <a:t>Quiz</a:t>
            </a:r>
            <a:endParaRPr/>
          </a:p>
        </p:txBody>
      </p:sp>
      <p:sp>
        <p:nvSpPr>
          <p:cNvPr id="363" name="Textplatzhalter 2"/>
          <p:cNvSpPr txBox="1">
            <a:spLocks noGrp="1"/>
          </p:cNvSpPr>
          <p:nvPr>
            <p:ph type="body" sz="quarter" idx="1"/>
          </p:nvPr>
        </p:nvSpPr>
        <p:spPr>
          <a:xfrm>
            <a:off x="369581" y="4337409"/>
            <a:ext cx="7355834" cy="314956"/>
          </a:xfrm>
          <a:prstGeom prst="rect">
            <a:avLst/>
          </a:prstGeom>
        </p:spPr>
        <p:txBody>
          <a:bodyPr/>
          <a:lstStyle/>
          <a:p>
            <a:r>
              <a:rPr lang="de-DE"/>
              <a:t>Zum Arbeitsmarkt und zur Bildungs- und Berufsorientierung </a:t>
            </a:r>
            <a:endParaRPr/>
          </a:p>
        </p:txBody>
      </p:sp>
    </p:spTree>
    <p:extLst>
      <p:ext uri="{BB962C8B-B14F-4D97-AF65-F5344CB8AC3E}">
        <p14:creationId xmlns:p14="http://schemas.microsoft.com/office/powerpoint/2010/main" val="3158128594"/>
      </p:ext>
    </p:extLst>
  </p:cSld>
  <p:clrMapOvr>
    <a:masterClrMapping/>
  </p:clrMapOvr>
  <p:transition spd="med"/>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a:extLst>
              <a:ext uri="{FF2B5EF4-FFF2-40B4-BE49-F238E27FC236}">
                <a16:creationId xmlns:a16="http://schemas.microsoft.com/office/drawing/2014/main" id="{274BC00A-2680-174A-BCB0-6105355888CA}"/>
              </a:ext>
            </a:extLst>
          </p:cNvPr>
          <p:cNvSpPr>
            <a:spLocks noGrp="1"/>
          </p:cNvSpPr>
          <p:nvPr>
            <p:ph type="title"/>
          </p:nvPr>
        </p:nvSpPr>
        <p:spPr/>
        <p:txBody>
          <a:bodyPr/>
          <a:lstStyle/>
          <a:p>
            <a:r>
              <a:rPr lang="de-DE" dirty="0"/>
              <a:t>Frage 1</a:t>
            </a:r>
            <a:endParaRPr lang="de-AT" dirty="0"/>
          </a:p>
        </p:txBody>
      </p:sp>
      <p:sp>
        <p:nvSpPr>
          <p:cNvPr id="5" name="Textplatzhalter 4">
            <a:extLst>
              <a:ext uri="{FF2B5EF4-FFF2-40B4-BE49-F238E27FC236}">
                <a16:creationId xmlns:a16="http://schemas.microsoft.com/office/drawing/2014/main" id="{851DD17D-98BE-738C-EAEB-BF6EBB12E929}"/>
              </a:ext>
            </a:extLst>
          </p:cNvPr>
          <p:cNvSpPr>
            <a:spLocks noGrp="1"/>
          </p:cNvSpPr>
          <p:nvPr>
            <p:ph type="body" idx="1"/>
          </p:nvPr>
        </p:nvSpPr>
        <p:spPr/>
        <p:txBody>
          <a:bodyPr/>
          <a:lstStyle/>
          <a:p>
            <a:pPr marL="0" indent="0">
              <a:buNone/>
            </a:pPr>
            <a:r>
              <a:rPr lang="de-DE" sz="2800" b="1" dirty="0"/>
              <a:t>Wie hoch ist die Lehrlingsentschädigung (= Geld, das ein Lehrling bekommt) eines </a:t>
            </a:r>
            <a:r>
              <a:rPr lang="de-DE" sz="2800" b="1" dirty="0" err="1"/>
              <a:t>Köch:innen-Lehrlings</a:t>
            </a:r>
            <a:r>
              <a:rPr lang="de-DE" sz="2800" b="1" dirty="0"/>
              <a:t> im 1. Lehrjahr? </a:t>
            </a:r>
          </a:p>
          <a:p>
            <a:pPr marL="0" indent="0">
              <a:buNone/>
            </a:pPr>
            <a:endParaRPr lang="de-DE" dirty="0"/>
          </a:p>
          <a:p>
            <a:pPr marL="0" indent="0">
              <a:buNone/>
            </a:pPr>
            <a:r>
              <a:rPr lang="de-DE" dirty="0"/>
              <a:t>	</a:t>
            </a:r>
            <a:r>
              <a:rPr lang="de-DE" sz="2400" dirty="0">
                <a:solidFill>
                  <a:srgbClr val="FF0000"/>
                </a:solidFill>
              </a:rPr>
              <a:t>€ 710,00</a:t>
            </a:r>
          </a:p>
          <a:p>
            <a:pPr marL="0" indent="0">
              <a:buNone/>
            </a:pPr>
            <a:r>
              <a:rPr lang="de-DE" sz="2400" dirty="0"/>
              <a:t>	</a:t>
            </a:r>
            <a:r>
              <a:rPr lang="de-DE" sz="2400" dirty="0">
                <a:solidFill>
                  <a:srgbClr val="002060"/>
                </a:solidFill>
              </a:rPr>
              <a:t>€ 1.000,00</a:t>
            </a:r>
          </a:p>
          <a:p>
            <a:pPr marL="0" indent="0">
              <a:buNone/>
            </a:pPr>
            <a:r>
              <a:rPr lang="de-DE" sz="2400" dirty="0"/>
              <a:t>	</a:t>
            </a:r>
            <a:r>
              <a:rPr lang="de-DE" sz="2400" dirty="0">
                <a:solidFill>
                  <a:srgbClr val="92D050"/>
                </a:solidFill>
              </a:rPr>
              <a:t>€ 620,00</a:t>
            </a:r>
          </a:p>
          <a:p>
            <a:pPr marL="0" indent="0">
              <a:buNone/>
            </a:pPr>
            <a:r>
              <a:rPr lang="de-DE" sz="2400" dirty="0"/>
              <a:t>	</a:t>
            </a:r>
            <a:r>
              <a:rPr lang="de-DE" sz="2400" dirty="0">
                <a:solidFill>
                  <a:srgbClr val="00B0F0"/>
                </a:solidFill>
              </a:rPr>
              <a:t>€ 930,00</a:t>
            </a:r>
          </a:p>
          <a:p>
            <a:pPr marL="0" indent="0">
              <a:buNone/>
            </a:pPr>
            <a:endParaRPr lang="de-DE" dirty="0"/>
          </a:p>
          <a:p>
            <a:pPr marL="0" indent="0">
              <a:buNone/>
            </a:pPr>
            <a:endParaRPr lang="de-DE" dirty="0"/>
          </a:p>
          <a:p>
            <a:pPr marL="0" indent="0">
              <a:buNone/>
            </a:pPr>
            <a:endParaRPr lang="de-AT" dirty="0"/>
          </a:p>
        </p:txBody>
      </p:sp>
      <p:pic>
        <p:nvPicPr>
          <p:cNvPr id="1026" name="Picture 2" descr="Question Mark Thinking Sticker by Universal Kids for iOS &amp; Android | GIPHY">
            <a:extLst>
              <a:ext uri="{FF2B5EF4-FFF2-40B4-BE49-F238E27FC236}">
                <a16:creationId xmlns:a16="http://schemas.microsoft.com/office/drawing/2014/main" id="{B03328D0-FDC7-93E3-CD48-421A02903605}"/>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161636" y="2410485"/>
            <a:ext cx="4195527" cy="4195527"/>
          </a:xfrm>
          <a:prstGeom prst="rect">
            <a:avLst/>
          </a:prstGeom>
          <a:noFill/>
          <a:extLst>
            <a:ext uri="{909E8E84-426E-40DD-AFC4-6F175D3DCCD1}">
              <a14:hiddenFill xmlns:a14="http://schemas.microsoft.com/office/drawing/2010/main">
                <a:solidFill>
                  <a:srgbClr val="FFFFFF"/>
                </a:solidFill>
              </a14:hiddenFill>
            </a:ext>
          </a:extLst>
        </p:spPr>
      </p:pic>
      <p:pic>
        <p:nvPicPr>
          <p:cNvPr id="7" name="20-seconds-game-countdown-142456">
            <a:hlinkClick r:id="" action="ppaction://media"/>
            <a:extLst>
              <a:ext uri="{FF2B5EF4-FFF2-40B4-BE49-F238E27FC236}">
                <a16:creationId xmlns:a16="http://schemas.microsoft.com/office/drawing/2014/main" id="{D3A61B0D-1DF3-4ECB-2729-7455B6998C74}"/>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1578300" y="6395115"/>
            <a:ext cx="304800" cy="304800"/>
          </a:xfrm>
          <a:prstGeom prst="rect">
            <a:avLst/>
          </a:prstGeom>
        </p:spPr>
      </p:pic>
      <p:sp>
        <p:nvSpPr>
          <p:cNvPr id="10" name="Textplatzhalter 4">
            <a:extLst>
              <a:ext uri="{FF2B5EF4-FFF2-40B4-BE49-F238E27FC236}">
                <a16:creationId xmlns:a16="http://schemas.microsoft.com/office/drawing/2014/main" id="{D9DA6985-5758-1A8F-F948-00ECCA6FB88F}"/>
              </a:ext>
            </a:extLst>
          </p:cNvPr>
          <p:cNvSpPr txBox="1">
            <a:spLocks/>
          </p:cNvSpPr>
          <p:nvPr/>
        </p:nvSpPr>
        <p:spPr>
          <a:xfrm>
            <a:off x="602969" y="5875698"/>
            <a:ext cx="5779723" cy="44890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0" tIns="0" rIns="0" bIns="0">
            <a:normAutofit/>
          </a:bodyPr>
          <a:lstStyle>
            <a:lvl1pPr marL="228600" marR="0" indent="-2286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1pPr>
            <a:lvl2pPr marL="7112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2pPr>
            <a:lvl3pPr marL="1200150" marR="0" indent="-28575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3pPr>
            <a:lvl4pPr marL="1698171" marR="0" indent="-326571"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4pPr>
            <a:lvl5pPr marL="2209800" marR="0" indent="-381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5pPr>
            <a:lvl6pPr marL="25400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6pPr>
            <a:lvl7pPr marL="29972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7pPr>
            <a:lvl8pPr marL="34544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8pPr>
            <a:lvl9pPr marL="39116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9pPr>
          </a:lstStyle>
          <a:p>
            <a:pPr marL="0" indent="0" hangingPunct="1">
              <a:buFont typeface="Arial"/>
              <a:buNone/>
            </a:pPr>
            <a:r>
              <a:rPr lang="de-DE" b="1" dirty="0"/>
              <a:t>Die richtige Antwort lautet</a:t>
            </a:r>
            <a:r>
              <a:rPr lang="de-DE" dirty="0"/>
              <a:t>: € 1.000,00</a:t>
            </a:r>
            <a:endParaRPr lang="de-AT" dirty="0"/>
          </a:p>
        </p:txBody>
      </p:sp>
    </p:spTree>
    <p:extLst>
      <p:ext uri="{BB962C8B-B14F-4D97-AF65-F5344CB8AC3E}">
        <p14:creationId xmlns:p14="http://schemas.microsoft.com/office/powerpoint/2010/main" val="2300426141"/>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
                                            <p:txEl>
                                              <p:pRg st="5" end="5"/>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026"/>
                                        </p:tgtEl>
                                        <p:attrNameLst>
                                          <p:attrName>style.visibility</p:attrName>
                                        </p:attrNameLst>
                                      </p:cBhvr>
                                      <p:to>
                                        <p:strVal val="visible"/>
                                      </p:to>
                                    </p:set>
                                  </p:childTnLst>
                                </p:cTn>
                              </p:par>
                              <p:par>
                                <p:cTn id="23" presetID="1" presetClass="mediacall" presetSubtype="0" fill="hold" nodeType="withEffect">
                                  <p:stCondLst>
                                    <p:cond delay="0"/>
                                  </p:stCondLst>
                                  <p:childTnLst>
                                    <p:cmd type="call" cmd="playFrom(0.0)">
                                      <p:cBhvr>
                                        <p:cTn id="24" dur="30589" fill="hold"/>
                                        <p:tgtEl>
                                          <p:spTgt spid="7"/>
                                        </p:tgtEl>
                                      </p:cBhvr>
                                    </p:cmd>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p:cMediaNode vol="80000">
                <p:cTn id="29" fill="hold" display="0">
                  <p:stCondLst>
                    <p:cond delay="indefinite"/>
                  </p:stCondLst>
                  <p:endCondLst>
                    <p:cond evt="onStopAudio" delay="0">
                      <p:tgtEl>
                        <p:sldTgt/>
                      </p:tgtEl>
                    </p:cond>
                  </p:endCondLst>
                </p:cTn>
                <p:tgtEl>
                  <p:spTgt spid="7"/>
                </p:tgtEl>
              </p:cMediaNode>
            </p:audio>
          </p:childTnLst>
        </p:cTn>
      </p:par>
    </p:tnLst>
    <p:bldLst>
      <p:bldP spid="10"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a:extLst>
              <a:ext uri="{FF2B5EF4-FFF2-40B4-BE49-F238E27FC236}">
                <a16:creationId xmlns:a16="http://schemas.microsoft.com/office/drawing/2014/main" id="{274BC00A-2680-174A-BCB0-6105355888CA}"/>
              </a:ext>
            </a:extLst>
          </p:cNvPr>
          <p:cNvSpPr>
            <a:spLocks noGrp="1"/>
          </p:cNvSpPr>
          <p:nvPr>
            <p:ph type="title"/>
          </p:nvPr>
        </p:nvSpPr>
        <p:spPr/>
        <p:txBody>
          <a:bodyPr/>
          <a:lstStyle/>
          <a:p>
            <a:r>
              <a:rPr lang="de-DE" dirty="0"/>
              <a:t>Frage 2</a:t>
            </a:r>
            <a:endParaRPr lang="de-AT" dirty="0"/>
          </a:p>
        </p:txBody>
      </p:sp>
      <p:sp>
        <p:nvSpPr>
          <p:cNvPr id="5" name="Textplatzhalter 4">
            <a:extLst>
              <a:ext uri="{FF2B5EF4-FFF2-40B4-BE49-F238E27FC236}">
                <a16:creationId xmlns:a16="http://schemas.microsoft.com/office/drawing/2014/main" id="{851DD17D-98BE-738C-EAEB-BF6EBB12E929}"/>
              </a:ext>
            </a:extLst>
          </p:cNvPr>
          <p:cNvSpPr>
            <a:spLocks noGrp="1"/>
          </p:cNvSpPr>
          <p:nvPr>
            <p:ph type="body" idx="1"/>
          </p:nvPr>
        </p:nvSpPr>
        <p:spPr/>
        <p:txBody>
          <a:bodyPr/>
          <a:lstStyle/>
          <a:p>
            <a:pPr marL="0" indent="0">
              <a:buNone/>
            </a:pPr>
            <a:r>
              <a:rPr lang="de-DE" sz="2800" b="1" dirty="0"/>
              <a:t>Auf welcher Homepage kann ich Brutto in Netto umwandeln? </a:t>
            </a:r>
          </a:p>
          <a:p>
            <a:pPr marL="0" indent="0">
              <a:buNone/>
            </a:pPr>
            <a:endParaRPr lang="de-DE" dirty="0"/>
          </a:p>
          <a:p>
            <a:pPr marL="0" indent="0">
              <a:buNone/>
            </a:pPr>
            <a:r>
              <a:rPr lang="de-DE" dirty="0"/>
              <a:t>	</a:t>
            </a:r>
            <a:r>
              <a:rPr lang="de-DE" sz="2400" dirty="0">
                <a:solidFill>
                  <a:srgbClr val="FF0000"/>
                </a:solidFill>
              </a:rPr>
              <a:t>ams.or.at</a:t>
            </a:r>
          </a:p>
          <a:p>
            <a:pPr marL="0" indent="0">
              <a:buNone/>
            </a:pPr>
            <a:r>
              <a:rPr lang="de-DE" sz="2400" dirty="0"/>
              <a:t>	</a:t>
            </a:r>
            <a:r>
              <a:rPr lang="de-DE" sz="2400" dirty="0">
                <a:solidFill>
                  <a:srgbClr val="002060"/>
                </a:solidFill>
              </a:rPr>
              <a:t>bmf.gv.at</a:t>
            </a:r>
          </a:p>
          <a:p>
            <a:pPr marL="0" indent="0">
              <a:buNone/>
            </a:pPr>
            <a:r>
              <a:rPr lang="de-DE" sz="2400" dirty="0"/>
              <a:t>	</a:t>
            </a:r>
            <a:r>
              <a:rPr lang="de-DE" sz="2400" dirty="0">
                <a:solidFill>
                  <a:srgbClr val="92D050"/>
                </a:solidFill>
              </a:rPr>
              <a:t>bruttonetto.akwien.at</a:t>
            </a:r>
          </a:p>
          <a:p>
            <a:pPr marL="0" indent="0">
              <a:buNone/>
            </a:pPr>
            <a:r>
              <a:rPr lang="de-DE" sz="2400" dirty="0"/>
              <a:t>	</a:t>
            </a:r>
            <a:r>
              <a:rPr lang="de-DE" sz="2400" dirty="0">
                <a:solidFill>
                  <a:srgbClr val="00B0F0"/>
                </a:solidFill>
              </a:rPr>
              <a:t>wko.at</a:t>
            </a:r>
          </a:p>
          <a:p>
            <a:pPr marL="0" indent="0">
              <a:buNone/>
            </a:pPr>
            <a:endParaRPr lang="de-DE" dirty="0"/>
          </a:p>
          <a:p>
            <a:pPr marL="0" indent="0">
              <a:buNone/>
            </a:pPr>
            <a:endParaRPr lang="de-DE" dirty="0"/>
          </a:p>
          <a:p>
            <a:pPr marL="0" indent="0">
              <a:buNone/>
            </a:pPr>
            <a:endParaRPr lang="de-AT" dirty="0"/>
          </a:p>
        </p:txBody>
      </p:sp>
      <p:pic>
        <p:nvPicPr>
          <p:cNvPr id="1026" name="Picture 2" descr="Question Mark Thinking Sticker by Universal Kids for iOS &amp; Android | GIPHY">
            <a:extLst>
              <a:ext uri="{FF2B5EF4-FFF2-40B4-BE49-F238E27FC236}">
                <a16:creationId xmlns:a16="http://schemas.microsoft.com/office/drawing/2014/main" id="{B03328D0-FDC7-93E3-CD48-421A02903605}"/>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161636" y="2410485"/>
            <a:ext cx="4195527" cy="4195527"/>
          </a:xfrm>
          <a:prstGeom prst="rect">
            <a:avLst/>
          </a:prstGeom>
          <a:noFill/>
          <a:extLst>
            <a:ext uri="{909E8E84-426E-40DD-AFC4-6F175D3DCCD1}">
              <a14:hiddenFill xmlns:a14="http://schemas.microsoft.com/office/drawing/2010/main">
                <a:solidFill>
                  <a:srgbClr val="FFFFFF"/>
                </a:solidFill>
              </a14:hiddenFill>
            </a:ext>
          </a:extLst>
        </p:spPr>
      </p:pic>
      <p:pic>
        <p:nvPicPr>
          <p:cNvPr id="7" name="20-seconds-game-countdown-142456">
            <a:hlinkClick r:id="" action="ppaction://media"/>
            <a:extLst>
              <a:ext uri="{FF2B5EF4-FFF2-40B4-BE49-F238E27FC236}">
                <a16:creationId xmlns:a16="http://schemas.microsoft.com/office/drawing/2014/main" id="{D3A61B0D-1DF3-4ECB-2729-7455B6998C74}"/>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1578300" y="6395115"/>
            <a:ext cx="304800" cy="304800"/>
          </a:xfrm>
          <a:prstGeom prst="rect">
            <a:avLst/>
          </a:prstGeom>
        </p:spPr>
      </p:pic>
      <p:sp>
        <p:nvSpPr>
          <p:cNvPr id="10" name="Textplatzhalter 4">
            <a:extLst>
              <a:ext uri="{FF2B5EF4-FFF2-40B4-BE49-F238E27FC236}">
                <a16:creationId xmlns:a16="http://schemas.microsoft.com/office/drawing/2014/main" id="{D9DA6985-5758-1A8F-F948-00ECCA6FB88F}"/>
              </a:ext>
            </a:extLst>
          </p:cNvPr>
          <p:cNvSpPr txBox="1">
            <a:spLocks/>
          </p:cNvSpPr>
          <p:nvPr/>
        </p:nvSpPr>
        <p:spPr>
          <a:xfrm>
            <a:off x="602969" y="5875698"/>
            <a:ext cx="6826531" cy="98230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0" tIns="0" rIns="0" bIns="0">
            <a:normAutofit/>
          </a:bodyPr>
          <a:lstStyle>
            <a:lvl1pPr marL="228600" marR="0" indent="-2286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1pPr>
            <a:lvl2pPr marL="7112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2pPr>
            <a:lvl3pPr marL="1200150" marR="0" indent="-28575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3pPr>
            <a:lvl4pPr marL="1698171" marR="0" indent="-326571"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4pPr>
            <a:lvl5pPr marL="2209800" marR="0" indent="-381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5pPr>
            <a:lvl6pPr marL="25400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6pPr>
            <a:lvl7pPr marL="29972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7pPr>
            <a:lvl8pPr marL="34544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8pPr>
            <a:lvl9pPr marL="39116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9pPr>
          </a:lstStyle>
          <a:p>
            <a:pPr marL="0" indent="0" hangingPunct="1">
              <a:buFont typeface="Arial"/>
              <a:buNone/>
            </a:pPr>
            <a:r>
              <a:rPr lang="de-DE" b="1" dirty="0"/>
              <a:t>Die richtigen Antworten lauten</a:t>
            </a:r>
            <a:r>
              <a:rPr lang="de-DE" dirty="0"/>
              <a:t>: bmf.gv.at und bruttonetto.akwien.at</a:t>
            </a:r>
            <a:endParaRPr lang="de-AT" dirty="0"/>
          </a:p>
        </p:txBody>
      </p:sp>
    </p:spTree>
    <p:extLst>
      <p:ext uri="{BB962C8B-B14F-4D97-AF65-F5344CB8AC3E}">
        <p14:creationId xmlns:p14="http://schemas.microsoft.com/office/powerpoint/2010/main" val="1994323337"/>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
                                            <p:txEl>
                                              <p:pRg st="5" end="5"/>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026"/>
                                        </p:tgtEl>
                                        <p:attrNameLst>
                                          <p:attrName>style.visibility</p:attrName>
                                        </p:attrNameLst>
                                      </p:cBhvr>
                                      <p:to>
                                        <p:strVal val="visible"/>
                                      </p:to>
                                    </p:set>
                                  </p:childTnLst>
                                </p:cTn>
                              </p:par>
                              <p:par>
                                <p:cTn id="23" presetID="1" presetClass="mediacall" presetSubtype="0" fill="hold" nodeType="withEffect">
                                  <p:stCondLst>
                                    <p:cond delay="0"/>
                                  </p:stCondLst>
                                  <p:childTnLst>
                                    <p:cmd type="call" cmd="playFrom(0.0)">
                                      <p:cBhvr>
                                        <p:cTn id="24" dur="30589" fill="hold"/>
                                        <p:tgtEl>
                                          <p:spTgt spid="7"/>
                                        </p:tgtEl>
                                      </p:cBhvr>
                                    </p:cmd>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p:cMediaNode vol="80000">
                <p:cTn id="29" fill="hold" display="0">
                  <p:stCondLst>
                    <p:cond delay="indefinite"/>
                  </p:stCondLst>
                  <p:endCondLst>
                    <p:cond evt="onStopAudio" delay="0">
                      <p:tgtEl>
                        <p:sldTgt/>
                      </p:tgtEl>
                    </p:cond>
                  </p:endCondLst>
                </p:cTn>
                <p:tgtEl>
                  <p:spTgt spid="7"/>
                </p:tgtEl>
              </p:cMediaNode>
            </p:audio>
          </p:childTnLst>
        </p:cTn>
      </p:par>
    </p:tnLst>
    <p:bldLst>
      <p:bldP spid="10"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a:extLst>
              <a:ext uri="{FF2B5EF4-FFF2-40B4-BE49-F238E27FC236}">
                <a16:creationId xmlns:a16="http://schemas.microsoft.com/office/drawing/2014/main" id="{274BC00A-2680-174A-BCB0-6105355888CA}"/>
              </a:ext>
            </a:extLst>
          </p:cNvPr>
          <p:cNvSpPr>
            <a:spLocks noGrp="1"/>
          </p:cNvSpPr>
          <p:nvPr>
            <p:ph type="title"/>
          </p:nvPr>
        </p:nvSpPr>
        <p:spPr/>
        <p:txBody>
          <a:bodyPr/>
          <a:lstStyle/>
          <a:p>
            <a:r>
              <a:rPr lang="de-DE" dirty="0"/>
              <a:t>Frage 3</a:t>
            </a:r>
            <a:endParaRPr lang="de-AT" dirty="0"/>
          </a:p>
        </p:txBody>
      </p:sp>
      <p:sp>
        <p:nvSpPr>
          <p:cNvPr id="5" name="Textplatzhalter 4">
            <a:extLst>
              <a:ext uri="{FF2B5EF4-FFF2-40B4-BE49-F238E27FC236}">
                <a16:creationId xmlns:a16="http://schemas.microsoft.com/office/drawing/2014/main" id="{851DD17D-98BE-738C-EAEB-BF6EBB12E929}"/>
              </a:ext>
            </a:extLst>
          </p:cNvPr>
          <p:cNvSpPr>
            <a:spLocks noGrp="1"/>
          </p:cNvSpPr>
          <p:nvPr>
            <p:ph type="body" idx="1"/>
          </p:nvPr>
        </p:nvSpPr>
        <p:spPr/>
        <p:txBody>
          <a:bodyPr/>
          <a:lstStyle/>
          <a:p>
            <a:pPr marL="0" indent="0">
              <a:buNone/>
            </a:pPr>
            <a:r>
              <a:rPr lang="de-DE" sz="2800" b="1" dirty="0"/>
              <a:t>Wie lange dauert es, um einen (ersten) Eindruck von jemand anderen zu haben? </a:t>
            </a:r>
          </a:p>
          <a:p>
            <a:pPr marL="0" indent="0">
              <a:buNone/>
            </a:pPr>
            <a:endParaRPr lang="de-DE" dirty="0"/>
          </a:p>
          <a:p>
            <a:pPr marL="0" indent="0">
              <a:buNone/>
            </a:pPr>
            <a:r>
              <a:rPr lang="de-DE" dirty="0"/>
              <a:t>	</a:t>
            </a:r>
            <a:r>
              <a:rPr lang="de-DE" sz="2400" dirty="0">
                <a:solidFill>
                  <a:srgbClr val="FF0000"/>
                </a:solidFill>
              </a:rPr>
              <a:t>1 Gespräch lang</a:t>
            </a:r>
          </a:p>
          <a:p>
            <a:pPr marL="0" indent="0">
              <a:buNone/>
            </a:pPr>
            <a:r>
              <a:rPr lang="de-DE" sz="2400" dirty="0"/>
              <a:t>	</a:t>
            </a:r>
            <a:r>
              <a:rPr lang="de-DE" sz="2400" dirty="0">
                <a:solidFill>
                  <a:srgbClr val="002060"/>
                </a:solidFill>
              </a:rPr>
              <a:t>30 Minuten</a:t>
            </a:r>
          </a:p>
          <a:p>
            <a:pPr marL="0" indent="0">
              <a:buNone/>
            </a:pPr>
            <a:r>
              <a:rPr lang="de-DE" sz="2400" dirty="0"/>
              <a:t>	</a:t>
            </a:r>
            <a:r>
              <a:rPr lang="de-DE" sz="2400" dirty="0">
                <a:solidFill>
                  <a:srgbClr val="92D050"/>
                </a:solidFill>
              </a:rPr>
              <a:t>0,7 Sekunden</a:t>
            </a:r>
          </a:p>
          <a:p>
            <a:pPr marL="0" indent="0">
              <a:buNone/>
            </a:pPr>
            <a:r>
              <a:rPr lang="de-DE" sz="2400" dirty="0"/>
              <a:t>	</a:t>
            </a:r>
            <a:r>
              <a:rPr lang="de-DE" sz="2400" dirty="0">
                <a:solidFill>
                  <a:srgbClr val="00B0F0"/>
                </a:solidFill>
              </a:rPr>
              <a:t>2 Jahre</a:t>
            </a:r>
          </a:p>
          <a:p>
            <a:pPr marL="0" indent="0">
              <a:buNone/>
            </a:pPr>
            <a:endParaRPr lang="de-DE" dirty="0"/>
          </a:p>
          <a:p>
            <a:pPr marL="0" indent="0">
              <a:buNone/>
            </a:pPr>
            <a:endParaRPr lang="de-DE" dirty="0"/>
          </a:p>
          <a:p>
            <a:pPr marL="0" indent="0">
              <a:buNone/>
            </a:pPr>
            <a:endParaRPr lang="de-AT" dirty="0"/>
          </a:p>
        </p:txBody>
      </p:sp>
      <p:pic>
        <p:nvPicPr>
          <p:cNvPr id="1026" name="Picture 2" descr="Question Mark Thinking Sticker by Universal Kids for iOS &amp; Android | GIPHY">
            <a:extLst>
              <a:ext uri="{FF2B5EF4-FFF2-40B4-BE49-F238E27FC236}">
                <a16:creationId xmlns:a16="http://schemas.microsoft.com/office/drawing/2014/main" id="{B03328D0-FDC7-93E3-CD48-421A02903605}"/>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161636" y="2410485"/>
            <a:ext cx="4195527" cy="4195527"/>
          </a:xfrm>
          <a:prstGeom prst="rect">
            <a:avLst/>
          </a:prstGeom>
          <a:noFill/>
          <a:extLst>
            <a:ext uri="{909E8E84-426E-40DD-AFC4-6F175D3DCCD1}">
              <a14:hiddenFill xmlns:a14="http://schemas.microsoft.com/office/drawing/2010/main">
                <a:solidFill>
                  <a:srgbClr val="FFFFFF"/>
                </a:solidFill>
              </a14:hiddenFill>
            </a:ext>
          </a:extLst>
        </p:spPr>
      </p:pic>
      <p:pic>
        <p:nvPicPr>
          <p:cNvPr id="7" name="20-seconds-game-countdown-142456">
            <a:hlinkClick r:id="" action="ppaction://media"/>
            <a:extLst>
              <a:ext uri="{FF2B5EF4-FFF2-40B4-BE49-F238E27FC236}">
                <a16:creationId xmlns:a16="http://schemas.microsoft.com/office/drawing/2014/main" id="{D3A61B0D-1DF3-4ECB-2729-7455B6998C74}"/>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1578300" y="6395115"/>
            <a:ext cx="304800" cy="304800"/>
          </a:xfrm>
          <a:prstGeom prst="rect">
            <a:avLst/>
          </a:prstGeom>
        </p:spPr>
      </p:pic>
      <p:sp>
        <p:nvSpPr>
          <p:cNvPr id="10" name="Textplatzhalter 4">
            <a:extLst>
              <a:ext uri="{FF2B5EF4-FFF2-40B4-BE49-F238E27FC236}">
                <a16:creationId xmlns:a16="http://schemas.microsoft.com/office/drawing/2014/main" id="{D9DA6985-5758-1A8F-F948-00ECCA6FB88F}"/>
              </a:ext>
            </a:extLst>
          </p:cNvPr>
          <p:cNvSpPr txBox="1">
            <a:spLocks/>
          </p:cNvSpPr>
          <p:nvPr/>
        </p:nvSpPr>
        <p:spPr>
          <a:xfrm>
            <a:off x="602969" y="5875698"/>
            <a:ext cx="6826531" cy="51941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0" tIns="0" rIns="0" bIns="0">
            <a:normAutofit/>
          </a:bodyPr>
          <a:lstStyle>
            <a:lvl1pPr marL="228600" marR="0" indent="-2286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1pPr>
            <a:lvl2pPr marL="7112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2pPr>
            <a:lvl3pPr marL="1200150" marR="0" indent="-28575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3pPr>
            <a:lvl4pPr marL="1698171" marR="0" indent="-326571"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4pPr>
            <a:lvl5pPr marL="2209800" marR="0" indent="-381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5pPr>
            <a:lvl6pPr marL="25400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6pPr>
            <a:lvl7pPr marL="29972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7pPr>
            <a:lvl8pPr marL="34544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8pPr>
            <a:lvl9pPr marL="39116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9pPr>
          </a:lstStyle>
          <a:p>
            <a:pPr marL="0" indent="0" hangingPunct="1">
              <a:buFont typeface="Arial"/>
              <a:buNone/>
            </a:pPr>
            <a:r>
              <a:rPr lang="de-DE" b="1" dirty="0"/>
              <a:t>Die richtige Antwort lautet</a:t>
            </a:r>
            <a:r>
              <a:rPr lang="de-DE" dirty="0"/>
              <a:t>: 0,7 Sekunden</a:t>
            </a:r>
            <a:endParaRPr lang="de-AT" dirty="0"/>
          </a:p>
        </p:txBody>
      </p:sp>
    </p:spTree>
    <p:extLst>
      <p:ext uri="{BB962C8B-B14F-4D97-AF65-F5344CB8AC3E}">
        <p14:creationId xmlns:p14="http://schemas.microsoft.com/office/powerpoint/2010/main" val="991082131"/>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
                                            <p:txEl>
                                              <p:pRg st="5" end="5"/>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026"/>
                                        </p:tgtEl>
                                        <p:attrNameLst>
                                          <p:attrName>style.visibility</p:attrName>
                                        </p:attrNameLst>
                                      </p:cBhvr>
                                      <p:to>
                                        <p:strVal val="visible"/>
                                      </p:to>
                                    </p:set>
                                  </p:childTnLst>
                                </p:cTn>
                              </p:par>
                              <p:par>
                                <p:cTn id="23" presetID="1" presetClass="mediacall" presetSubtype="0" fill="hold" nodeType="withEffect">
                                  <p:stCondLst>
                                    <p:cond delay="0"/>
                                  </p:stCondLst>
                                  <p:childTnLst>
                                    <p:cmd type="call" cmd="playFrom(0.0)">
                                      <p:cBhvr>
                                        <p:cTn id="24" dur="30589" fill="hold"/>
                                        <p:tgtEl>
                                          <p:spTgt spid="7"/>
                                        </p:tgtEl>
                                      </p:cBhvr>
                                    </p:cmd>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p:cMediaNode vol="80000">
                <p:cTn id="29" fill="hold" display="0">
                  <p:stCondLst>
                    <p:cond delay="indefinite"/>
                  </p:stCondLst>
                  <p:endCondLst>
                    <p:cond evt="onStopAudio" delay="0">
                      <p:tgtEl>
                        <p:sldTgt/>
                      </p:tgtEl>
                    </p:cond>
                  </p:endCondLst>
                </p:cTn>
                <p:tgtEl>
                  <p:spTgt spid="7"/>
                </p:tgtEl>
              </p:cMediaNode>
            </p:audio>
          </p:childTnLst>
        </p:cTn>
      </p:par>
    </p:tnLst>
    <p:bldLst>
      <p:bldP spid="10"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2" name="Titel 1"/>
          <p:cNvSpPr txBox="1">
            <a:spLocks noGrp="1"/>
          </p:cNvSpPr>
          <p:nvPr>
            <p:ph type="title"/>
          </p:nvPr>
        </p:nvSpPr>
        <p:spPr>
          <a:xfrm>
            <a:off x="369581" y="2136138"/>
            <a:ext cx="8647674" cy="1968502"/>
          </a:xfrm>
          <a:prstGeom prst="rect">
            <a:avLst/>
          </a:prstGeom>
        </p:spPr>
        <p:txBody>
          <a:bodyPr>
            <a:normAutofit fontScale="90000"/>
          </a:bodyPr>
          <a:lstStyle>
            <a:lvl1pPr>
              <a:defRPr b="0" cap="none"/>
            </a:lvl1pPr>
          </a:lstStyle>
          <a:p>
            <a:r>
              <a:rPr lang="de-DE" dirty="0"/>
              <a:t>Das Berufsorientierungs-dreieck</a:t>
            </a:r>
            <a:endParaRPr dirty="0"/>
          </a:p>
        </p:txBody>
      </p:sp>
      <p:sp>
        <p:nvSpPr>
          <p:cNvPr id="363" name="Textplatzhalter 2"/>
          <p:cNvSpPr txBox="1">
            <a:spLocks noGrp="1"/>
          </p:cNvSpPr>
          <p:nvPr>
            <p:ph type="body" sz="quarter" idx="1"/>
          </p:nvPr>
        </p:nvSpPr>
        <p:spPr>
          <a:xfrm>
            <a:off x="369581" y="4337409"/>
            <a:ext cx="7355834" cy="314956"/>
          </a:xfrm>
          <a:prstGeom prst="rect">
            <a:avLst/>
          </a:prstGeom>
        </p:spPr>
        <p:txBody>
          <a:bodyPr/>
          <a:lstStyle/>
          <a:p>
            <a:r>
              <a:rPr lang="de-DE" dirty="0"/>
              <a:t>Eine Methode von Eva-Maria Lass</a:t>
            </a:r>
            <a:endParaRPr dirty="0"/>
          </a:p>
        </p:txBody>
      </p:sp>
    </p:spTree>
  </p:cSld>
  <p:clrMapOvr>
    <a:masterClrMapping/>
  </p:clrMapOvr>
  <p:transition spd="med"/>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a:extLst>
              <a:ext uri="{FF2B5EF4-FFF2-40B4-BE49-F238E27FC236}">
                <a16:creationId xmlns:a16="http://schemas.microsoft.com/office/drawing/2014/main" id="{274BC00A-2680-174A-BCB0-6105355888CA}"/>
              </a:ext>
            </a:extLst>
          </p:cNvPr>
          <p:cNvSpPr>
            <a:spLocks noGrp="1"/>
          </p:cNvSpPr>
          <p:nvPr>
            <p:ph type="title"/>
          </p:nvPr>
        </p:nvSpPr>
        <p:spPr/>
        <p:txBody>
          <a:bodyPr/>
          <a:lstStyle/>
          <a:p>
            <a:r>
              <a:rPr lang="de-DE" dirty="0"/>
              <a:t>Frage 4</a:t>
            </a:r>
            <a:endParaRPr lang="de-AT" dirty="0"/>
          </a:p>
        </p:txBody>
      </p:sp>
      <p:sp>
        <p:nvSpPr>
          <p:cNvPr id="5" name="Textplatzhalter 4">
            <a:extLst>
              <a:ext uri="{FF2B5EF4-FFF2-40B4-BE49-F238E27FC236}">
                <a16:creationId xmlns:a16="http://schemas.microsoft.com/office/drawing/2014/main" id="{851DD17D-98BE-738C-EAEB-BF6EBB12E929}"/>
              </a:ext>
            </a:extLst>
          </p:cNvPr>
          <p:cNvSpPr>
            <a:spLocks noGrp="1"/>
          </p:cNvSpPr>
          <p:nvPr>
            <p:ph type="body" idx="1"/>
          </p:nvPr>
        </p:nvSpPr>
        <p:spPr/>
        <p:txBody>
          <a:bodyPr/>
          <a:lstStyle/>
          <a:p>
            <a:pPr marL="0" indent="0">
              <a:buNone/>
            </a:pPr>
            <a:r>
              <a:rPr lang="de-DE" sz="2800" b="1" dirty="0"/>
              <a:t>Wie viel verdienen unselbstständig Beschäftigte (Angestellte) in Österreich im Schnitt brutto im Monat (inklusive 13. + 14. Gehalt)? </a:t>
            </a:r>
          </a:p>
          <a:p>
            <a:pPr marL="0" indent="0">
              <a:buNone/>
            </a:pPr>
            <a:endParaRPr lang="de-DE" dirty="0"/>
          </a:p>
          <a:p>
            <a:pPr marL="0" indent="0">
              <a:buNone/>
            </a:pPr>
            <a:r>
              <a:rPr lang="de-DE" dirty="0"/>
              <a:t>	</a:t>
            </a:r>
            <a:r>
              <a:rPr lang="de-DE" sz="2400" dirty="0">
                <a:solidFill>
                  <a:srgbClr val="FF0000"/>
                </a:solidFill>
              </a:rPr>
              <a:t>€ 2.386,00</a:t>
            </a:r>
          </a:p>
          <a:p>
            <a:pPr marL="0" indent="0">
              <a:buNone/>
            </a:pPr>
            <a:r>
              <a:rPr lang="de-DE" sz="2400" dirty="0"/>
              <a:t>	</a:t>
            </a:r>
            <a:r>
              <a:rPr lang="de-DE" sz="2400" dirty="0">
                <a:solidFill>
                  <a:srgbClr val="002060"/>
                </a:solidFill>
              </a:rPr>
              <a:t>€</a:t>
            </a:r>
            <a:r>
              <a:rPr lang="de-DE" sz="2400" dirty="0"/>
              <a:t> </a:t>
            </a:r>
            <a:r>
              <a:rPr lang="de-DE" sz="2400" dirty="0">
                <a:solidFill>
                  <a:srgbClr val="002060"/>
                </a:solidFill>
              </a:rPr>
              <a:t>2.790,00</a:t>
            </a:r>
          </a:p>
          <a:p>
            <a:pPr marL="0" indent="0">
              <a:buNone/>
            </a:pPr>
            <a:r>
              <a:rPr lang="de-DE" sz="2400" dirty="0"/>
              <a:t>	</a:t>
            </a:r>
            <a:r>
              <a:rPr lang="de-DE" sz="2400" dirty="0">
                <a:solidFill>
                  <a:srgbClr val="92D050"/>
                </a:solidFill>
              </a:rPr>
              <a:t>€</a:t>
            </a:r>
            <a:r>
              <a:rPr lang="de-DE" sz="2400" dirty="0"/>
              <a:t> </a:t>
            </a:r>
            <a:r>
              <a:rPr lang="de-DE" sz="2400" dirty="0">
                <a:solidFill>
                  <a:srgbClr val="92D050"/>
                </a:solidFill>
              </a:rPr>
              <a:t>1.870,69</a:t>
            </a:r>
          </a:p>
          <a:p>
            <a:pPr marL="0" indent="0">
              <a:buNone/>
            </a:pPr>
            <a:r>
              <a:rPr lang="de-DE" sz="2400" dirty="0"/>
              <a:t>	</a:t>
            </a:r>
            <a:r>
              <a:rPr lang="de-DE" sz="2400" dirty="0">
                <a:solidFill>
                  <a:srgbClr val="00B0F0"/>
                </a:solidFill>
              </a:rPr>
              <a:t>€</a:t>
            </a:r>
            <a:r>
              <a:rPr lang="de-DE" sz="2400" dirty="0"/>
              <a:t> </a:t>
            </a:r>
            <a:r>
              <a:rPr lang="de-DE" sz="2400" dirty="0">
                <a:solidFill>
                  <a:srgbClr val="00B0F0"/>
                </a:solidFill>
              </a:rPr>
              <a:t>1.370,14</a:t>
            </a:r>
          </a:p>
          <a:p>
            <a:pPr marL="0" indent="0">
              <a:buNone/>
            </a:pPr>
            <a:endParaRPr lang="de-DE" dirty="0"/>
          </a:p>
          <a:p>
            <a:pPr marL="0" indent="0">
              <a:buNone/>
            </a:pPr>
            <a:endParaRPr lang="de-DE" dirty="0"/>
          </a:p>
          <a:p>
            <a:pPr marL="0" indent="0">
              <a:buNone/>
            </a:pPr>
            <a:endParaRPr lang="de-AT" dirty="0"/>
          </a:p>
        </p:txBody>
      </p:sp>
      <p:pic>
        <p:nvPicPr>
          <p:cNvPr id="1026" name="Picture 2" descr="Question Mark Thinking Sticker by Universal Kids for iOS &amp; Android | GIPHY">
            <a:extLst>
              <a:ext uri="{FF2B5EF4-FFF2-40B4-BE49-F238E27FC236}">
                <a16:creationId xmlns:a16="http://schemas.microsoft.com/office/drawing/2014/main" id="{B03328D0-FDC7-93E3-CD48-421A02903605}"/>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161636" y="2410485"/>
            <a:ext cx="4195527" cy="4195527"/>
          </a:xfrm>
          <a:prstGeom prst="rect">
            <a:avLst/>
          </a:prstGeom>
          <a:noFill/>
          <a:extLst>
            <a:ext uri="{909E8E84-426E-40DD-AFC4-6F175D3DCCD1}">
              <a14:hiddenFill xmlns:a14="http://schemas.microsoft.com/office/drawing/2010/main">
                <a:solidFill>
                  <a:srgbClr val="FFFFFF"/>
                </a:solidFill>
              </a14:hiddenFill>
            </a:ext>
          </a:extLst>
        </p:spPr>
      </p:pic>
      <p:pic>
        <p:nvPicPr>
          <p:cNvPr id="7" name="20-seconds-game-countdown-142456">
            <a:hlinkClick r:id="" action="ppaction://media"/>
            <a:extLst>
              <a:ext uri="{FF2B5EF4-FFF2-40B4-BE49-F238E27FC236}">
                <a16:creationId xmlns:a16="http://schemas.microsoft.com/office/drawing/2014/main" id="{D3A61B0D-1DF3-4ECB-2729-7455B6998C74}"/>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1578300" y="6395115"/>
            <a:ext cx="304800" cy="304800"/>
          </a:xfrm>
          <a:prstGeom prst="rect">
            <a:avLst/>
          </a:prstGeom>
        </p:spPr>
      </p:pic>
      <p:sp>
        <p:nvSpPr>
          <p:cNvPr id="10" name="Textplatzhalter 4">
            <a:extLst>
              <a:ext uri="{FF2B5EF4-FFF2-40B4-BE49-F238E27FC236}">
                <a16:creationId xmlns:a16="http://schemas.microsoft.com/office/drawing/2014/main" id="{D9DA6985-5758-1A8F-F948-00ECCA6FB88F}"/>
              </a:ext>
            </a:extLst>
          </p:cNvPr>
          <p:cNvSpPr txBox="1">
            <a:spLocks/>
          </p:cNvSpPr>
          <p:nvPr/>
        </p:nvSpPr>
        <p:spPr>
          <a:xfrm>
            <a:off x="602969" y="5875698"/>
            <a:ext cx="6826531" cy="43456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0" tIns="0" rIns="0" bIns="0">
            <a:normAutofit/>
          </a:bodyPr>
          <a:lstStyle>
            <a:lvl1pPr marL="228600" marR="0" indent="-2286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1pPr>
            <a:lvl2pPr marL="7112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2pPr>
            <a:lvl3pPr marL="1200150" marR="0" indent="-28575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3pPr>
            <a:lvl4pPr marL="1698171" marR="0" indent="-326571"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4pPr>
            <a:lvl5pPr marL="2209800" marR="0" indent="-381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5pPr>
            <a:lvl6pPr marL="25400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6pPr>
            <a:lvl7pPr marL="29972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7pPr>
            <a:lvl8pPr marL="34544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8pPr>
            <a:lvl9pPr marL="39116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9pPr>
          </a:lstStyle>
          <a:p>
            <a:pPr marL="0" indent="0" hangingPunct="1">
              <a:buFont typeface="Arial"/>
              <a:buNone/>
            </a:pPr>
            <a:r>
              <a:rPr lang="de-DE" b="1" dirty="0"/>
              <a:t>Die richtige Antwort lautet</a:t>
            </a:r>
            <a:r>
              <a:rPr lang="de-DE" dirty="0"/>
              <a:t>: € 2.790,00</a:t>
            </a:r>
          </a:p>
        </p:txBody>
      </p:sp>
      <p:sp>
        <p:nvSpPr>
          <p:cNvPr id="2" name="Textplatzhalter 4">
            <a:extLst>
              <a:ext uri="{FF2B5EF4-FFF2-40B4-BE49-F238E27FC236}">
                <a16:creationId xmlns:a16="http://schemas.microsoft.com/office/drawing/2014/main" id="{4D653CCB-1A91-525C-C1E8-F7B74119B5DA}"/>
              </a:ext>
            </a:extLst>
          </p:cNvPr>
          <p:cNvSpPr txBox="1">
            <a:spLocks/>
          </p:cNvSpPr>
          <p:nvPr/>
        </p:nvSpPr>
        <p:spPr>
          <a:xfrm>
            <a:off x="602970" y="6263838"/>
            <a:ext cx="3136112" cy="43456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0" tIns="0" rIns="0" bIns="0">
            <a:normAutofit/>
          </a:bodyPr>
          <a:lstStyle>
            <a:lvl1pPr marL="228600" marR="0" indent="-2286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1pPr>
            <a:lvl2pPr marL="7112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2pPr>
            <a:lvl3pPr marL="1200150" marR="0" indent="-28575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3pPr>
            <a:lvl4pPr marL="1698171" marR="0" indent="-326571"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4pPr>
            <a:lvl5pPr marL="2209800" marR="0" indent="-381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5pPr>
            <a:lvl6pPr marL="25400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6pPr>
            <a:lvl7pPr marL="29972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7pPr>
            <a:lvl8pPr marL="34544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8pPr>
            <a:lvl9pPr marL="39116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9pPr>
          </a:lstStyle>
          <a:p>
            <a:pPr marL="0" indent="0" hangingPunct="1">
              <a:buFont typeface="Arial"/>
              <a:buNone/>
            </a:pPr>
            <a:r>
              <a:rPr lang="de-DE" b="1" dirty="0"/>
              <a:t>Wie viel ist das netto?</a:t>
            </a:r>
            <a:r>
              <a:rPr lang="de-DE" dirty="0"/>
              <a:t>:</a:t>
            </a:r>
          </a:p>
        </p:txBody>
      </p:sp>
      <p:sp>
        <p:nvSpPr>
          <p:cNvPr id="3" name="Textplatzhalter 4">
            <a:extLst>
              <a:ext uri="{FF2B5EF4-FFF2-40B4-BE49-F238E27FC236}">
                <a16:creationId xmlns:a16="http://schemas.microsoft.com/office/drawing/2014/main" id="{F9B1FE6B-0462-6AEC-3CB2-7CBF71840660}"/>
              </a:ext>
            </a:extLst>
          </p:cNvPr>
          <p:cNvSpPr txBox="1">
            <a:spLocks/>
          </p:cNvSpPr>
          <p:nvPr/>
        </p:nvSpPr>
        <p:spPr>
          <a:xfrm>
            <a:off x="3739082" y="6261923"/>
            <a:ext cx="3136112" cy="43456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0" tIns="0" rIns="0" bIns="0">
            <a:normAutofit/>
          </a:bodyPr>
          <a:lstStyle>
            <a:lvl1pPr marL="228600" marR="0" indent="-2286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1pPr>
            <a:lvl2pPr marL="7112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2pPr>
            <a:lvl3pPr marL="1200150" marR="0" indent="-28575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3pPr>
            <a:lvl4pPr marL="1698171" marR="0" indent="-326571"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4pPr>
            <a:lvl5pPr marL="2209800" marR="0" indent="-381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5pPr>
            <a:lvl6pPr marL="25400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6pPr>
            <a:lvl7pPr marL="29972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7pPr>
            <a:lvl8pPr marL="34544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8pPr>
            <a:lvl9pPr marL="39116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9pPr>
          </a:lstStyle>
          <a:p>
            <a:pPr marL="0" indent="0" hangingPunct="1">
              <a:buNone/>
            </a:pPr>
            <a:r>
              <a:rPr lang="de-DE" dirty="0"/>
              <a:t>ca. € 2.045,00</a:t>
            </a:r>
          </a:p>
        </p:txBody>
      </p:sp>
    </p:spTree>
    <p:extLst>
      <p:ext uri="{BB962C8B-B14F-4D97-AF65-F5344CB8AC3E}">
        <p14:creationId xmlns:p14="http://schemas.microsoft.com/office/powerpoint/2010/main" val="3264734746"/>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
                                            <p:txEl>
                                              <p:pRg st="5" end="5"/>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026"/>
                                        </p:tgtEl>
                                        <p:attrNameLst>
                                          <p:attrName>style.visibility</p:attrName>
                                        </p:attrNameLst>
                                      </p:cBhvr>
                                      <p:to>
                                        <p:strVal val="visible"/>
                                      </p:to>
                                    </p:set>
                                  </p:childTnLst>
                                </p:cTn>
                              </p:par>
                              <p:par>
                                <p:cTn id="23" presetID="1" presetClass="mediacall" presetSubtype="0" fill="hold" nodeType="withEffect">
                                  <p:stCondLst>
                                    <p:cond delay="0"/>
                                  </p:stCondLst>
                                  <p:childTnLst>
                                    <p:cmd type="call" cmd="playFrom(0.0)">
                                      <p:cBhvr>
                                        <p:cTn id="24" dur="30589" fill="hold"/>
                                        <p:tgtEl>
                                          <p:spTgt spid="7"/>
                                        </p:tgtEl>
                                      </p:cBhvr>
                                    </p:cmd>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10"/>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2"/>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p:cMediaNode vol="80000">
                <p:cTn id="37" fill="hold" display="0">
                  <p:stCondLst>
                    <p:cond delay="indefinite"/>
                  </p:stCondLst>
                  <p:endCondLst>
                    <p:cond evt="onStopAudio" delay="0">
                      <p:tgtEl>
                        <p:sldTgt/>
                      </p:tgtEl>
                    </p:cond>
                  </p:endCondLst>
                </p:cTn>
                <p:tgtEl>
                  <p:spTgt spid="7"/>
                </p:tgtEl>
              </p:cMediaNode>
            </p:audio>
          </p:childTnLst>
        </p:cTn>
      </p:par>
    </p:tnLst>
    <p:bldLst>
      <p:bldP spid="10" grpId="0" animBg="1"/>
      <p:bldP spid="2" grpId="0" animBg="1"/>
      <p:bldP spid="3"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a:extLst>
              <a:ext uri="{FF2B5EF4-FFF2-40B4-BE49-F238E27FC236}">
                <a16:creationId xmlns:a16="http://schemas.microsoft.com/office/drawing/2014/main" id="{274BC00A-2680-174A-BCB0-6105355888CA}"/>
              </a:ext>
            </a:extLst>
          </p:cNvPr>
          <p:cNvSpPr>
            <a:spLocks noGrp="1"/>
          </p:cNvSpPr>
          <p:nvPr>
            <p:ph type="title"/>
          </p:nvPr>
        </p:nvSpPr>
        <p:spPr/>
        <p:txBody>
          <a:bodyPr/>
          <a:lstStyle/>
          <a:p>
            <a:r>
              <a:rPr lang="de-DE" dirty="0"/>
              <a:t>Frage 5</a:t>
            </a:r>
            <a:endParaRPr lang="de-AT" dirty="0"/>
          </a:p>
        </p:txBody>
      </p:sp>
      <p:sp>
        <p:nvSpPr>
          <p:cNvPr id="5" name="Textplatzhalter 4">
            <a:extLst>
              <a:ext uri="{FF2B5EF4-FFF2-40B4-BE49-F238E27FC236}">
                <a16:creationId xmlns:a16="http://schemas.microsoft.com/office/drawing/2014/main" id="{851DD17D-98BE-738C-EAEB-BF6EBB12E929}"/>
              </a:ext>
            </a:extLst>
          </p:cNvPr>
          <p:cNvSpPr>
            <a:spLocks noGrp="1"/>
          </p:cNvSpPr>
          <p:nvPr>
            <p:ph type="body" idx="1"/>
          </p:nvPr>
        </p:nvSpPr>
        <p:spPr/>
        <p:txBody>
          <a:bodyPr/>
          <a:lstStyle/>
          <a:p>
            <a:pPr marL="0" indent="0">
              <a:buNone/>
            </a:pPr>
            <a:r>
              <a:rPr lang="de-DE" sz="2800" b="1" dirty="0"/>
              <a:t>Was waren 2023 die drei häufigsten Lehrberufe bei jungen Frauen? </a:t>
            </a:r>
          </a:p>
          <a:p>
            <a:pPr marL="0" indent="0">
              <a:buNone/>
            </a:pPr>
            <a:endParaRPr lang="de-DE" dirty="0"/>
          </a:p>
          <a:p>
            <a:pPr marL="0" indent="0">
              <a:buNone/>
            </a:pPr>
            <a:r>
              <a:rPr lang="de-DE" dirty="0"/>
              <a:t>	</a:t>
            </a:r>
            <a:r>
              <a:rPr lang="de-DE" sz="2400" dirty="0">
                <a:solidFill>
                  <a:srgbClr val="FF0000"/>
                </a:solidFill>
              </a:rPr>
              <a:t>Einzelhandel, Bürokauffrau, Frisörin </a:t>
            </a:r>
          </a:p>
          <a:p>
            <a:pPr marL="0" indent="0">
              <a:buNone/>
            </a:pPr>
            <a:r>
              <a:rPr lang="de-DE" sz="2400" dirty="0"/>
              <a:t>	</a:t>
            </a:r>
            <a:r>
              <a:rPr lang="de-DE" sz="2400" dirty="0">
                <a:solidFill>
                  <a:srgbClr val="002060"/>
                </a:solidFill>
              </a:rPr>
              <a:t>Frisörin, Restaurantfachfrau, Köchin</a:t>
            </a:r>
          </a:p>
          <a:p>
            <a:pPr marL="0" indent="0">
              <a:buNone/>
            </a:pPr>
            <a:r>
              <a:rPr lang="de-DE" sz="2400" dirty="0"/>
              <a:t>	</a:t>
            </a:r>
            <a:r>
              <a:rPr lang="de-DE" sz="2400" dirty="0">
                <a:solidFill>
                  <a:srgbClr val="92D050"/>
                </a:solidFill>
              </a:rPr>
              <a:t>Bürokauffrau, Köchin, </a:t>
            </a:r>
            <a:br>
              <a:rPr lang="de-DE" sz="2400" dirty="0">
                <a:solidFill>
                  <a:srgbClr val="92D050"/>
                </a:solidFill>
              </a:rPr>
            </a:br>
            <a:r>
              <a:rPr lang="de-DE" sz="2400" dirty="0">
                <a:solidFill>
                  <a:srgbClr val="92D050"/>
                </a:solidFill>
              </a:rPr>
              <a:t>	Pharmazeutisch-kaufmännische Assistenz</a:t>
            </a:r>
          </a:p>
          <a:p>
            <a:pPr marL="0" indent="0">
              <a:buNone/>
            </a:pPr>
            <a:r>
              <a:rPr lang="de-DE" sz="2400" dirty="0"/>
              <a:t>	</a:t>
            </a:r>
            <a:r>
              <a:rPr lang="de-DE" sz="2400" dirty="0">
                <a:solidFill>
                  <a:srgbClr val="00B0F0"/>
                </a:solidFill>
              </a:rPr>
              <a:t>Hotel- und Gastgewerbeassistentin, </a:t>
            </a:r>
            <a:br>
              <a:rPr lang="de-DE" sz="2400" dirty="0">
                <a:solidFill>
                  <a:srgbClr val="00B0F0"/>
                </a:solidFill>
              </a:rPr>
            </a:br>
            <a:r>
              <a:rPr lang="de-DE" sz="2400" dirty="0">
                <a:solidFill>
                  <a:srgbClr val="00B0F0"/>
                </a:solidFill>
              </a:rPr>
              <a:t>	Verwaltungsassistentin, Einzelhandel </a:t>
            </a:r>
          </a:p>
          <a:p>
            <a:pPr marL="0" indent="0">
              <a:buNone/>
            </a:pPr>
            <a:endParaRPr lang="de-DE" dirty="0"/>
          </a:p>
          <a:p>
            <a:pPr marL="0" indent="0">
              <a:buNone/>
            </a:pPr>
            <a:endParaRPr lang="de-DE" dirty="0"/>
          </a:p>
          <a:p>
            <a:pPr marL="0" indent="0">
              <a:buNone/>
            </a:pPr>
            <a:endParaRPr lang="de-AT" dirty="0"/>
          </a:p>
        </p:txBody>
      </p:sp>
      <p:pic>
        <p:nvPicPr>
          <p:cNvPr id="1026" name="Picture 2" descr="Question Mark Thinking Sticker by Universal Kids for iOS &amp; Android | GIPHY">
            <a:extLst>
              <a:ext uri="{FF2B5EF4-FFF2-40B4-BE49-F238E27FC236}">
                <a16:creationId xmlns:a16="http://schemas.microsoft.com/office/drawing/2014/main" id="{B03328D0-FDC7-93E3-CD48-421A02903605}"/>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382773" y="2351988"/>
            <a:ext cx="4195527" cy="4195527"/>
          </a:xfrm>
          <a:prstGeom prst="rect">
            <a:avLst/>
          </a:prstGeom>
          <a:noFill/>
          <a:extLst>
            <a:ext uri="{909E8E84-426E-40DD-AFC4-6F175D3DCCD1}">
              <a14:hiddenFill xmlns:a14="http://schemas.microsoft.com/office/drawing/2010/main">
                <a:solidFill>
                  <a:srgbClr val="FFFFFF"/>
                </a:solidFill>
              </a14:hiddenFill>
            </a:ext>
          </a:extLst>
        </p:spPr>
      </p:pic>
      <p:pic>
        <p:nvPicPr>
          <p:cNvPr id="7" name="20-seconds-game-countdown-142456">
            <a:hlinkClick r:id="" action="ppaction://media"/>
            <a:extLst>
              <a:ext uri="{FF2B5EF4-FFF2-40B4-BE49-F238E27FC236}">
                <a16:creationId xmlns:a16="http://schemas.microsoft.com/office/drawing/2014/main" id="{D3A61B0D-1DF3-4ECB-2729-7455B6998C74}"/>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1578300" y="6395115"/>
            <a:ext cx="304800" cy="304800"/>
          </a:xfrm>
          <a:prstGeom prst="rect">
            <a:avLst/>
          </a:prstGeom>
        </p:spPr>
      </p:pic>
      <p:sp>
        <p:nvSpPr>
          <p:cNvPr id="10" name="Textplatzhalter 4">
            <a:extLst>
              <a:ext uri="{FF2B5EF4-FFF2-40B4-BE49-F238E27FC236}">
                <a16:creationId xmlns:a16="http://schemas.microsoft.com/office/drawing/2014/main" id="{D9DA6985-5758-1A8F-F948-00ECCA6FB88F}"/>
              </a:ext>
            </a:extLst>
          </p:cNvPr>
          <p:cNvSpPr txBox="1">
            <a:spLocks/>
          </p:cNvSpPr>
          <p:nvPr/>
        </p:nvSpPr>
        <p:spPr>
          <a:xfrm>
            <a:off x="602969" y="5875698"/>
            <a:ext cx="6826531" cy="98230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0" tIns="0" rIns="0" bIns="0">
            <a:normAutofit/>
          </a:bodyPr>
          <a:lstStyle>
            <a:lvl1pPr marL="228600" marR="0" indent="-2286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1pPr>
            <a:lvl2pPr marL="7112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2pPr>
            <a:lvl3pPr marL="1200150" marR="0" indent="-28575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3pPr>
            <a:lvl4pPr marL="1698171" marR="0" indent="-326571"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4pPr>
            <a:lvl5pPr marL="2209800" marR="0" indent="-381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5pPr>
            <a:lvl6pPr marL="25400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6pPr>
            <a:lvl7pPr marL="29972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7pPr>
            <a:lvl8pPr marL="34544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8pPr>
            <a:lvl9pPr marL="39116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9pPr>
          </a:lstStyle>
          <a:p>
            <a:pPr marL="0" indent="0" hangingPunct="1">
              <a:buNone/>
            </a:pPr>
            <a:r>
              <a:rPr lang="de-DE" b="1" dirty="0"/>
              <a:t>Die richtige Antwort lautet</a:t>
            </a:r>
            <a:r>
              <a:rPr lang="de-DE" dirty="0"/>
              <a:t>: Einzelhandel, Bürokauffrau, Frisörin </a:t>
            </a:r>
            <a:endParaRPr lang="de-AT" dirty="0"/>
          </a:p>
        </p:txBody>
      </p:sp>
    </p:spTree>
    <p:extLst>
      <p:ext uri="{BB962C8B-B14F-4D97-AF65-F5344CB8AC3E}">
        <p14:creationId xmlns:p14="http://schemas.microsoft.com/office/powerpoint/2010/main" val="2675649657"/>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
                                            <p:txEl>
                                              <p:pRg st="5" end="5"/>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026"/>
                                        </p:tgtEl>
                                        <p:attrNameLst>
                                          <p:attrName>style.visibility</p:attrName>
                                        </p:attrNameLst>
                                      </p:cBhvr>
                                      <p:to>
                                        <p:strVal val="visible"/>
                                      </p:to>
                                    </p:set>
                                  </p:childTnLst>
                                </p:cTn>
                              </p:par>
                              <p:par>
                                <p:cTn id="23" presetID="1" presetClass="mediacall" presetSubtype="0" fill="hold" nodeType="withEffect">
                                  <p:stCondLst>
                                    <p:cond delay="0"/>
                                  </p:stCondLst>
                                  <p:childTnLst>
                                    <p:cmd type="call" cmd="playFrom(0.0)">
                                      <p:cBhvr>
                                        <p:cTn id="24" dur="30589" fill="hold"/>
                                        <p:tgtEl>
                                          <p:spTgt spid="7"/>
                                        </p:tgtEl>
                                      </p:cBhvr>
                                    </p:cmd>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p:cMediaNode vol="80000">
                <p:cTn id="29" fill="hold" display="0">
                  <p:stCondLst>
                    <p:cond delay="indefinite"/>
                  </p:stCondLst>
                  <p:endCondLst>
                    <p:cond evt="onStopAudio" delay="0">
                      <p:tgtEl>
                        <p:sldTgt/>
                      </p:tgtEl>
                    </p:cond>
                  </p:endCondLst>
                </p:cTn>
                <p:tgtEl>
                  <p:spTgt spid="7"/>
                </p:tgtEl>
              </p:cMediaNode>
            </p:audio>
          </p:childTnLst>
        </p:cTn>
      </p:par>
    </p:tnLst>
    <p:bldLst>
      <p:bldP spid="10"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a:extLst>
              <a:ext uri="{FF2B5EF4-FFF2-40B4-BE49-F238E27FC236}">
                <a16:creationId xmlns:a16="http://schemas.microsoft.com/office/drawing/2014/main" id="{274BC00A-2680-174A-BCB0-6105355888CA}"/>
              </a:ext>
            </a:extLst>
          </p:cNvPr>
          <p:cNvSpPr>
            <a:spLocks noGrp="1"/>
          </p:cNvSpPr>
          <p:nvPr>
            <p:ph type="title"/>
          </p:nvPr>
        </p:nvSpPr>
        <p:spPr/>
        <p:txBody>
          <a:bodyPr/>
          <a:lstStyle/>
          <a:p>
            <a:r>
              <a:rPr lang="de-DE" dirty="0"/>
              <a:t>Frage 6</a:t>
            </a:r>
            <a:endParaRPr lang="de-AT" dirty="0"/>
          </a:p>
        </p:txBody>
      </p:sp>
      <p:sp>
        <p:nvSpPr>
          <p:cNvPr id="5" name="Textplatzhalter 4">
            <a:extLst>
              <a:ext uri="{FF2B5EF4-FFF2-40B4-BE49-F238E27FC236}">
                <a16:creationId xmlns:a16="http://schemas.microsoft.com/office/drawing/2014/main" id="{851DD17D-98BE-738C-EAEB-BF6EBB12E929}"/>
              </a:ext>
            </a:extLst>
          </p:cNvPr>
          <p:cNvSpPr>
            <a:spLocks noGrp="1"/>
          </p:cNvSpPr>
          <p:nvPr>
            <p:ph type="body" idx="1"/>
          </p:nvPr>
        </p:nvSpPr>
        <p:spPr/>
        <p:txBody>
          <a:bodyPr/>
          <a:lstStyle/>
          <a:p>
            <a:pPr marL="0" indent="0">
              <a:buNone/>
            </a:pPr>
            <a:r>
              <a:rPr lang="de-DE" sz="2800" b="1" dirty="0"/>
              <a:t>Was akzeptieren </a:t>
            </a:r>
            <a:r>
              <a:rPr lang="de-DE" sz="2800" b="1" dirty="0" err="1"/>
              <a:t>Personalentscheider:innen</a:t>
            </a:r>
            <a:r>
              <a:rPr lang="de-DE" sz="2800" b="1" dirty="0"/>
              <a:t> auf keinen Fall im Vorstellungsgespräch? </a:t>
            </a:r>
          </a:p>
          <a:p>
            <a:pPr marL="0" indent="0">
              <a:buNone/>
            </a:pPr>
            <a:endParaRPr lang="de-DE" dirty="0"/>
          </a:p>
          <a:p>
            <a:pPr marL="0" indent="0">
              <a:buNone/>
            </a:pPr>
            <a:r>
              <a:rPr lang="de-DE" dirty="0"/>
              <a:t>	</a:t>
            </a:r>
            <a:r>
              <a:rPr lang="de-DE" sz="2400" dirty="0">
                <a:solidFill>
                  <a:srgbClr val="FF0000"/>
                </a:solidFill>
              </a:rPr>
              <a:t>unpünktlich sein</a:t>
            </a:r>
          </a:p>
          <a:p>
            <a:pPr marL="0" indent="0">
              <a:buNone/>
            </a:pPr>
            <a:r>
              <a:rPr lang="de-DE" sz="2400" dirty="0"/>
              <a:t>	</a:t>
            </a:r>
            <a:r>
              <a:rPr lang="de-DE" sz="2400" dirty="0">
                <a:solidFill>
                  <a:srgbClr val="002060"/>
                </a:solidFill>
              </a:rPr>
              <a:t>noch keine Berufserfahrung haben</a:t>
            </a:r>
          </a:p>
          <a:p>
            <a:pPr marL="0" indent="0">
              <a:buNone/>
            </a:pPr>
            <a:r>
              <a:rPr lang="de-DE" sz="2400" dirty="0"/>
              <a:t>	</a:t>
            </a:r>
            <a:r>
              <a:rPr lang="de-DE" sz="2400" dirty="0">
                <a:solidFill>
                  <a:srgbClr val="92D050"/>
                </a:solidFill>
              </a:rPr>
              <a:t>seine eigenen Stärken nicht kennen</a:t>
            </a:r>
          </a:p>
          <a:p>
            <a:pPr marL="0" indent="0">
              <a:buNone/>
            </a:pPr>
            <a:r>
              <a:rPr lang="de-DE" sz="2400" dirty="0"/>
              <a:t>	</a:t>
            </a:r>
            <a:r>
              <a:rPr lang="de-DE" sz="2400" dirty="0">
                <a:solidFill>
                  <a:srgbClr val="00B0F0"/>
                </a:solidFill>
              </a:rPr>
              <a:t>unpassend gekleidet sein</a:t>
            </a:r>
          </a:p>
          <a:p>
            <a:pPr marL="0" indent="0">
              <a:buNone/>
            </a:pPr>
            <a:endParaRPr lang="de-DE" dirty="0"/>
          </a:p>
          <a:p>
            <a:pPr marL="0" indent="0">
              <a:buNone/>
            </a:pPr>
            <a:endParaRPr lang="de-DE" dirty="0"/>
          </a:p>
          <a:p>
            <a:pPr marL="0" indent="0">
              <a:buNone/>
            </a:pPr>
            <a:endParaRPr lang="de-AT" dirty="0"/>
          </a:p>
        </p:txBody>
      </p:sp>
      <p:pic>
        <p:nvPicPr>
          <p:cNvPr id="1026" name="Picture 2" descr="Question Mark Thinking Sticker by Universal Kids for iOS &amp; Android | GIPHY">
            <a:extLst>
              <a:ext uri="{FF2B5EF4-FFF2-40B4-BE49-F238E27FC236}">
                <a16:creationId xmlns:a16="http://schemas.microsoft.com/office/drawing/2014/main" id="{B03328D0-FDC7-93E3-CD48-421A02903605}"/>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018886" y="2199588"/>
            <a:ext cx="4195527" cy="4195527"/>
          </a:xfrm>
          <a:prstGeom prst="rect">
            <a:avLst/>
          </a:prstGeom>
          <a:noFill/>
          <a:extLst>
            <a:ext uri="{909E8E84-426E-40DD-AFC4-6F175D3DCCD1}">
              <a14:hiddenFill xmlns:a14="http://schemas.microsoft.com/office/drawing/2010/main">
                <a:solidFill>
                  <a:srgbClr val="FFFFFF"/>
                </a:solidFill>
              </a14:hiddenFill>
            </a:ext>
          </a:extLst>
        </p:spPr>
      </p:pic>
      <p:pic>
        <p:nvPicPr>
          <p:cNvPr id="7" name="20-seconds-game-countdown-142456">
            <a:hlinkClick r:id="" action="ppaction://media"/>
            <a:extLst>
              <a:ext uri="{FF2B5EF4-FFF2-40B4-BE49-F238E27FC236}">
                <a16:creationId xmlns:a16="http://schemas.microsoft.com/office/drawing/2014/main" id="{D3A61B0D-1DF3-4ECB-2729-7455B6998C74}"/>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1578300" y="6395115"/>
            <a:ext cx="304800" cy="304800"/>
          </a:xfrm>
          <a:prstGeom prst="rect">
            <a:avLst/>
          </a:prstGeom>
        </p:spPr>
      </p:pic>
      <p:sp>
        <p:nvSpPr>
          <p:cNvPr id="10" name="Textplatzhalter 4">
            <a:extLst>
              <a:ext uri="{FF2B5EF4-FFF2-40B4-BE49-F238E27FC236}">
                <a16:creationId xmlns:a16="http://schemas.microsoft.com/office/drawing/2014/main" id="{D9DA6985-5758-1A8F-F948-00ECCA6FB88F}"/>
              </a:ext>
            </a:extLst>
          </p:cNvPr>
          <p:cNvSpPr txBox="1">
            <a:spLocks/>
          </p:cNvSpPr>
          <p:nvPr/>
        </p:nvSpPr>
        <p:spPr>
          <a:xfrm>
            <a:off x="602969" y="5772150"/>
            <a:ext cx="6826531" cy="108585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0" tIns="0" rIns="0" bIns="0">
            <a:normAutofit/>
          </a:bodyPr>
          <a:lstStyle>
            <a:lvl1pPr marL="228600" marR="0" indent="-2286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1pPr>
            <a:lvl2pPr marL="7112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2pPr>
            <a:lvl3pPr marL="1200150" marR="0" indent="-28575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3pPr>
            <a:lvl4pPr marL="1698171" marR="0" indent="-326571"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4pPr>
            <a:lvl5pPr marL="2209800" marR="0" indent="-381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5pPr>
            <a:lvl6pPr marL="25400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6pPr>
            <a:lvl7pPr marL="29972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7pPr>
            <a:lvl8pPr marL="34544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8pPr>
            <a:lvl9pPr marL="39116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9pPr>
          </a:lstStyle>
          <a:p>
            <a:pPr marL="0" indent="0" hangingPunct="1">
              <a:buNone/>
            </a:pPr>
            <a:r>
              <a:rPr lang="de-DE" b="1" dirty="0"/>
              <a:t>Die richtigen Antworten lauten</a:t>
            </a:r>
            <a:r>
              <a:rPr lang="de-DE" dirty="0"/>
              <a:t>: unpünktlich sein, seine eigenen Stärken nicht kennen,  unpassend gekleidet sein </a:t>
            </a:r>
            <a:endParaRPr lang="de-AT" dirty="0"/>
          </a:p>
        </p:txBody>
      </p:sp>
    </p:spTree>
    <p:extLst>
      <p:ext uri="{BB962C8B-B14F-4D97-AF65-F5344CB8AC3E}">
        <p14:creationId xmlns:p14="http://schemas.microsoft.com/office/powerpoint/2010/main" val="580125437"/>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
                                            <p:txEl>
                                              <p:pRg st="5" end="5"/>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026"/>
                                        </p:tgtEl>
                                        <p:attrNameLst>
                                          <p:attrName>style.visibility</p:attrName>
                                        </p:attrNameLst>
                                      </p:cBhvr>
                                      <p:to>
                                        <p:strVal val="visible"/>
                                      </p:to>
                                    </p:set>
                                  </p:childTnLst>
                                </p:cTn>
                              </p:par>
                              <p:par>
                                <p:cTn id="23" presetID="1" presetClass="mediacall" presetSubtype="0" fill="hold" nodeType="withEffect">
                                  <p:stCondLst>
                                    <p:cond delay="0"/>
                                  </p:stCondLst>
                                  <p:childTnLst>
                                    <p:cmd type="call" cmd="playFrom(0.0)">
                                      <p:cBhvr>
                                        <p:cTn id="24" dur="30589" fill="hold"/>
                                        <p:tgtEl>
                                          <p:spTgt spid="7"/>
                                        </p:tgtEl>
                                      </p:cBhvr>
                                    </p:cmd>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p:cMediaNode vol="80000">
                <p:cTn id="29" fill="hold" display="0">
                  <p:stCondLst>
                    <p:cond delay="indefinite"/>
                  </p:stCondLst>
                  <p:endCondLst>
                    <p:cond evt="onStopAudio" delay="0">
                      <p:tgtEl>
                        <p:sldTgt/>
                      </p:tgtEl>
                    </p:cond>
                  </p:endCondLst>
                </p:cTn>
                <p:tgtEl>
                  <p:spTgt spid="7"/>
                </p:tgtEl>
              </p:cMediaNode>
            </p:audio>
          </p:childTnLst>
        </p:cTn>
      </p:par>
    </p:tnLst>
    <p:bldLst>
      <p:bldP spid="10"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a:extLst>
              <a:ext uri="{FF2B5EF4-FFF2-40B4-BE49-F238E27FC236}">
                <a16:creationId xmlns:a16="http://schemas.microsoft.com/office/drawing/2014/main" id="{274BC00A-2680-174A-BCB0-6105355888CA}"/>
              </a:ext>
            </a:extLst>
          </p:cNvPr>
          <p:cNvSpPr>
            <a:spLocks noGrp="1"/>
          </p:cNvSpPr>
          <p:nvPr>
            <p:ph type="title"/>
          </p:nvPr>
        </p:nvSpPr>
        <p:spPr/>
        <p:txBody>
          <a:bodyPr/>
          <a:lstStyle/>
          <a:p>
            <a:r>
              <a:rPr lang="de-DE" dirty="0"/>
              <a:t>Frage 7</a:t>
            </a:r>
            <a:endParaRPr lang="de-AT" dirty="0"/>
          </a:p>
        </p:txBody>
      </p:sp>
      <p:sp>
        <p:nvSpPr>
          <p:cNvPr id="5" name="Textplatzhalter 4">
            <a:extLst>
              <a:ext uri="{FF2B5EF4-FFF2-40B4-BE49-F238E27FC236}">
                <a16:creationId xmlns:a16="http://schemas.microsoft.com/office/drawing/2014/main" id="{851DD17D-98BE-738C-EAEB-BF6EBB12E929}"/>
              </a:ext>
            </a:extLst>
          </p:cNvPr>
          <p:cNvSpPr>
            <a:spLocks noGrp="1"/>
          </p:cNvSpPr>
          <p:nvPr>
            <p:ph type="body" idx="1"/>
          </p:nvPr>
        </p:nvSpPr>
        <p:spPr/>
        <p:txBody>
          <a:bodyPr/>
          <a:lstStyle/>
          <a:p>
            <a:pPr marL="0" indent="0">
              <a:buNone/>
            </a:pPr>
            <a:r>
              <a:rPr lang="de-DE" sz="2800" b="1" dirty="0"/>
              <a:t>Was waren 2023 die drei häufigsten Lehrberufe bei jungen Männern? </a:t>
            </a:r>
          </a:p>
          <a:p>
            <a:pPr marL="0" indent="0">
              <a:buNone/>
            </a:pPr>
            <a:endParaRPr lang="de-DE" dirty="0"/>
          </a:p>
          <a:p>
            <a:pPr marL="0" indent="0">
              <a:buNone/>
            </a:pPr>
            <a:r>
              <a:rPr lang="de-DE" dirty="0"/>
              <a:t>	</a:t>
            </a:r>
            <a:r>
              <a:rPr lang="de-DE" sz="2400" dirty="0">
                <a:solidFill>
                  <a:srgbClr val="FF0000"/>
                </a:solidFill>
              </a:rPr>
              <a:t>Tischler, Maurer, Koch</a:t>
            </a:r>
          </a:p>
          <a:p>
            <a:pPr marL="0" indent="0">
              <a:buNone/>
            </a:pPr>
            <a:r>
              <a:rPr lang="de-DE" sz="2400" dirty="0"/>
              <a:t>	</a:t>
            </a:r>
            <a:r>
              <a:rPr lang="de-DE" sz="2400" dirty="0">
                <a:solidFill>
                  <a:srgbClr val="002060"/>
                </a:solidFill>
              </a:rPr>
              <a:t>Metalltechnik, Elektrotechnik, Kraftfahrzeugtechnik</a:t>
            </a:r>
          </a:p>
          <a:p>
            <a:pPr marL="0" indent="0">
              <a:buNone/>
            </a:pPr>
            <a:r>
              <a:rPr lang="de-DE" sz="2400" dirty="0"/>
              <a:t>	</a:t>
            </a:r>
            <a:r>
              <a:rPr lang="de-DE" sz="2400" dirty="0">
                <a:solidFill>
                  <a:srgbClr val="92D050"/>
                </a:solidFill>
              </a:rPr>
              <a:t>Kraftfahrzeugtechnik, Optiker, Zimmerer</a:t>
            </a:r>
            <a:br>
              <a:rPr lang="de-DE" sz="2400" dirty="0">
                <a:solidFill>
                  <a:srgbClr val="92D050"/>
                </a:solidFill>
              </a:rPr>
            </a:br>
            <a:r>
              <a:rPr lang="de-DE" sz="2400" dirty="0">
                <a:solidFill>
                  <a:srgbClr val="92D050"/>
                </a:solidFill>
              </a:rPr>
              <a:t>	Pharmazeutisch-kaufmännische Assistenz</a:t>
            </a:r>
          </a:p>
          <a:p>
            <a:pPr marL="0" indent="0">
              <a:buNone/>
            </a:pPr>
            <a:r>
              <a:rPr lang="de-DE" sz="2400" dirty="0"/>
              <a:t>	</a:t>
            </a:r>
            <a:r>
              <a:rPr lang="de-DE" sz="2400" dirty="0">
                <a:solidFill>
                  <a:srgbClr val="00B0F0"/>
                </a:solidFill>
              </a:rPr>
              <a:t>Installations- und Gebäudetechnik, Einzelhandel, </a:t>
            </a:r>
            <a:br>
              <a:rPr lang="de-DE" sz="2400" dirty="0">
                <a:solidFill>
                  <a:srgbClr val="00B0F0"/>
                </a:solidFill>
              </a:rPr>
            </a:br>
            <a:r>
              <a:rPr lang="de-DE" sz="2400" dirty="0">
                <a:solidFill>
                  <a:srgbClr val="00B0F0"/>
                </a:solidFill>
              </a:rPr>
              <a:t>	App-Entwickler</a:t>
            </a:r>
            <a:endParaRPr lang="de-DE" dirty="0"/>
          </a:p>
          <a:p>
            <a:pPr marL="0" indent="0">
              <a:buNone/>
            </a:pPr>
            <a:endParaRPr lang="de-DE" dirty="0"/>
          </a:p>
          <a:p>
            <a:pPr marL="0" indent="0">
              <a:buNone/>
            </a:pPr>
            <a:endParaRPr lang="de-AT" dirty="0"/>
          </a:p>
        </p:txBody>
      </p:sp>
      <p:pic>
        <p:nvPicPr>
          <p:cNvPr id="1026" name="Picture 2" descr="Question Mark Thinking Sticker by Universal Kids for iOS &amp; Android | GIPHY">
            <a:extLst>
              <a:ext uri="{FF2B5EF4-FFF2-40B4-BE49-F238E27FC236}">
                <a16:creationId xmlns:a16="http://schemas.microsoft.com/office/drawing/2014/main" id="{B03328D0-FDC7-93E3-CD48-421A02903605}"/>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220973" y="2319573"/>
            <a:ext cx="4195527" cy="4195527"/>
          </a:xfrm>
          <a:prstGeom prst="rect">
            <a:avLst/>
          </a:prstGeom>
          <a:noFill/>
          <a:extLst>
            <a:ext uri="{909E8E84-426E-40DD-AFC4-6F175D3DCCD1}">
              <a14:hiddenFill xmlns:a14="http://schemas.microsoft.com/office/drawing/2010/main">
                <a:solidFill>
                  <a:srgbClr val="FFFFFF"/>
                </a:solidFill>
              </a14:hiddenFill>
            </a:ext>
          </a:extLst>
        </p:spPr>
      </p:pic>
      <p:pic>
        <p:nvPicPr>
          <p:cNvPr id="7" name="20-seconds-game-countdown-142456">
            <a:hlinkClick r:id="" action="ppaction://media"/>
            <a:extLst>
              <a:ext uri="{FF2B5EF4-FFF2-40B4-BE49-F238E27FC236}">
                <a16:creationId xmlns:a16="http://schemas.microsoft.com/office/drawing/2014/main" id="{D3A61B0D-1DF3-4ECB-2729-7455B6998C74}"/>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1578300" y="6395115"/>
            <a:ext cx="304800" cy="304800"/>
          </a:xfrm>
          <a:prstGeom prst="rect">
            <a:avLst/>
          </a:prstGeom>
        </p:spPr>
      </p:pic>
      <p:sp>
        <p:nvSpPr>
          <p:cNvPr id="10" name="Textplatzhalter 4">
            <a:extLst>
              <a:ext uri="{FF2B5EF4-FFF2-40B4-BE49-F238E27FC236}">
                <a16:creationId xmlns:a16="http://schemas.microsoft.com/office/drawing/2014/main" id="{D9DA6985-5758-1A8F-F948-00ECCA6FB88F}"/>
              </a:ext>
            </a:extLst>
          </p:cNvPr>
          <p:cNvSpPr txBox="1">
            <a:spLocks/>
          </p:cNvSpPr>
          <p:nvPr/>
        </p:nvSpPr>
        <p:spPr>
          <a:xfrm>
            <a:off x="602969" y="5875698"/>
            <a:ext cx="6826531" cy="98230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0" tIns="0" rIns="0" bIns="0">
            <a:normAutofit/>
          </a:bodyPr>
          <a:lstStyle>
            <a:lvl1pPr marL="228600" marR="0" indent="-2286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1pPr>
            <a:lvl2pPr marL="7112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2pPr>
            <a:lvl3pPr marL="1200150" marR="0" indent="-28575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3pPr>
            <a:lvl4pPr marL="1698171" marR="0" indent="-326571"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4pPr>
            <a:lvl5pPr marL="2209800" marR="0" indent="-381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5pPr>
            <a:lvl6pPr marL="25400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6pPr>
            <a:lvl7pPr marL="29972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7pPr>
            <a:lvl8pPr marL="34544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8pPr>
            <a:lvl9pPr marL="39116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9pPr>
          </a:lstStyle>
          <a:p>
            <a:pPr marL="0" indent="0" hangingPunct="1">
              <a:buNone/>
            </a:pPr>
            <a:r>
              <a:rPr lang="de-DE" b="1" dirty="0"/>
              <a:t>Die richtige Antwort lautet</a:t>
            </a:r>
            <a:r>
              <a:rPr lang="de-DE" dirty="0"/>
              <a:t>: Metalltechnik, Elektrotechnik, Kraftfahrzeugtechnik</a:t>
            </a:r>
            <a:endParaRPr lang="de-AT" dirty="0"/>
          </a:p>
        </p:txBody>
      </p:sp>
    </p:spTree>
    <p:extLst>
      <p:ext uri="{BB962C8B-B14F-4D97-AF65-F5344CB8AC3E}">
        <p14:creationId xmlns:p14="http://schemas.microsoft.com/office/powerpoint/2010/main" val="3243135160"/>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
                                            <p:txEl>
                                              <p:pRg st="5" end="5"/>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026"/>
                                        </p:tgtEl>
                                        <p:attrNameLst>
                                          <p:attrName>style.visibility</p:attrName>
                                        </p:attrNameLst>
                                      </p:cBhvr>
                                      <p:to>
                                        <p:strVal val="visible"/>
                                      </p:to>
                                    </p:set>
                                  </p:childTnLst>
                                </p:cTn>
                              </p:par>
                              <p:par>
                                <p:cTn id="23" presetID="1" presetClass="mediacall" presetSubtype="0" fill="hold" nodeType="withEffect">
                                  <p:stCondLst>
                                    <p:cond delay="0"/>
                                  </p:stCondLst>
                                  <p:childTnLst>
                                    <p:cmd type="call" cmd="playFrom(0.0)">
                                      <p:cBhvr>
                                        <p:cTn id="24" dur="30589" fill="hold"/>
                                        <p:tgtEl>
                                          <p:spTgt spid="7"/>
                                        </p:tgtEl>
                                      </p:cBhvr>
                                    </p:cmd>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p:cMediaNode vol="80000">
                <p:cTn id="29" fill="hold" display="0">
                  <p:stCondLst>
                    <p:cond delay="indefinite"/>
                  </p:stCondLst>
                  <p:endCondLst>
                    <p:cond evt="onStopAudio" delay="0">
                      <p:tgtEl>
                        <p:sldTgt/>
                      </p:tgtEl>
                    </p:cond>
                  </p:endCondLst>
                </p:cTn>
                <p:tgtEl>
                  <p:spTgt spid="7"/>
                </p:tgtEl>
              </p:cMediaNode>
            </p:audio>
          </p:childTnLst>
        </p:cTn>
      </p:par>
    </p:tnLst>
    <p:bldLst>
      <p:bldP spid="10"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a:extLst>
              <a:ext uri="{FF2B5EF4-FFF2-40B4-BE49-F238E27FC236}">
                <a16:creationId xmlns:a16="http://schemas.microsoft.com/office/drawing/2014/main" id="{274BC00A-2680-174A-BCB0-6105355888CA}"/>
              </a:ext>
            </a:extLst>
          </p:cNvPr>
          <p:cNvSpPr>
            <a:spLocks noGrp="1"/>
          </p:cNvSpPr>
          <p:nvPr>
            <p:ph type="title"/>
          </p:nvPr>
        </p:nvSpPr>
        <p:spPr/>
        <p:txBody>
          <a:bodyPr/>
          <a:lstStyle/>
          <a:p>
            <a:r>
              <a:rPr lang="de-DE" dirty="0"/>
              <a:t>Frage 8</a:t>
            </a:r>
            <a:endParaRPr lang="de-AT" dirty="0"/>
          </a:p>
        </p:txBody>
      </p:sp>
      <p:sp>
        <p:nvSpPr>
          <p:cNvPr id="5" name="Textplatzhalter 4">
            <a:extLst>
              <a:ext uri="{FF2B5EF4-FFF2-40B4-BE49-F238E27FC236}">
                <a16:creationId xmlns:a16="http://schemas.microsoft.com/office/drawing/2014/main" id="{851DD17D-98BE-738C-EAEB-BF6EBB12E929}"/>
              </a:ext>
            </a:extLst>
          </p:cNvPr>
          <p:cNvSpPr>
            <a:spLocks noGrp="1"/>
          </p:cNvSpPr>
          <p:nvPr>
            <p:ph type="body" idx="1"/>
          </p:nvPr>
        </p:nvSpPr>
        <p:spPr/>
        <p:txBody>
          <a:bodyPr/>
          <a:lstStyle/>
          <a:p>
            <a:pPr marL="0" indent="0">
              <a:buNone/>
            </a:pPr>
            <a:r>
              <a:rPr lang="de-DE" sz="2800" b="1" dirty="0"/>
              <a:t>Welche Berechtigung erwirbt man mit der „Berufsmatura“ (Lehre und Reifeprüfung)?</a:t>
            </a:r>
          </a:p>
          <a:p>
            <a:pPr marL="0" indent="0">
              <a:buNone/>
            </a:pPr>
            <a:endParaRPr lang="de-DE" dirty="0"/>
          </a:p>
          <a:p>
            <a:pPr marL="0" indent="0">
              <a:buNone/>
            </a:pPr>
            <a:r>
              <a:rPr lang="de-DE" dirty="0"/>
              <a:t>	</a:t>
            </a:r>
            <a:r>
              <a:rPr lang="de-DE" sz="2400" dirty="0">
                <a:solidFill>
                  <a:srgbClr val="FF0000"/>
                </a:solidFill>
              </a:rPr>
              <a:t>Hochschulzugang zu bestimmten Fachrichtungen </a:t>
            </a:r>
          </a:p>
          <a:p>
            <a:pPr marL="0" indent="0">
              <a:buNone/>
            </a:pPr>
            <a:r>
              <a:rPr lang="de-DE" sz="2400" dirty="0"/>
              <a:t>	</a:t>
            </a:r>
            <a:r>
              <a:rPr lang="de-DE" sz="2400" dirty="0">
                <a:solidFill>
                  <a:srgbClr val="002060"/>
                </a:solidFill>
              </a:rPr>
              <a:t>Allgemeiner Hochschulzugang (Zugang zur Uni)</a:t>
            </a:r>
          </a:p>
          <a:p>
            <a:pPr marL="0" indent="0">
              <a:buNone/>
            </a:pPr>
            <a:r>
              <a:rPr lang="de-DE" sz="2400" dirty="0"/>
              <a:t>	</a:t>
            </a:r>
            <a:r>
              <a:rPr lang="de-DE" sz="2400" dirty="0">
                <a:solidFill>
                  <a:srgbClr val="92D050"/>
                </a:solidFill>
              </a:rPr>
              <a:t>Allgemeiner Hochschulzugang (Zugang </a:t>
            </a:r>
            <a:r>
              <a:rPr lang="de-DE" sz="2400">
                <a:solidFill>
                  <a:srgbClr val="92D050"/>
                </a:solidFill>
              </a:rPr>
              <a:t>zur Uni), </a:t>
            </a:r>
            <a:br>
              <a:rPr lang="de-DE" sz="2400">
                <a:solidFill>
                  <a:srgbClr val="92D050"/>
                </a:solidFill>
              </a:rPr>
            </a:br>
            <a:r>
              <a:rPr lang="de-DE" sz="2400">
                <a:solidFill>
                  <a:srgbClr val="92D050"/>
                </a:solidFill>
              </a:rPr>
              <a:t>	Zugang </a:t>
            </a:r>
            <a:r>
              <a:rPr lang="de-DE" sz="2400" dirty="0">
                <a:solidFill>
                  <a:srgbClr val="92D050"/>
                </a:solidFill>
              </a:rPr>
              <a:t>zu Kollegs</a:t>
            </a:r>
            <a:r>
              <a:rPr lang="de-DE" sz="2400">
                <a:solidFill>
                  <a:srgbClr val="92D050"/>
                </a:solidFill>
              </a:rPr>
              <a:t>, Fachhochschul-Studiengängen </a:t>
            </a:r>
            <a:endParaRPr lang="de-DE" sz="2400" dirty="0">
              <a:solidFill>
                <a:srgbClr val="92D050"/>
              </a:solidFill>
            </a:endParaRPr>
          </a:p>
          <a:p>
            <a:pPr marL="0" indent="0">
              <a:buNone/>
            </a:pPr>
            <a:r>
              <a:rPr lang="de-DE" sz="2400" dirty="0"/>
              <a:t>	</a:t>
            </a:r>
            <a:r>
              <a:rPr lang="de-DE" sz="2400" dirty="0">
                <a:solidFill>
                  <a:srgbClr val="00B0F0"/>
                </a:solidFill>
              </a:rPr>
              <a:t>Anrechnungen zu Studienberechtigungsprüfungen </a:t>
            </a:r>
            <a:endParaRPr lang="de-DE" dirty="0"/>
          </a:p>
          <a:p>
            <a:pPr marL="0" indent="0">
              <a:buNone/>
            </a:pPr>
            <a:endParaRPr lang="de-DE" dirty="0"/>
          </a:p>
          <a:p>
            <a:pPr marL="0" indent="0">
              <a:buNone/>
            </a:pPr>
            <a:endParaRPr lang="de-AT" dirty="0"/>
          </a:p>
        </p:txBody>
      </p:sp>
      <p:pic>
        <p:nvPicPr>
          <p:cNvPr id="1026" name="Picture 2" descr="Question Mark Thinking Sticker by Universal Kids for iOS &amp; Android | GIPHY">
            <a:extLst>
              <a:ext uri="{FF2B5EF4-FFF2-40B4-BE49-F238E27FC236}">
                <a16:creationId xmlns:a16="http://schemas.microsoft.com/office/drawing/2014/main" id="{B03328D0-FDC7-93E3-CD48-421A02903605}"/>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220973" y="2319573"/>
            <a:ext cx="4195527" cy="4195527"/>
          </a:xfrm>
          <a:prstGeom prst="rect">
            <a:avLst/>
          </a:prstGeom>
          <a:noFill/>
          <a:extLst>
            <a:ext uri="{909E8E84-426E-40DD-AFC4-6F175D3DCCD1}">
              <a14:hiddenFill xmlns:a14="http://schemas.microsoft.com/office/drawing/2010/main">
                <a:solidFill>
                  <a:srgbClr val="FFFFFF"/>
                </a:solidFill>
              </a14:hiddenFill>
            </a:ext>
          </a:extLst>
        </p:spPr>
      </p:pic>
      <p:pic>
        <p:nvPicPr>
          <p:cNvPr id="7" name="20-seconds-game-countdown-142456">
            <a:hlinkClick r:id="" action="ppaction://media"/>
            <a:extLst>
              <a:ext uri="{FF2B5EF4-FFF2-40B4-BE49-F238E27FC236}">
                <a16:creationId xmlns:a16="http://schemas.microsoft.com/office/drawing/2014/main" id="{D3A61B0D-1DF3-4ECB-2729-7455B6998C74}"/>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1578300" y="6395115"/>
            <a:ext cx="304800" cy="304800"/>
          </a:xfrm>
          <a:prstGeom prst="rect">
            <a:avLst/>
          </a:prstGeom>
        </p:spPr>
      </p:pic>
      <p:sp>
        <p:nvSpPr>
          <p:cNvPr id="10" name="Textplatzhalter 4">
            <a:extLst>
              <a:ext uri="{FF2B5EF4-FFF2-40B4-BE49-F238E27FC236}">
                <a16:creationId xmlns:a16="http://schemas.microsoft.com/office/drawing/2014/main" id="{D9DA6985-5758-1A8F-F948-00ECCA6FB88F}"/>
              </a:ext>
            </a:extLst>
          </p:cNvPr>
          <p:cNvSpPr txBox="1">
            <a:spLocks/>
          </p:cNvSpPr>
          <p:nvPr/>
        </p:nvSpPr>
        <p:spPr>
          <a:xfrm>
            <a:off x="602969" y="5875698"/>
            <a:ext cx="6826531" cy="98230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0" tIns="0" rIns="0" bIns="0">
            <a:normAutofit/>
          </a:bodyPr>
          <a:lstStyle>
            <a:lvl1pPr marL="228600" marR="0" indent="-2286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1pPr>
            <a:lvl2pPr marL="7112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2pPr>
            <a:lvl3pPr marL="1200150" marR="0" indent="-28575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3pPr>
            <a:lvl4pPr marL="1698171" marR="0" indent="-326571"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4pPr>
            <a:lvl5pPr marL="2209800" marR="0" indent="-381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5pPr>
            <a:lvl6pPr marL="25400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6pPr>
            <a:lvl7pPr marL="29972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7pPr>
            <a:lvl8pPr marL="34544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8pPr>
            <a:lvl9pPr marL="39116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9pPr>
          </a:lstStyle>
          <a:p>
            <a:pPr marL="0" indent="0" hangingPunct="1">
              <a:buNone/>
            </a:pPr>
            <a:r>
              <a:rPr lang="de-DE" b="1" dirty="0"/>
              <a:t>Die richtige Antwort lautet</a:t>
            </a:r>
            <a:r>
              <a:rPr lang="de-DE" dirty="0"/>
              <a:t>: Allgemeiner Hochschulzugang, Zugang zu Kollegs, Fachhochschul-Studiengängen </a:t>
            </a:r>
            <a:endParaRPr lang="de-AT" dirty="0"/>
          </a:p>
        </p:txBody>
      </p:sp>
    </p:spTree>
    <p:extLst>
      <p:ext uri="{BB962C8B-B14F-4D97-AF65-F5344CB8AC3E}">
        <p14:creationId xmlns:p14="http://schemas.microsoft.com/office/powerpoint/2010/main" val="3147590983"/>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
                                            <p:txEl>
                                              <p:pRg st="5" end="5"/>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026"/>
                                        </p:tgtEl>
                                        <p:attrNameLst>
                                          <p:attrName>style.visibility</p:attrName>
                                        </p:attrNameLst>
                                      </p:cBhvr>
                                      <p:to>
                                        <p:strVal val="visible"/>
                                      </p:to>
                                    </p:set>
                                  </p:childTnLst>
                                </p:cTn>
                              </p:par>
                              <p:par>
                                <p:cTn id="23" presetID="1" presetClass="mediacall" presetSubtype="0" fill="hold" nodeType="withEffect">
                                  <p:stCondLst>
                                    <p:cond delay="0"/>
                                  </p:stCondLst>
                                  <p:childTnLst>
                                    <p:cmd type="call" cmd="playFrom(0.0)">
                                      <p:cBhvr>
                                        <p:cTn id="24" dur="30589" fill="hold"/>
                                        <p:tgtEl>
                                          <p:spTgt spid="7"/>
                                        </p:tgtEl>
                                      </p:cBhvr>
                                    </p:cmd>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p:cMediaNode vol="80000">
                <p:cTn id="29" fill="hold" display="0">
                  <p:stCondLst>
                    <p:cond delay="indefinite"/>
                  </p:stCondLst>
                  <p:endCondLst>
                    <p:cond evt="onStopAudio" delay="0">
                      <p:tgtEl>
                        <p:sldTgt/>
                      </p:tgtEl>
                    </p:cond>
                  </p:endCondLst>
                </p:cTn>
                <p:tgtEl>
                  <p:spTgt spid="7"/>
                </p:tgtEl>
              </p:cMediaNode>
            </p:audio>
          </p:childTnLst>
        </p:cTn>
      </p:par>
    </p:tnLst>
    <p:bldLst>
      <p:bldP spid="10"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a:extLst>
              <a:ext uri="{FF2B5EF4-FFF2-40B4-BE49-F238E27FC236}">
                <a16:creationId xmlns:a16="http://schemas.microsoft.com/office/drawing/2014/main" id="{274BC00A-2680-174A-BCB0-6105355888CA}"/>
              </a:ext>
            </a:extLst>
          </p:cNvPr>
          <p:cNvSpPr>
            <a:spLocks noGrp="1"/>
          </p:cNvSpPr>
          <p:nvPr>
            <p:ph type="title"/>
          </p:nvPr>
        </p:nvSpPr>
        <p:spPr/>
        <p:txBody>
          <a:bodyPr/>
          <a:lstStyle/>
          <a:p>
            <a:r>
              <a:rPr lang="de-DE" dirty="0"/>
              <a:t>Frage 9</a:t>
            </a:r>
            <a:endParaRPr lang="de-AT" dirty="0"/>
          </a:p>
        </p:txBody>
      </p:sp>
      <p:sp>
        <p:nvSpPr>
          <p:cNvPr id="5" name="Textplatzhalter 4">
            <a:extLst>
              <a:ext uri="{FF2B5EF4-FFF2-40B4-BE49-F238E27FC236}">
                <a16:creationId xmlns:a16="http://schemas.microsoft.com/office/drawing/2014/main" id="{851DD17D-98BE-738C-EAEB-BF6EBB12E929}"/>
              </a:ext>
            </a:extLst>
          </p:cNvPr>
          <p:cNvSpPr>
            <a:spLocks noGrp="1"/>
          </p:cNvSpPr>
          <p:nvPr>
            <p:ph type="body" idx="1"/>
          </p:nvPr>
        </p:nvSpPr>
        <p:spPr/>
        <p:txBody>
          <a:bodyPr/>
          <a:lstStyle/>
          <a:p>
            <a:pPr marL="0" indent="0">
              <a:buNone/>
            </a:pPr>
            <a:r>
              <a:rPr lang="de-DE" sz="2800" b="1" dirty="0"/>
              <a:t>Wie viele anerkannte Lehrberufe gibt es in Österreich (Stand Juli 2024)?</a:t>
            </a:r>
          </a:p>
          <a:p>
            <a:pPr marL="0" indent="0">
              <a:buNone/>
            </a:pPr>
            <a:endParaRPr lang="de-DE" dirty="0"/>
          </a:p>
          <a:p>
            <a:pPr marL="0" indent="0">
              <a:buNone/>
            </a:pPr>
            <a:r>
              <a:rPr lang="de-DE" dirty="0"/>
              <a:t>	</a:t>
            </a:r>
            <a:r>
              <a:rPr lang="de-DE" sz="2400" dirty="0">
                <a:solidFill>
                  <a:srgbClr val="FF0000"/>
                </a:solidFill>
              </a:rPr>
              <a:t>um die 100</a:t>
            </a:r>
          </a:p>
          <a:p>
            <a:pPr marL="0" indent="0">
              <a:buNone/>
            </a:pPr>
            <a:r>
              <a:rPr lang="de-DE" sz="2400" dirty="0"/>
              <a:t>	</a:t>
            </a:r>
            <a:r>
              <a:rPr lang="de-DE" sz="2400" dirty="0">
                <a:solidFill>
                  <a:srgbClr val="002060"/>
                </a:solidFill>
              </a:rPr>
              <a:t>über 500</a:t>
            </a:r>
          </a:p>
          <a:p>
            <a:pPr marL="0" indent="0">
              <a:buNone/>
            </a:pPr>
            <a:r>
              <a:rPr lang="de-DE" sz="2400" dirty="0"/>
              <a:t>	</a:t>
            </a:r>
            <a:r>
              <a:rPr lang="de-DE" sz="2400" dirty="0">
                <a:solidFill>
                  <a:srgbClr val="92D050"/>
                </a:solidFill>
              </a:rPr>
              <a:t>228</a:t>
            </a:r>
          </a:p>
          <a:p>
            <a:pPr marL="0" indent="0">
              <a:buNone/>
            </a:pPr>
            <a:r>
              <a:rPr lang="de-DE" sz="2400" dirty="0"/>
              <a:t>	</a:t>
            </a:r>
            <a:r>
              <a:rPr lang="de-DE" sz="2400" dirty="0">
                <a:solidFill>
                  <a:srgbClr val="00B0F0"/>
                </a:solidFill>
              </a:rPr>
              <a:t>350</a:t>
            </a:r>
            <a:endParaRPr lang="de-DE" dirty="0"/>
          </a:p>
          <a:p>
            <a:pPr marL="0" indent="0">
              <a:buNone/>
            </a:pPr>
            <a:endParaRPr lang="de-DE" dirty="0"/>
          </a:p>
          <a:p>
            <a:pPr marL="0" indent="0">
              <a:buNone/>
            </a:pPr>
            <a:endParaRPr lang="de-AT" dirty="0"/>
          </a:p>
        </p:txBody>
      </p:sp>
      <p:pic>
        <p:nvPicPr>
          <p:cNvPr id="1026" name="Picture 2" descr="Question Mark Thinking Sticker by Universal Kids for iOS &amp; Android | GIPHY">
            <a:extLst>
              <a:ext uri="{FF2B5EF4-FFF2-40B4-BE49-F238E27FC236}">
                <a16:creationId xmlns:a16="http://schemas.microsoft.com/office/drawing/2014/main" id="{B03328D0-FDC7-93E3-CD48-421A02903605}"/>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239773" y="2266572"/>
            <a:ext cx="4195527" cy="4195527"/>
          </a:xfrm>
          <a:prstGeom prst="rect">
            <a:avLst/>
          </a:prstGeom>
          <a:noFill/>
          <a:extLst>
            <a:ext uri="{909E8E84-426E-40DD-AFC4-6F175D3DCCD1}">
              <a14:hiddenFill xmlns:a14="http://schemas.microsoft.com/office/drawing/2010/main">
                <a:solidFill>
                  <a:srgbClr val="FFFFFF"/>
                </a:solidFill>
              </a14:hiddenFill>
            </a:ext>
          </a:extLst>
        </p:spPr>
      </p:pic>
      <p:pic>
        <p:nvPicPr>
          <p:cNvPr id="7" name="20-seconds-game-countdown-142456">
            <a:hlinkClick r:id="" action="ppaction://media"/>
            <a:extLst>
              <a:ext uri="{FF2B5EF4-FFF2-40B4-BE49-F238E27FC236}">
                <a16:creationId xmlns:a16="http://schemas.microsoft.com/office/drawing/2014/main" id="{D3A61B0D-1DF3-4ECB-2729-7455B6998C74}"/>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1578300" y="6395115"/>
            <a:ext cx="304800" cy="304800"/>
          </a:xfrm>
          <a:prstGeom prst="rect">
            <a:avLst/>
          </a:prstGeom>
        </p:spPr>
      </p:pic>
      <p:sp>
        <p:nvSpPr>
          <p:cNvPr id="10" name="Textplatzhalter 4">
            <a:extLst>
              <a:ext uri="{FF2B5EF4-FFF2-40B4-BE49-F238E27FC236}">
                <a16:creationId xmlns:a16="http://schemas.microsoft.com/office/drawing/2014/main" id="{D9DA6985-5758-1A8F-F948-00ECCA6FB88F}"/>
              </a:ext>
            </a:extLst>
          </p:cNvPr>
          <p:cNvSpPr txBox="1">
            <a:spLocks/>
          </p:cNvSpPr>
          <p:nvPr/>
        </p:nvSpPr>
        <p:spPr>
          <a:xfrm>
            <a:off x="602969" y="5875698"/>
            <a:ext cx="6826531" cy="98230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0" tIns="0" rIns="0" bIns="0">
            <a:normAutofit/>
          </a:bodyPr>
          <a:lstStyle>
            <a:lvl1pPr marL="228600" marR="0" indent="-2286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1pPr>
            <a:lvl2pPr marL="7112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2pPr>
            <a:lvl3pPr marL="1200150" marR="0" indent="-28575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3pPr>
            <a:lvl4pPr marL="1698171" marR="0" indent="-326571"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4pPr>
            <a:lvl5pPr marL="2209800" marR="0" indent="-381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5pPr>
            <a:lvl6pPr marL="25400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6pPr>
            <a:lvl7pPr marL="29972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7pPr>
            <a:lvl8pPr marL="34544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8pPr>
            <a:lvl9pPr marL="39116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9pPr>
          </a:lstStyle>
          <a:p>
            <a:pPr marL="0" indent="0" hangingPunct="1">
              <a:buNone/>
            </a:pPr>
            <a:r>
              <a:rPr lang="de-DE" b="1" dirty="0"/>
              <a:t>Die richtige Antwort lautet</a:t>
            </a:r>
            <a:r>
              <a:rPr lang="de-DE" dirty="0"/>
              <a:t>: 228</a:t>
            </a:r>
            <a:endParaRPr lang="de-AT" dirty="0"/>
          </a:p>
        </p:txBody>
      </p:sp>
    </p:spTree>
    <p:extLst>
      <p:ext uri="{BB962C8B-B14F-4D97-AF65-F5344CB8AC3E}">
        <p14:creationId xmlns:p14="http://schemas.microsoft.com/office/powerpoint/2010/main" val="153394174"/>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
                                            <p:txEl>
                                              <p:pRg st="5" end="5"/>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026"/>
                                        </p:tgtEl>
                                        <p:attrNameLst>
                                          <p:attrName>style.visibility</p:attrName>
                                        </p:attrNameLst>
                                      </p:cBhvr>
                                      <p:to>
                                        <p:strVal val="visible"/>
                                      </p:to>
                                    </p:set>
                                  </p:childTnLst>
                                </p:cTn>
                              </p:par>
                              <p:par>
                                <p:cTn id="23" presetID="1" presetClass="mediacall" presetSubtype="0" fill="hold" nodeType="withEffect">
                                  <p:stCondLst>
                                    <p:cond delay="0"/>
                                  </p:stCondLst>
                                  <p:childTnLst>
                                    <p:cmd type="call" cmd="playFrom(0.0)">
                                      <p:cBhvr>
                                        <p:cTn id="24" dur="30589" fill="hold"/>
                                        <p:tgtEl>
                                          <p:spTgt spid="7"/>
                                        </p:tgtEl>
                                      </p:cBhvr>
                                    </p:cmd>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p:cMediaNode vol="80000">
                <p:cTn id="29" fill="hold" display="0">
                  <p:stCondLst>
                    <p:cond delay="indefinite"/>
                  </p:stCondLst>
                  <p:endCondLst>
                    <p:cond evt="onStopAudio" delay="0">
                      <p:tgtEl>
                        <p:sldTgt/>
                      </p:tgtEl>
                    </p:cond>
                  </p:endCondLst>
                </p:cTn>
                <p:tgtEl>
                  <p:spTgt spid="7"/>
                </p:tgtEl>
              </p:cMediaNode>
            </p:audio>
          </p:childTnLst>
        </p:cTn>
      </p:par>
    </p:tnLst>
    <p:bldLst>
      <p:bldP spid="10"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a:extLst>
              <a:ext uri="{FF2B5EF4-FFF2-40B4-BE49-F238E27FC236}">
                <a16:creationId xmlns:a16="http://schemas.microsoft.com/office/drawing/2014/main" id="{274BC00A-2680-174A-BCB0-6105355888CA}"/>
              </a:ext>
            </a:extLst>
          </p:cNvPr>
          <p:cNvSpPr>
            <a:spLocks noGrp="1"/>
          </p:cNvSpPr>
          <p:nvPr>
            <p:ph type="title"/>
          </p:nvPr>
        </p:nvSpPr>
        <p:spPr/>
        <p:txBody>
          <a:bodyPr/>
          <a:lstStyle/>
          <a:p>
            <a:r>
              <a:rPr lang="de-DE" dirty="0"/>
              <a:t>Frage 10</a:t>
            </a:r>
            <a:endParaRPr lang="de-AT" dirty="0"/>
          </a:p>
        </p:txBody>
      </p:sp>
      <p:sp>
        <p:nvSpPr>
          <p:cNvPr id="5" name="Textplatzhalter 4">
            <a:extLst>
              <a:ext uri="{FF2B5EF4-FFF2-40B4-BE49-F238E27FC236}">
                <a16:creationId xmlns:a16="http://schemas.microsoft.com/office/drawing/2014/main" id="{851DD17D-98BE-738C-EAEB-BF6EBB12E929}"/>
              </a:ext>
            </a:extLst>
          </p:cNvPr>
          <p:cNvSpPr>
            <a:spLocks noGrp="1"/>
          </p:cNvSpPr>
          <p:nvPr>
            <p:ph type="body" idx="1"/>
          </p:nvPr>
        </p:nvSpPr>
        <p:spPr/>
        <p:txBody>
          <a:bodyPr/>
          <a:lstStyle/>
          <a:p>
            <a:pPr marL="0" indent="0">
              <a:buNone/>
            </a:pPr>
            <a:r>
              <a:rPr lang="de-DE" sz="2800" b="1" dirty="0"/>
              <a:t>Welche Fragen sollte ich im Vorstellungsgespräch beantworten können? </a:t>
            </a:r>
          </a:p>
          <a:p>
            <a:pPr marL="0" indent="0">
              <a:buNone/>
            </a:pPr>
            <a:endParaRPr lang="de-DE" dirty="0"/>
          </a:p>
          <a:p>
            <a:pPr marL="0" indent="0">
              <a:buNone/>
            </a:pPr>
            <a:r>
              <a:rPr lang="de-DE" dirty="0"/>
              <a:t>	</a:t>
            </a:r>
            <a:r>
              <a:rPr lang="de-DE" sz="2400" dirty="0">
                <a:solidFill>
                  <a:srgbClr val="FF0000"/>
                </a:solidFill>
              </a:rPr>
              <a:t>Bin ich alt genug? </a:t>
            </a:r>
          </a:p>
          <a:p>
            <a:pPr marL="0" indent="0">
              <a:buNone/>
            </a:pPr>
            <a:r>
              <a:rPr lang="de-DE" sz="2400" dirty="0"/>
              <a:t>	</a:t>
            </a:r>
            <a:r>
              <a:rPr lang="de-DE" sz="2400" dirty="0">
                <a:solidFill>
                  <a:srgbClr val="002060"/>
                </a:solidFill>
              </a:rPr>
              <a:t>Was sind meine Stärken?</a:t>
            </a:r>
          </a:p>
          <a:p>
            <a:pPr marL="0" indent="0">
              <a:buNone/>
            </a:pPr>
            <a:r>
              <a:rPr lang="de-DE" sz="2400" dirty="0"/>
              <a:t>	</a:t>
            </a:r>
            <a:r>
              <a:rPr lang="de-DE" sz="2400" dirty="0">
                <a:solidFill>
                  <a:srgbClr val="92D050"/>
                </a:solidFill>
              </a:rPr>
              <a:t>Was kann ich besonders gut?</a:t>
            </a:r>
          </a:p>
          <a:p>
            <a:pPr marL="0" indent="0">
              <a:buNone/>
            </a:pPr>
            <a:r>
              <a:rPr lang="de-DE" sz="2400" dirty="0"/>
              <a:t>	</a:t>
            </a:r>
            <a:r>
              <a:rPr lang="de-DE" sz="2400" dirty="0">
                <a:solidFill>
                  <a:srgbClr val="00B0F0"/>
                </a:solidFill>
              </a:rPr>
              <a:t>Was tun die anderen? </a:t>
            </a:r>
            <a:endParaRPr lang="de-DE" dirty="0"/>
          </a:p>
          <a:p>
            <a:pPr marL="0" indent="0">
              <a:buNone/>
            </a:pPr>
            <a:endParaRPr lang="de-DE" dirty="0"/>
          </a:p>
          <a:p>
            <a:pPr marL="0" indent="0">
              <a:buNone/>
            </a:pPr>
            <a:endParaRPr lang="de-AT" dirty="0"/>
          </a:p>
        </p:txBody>
      </p:sp>
      <p:pic>
        <p:nvPicPr>
          <p:cNvPr id="1026" name="Picture 2" descr="Question Mark Thinking Sticker by Universal Kids for iOS &amp; Android | GIPHY">
            <a:extLst>
              <a:ext uri="{FF2B5EF4-FFF2-40B4-BE49-F238E27FC236}">
                <a16:creationId xmlns:a16="http://schemas.microsoft.com/office/drawing/2014/main" id="{B03328D0-FDC7-93E3-CD48-421A02903605}"/>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239773" y="2266572"/>
            <a:ext cx="4195527" cy="4195527"/>
          </a:xfrm>
          <a:prstGeom prst="rect">
            <a:avLst/>
          </a:prstGeom>
          <a:noFill/>
          <a:extLst>
            <a:ext uri="{909E8E84-426E-40DD-AFC4-6F175D3DCCD1}">
              <a14:hiddenFill xmlns:a14="http://schemas.microsoft.com/office/drawing/2010/main">
                <a:solidFill>
                  <a:srgbClr val="FFFFFF"/>
                </a:solidFill>
              </a14:hiddenFill>
            </a:ext>
          </a:extLst>
        </p:spPr>
      </p:pic>
      <p:pic>
        <p:nvPicPr>
          <p:cNvPr id="7" name="20-seconds-game-countdown-142456">
            <a:hlinkClick r:id="" action="ppaction://media"/>
            <a:extLst>
              <a:ext uri="{FF2B5EF4-FFF2-40B4-BE49-F238E27FC236}">
                <a16:creationId xmlns:a16="http://schemas.microsoft.com/office/drawing/2014/main" id="{D3A61B0D-1DF3-4ECB-2729-7455B6998C74}"/>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1578300" y="6395115"/>
            <a:ext cx="304800" cy="304800"/>
          </a:xfrm>
          <a:prstGeom prst="rect">
            <a:avLst/>
          </a:prstGeom>
        </p:spPr>
      </p:pic>
      <p:sp>
        <p:nvSpPr>
          <p:cNvPr id="10" name="Textplatzhalter 4">
            <a:extLst>
              <a:ext uri="{FF2B5EF4-FFF2-40B4-BE49-F238E27FC236}">
                <a16:creationId xmlns:a16="http://schemas.microsoft.com/office/drawing/2014/main" id="{D9DA6985-5758-1A8F-F948-00ECCA6FB88F}"/>
              </a:ext>
            </a:extLst>
          </p:cNvPr>
          <p:cNvSpPr txBox="1">
            <a:spLocks/>
          </p:cNvSpPr>
          <p:nvPr/>
        </p:nvSpPr>
        <p:spPr>
          <a:xfrm>
            <a:off x="602969" y="5875698"/>
            <a:ext cx="6826531" cy="98230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0" tIns="0" rIns="0" bIns="0">
            <a:normAutofit/>
          </a:bodyPr>
          <a:lstStyle>
            <a:lvl1pPr marL="228600" marR="0" indent="-2286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1pPr>
            <a:lvl2pPr marL="7112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2pPr>
            <a:lvl3pPr marL="1200150" marR="0" indent="-28575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3pPr>
            <a:lvl4pPr marL="1698171" marR="0" indent="-326571"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4pPr>
            <a:lvl5pPr marL="2209800" marR="0" indent="-381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5pPr>
            <a:lvl6pPr marL="25400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6pPr>
            <a:lvl7pPr marL="29972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7pPr>
            <a:lvl8pPr marL="34544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8pPr>
            <a:lvl9pPr marL="39116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9pPr>
          </a:lstStyle>
          <a:p>
            <a:pPr marL="0" indent="0" hangingPunct="1">
              <a:buNone/>
            </a:pPr>
            <a:r>
              <a:rPr lang="de-DE" b="1" dirty="0"/>
              <a:t>Die richtigen Antworten lauten</a:t>
            </a:r>
            <a:r>
              <a:rPr lang="de-DE" dirty="0"/>
              <a:t>: Was sind meine Stärken? und Was kann ich besonders gut? </a:t>
            </a:r>
            <a:endParaRPr lang="de-AT" dirty="0"/>
          </a:p>
        </p:txBody>
      </p:sp>
    </p:spTree>
    <p:extLst>
      <p:ext uri="{BB962C8B-B14F-4D97-AF65-F5344CB8AC3E}">
        <p14:creationId xmlns:p14="http://schemas.microsoft.com/office/powerpoint/2010/main" val="594875415"/>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
                                            <p:txEl>
                                              <p:pRg st="5" end="5"/>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026"/>
                                        </p:tgtEl>
                                        <p:attrNameLst>
                                          <p:attrName>style.visibility</p:attrName>
                                        </p:attrNameLst>
                                      </p:cBhvr>
                                      <p:to>
                                        <p:strVal val="visible"/>
                                      </p:to>
                                    </p:set>
                                  </p:childTnLst>
                                </p:cTn>
                              </p:par>
                              <p:par>
                                <p:cTn id="23" presetID="1" presetClass="mediacall" presetSubtype="0" fill="hold" nodeType="withEffect">
                                  <p:stCondLst>
                                    <p:cond delay="0"/>
                                  </p:stCondLst>
                                  <p:childTnLst>
                                    <p:cmd type="call" cmd="playFrom(0.0)">
                                      <p:cBhvr>
                                        <p:cTn id="24" dur="30589" fill="hold"/>
                                        <p:tgtEl>
                                          <p:spTgt spid="7"/>
                                        </p:tgtEl>
                                      </p:cBhvr>
                                    </p:cmd>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p:cMediaNode vol="80000">
                <p:cTn id="29" fill="hold" display="0">
                  <p:stCondLst>
                    <p:cond delay="indefinite"/>
                  </p:stCondLst>
                  <p:endCondLst>
                    <p:cond evt="onStopAudio" delay="0">
                      <p:tgtEl>
                        <p:sldTgt/>
                      </p:tgtEl>
                    </p:cond>
                  </p:endCondLst>
                </p:cTn>
                <p:tgtEl>
                  <p:spTgt spid="7"/>
                </p:tgtEl>
              </p:cMediaNode>
            </p:audio>
          </p:childTnLst>
        </p:cTn>
      </p:par>
    </p:tnLst>
    <p:bldLst>
      <p:bldP spid="10"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a:extLst>
              <a:ext uri="{FF2B5EF4-FFF2-40B4-BE49-F238E27FC236}">
                <a16:creationId xmlns:a16="http://schemas.microsoft.com/office/drawing/2014/main" id="{274BC00A-2680-174A-BCB0-6105355888CA}"/>
              </a:ext>
            </a:extLst>
          </p:cNvPr>
          <p:cNvSpPr>
            <a:spLocks noGrp="1"/>
          </p:cNvSpPr>
          <p:nvPr>
            <p:ph type="title"/>
          </p:nvPr>
        </p:nvSpPr>
        <p:spPr/>
        <p:txBody>
          <a:bodyPr/>
          <a:lstStyle/>
          <a:p>
            <a:r>
              <a:rPr lang="de-DE" dirty="0"/>
              <a:t>Frage 11</a:t>
            </a:r>
            <a:endParaRPr lang="de-AT" dirty="0"/>
          </a:p>
        </p:txBody>
      </p:sp>
      <p:sp>
        <p:nvSpPr>
          <p:cNvPr id="5" name="Textplatzhalter 4">
            <a:extLst>
              <a:ext uri="{FF2B5EF4-FFF2-40B4-BE49-F238E27FC236}">
                <a16:creationId xmlns:a16="http://schemas.microsoft.com/office/drawing/2014/main" id="{851DD17D-98BE-738C-EAEB-BF6EBB12E929}"/>
              </a:ext>
            </a:extLst>
          </p:cNvPr>
          <p:cNvSpPr>
            <a:spLocks noGrp="1"/>
          </p:cNvSpPr>
          <p:nvPr>
            <p:ph type="body" idx="1"/>
          </p:nvPr>
        </p:nvSpPr>
        <p:spPr/>
        <p:txBody>
          <a:bodyPr/>
          <a:lstStyle/>
          <a:p>
            <a:pPr marL="0" indent="0">
              <a:buNone/>
            </a:pPr>
            <a:r>
              <a:rPr lang="de-DE" sz="2800" b="1" dirty="0"/>
              <a:t>Was ist im Vorstellungsgespräch wichtig? </a:t>
            </a:r>
          </a:p>
          <a:p>
            <a:pPr marL="0" indent="0">
              <a:buNone/>
            </a:pPr>
            <a:endParaRPr lang="de-DE" dirty="0"/>
          </a:p>
          <a:p>
            <a:pPr marL="0" indent="0">
              <a:buNone/>
            </a:pPr>
            <a:r>
              <a:rPr lang="de-DE" dirty="0"/>
              <a:t>	</a:t>
            </a:r>
            <a:r>
              <a:rPr lang="de-DE" sz="2400" dirty="0">
                <a:solidFill>
                  <a:srgbClr val="FF0000"/>
                </a:solidFill>
              </a:rPr>
              <a:t>Geputzte Schuhe </a:t>
            </a:r>
          </a:p>
          <a:p>
            <a:pPr marL="0" indent="0">
              <a:buNone/>
            </a:pPr>
            <a:r>
              <a:rPr lang="de-DE" sz="2400" dirty="0"/>
              <a:t>	</a:t>
            </a:r>
            <a:r>
              <a:rPr lang="de-DE" sz="2400" dirty="0">
                <a:solidFill>
                  <a:srgbClr val="002060"/>
                </a:solidFill>
              </a:rPr>
              <a:t>Gutes Zeugnis </a:t>
            </a:r>
          </a:p>
          <a:p>
            <a:pPr marL="0" indent="0">
              <a:buNone/>
            </a:pPr>
            <a:r>
              <a:rPr lang="de-DE" sz="2400" dirty="0"/>
              <a:t>	</a:t>
            </a:r>
            <a:r>
              <a:rPr lang="de-DE" sz="2400" dirty="0">
                <a:solidFill>
                  <a:srgbClr val="92D050"/>
                </a:solidFill>
              </a:rPr>
              <a:t>Freundliches Lächeln </a:t>
            </a:r>
          </a:p>
          <a:p>
            <a:pPr marL="0" indent="0">
              <a:buNone/>
            </a:pPr>
            <a:r>
              <a:rPr lang="de-DE" sz="2400" dirty="0"/>
              <a:t>	</a:t>
            </a:r>
            <a:r>
              <a:rPr lang="de-DE" sz="2400" dirty="0">
                <a:solidFill>
                  <a:srgbClr val="00B0F0"/>
                </a:solidFill>
              </a:rPr>
              <a:t>Ausgefallenes Styling </a:t>
            </a:r>
            <a:endParaRPr lang="de-DE" dirty="0"/>
          </a:p>
          <a:p>
            <a:pPr marL="0" indent="0">
              <a:buNone/>
            </a:pPr>
            <a:endParaRPr lang="de-DE" dirty="0"/>
          </a:p>
          <a:p>
            <a:pPr marL="0" indent="0">
              <a:buNone/>
            </a:pPr>
            <a:endParaRPr lang="de-AT" dirty="0"/>
          </a:p>
        </p:txBody>
      </p:sp>
      <p:pic>
        <p:nvPicPr>
          <p:cNvPr id="1026" name="Picture 2" descr="Question Mark Thinking Sticker by Universal Kids for iOS &amp; Android | GIPHY">
            <a:extLst>
              <a:ext uri="{FF2B5EF4-FFF2-40B4-BE49-F238E27FC236}">
                <a16:creationId xmlns:a16="http://schemas.microsoft.com/office/drawing/2014/main" id="{B03328D0-FDC7-93E3-CD48-421A02903605}"/>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239773" y="2266572"/>
            <a:ext cx="4195527" cy="4195527"/>
          </a:xfrm>
          <a:prstGeom prst="rect">
            <a:avLst/>
          </a:prstGeom>
          <a:noFill/>
          <a:extLst>
            <a:ext uri="{909E8E84-426E-40DD-AFC4-6F175D3DCCD1}">
              <a14:hiddenFill xmlns:a14="http://schemas.microsoft.com/office/drawing/2010/main">
                <a:solidFill>
                  <a:srgbClr val="FFFFFF"/>
                </a:solidFill>
              </a14:hiddenFill>
            </a:ext>
          </a:extLst>
        </p:spPr>
      </p:pic>
      <p:pic>
        <p:nvPicPr>
          <p:cNvPr id="7" name="20-seconds-game-countdown-142456">
            <a:hlinkClick r:id="" action="ppaction://media"/>
            <a:extLst>
              <a:ext uri="{FF2B5EF4-FFF2-40B4-BE49-F238E27FC236}">
                <a16:creationId xmlns:a16="http://schemas.microsoft.com/office/drawing/2014/main" id="{D3A61B0D-1DF3-4ECB-2729-7455B6998C74}"/>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1578300" y="6395115"/>
            <a:ext cx="304800" cy="304800"/>
          </a:xfrm>
          <a:prstGeom prst="rect">
            <a:avLst/>
          </a:prstGeom>
        </p:spPr>
      </p:pic>
      <p:sp>
        <p:nvSpPr>
          <p:cNvPr id="10" name="Textplatzhalter 4">
            <a:extLst>
              <a:ext uri="{FF2B5EF4-FFF2-40B4-BE49-F238E27FC236}">
                <a16:creationId xmlns:a16="http://schemas.microsoft.com/office/drawing/2014/main" id="{D9DA6985-5758-1A8F-F948-00ECCA6FB88F}"/>
              </a:ext>
            </a:extLst>
          </p:cNvPr>
          <p:cNvSpPr txBox="1">
            <a:spLocks/>
          </p:cNvSpPr>
          <p:nvPr/>
        </p:nvSpPr>
        <p:spPr>
          <a:xfrm>
            <a:off x="602969" y="5875698"/>
            <a:ext cx="6826531" cy="98230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0" tIns="0" rIns="0" bIns="0">
            <a:normAutofit/>
          </a:bodyPr>
          <a:lstStyle>
            <a:lvl1pPr marL="228600" marR="0" indent="-2286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1pPr>
            <a:lvl2pPr marL="7112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2pPr>
            <a:lvl3pPr marL="1200150" marR="0" indent="-28575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3pPr>
            <a:lvl4pPr marL="1698171" marR="0" indent="-326571"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4pPr>
            <a:lvl5pPr marL="2209800" marR="0" indent="-381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5pPr>
            <a:lvl6pPr marL="25400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6pPr>
            <a:lvl7pPr marL="29972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7pPr>
            <a:lvl8pPr marL="34544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8pPr>
            <a:lvl9pPr marL="39116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9pPr>
          </a:lstStyle>
          <a:p>
            <a:pPr marL="0" indent="0" hangingPunct="1">
              <a:buNone/>
            </a:pPr>
            <a:r>
              <a:rPr lang="de-DE" b="1" dirty="0"/>
              <a:t>Die richtigen Antworten lauten</a:t>
            </a:r>
            <a:r>
              <a:rPr lang="de-DE" dirty="0"/>
              <a:t>: geputzte Schuhe, gutes Zeugnis, freundliches Lächeln </a:t>
            </a:r>
            <a:endParaRPr lang="de-AT" dirty="0"/>
          </a:p>
        </p:txBody>
      </p:sp>
    </p:spTree>
    <p:extLst>
      <p:ext uri="{BB962C8B-B14F-4D97-AF65-F5344CB8AC3E}">
        <p14:creationId xmlns:p14="http://schemas.microsoft.com/office/powerpoint/2010/main" val="76495886"/>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
                                            <p:txEl>
                                              <p:pRg st="5" end="5"/>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026"/>
                                        </p:tgtEl>
                                        <p:attrNameLst>
                                          <p:attrName>style.visibility</p:attrName>
                                        </p:attrNameLst>
                                      </p:cBhvr>
                                      <p:to>
                                        <p:strVal val="visible"/>
                                      </p:to>
                                    </p:set>
                                  </p:childTnLst>
                                </p:cTn>
                              </p:par>
                              <p:par>
                                <p:cTn id="23" presetID="1" presetClass="mediacall" presetSubtype="0" fill="hold" nodeType="withEffect">
                                  <p:stCondLst>
                                    <p:cond delay="0"/>
                                  </p:stCondLst>
                                  <p:childTnLst>
                                    <p:cmd type="call" cmd="playFrom(0.0)">
                                      <p:cBhvr>
                                        <p:cTn id="24" dur="30589" fill="hold"/>
                                        <p:tgtEl>
                                          <p:spTgt spid="7"/>
                                        </p:tgtEl>
                                      </p:cBhvr>
                                    </p:cmd>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p:cMediaNode vol="80000">
                <p:cTn id="29" fill="hold" display="0">
                  <p:stCondLst>
                    <p:cond delay="indefinite"/>
                  </p:stCondLst>
                  <p:endCondLst>
                    <p:cond evt="onStopAudio" delay="0">
                      <p:tgtEl>
                        <p:sldTgt/>
                      </p:tgtEl>
                    </p:cond>
                  </p:endCondLst>
                </p:cTn>
                <p:tgtEl>
                  <p:spTgt spid="7"/>
                </p:tgtEl>
              </p:cMediaNode>
            </p:audio>
          </p:childTnLst>
        </p:cTn>
      </p:par>
    </p:tnLst>
    <p:bldLst>
      <p:bldP spid="10"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2" name="Titel 1"/>
          <p:cNvSpPr txBox="1">
            <a:spLocks noGrp="1"/>
          </p:cNvSpPr>
          <p:nvPr>
            <p:ph type="title"/>
          </p:nvPr>
        </p:nvSpPr>
        <p:spPr>
          <a:xfrm>
            <a:off x="369581" y="2136138"/>
            <a:ext cx="8647674" cy="1968502"/>
          </a:xfrm>
          <a:prstGeom prst="rect">
            <a:avLst/>
          </a:prstGeom>
        </p:spPr>
        <p:txBody>
          <a:bodyPr/>
          <a:lstStyle>
            <a:lvl1pPr>
              <a:defRPr b="0" cap="none"/>
            </a:lvl1pPr>
          </a:lstStyle>
          <a:p>
            <a:r>
              <a:rPr lang="de-DE"/>
              <a:t>Anhang</a:t>
            </a:r>
            <a:endParaRPr/>
          </a:p>
        </p:txBody>
      </p:sp>
      <p:sp>
        <p:nvSpPr>
          <p:cNvPr id="363" name="Textplatzhalter 2"/>
          <p:cNvSpPr txBox="1">
            <a:spLocks noGrp="1"/>
          </p:cNvSpPr>
          <p:nvPr>
            <p:ph type="body" sz="quarter" idx="1"/>
          </p:nvPr>
        </p:nvSpPr>
        <p:spPr>
          <a:xfrm>
            <a:off x="369582" y="4246874"/>
            <a:ext cx="7355834" cy="314956"/>
          </a:xfrm>
          <a:prstGeom prst="rect">
            <a:avLst/>
          </a:prstGeom>
        </p:spPr>
        <p:txBody>
          <a:bodyPr/>
          <a:lstStyle/>
          <a:p>
            <a:endParaRPr/>
          </a:p>
        </p:txBody>
      </p:sp>
    </p:spTree>
    <p:extLst>
      <p:ext uri="{BB962C8B-B14F-4D97-AF65-F5344CB8AC3E}">
        <p14:creationId xmlns:p14="http://schemas.microsoft.com/office/powerpoint/2010/main" val="3238395410"/>
      </p:ext>
    </p:extLst>
  </p:cSld>
  <p:clrMapOvr>
    <a:masterClrMapping/>
  </p:clrMapOvr>
  <p:transition spd="med"/>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6" name="Titel 2"/>
          <p:cNvSpPr txBox="1">
            <a:spLocks noGrp="1"/>
          </p:cNvSpPr>
          <p:nvPr>
            <p:ph type="title"/>
          </p:nvPr>
        </p:nvSpPr>
        <p:spPr>
          <a:xfrm>
            <a:off x="469791" y="661925"/>
            <a:ext cx="9639412" cy="755934"/>
          </a:xfrm>
          <a:prstGeom prst="rect">
            <a:avLst/>
          </a:prstGeom>
        </p:spPr>
        <p:txBody>
          <a:bodyPr/>
          <a:lstStyle/>
          <a:p>
            <a:r>
              <a:rPr lang="de-DE"/>
              <a:t>Bilder</a:t>
            </a:r>
            <a:endParaRPr/>
          </a:p>
        </p:txBody>
      </p:sp>
      <p:sp>
        <p:nvSpPr>
          <p:cNvPr id="487" name="Inhaltsplatzhalter 4"/>
          <p:cNvSpPr txBox="1">
            <a:spLocks noGrp="1"/>
          </p:cNvSpPr>
          <p:nvPr>
            <p:ph type="body" idx="1"/>
          </p:nvPr>
        </p:nvSpPr>
        <p:spPr>
          <a:xfrm>
            <a:off x="450569" y="1793174"/>
            <a:ext cx="11280131" cy="4379026"/>
          </a:xfrm>
          <a:prstGeom prst="rect">
            <a:avLst/>
          </a:prstGeom>
        </p:spPr>
        <p:txBody>
          <a:bodyPr>
            <a:normAutofit/>
          </a:bodyPr>
          <a:lstStyle/>
          <a:p>
            <a:pPr marL="0" indent="0">
              <a:lnSpc>
                <a:spcPct val="120000"/>
              </a:lnSpc>
              <a:buSzTx/>
              <a:buNone/>
            </a:pPr>
            <a:r>
              <a:rPr lang="de-DE" b="1" dirty="0"/>
              <a:t>Alle Bilder sowie andere Medien (z. B. Videos) sind aus der Lizenz ausgenommen</a:t>
            </a:r>
            <a:r>
              <a:rPr lang="de-DE" dirty="0"/>
              <a:t>. </a:t>
            </a:r>
            <a:br>
              <a:rPr lang="de-DE" dirty="0"/>
            </a:br>
            <a:r>
              <a:rPr lang="de-DE" dirty="0"/>
              <a:t>Wenn nicht anders angegeben, handelt es sich um eigene Darstellungen.</a:t>
            </a:r>
          </a:p>
          <a:p>
            <a:pPr marL="0" indent="0">
              <a:buSzTx/>
              <a:buNone/>
            </a:pPr>
            <a:endParaRPr lang="de-AT" dirty="0"/>
          </a:p>
          <a:p>
            <a:pPr marL="0" indent="0">
              <a:buSzTx/>
              <a:buNone/>
            </a:pPr>
            <a:r>
              <a:rPr lang="de-DE" dirty="0"/>
              <a:t>F10, verschiedene Berufe, New </a:t>
            </a:r>
            <a:r>
              <a:rPr lang="de-DE" dirty="0" err="1"/>
              <a:t>Africa</a:t>
            </a:r>
            <a:r>
              <a:rPr lang="de-DE" dirty="0"/>
              <a:t> / Shutterstock</a:t>
            </a:r>
          </a:p>
          <a:p>
            <a:pPr marL="0" indent="0">
              <a:buSzTx/>
              <a:buNone/>
            </a:pPr>
            <a:r>
              <a:rPr lang="de-DE" dirty="0"/>
              <a:t>F15, </a:t>
            </a:r>
            <a:r>
              <a:rPr lang="de-DE" dirty="0" err="1"/>
              <a:t>Clipart</a:t>
            </a:r>
            <a:r>
              <a:rPr lang="de-DE" dirty="0"/>
              <a:t> aus der Berufswelt, </a:t>
            </a:r>
            <a:r>
              <a:rPr lang="de-DE" dirty="0" err="1"/>
              <a:t>eamesBot</a:t>
            </a:r>
            <a:r>
              <a:rPr lang="de-DE" dirty="0"/>
              <a:t> / Shutterstock</a:t>
            </a:r>
          </a:p>
          <a:p>
            <a:pPr marL="0" indent="0">
              <a:buSzTx/>
              <a:buNone/>
            </a:pPr>
            <a:endParaRPr lang="de-AT" dirty="0"/>
          </a:p>
        </p:txBody>
      </p:sp>
      <p:sp>
        <p:nvSpPr>
          <p:cNvPr id="488" name="Foliennummernplatzhalter 1"/>
          <p:cNvSpPr txBox="1">
            <a:spLocks noGrp="1"/>
          </p:cNvSpPr>
          <p:nvPr>
            <p:ph type="sldNum" sz="quarter" idx="2"/>
          </p:nvPr>
        </p:nvSpPr>
        <p:spPr>
          <a:xfrm>
            <a:off x="11548493" y="6565901"/>
            <a:ext cx="182216" cy="177801"/>
          </a:xfrm>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lstStyle/>
          <a:p>
            <a:fld id="{86CB4B4D-7CA3-9044-876B-883B54F8677D}" type="slidenum">
              <a:rPr/>
              <a:t>29</a:t>
            </a:fld>
            <a:endParaRPr/>
          </a:p>
        </p:txBody>
      </p:sp>
    </p:spTree>
  </p:cSld>
  <p:clrMapOvr>
    <a:masterClrMapping/>
  </p:clrMapOvr>
  <p:transition spd="med"/>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a:extLst>
              <a:ext uri="{FF2B5EF4-FFF2-40B4-BE49-F238E27FC236}">
                <a16:creationId xmlns:a16="http://schemas.microsoft.com/office/drawing/2014/main" id="{6BD6ADEF-734B-49D7-6608-7F992329F951}"/>
              </a:ext>
            </a:extLst>
          </p:cNvPr>
          <p:cNvSpPr>
            <a:spLocks noGrp="1"/>
          </p:cNvSpPr>
          <p:nvPr>
            <p:ph type="title"/>
          </p:nvPr>
        </p:nvSpPr>
        <p:spPr/>
        <p:txBody>
          <a:bodyPr>
            <a:normAutofit fontScale="90000"/>
          </a:bodyPr>
          <a:lstStyle/>
          <a:p>
            <a:r>
              <a:rPr lang="de-DE"/>
              <a:t>Die Drei Bereiche der bildungs- und Berufsorientierung</a:t>
            </a:r>
            <a:endParaRPr lang="de-AT"/>
          </a:p>
        </p:txBody>
      </p:sp>
      <p:sp>
        <p:nvSpPr>
          <p:cNvPr id="5" name="Textplatzhalter 4">
            <a:extLst>
              <a:ext uri="{FF2B5EF4-FFF2-40B4-BE49-F238E27FC236}">
                <a16:creationId xmlns:a16="http://schemas.microsoft.com/office/drawing/2014/main" id="{5F38716A-DC90-4EE8-9F14-C2FF9BA04E69}"/>
              </a:ext>
            </a:extLst>
          </p:cNvPr>
          <p:cNvSpPr>
            <a:spLocks noGrp="1"/>
          </p:cNvSpPr>
          <p:nvPr>
            <p:ph type="body" idx="1"/>
          </p:nvPr>
        </p:nvSpPr>
        <p:spPr/>
        <p:txBody>
          <a:bodyPr/>
          <a:lstStyle/>
          <a:p>
            <a:pPr marL="0" indent="0">
              <a:buNone/>
            </a:pPr>
            <a:r>
              <a:rPr lang="de-DE"/>
              <a:t>Welche 3 Bereiche werden wir uns in der </a:t>
            </a:r>
            <a:r>
              <a:rPr lang="de-DE" b="1"/>
              <a:t>Bildungs- und Berufsorientierung </a:t>
            </a:r>
            <a:r>
              <a:rPr lang="de-DE"/>
              <a:t>(BBO) anschauen, damit ihr entscheiden könnt, was ihr als nächstes machen wollt? Was müsst ihr euch anschauen, damit ihr für euch klären könnt, ob Lehrstelle oder Schule und welche und warum</a:t>
            </a:r>
            <a:r>
              <a:rPr lang="de-DE" dirty="0"/>
              <a:t>?</a:t>
            </a:r>
            <a:r>
              <a:rPr lang="de-DE"/>
              <a:t> </a:t>
            </a:r>
            <a:endParaRPr lang="de-AT"/>
          </a:p>
          <a:p>
            <a:endParaRPr lang="de-AT"/>
          </a:p>
          <a:p>
            <a:pPr marL="0" indent="0">
              <a:buNone/>
            </a:pPr>
            <a:endParaRPr lang="de-AT"/>
          </a:p>
          <a:p>
            <a:endParaRPr lang="de-AT"/>
          </a:p>
          <a:p>
            <a:pPr marL="0" indent="0">
              <a:buNone/>
            </a:pPr>
            <a:endParaRPr lang="de-AT"/>
          </a:p>
        </p:txBody>
      </p:sp>
      <p:pic>
        <p:nvPicPr>
          <p:cNvPr id="3" name="Grafik 2" descr="Ein Bild, das Reihe, Dreieck, Schrift, Design enthält.&#10;&#10;Automatisch generierte Beschreibung">
            <a:extLst>
              <a:ext uri="{FF2B5EF4-FFF2-40B4-BE49-F238E27FC236}">
                <a16:creationId xmlns:a16="http://schemas.microsoft.com/office/drawing/2014/main" id="{AE25DEB6-2C7F-CBBA-D389-AB83C46A7624}"/>
              </a:ext>
            </a:extLst>
          </p:cNvPr>
          <p:cNvPicPr>
            <a:picLocks noChangeAspect="1"/>
          </p:cNvPicPr>
          <p:nvPr/>
        </p:nvPicPr>
        <p:blipFill>
          <a:blip r:embed="rId3">
            <a:extLst>
              <a:ext uri="{28A0092B-C50C-407E-A947-70E740481C1C}">
                <a14:useLocalDpi xmlns:a14="http://schemas.microsoft.com/office/drawing/2010/main" val="0"/>
              </a:ext>
            </a:extLst>
          </a:blip>
          <a:srcRect l="17695" t="14723" r="16301" b="28194"/>
          <a:stretch/>
        </p:blipFill>
        <p:spPr>
          <a:xfrm>
            <a:off x="3609371" y="2632740"/>
            <a:ext cx="4962526" cy="3914775"/>
          </a:xfrm>
          <a:prstGeom prst="rect">
            <a:avLst/>
          </a:prstGeom>
        </p:spPr>
      </p:pic>
    </p:spTree>
    <p:extLst>
      <p:ext uri="{BB962C8B-B14F-4D97-AF65-F5344CB8AC3E}">
        <p14:creationId xmlns:p14="http://schemas.microsoft.com/office/powerpoint/2010/main" val="36646498"/>
      </p:ext>
    </p:extLst>
  </p:cSld>
  <p:clrMapOvr>
    <a:masterClrMapping/>
  </p:clrMapOvr>
  <p:transition spd="med"/>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8559A9A-6020-027C-F0D8-12AA02DD69BC}"/>
              </a:ext>
            </a:extLst>
          </p:cNvPr>
          <p:cNvSpPr>
            <a:spLocks noGrp="1"/>
          </p:cNvSpPr>
          <p:nvPr>
            <p:ph type="title"/>
          </p:nvPr>
        </p:nvSpPr>
        <p:spPr/>
        <p:txBody>
          <a:bodyPr/>
          <a:lstStyle/>
          <a:p>
            <a:r>
              <a:rPr lang="de-DE"/>
              <a:t>Impressum</a:t>
            </a:r>
            <a:endParaRPr lang="de-AT"/>
          </a:p>
        </p:txBody>
      </p:sp>
      <p:sp>
        <p:nvSpPr>
          <p:cNvPr id="3" name="Textplatzhalter 2">
            <a:extLst>
              <a:ext uri="{FF2B5EF4-FFF2-40B4-BE49-F238E27FC236}">
                <a16:creationId xmlns:a16="http://schemas.microsoft.com/office/drawing/2014/main" id="{5458406A-D156-7B30-F971-7443E33ECA23}"/>
              </a:ext>
            </a:extLst>
          </p:cNvPr>
          <p:cNvSpPr>
            <a:spLocks noGrp="1"/>
          </p:cNvSpPr>
          <p:nvPr>
            <p:ph type="body" idx="1"/>
          </p:nvPr>
        </p:nvSpPr>
        <p:spPr>
          <a:xfrm>
            <a:off x="551271" y="5423636"/>
            <a:ext cx="11280131" cy="903083"/>
          </a:xfrm>
        </p:spPr>
        <p:txBody>
          <a:bodyPr/>
          <a:lstStyle/>
          <a:p>
            <a:pPr marL="0" indent="0">
              <a:lnSpc>
                <a:spcPts val="1400"/>
              </a:lnSpc>
              <a:spcBef>
                <a:spcPts val="1200"/>
              </a:spcBef>
              <a:buNone/>
            </a:pPr>
            <a:r>
              <a:rPr lang="de-AT" sz="1200">
                <a:effectLst/>
                <a:latin typeface="Arial" panose="020B0604020202020204" pitchFamily="34" charset="0"/>
                <a:ea typeface="Arial" panose="020B0604020202020204" pitchFamily="34" charset="0"/>
                <a:cs typeface="Arial" panose="020B0604020202020204" pitchFamily="34" charset="0"/>
              </a:rPr>
              <a:t>Bei einer Weiterverwendung sollen folgende Angaben gemacht werden:</a:t>
            </a:r>
          </a:p>
          <a:p>
            <a:pPr marL="0" indent="0">
              <a:lnSpc>
                <a:spcPts val="1400"/>
              </a:lnSpc>
              <a:spcBef>
                <a:spcPts val="1200"/>
              </a:spcBef>
              <a:buNone/>
            </a:pPr>
            <a:r>
              <a:rPr lang="de-AT" sz="1200">
                <a:effectLst/>
                <a:latin typeface="Arial" panose="020B0604020202020204" pitchFamily="34" charset="0"/>
                <a:ea typeface="Arial" panose="020B0604020202020204" pitchFamily="34" charset="0"/>
              </a:rPr>
              <a:t>Stiftung </a:t>
            </a:r>
            <a:r>
              <a:rPr lang="de-AT" sz="1200">
                <a:latin typeface="Arial" panose="020B0604020202020204" pitchFamily="34" charset="0"/>
              </a:rPr>
              <a:t>Wirtschaftsbildung (2025) Fächervernetzende Projektarbeit: Auf ins Abenteuer Zukunft! Power-Point-Präsentation</a:t>
            </a:r>
            <a:r>
              <a:rPr lang="de-AT" sz="1200">
                <a:effectLst/>
                <a:latin typeface="Arial" panose="020B0604020202020204" pitchFamily="34" charset="0"/>
                <a:ea typeface="Arial" panose="020B0604020202020204" pitchFamily="34" charset="0"/>
              </a:rPr>
              <a:t>. CC BY NC SA 4.0.</a:t>
            </a:r>
            <a:endParaRPr lang="de-AT" sz="1200">
              <a:latin typeface="Arial" panose="020B0604020202020204" pitchFamily="34" charset="0"/>
              <a:ea typeface="Arial" panose="020B0604020202020204" pitchFamily="34" charset="0"/>
              <a:cs typeface="Arial" panose="020B0604020202020204" pitchFamily="34" charset="0"/>
            </a:endParaRPr>
          </a:p>
          <a:p>
            <a:pPr marL="0" indent="0">
              <a:lnSpc>
                <a:spcPts val="1400"/>
              </a:lnSpc>
              <a:spcBef>
                <a:spcPts val="1200"/>
              </a:spcBef>
              <a:buNone/>
            </a:pPr>
            <a:endParaRPr lang="de-AT" sz="3200">
              <a:effectLst/>
              <a:latin typeface="Arial" panose="020B0604020202020204" pitchFamily="34" charset="0"/>
              <a:ea typeface="Arial" panose="020B0604020202020204" pitchFamily="34" charset="0"/>
              <a:cs typeface="Arial" panose="020B0604020202020204" pitchFamily="34" charset="0"/>
            </a:endParaRPr>
          </a:p>
          <a:p>
            <a:pPr marL="0" indent="0">
              <a:buNone/>
            </a:pPr>
            <a:endParaRPr lang="de-AT"/>
          </a:p>
        </p:txBody>
      </p:sp>
      <p:pic>
        <p:nvPicPr>
          <p:cNvPr id="15" name="Grafik 14">
            <a:extLst>
              <a:ext uri="{FF2B5EF4-FFF2-40B4-BE49-F238E27FC236}">
                <a16:creationId xmlns:a16="http://schemas.microsoft.com/office/drawing/2014/main" id="{B62C0277-D86A-A322-C8FE-0CEBDB8F2BEA}"/>
              </a:ext>
            </a:extLst>
          </p:cNvPr>
          <p:cNvPicPr>
            <a:picLocks noChangeAspect="1"/>
          </p:cNvPicPr>
          <p:nvPr/>
        </p:nvPicPr>
        <p:blipFill rotWithShape="1">
          <a:blip r:embed="rId2"/>
          <a:srcRect t="1" r="35457" b="64620"/>
          <a:stretch/>
        </p:blipFill>
        <p:spPr>
          <a:xfrm>
            <a:off x="450569" y="1600199"/>
            <a:ext cx="6703163" cy="3657601"/>
          </a:xfrm>
          <a:prstGeom prst="rect">
            <a:avLst/>
          </a:prstGeom>
        </p:spPr>
      </p:pic>
      <p:sp>
        <p:nvSpPr>
          <p:cNvPr id="20" name="Rechteck: abgerundete Ecken 19">
            <a:extLst>
              <a:ext uri="{FF2B5EF4-FFF2-40B4-BE49-F238E27FC236}">
                <a16:creationId xmlns:a16="http://schemas.microsoft.com/office/drawing/2014/main" id="{C6EA999D-D688-BF3B-925A-B85B728A5D23}"/>
              </a:ext>
            </a:extLst>
          </p:cNvPr>
          <p:cNvSpPr/>
          <p:nvPr/>
        </p:nvSpPr>
        <p:spPr>
          <a:xfrm>
            <a:off x="469790" y="5666426"/>
            <a:ext cx="9887373" cy="417501"/>
          </a:xfrm>
          <a:prstGeom prst="roundRect">
            <a:avLst>
              <a:gd name="adj" fmla="val 5914"/>
            </a:avLst>
          </a:prstGeom>
          <a:noFill/>
          <a:ln w="19050" cap="flat" cmpd="sng" algn="ctr">
            <a:solidFill>
              <a:srgbClr val="8D82B1"/>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de-AT"/>
          </a:p>
        </p:txBody>
      </p:sp>
    </p:spTree>
    <p:extLst>
      <p:ext uri="{BB962C8B-B14F-4D97-AF65-F5344CB8AC3E}">
        <p14:creationId xmlns:p14="http://schemas.microsoft.com/office/powerpoint/2010/main" val="858717602"/>
      </p:ext>
    </p:extLst>
  </p:cSld>
  <p:clrMapOvr>
    <a:masterClrMapping/>
  </p:clrMapOvr>
  <p:transition spd="med"/>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a:extLst>
              <a:ext uri="{FF2B5EF4-FFF2-40B4-BE49-F238E27FC236}">
                <a16:creationId xmlns:a16="http://schemas.microsoft.com/office/drawing/2014/main" id="{C8261CC5-20CD-900E-5BA9-33FF17749234}"/>
              </a:ext>
            </a:extLst>
          </p:cNvPr>
          <p:cNvSpPr>
            <a:spLocks noGrp="1"/>
          </p:cNvSpPr>
          <p:nvPr>
            <p:ph type="title"/>
          </p:nvPr>
        </p:nvSpPr>
        <p:spPr/>
        <p:txBody>
          <a:bodyPr>
            <a:normAutofit fontScale="90000"/>
          </a:bodyPr>
          <a:lstStyle/>
          <a:p>
            <a:r>
              <a:rPr lang="de-DE"/>
              <a:t>Die Drei Bereiche der bildungs- und Berufsorientierung</a:t>
            </a:r>
            <a:endParaRPr lang="de-AT"/>
          </a:p>
        </p:txBody>
      </p:sp>
      <p:sp>
        <p:nvSpPr>
          <p:cNvPr id="5" name="Textplatzhalter 4">
            <a:extLst>
              <a:ext uri="{FF2B5EF4-FFF2-40B4-BE49-F238E27FC236}">
                <a16:creationId xmlns:a16="http://schemas.microsoft.com/office/drawing/2014/main" id="{BB0FD054-CF9A-CBBD-E96B-9195B8DA00E0}"/>
              </a:ext>
            </a:extLst>
          </p:cNvPr>
          <p:cNvSpPr>
            <a:spLocks noGrp="1"/>
          </p:cNvSpPr>
          <p:nvPr>
            <p:ph type="body" sz="half" idx="1"/>
          </p:nvPr>
        </p:nvSpPr>
        <p:spPr>
          <a:xfrm>
            <a:off x="469790" y="2670463"/>
            <a:ext cx="4991217" cy="3793841"/>
          </a:xfrm>
        </p:spPr>
        <p:txBody>
          <a:bodyPr/>
          <a:lstStyle/>
          <a:p>
            <a:pPr marL="0" indent="0">
              <a:buNone/>
            </a:pPr>
            <a:r>
              <a:rPr lang="de-DE"/>
              <a:t>Nur wenn, </a:t>
            </a:r>
          </a:p>
          <a:p>
            <a:pPr marL="0" indent="0">
              <a:buNone/>
            </a:pPr>
            <a:endParaRPr lang="de-DE"/>
          </a:p>
          <a:p>
            <a:r>
              <a:rPr lang="de-DE"/>
              <a:t>Wünsche &amp; Träume</a:t>
            </a:r>
          </a:p>
          <a:p>
            <a:r>
              <a:rPr lang="de-DE"/>
              <a:t>Ressourcen </a:t>
            </a:r>
          </a:p>
          <a:p>
            <a:r>
              <a:rPr lang="de-DE"/>
              <a:t>die Realität des Arbeits- / Bildungsmarkts </a:t>
            </a:r>
          </a:p>
          <a:p>
            <a:endParaRPr lang="de-DE"/>
          </a:p>
          <a:p>
            <a:pPr marL="0" indent="0">
              <a:buNone/>
            </a:pPr>
            <a:r>
              <a:rPr lang="de-AT"/>
              <a:t>eine </a:t>
            </a:r>
            <a:r>
              <a:rPr lang="de-AT" b="1"/>
              <a:t>Schnittmenge</a:t>
            </a:r>
            <a:r>
              <a:rPr lang="de-AT"/>
              <a:t> finden, ist eine erfolgreiche berufliche Laufbahn möglich. </a:t>
            </a:r>
          </a:p>
          <a:p>
            <a:pPr marL="0" indent="0">
              <a:buNone/>
            </a:pPr>
            <a:endParaRPr lang="de-AT"/>
          </a:p>
        </p:txBody>
      </p:sp>
      <p:sp>
        <p:nvSpPr>
          <p:cNvPr id="6" name="Textplatzhalter 5">
            <a:extLst>
              <a:ext uri="{FF2B5EF4-FFF2-40B4-BE49-F238E27FC236}">
                <a16:creationId xmlns:a16="http://schemas.microsoft.com/office/drawing/2014/main" id="{5F3BD39E-1DEA-1059-B55F-22B985827756}"/>
              </a:ext>
            </a:extLst>
          </p:cNvPr>
          <p:cNvSpPr>
            <a:spLocks noGrp="1"/>
          </p:cNvSpPr>
          <p:nvPr>
            <p:ph type="body" sz="quarter" idx="21"/>
          </p:nvPr>
        </p:nvSpPr>
        <p:spPr>
          <a:xfrm>
            <a:off x="442852" y="2060153"/>
            <a:ext cx="5018146" cy="393705"/>
          </a:xfrm>
        </p:spPr>
        <p:txBody>
          <a:bodyPr/>
          <a:lstStyle/>
          <a:p>
            <a:pPr marL="0" indent="0">
              <a:buNone/>
            </a:pPr>
            <a:r>
              <a:rPr lang="de-DE" b="1"/>
              <a:t>Wichtig:</a:t>
            </a:r>
            <a:endParaRPr lang="de-AT" b="1"/>
          </a:p>
        </p:txBody>
      </p:sp>
      <p:pic>
        <p:nvPicPr>
          <p:cNvPr id="3" name="Grafik 2" descr="Ein Bild, das Text, Schrift, Reihe, Dreieck enthält.&#10;&#10;Automatisch generierte Beschreibung">
            <a:extLst>
              <a:ext uri="{FF2B5EF4-FFF2-40B4-BE49-F238E27FC236}">
                <a16:creationId xmlns:a16="http://schemas.microsoft.com/office/drawing/2014/main" id="{C16F3558-2EB4-2622-9601-B2E8C477E839}"/>
              </a:ext>
            </a:extLst>
          </p:cNvPr>
          <p:cNvPicPr>
            <a:picLocks noChangeAspect="1"/>
          </p:cNvPicPr>
          <p:nvPr/>
        </p:nvPicPr>
        <p:blipFill>
          <a:blip r:embed="rId3">
            <a:extLst>
              <a:ext uri="{28A0092B-C50C-407E-A947-70E740481C1C}">
                <a14:useLocalDpi xmlns:a14="http://schemas.microsoft.com/office/drawing/2010/main" val="0"/>
              </a:ext>
            </a:extLst>
          </a:blip>
          <a:srcRect l="16484" t="15181" r="16773" b="21848"/>
          <a:stretch/>
        </p:blipFill>
        <p:spPr>
          <a:xfrm>
            <a:off x="5957180" y="1702051"/>
            <a:ext cx="5018146" cy="4318503"/>
          </a:xfrm>
          <a:prstGeom prst="rect">
            <a:avLst/>
          </a:prstGeom>
        </p:spPr>
      </p:pic>
    </p:spTree>
    <p:extLst>
      <p:ext uri="{BB962C8B-B14F-4D97-AF65-F5344CB8AC3E}">
        <p14:creationId xmlns:p14="http://schemas.microsoft.com/office/powerpoint/2010/main" val="3457034372"/>
      </p:ext>
    </p:extLst>
  </p:cSld>
  <p:clrMapOvr>
    <a:masterClrMapping/>
  </p:clrMapOvr>
  <p:transition spd="med"/>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a:extLst>
              <a:ext uri="{FF2B5EF4-FFF2-40B4-BE49-F238E27FC236}">
                <a16:creationId xmlns:a16="http://schemas.microsoft.com/office/drawing/2014/main" id="{C8261CC5-20CD-900E-5BA9-33FF17749234}"/>
              </a:ext>
            </a:extLst>
          </p:cNvPr>
          <p:cNvSpPr>
            <a:spLocks noGrp="1"/>
          </p:cNvSpPr>
          <p:nvPr>
            <p:ph type="title"/>
          </p:nvPr>
        </p:nvSpPr>
        <p:spPr/>
        <p:txBody>
          <a:bodyPr>
            <a:normAutofit fontScale="90000"/>
          </a:bodyPr>
          <a:lstStyle/>
          <a:p>
            <a:r>
              <a:rPr lang="de-DE"/>
              <a:t>Die Drei Bereiche der bildungs- und Berufsorientierung</a:t>
            </a:r>
            <a:endParaRPr lang="de-AT"/>
          </a:p>
        </p:txBody>
      </p:sp>
      <p:sp>
        <p:nvSpPr>
          <p:cNvPr id="5" name="Textplatzhalter 4">
            <a:extLst>
              <a:ext uri="{FF2B5EF4-FFF2-40B4-BE49-F238E27FC236}">
                <a16:creationId xmlns:a16="http://schemas.microsoft.com/office/drawing/2014/main" id="{BB0FD054-CF9A-CBBD-E96B-9195B8DA00E0}"/>
              </a:ext>
            </a:extLst>
          </p:cNvPr>
          <p:cNvSpPr>
            <a:spLocks noGrp="1"/>
          </p:cNvSpPr>
          <p:nvPr>
            <p:ph type="body" sz="half" idx="1"/>
          </p:nvPr>
        </p:nvSpPr>
        <p:spPr>
          <a:xfrm>
            <a:off x="469790" y="2971799"/>
            <a:ext cx="4991217" cy="1897913"/>
          </a:xfrm>
        </p:spPr>
        <p:txBody>
          <a:bodyPr/>
          <a:lstStyle/>
          <a:p>
            <a:pPr marL="0" indent="0">
              <a:buNone/>
            </a:pPr>
            <a:r>
              <a:rPr lang="de-DE"/>
              <a:t>In der BBO sucht </a:t>
            </a:r>
            <a:r>
              <a:rPr lang="de-DE" err="1"/>
              <a:t>jede:r</a:t>
            </a:r>
            <a:r>
              <a:rPr lang="de-DE"/>
              <a:t> von euch die </a:t>
            </a:r>
            <a:r>
              <a:rPr lang="de-DE" b="1"/>
              <a:t>Schnittmenge für sich selbst </a:t>
            </a:r>
            <a:r>
              <a:rPr lang="de-DE"/>
              <a:t>…</a:t>
            </a:r>
          </a:p>
          <a:p>
            <a:pPr marL="0" indent="0">
              <a:buNone/>
            </a:pPr>
            <a:endParaRPr lang="de-DE" b="1"/>
          </a:p>
          <a:p>
            <a:pPr marL="0" indent="0">
              <a:buNone/>
            </a:pPr>
            <a:r>
              <a:rPr lang="de-DE"/>
              <a:t>… damit der </a:t>
            </a:r>
            <a:r>
              <a:rPr lang="de-DE" b="1"/>
              <a:t>nächste Schritt </a:t>
            </a:r>
            <a:r>
              <a:rPr lang="de-DE"/>
              <a:t>gute Aussichten auf Erfolg hat!</a:t>
            </a:r>
            <a:endParaRPr lang="de-AT"/>
          </a:p>
        </p:txBody>
      </p:sp>
      <p:sp>
        <p:nvSpPr>
          <p:cNvPr id="6" name="Textplatzhalter 5">
            <a:extLst>
              <a:ext uri="{FF2B5EF4-FFF2-40B4-BE49-F238E27FC236}">
                <a16:creationId xmlns:a16="http://schemas.microsoft.com/office/drawing/2014/main" id="{5F3BD39E-1DEA-1059-B55F-22B985827756}"/>
              </a:ext>
            </a:extLst>
          </p:cNvPr>
          <p:cNvSpPr>
            <a:spLocks noGrp="1"/>
          </p:cNvSpPr>
          <p:nvPr>
            <p:ph type="body" sz="quarter" idx="21"/>
          </p:nvPr>
        </p:nvSpPr>
        <p:spPr>
          <a:xfrm>
            <a:off x="442852" y="2060153"/>
            <a:ext cx="5018146" cy="393705"/>
          </a:xfrm>
        </p:spPr>
        <p:txBody>
          <a:bodyPr/>
          <a:lstStyle/>
          <a:p>
            <a:pPr marL="0" indent="0">
              <a:buNone/>
            </a:pPr>
            <a:r>
              <a:rPr lang="de-DE" b="1" err="1"/>
              <a:t>Jede:r</a:t>
            </a:r>
            <a:r>
              <a:rPr lang="de-DE" b="1"/>
              <a:t> für sich selbst!</a:t>
            </a:r>
            <a:endParaRPr lang="de-AT" b="1"/>
          </a:p>
        </p:txBody>
      </p:sp>
      <p:pic>
        <p:nvPicPr>
          <p:cNvPr id="7" name="Grafik 6" descr="Ein Bild, das Text, Kreis, Schrift, Diagramm enthält.&#10;&#10;Automatisch generierte Beschreibung">
            <a:extLst>
              <a:ext uri="{FF2B5EF4-FFF2-40B4-BE49-F238E27FC236}">
                <a16:creationId xmlns:a16="http://schemas.microsoft.com/office/drawing/2014/main" id="{261FBDEC-4CC1-BA69-D897-DDE3FDD65DA5}"/>
              </a:ext>
            </a:extLst>
          </p:cNvPr>
          <p:cNvPicPr>
            <a:picLocks noChangeAspect="1"/>
          </p:cNvPicPr>
          <p:nvPr/>
        </p:nvPicPr>
        <p:blipFill>
          <a:blip r:embed="rId3">
            <a:extLst>
              <a:ext uri="{28A0092B-C50C-407E-A947-70E740481C1C}">
                <a14:useLocalDpi xmlns:a14="http://schemas.microsoft.com/office/drawing/2010/main" val="0"/>
              </a:ext>
            </a:extLst>
          </a:blip>
          <a:srcRect l="11066" t="14125" r="6331" b="14588"/>
          <a:stretch/>
        </p:blipFill>
        <p:spPr>
          <a:xfrm>
            <a:off x="5748950" y="1417859"/>
            <a:ext cx="6210677" cy="4888872"/>
          </a:xfrm>
          <a:prstGeom prst="rect">
            <a:avLst/>
          </a:prstGeom>
        </p:spPr>
      </p:pic>
    </p:spTree>
    <p:extLst>
      <p:ext uri="{BB962C8B-B14F-4D97-AF65-F5344CB8AC3E}">
        <p14:creationId xmlns:p14="http://schemas.microsoft.com/office/powerpoint/2010/main" val="2346825653"/>
      </p:ext>
    </p:extLst>
  </p:cSld>
  <p:clrMapOvr>
    <a:masterClrMapping/>
  </p:clrMapOvr>
  <p:transition spd="med"/>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a:extLst>
              <a:ext uri="{FF2B5EF4-FFF2-40B4-BE49-F238E27FC236}">
                <a16:creationId xmlns:a16="http://schemas.microsoft.com/office/drawing/2014/main" id="{C8261CC5-20CD-900E-5BA9-33FF17749234}"/>
              </a:ext>
            </a:extLst>
          </p:cNvPr>
          <p:cNvSpPr>
            <a:spLocks noGrp="1"/>
          </p:cNvSpPr>
          <p:nvPr>
            <p:ph type="title"/>
          </p:nvPr>
        </p:nvSpPr>
        <p:spPr/>
        <p:txBody>
          <a:bodyPr>
            <a:normAutofit fontScale="90000"/>
          </a:bodyPr>
          <a:lstStyle/>
          <a:p>
            <a:r>
              <a:rPr lang="de-DE"/>
              <a:t>Die Drei Bereiche der bildungs- und Berufsorientierung</a:t>
            </a:r>
            <a:endParaRPr lang="de-AT"/>
          </a:p>
        </p:txBody>
      </p:sp>
      <p:sp>
        <p:nvSpPr>
          <p:cNvPr id="5" name="Textplatzhalter 4">
            <a:extLst>
              <a:ext uri="{FF2B5EF4-FFF2-40B4-BE49-F238E27FC236}">
                <a16:creationId xmlns:a16="http://schemas.microsoft.com/office/drawing/2014/main" id="{BB0FD054-CF9A-CBBD-E96B-9195B8DA00E0}"/>
              </a:ext>
            </a:extLst>
          </p:cNvPr>
          <p:cNvSpPr>
            <a:spLocks noGrp="1"/>
          </p:cNvSpPr>
          <p:nvPr>
            <p:ph type="body" sz="half" idx="1"/>
          </p:nvPr>
        </p:nvSpPr>
        <p:spPr>
          <a:xfrm>
            <a:off x="469790" y="2670463"/>
            <a:ext cx="4991217" cy="3793841"/>
          </a:xfrm>
        </p:spPr>
        <p:txBody>
          <a:bodyPr>
            <a:normAutofit/>
          </a:bodyPr>
          <a:lstStyle/>
          <a:p>
            <a:pPr marL="0" indent="0">
              <a:buNone/>
            </a:pPr>
            <a:r>
              <a:rPr lang="de-DE" i="1"/>
              <a:t>Wünsche &amp; Träume </a:t>
            </a:r>
            <a:r>
              <a:rPr lang="de-DE"/>
              <a:t>und </a:t>
            </a:r>
            <a:r>
              <a:rPr lang="de-DE" i="1"/>
              <a:t>Ressourcen</a:t>
            </a:r>
            <a:r>
              <a:rPr lang="de-DE"/>
              <a:t> decken sich.</a:t>
            </a:r>
          </a:p>
          <a:p>
            <a:pPr marL="0" indent="0">
              <a:buNone/>
            </a:pPr>
            <a:endParaRPr lang="de-DE"/>
          </a:p>
          <a:p>
            <a:pPr marL="0" indent="0">
              <a:buNone/>
            </a:pPr>
            <a:r>
              <a:rPr lang="de-DE" b="1"/>
              <a:t>Ergebnis</a:t>
            </a:r>
            <a:r>
              <a:rPr lang="de-DE"/>
              <a:t>: ich will und kann den Job</a:t>
            </a:r>
          </a:p>
          <a:p>
            <a:pPr marL="0" indent="0">
              <a:buNone/>
            </a:pPr>
            <a:endParaRPr lang="de-DE"/>
          </a:p>
          <a:p>
            <a:pPr marL="0" indent="0">
              <a:buNone/>
            </a:pPr>
            <a:r>
              <a:rPr lang="de-DE" b="1"/>
              <a:t>Gefahren</a:t>
            </a:r>
            <a:r>
              <a:rPr lang="de-DE"/>
              <a:t>: </a:t>
            </a:r>
          </a:p>
          <a:p>
            <a:r>
              <a:rPr lang="de-DE"/>
              <a:t>es gibt den Job nicht / nicht ausreichend / nicht in meiner Gegend </a:t>
            </a:r>
          </a:p>
          <a:p>
            <a:r>
              <a:rPr lang="de-DE"/>
              <a:t>keine Vorstellungsgespräche, da Arbeitsmarkt nicht dazu passt. </a:t>
            </a:r>
          </a:p>
          <a:p>
            <a:pPr marL="0" indent="0">
              <a:buNone/>
            </a:pPr>
            <a:endParaRPr lang="de-AT"/>
          </a:p>
        </p:txBody>
      </p:sp>
      <p:sp>
        <p:nvSpPr>
          <p:cNvPr id="6" name="Textplatzhalter 5">
            <a:extLst>
              <a:ext uri="{FF2B5EF4-FFF2-40B4-BE49-F238E27FC236}">
                <a16:creationId xmlns:a16="http://schemas.microsoft.com/office/drawing/2014/main" id="{5F3BD39E-1DEA-1059-B55F-22B985827756}"/>
              </a:ext>
            </a:extLst>
          </p:cNvPr>
          <p:cNvSpPr>
            <a:spLocks noGrp="1"/>
          </p:cNvSpPr>
          <p:nvPr>
            <p:ph type="body" sz="quarter" idx="21"/>
          </p:nvPr>
        </p:nvSpPr>
        <p:spPr>
          <a:xfrm>
            <a:off x="442851" y="2060153"/>
            <a:ext cx="5925675" cy="393705"/>
          </a:xfrm>
        </p:spPr>
        <p:txBody>
          <a:bodyPr>
            <a:normAutofit fontScale="85000" lnSpcReduction="10000"/>
          </a:bodyPr>
          <a:lstStyle/>
          <a:p>
            <a:pPr marL="0" indent="0">
              <a:buNone/>
            </a:pPr>
            <a:r>
              <a:rPr lang="de-DE" b="1"/>
              <a:t>Arbeits- / Bildungsmarkt wird nicht berücksichtigt.</a:t>
            </a:r>
            <a:endParaRPr lang="de-AT" b="1"/>
          </a:p>
        </p:txBody>
      </p:sp>
      <p:pic>
        <p:nvPicPr>
          <p:cNvPr id="3" name="Grafik 2" descr="Ein Bild, das Text, Reihe, Schrift, Dreieck enthält.&#10;&#10;Automatisch generierte Beschreibung">
            <a:extLst>
              <a:ext uri="{FF2B5EF4-FFF2-40B4-BE49-F238E27FC236}">
                <a16:creationId xmlns:a16="http://schemas.microsoft.com/office/drawing/2014/main" id="{FDB15E60-2223-F737-538E-89A4A2087248}"/>
              </a:ext>
            </a:extLst>
          </p:cNvPr>
          <p:cNvPicPr>
            <a:picLocks noChangeAspect="1"/>
          </p:cNvPicPr>
          <p:nvPr/>
        </p:nvPicPr>
        <p:blipFill>
          <a:blip r:embed="rId3">
            <a:extLst>
              <a:ext uri="{28A0092B-C50C-407E-A947-70E740481C1C}">
                <a14:useLocalDpi xmlns:a14="http://schemas.microsoft.com/office/drawing/2010/main" val="0"/>
              </a:ext>
            </a:extLst>
          </a:blip>
          <a:srcRect l="18533" t="13598" r="15083" b="27525"/>
          <a:stretch/>
        </p:blipFill>
        <p:spPr>
          <a:xfrm>
            <a:off x="6368526" y="1593410"/>
            <a:ext cx="4991218" cy="4037846"/>
          </a:xfrm>
          <a:prstGeom prst="rect">
            <a:avLst/>
          </a:prstGeom>
        </p:spPr>
      </p:pic>
    </p:spTree>
    <p:extLst>
      <p:ext uri="{BB962C8B-B14F-4D97-AF65-F5344CB8AC3E}">
        <p14:creationId xmlns:p14="http://schemas.microsoft.com/office/powerpoint/2010/main" val="3426098413"/>
      </p:ext>
    </p:extLst>
  </p:cSld>
  <p:clrMapOvr>
    <a:masterClrMapping/>
  </p:clrMapOvr>
  <p:transition spd="med"/>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a:extLst>
              <a:ext uri="{FF2B5EF4-FFF2-40B4-BE49-F238E27FC236}">
                <a16:creationId xmlns:a16="http://schemas.microsoft.com/office/drawing/2014/main" id="{C8261CC5-20CD-900E-5BA9-33FF17749234}"/>
              </a:ext>
            </a:extLst>
          </p:cNvPr>
          <p:cNvSpPr>
            <a:spLocks noGrp="1"/>
          </p:cNvSpPr>
          <p:nvPr>
            <p:ph type="title"/>
          </p:nvPr>
        </p:nvSpPr>
        <p:spPr/>
        <p:txBody>
          <a:bodyPr>
            <a:normAutofit fontScale="90000"/>
          </a:bodyPr>
          <a:lstStyle/>
          <a:p>
            <a:r>
              <a:rPr lang="de-DE"/>
              <a:t>Die Drei Bereiche der bildungs- und Berufsorientierung</a:t>
            </a:r>
            <a:endParaRPr lang="de-AT"/>
          </a:p>
        </p:txBody>
      </p:sp>
      <p:sp>
        <p:nvSpPr>
          <p:cNvPr id="5" name="Textplatzhalter 4">
            <a:extLst>
              <a:ext uri="{FF2B5EF4-FFF2-40B4-BE49-F238E27FC236}">
                <a16:creationId xmlns:a16="http://schemas.microsoft.com/office/drawing/2014/main" id="{BB0FD054-CF9A-CBBD-E96B-9195B8DA00E0}"/>
              </a:ext>
            </a:extLst>
          </p:cNvPr>
          <p:cNvSpPr>
            <a:spLocks noGrp="1"/>
          </p:cNvSpPr>
          <p:nvPr>
            <p:ph type="body" sz="half" idx="1"/>
          </p:nvPr>
        </p:nvSpPr>
        <p:spPr>
          <a:xfrm>
            <a:off x="469790" y="2670463"/>
            <a:ext cx="5806319" cy="3793841"/>
          </a:xfrm>
        </p:spPr>
        <p:txBody>
          <a:bodyPr lIns="0" tIns="0" rIns="0" bIns="0" anchor="t">
            <a:normAutofit fontScale="92500"/>
          </a:bodyPr>
          <a:lstStyle/>
          <a:p>
            <a:pPr marL="0" indent="0">
              <a:buNone/>
            </a:pPr>
            <a:r>
              <a:rPr lang="de-DE" i="1" dirty="0"/>
              <a:t>Wünsche &amp; Träume</a:t>
            </a:r>
            <a:r>
              <a:rPr lang="de-DE" dirty="0"/>
              <a:t> und </a:t>
            </a:r>
            <a:r>
              <a:rPr lang="de-DE" i="1" dirty="0"/>
              <a:t>Arbeits- / Bildungsmarkt </a:t>
            </a:r>
            <a:r>
              <a:rPr lang="de-DE" dirty="0"/>
              <a:t>decken sich.</a:t>
            </a:r>
          </a:p>
          <a:p>
            <a:pPr marL="0" indent="0">
              <a:buNone/>
            </a:pPr>
            <a:endParaRPr lang="de-DE"/>
          </a:p>
          <a:p>
            <a:pPr marL="0" indent="0">
              <a:buNone/>
            </a:pPr>
            <a:r>
              <a:rPr lang="de-DE" b="1" dirty="0"/>
              <a:t>Ergebnis</a:t>
            </a:r>
            <a:r>
              <a:rPr lang="de-DE" dirty="0"/>
              <a:t>: es gibt den Job am Markt und ich will ihn auch machen</a:t>
            </a:r>
          </a:p>
          <a:p>
            <a:pPr marL="0" indent="0">
              <a:buNone/>
            </a:pPr>
            <a:endParaRPr lang="de-DE"/>
          </a:p>
          <a:p>
            <a:pPr marL="0" indent="0">
              <a:buNone/>
            </a:pPr>
            <a:r>
              <a:rPr lang="de-DE" b="1" dirty="0"/>
              <a:t>Gefahren</a:t>
            </a:r>
            <a:r>
              <a:rPr lang="de-DE" dirty="0"/>
              <a:t>: </a:t>
            </a:r>
          </a:p>
          <a:p>
            <a:r>
              <a:rPr lang="de-DE" dirty="0"/>
              <a:t>Bringe ich mit, was ich für den Job brauche, um erfolgreich zu sein? Anforderungen des Jobs können nicht ausgeblendet werden – trotz TOP-Motivation. </a:t>
            </a:r>
          </a:p>
          <a:p>
            <a:r>
              <a:rPr lang="de-DE" dirty="0"/>
              <a:t>keine Einladung zum Vorstellungsgespräch, da Anforderungen und Lebenslauf nicht zusammenpassen</a:t>
            </a:r>
          </a:p>
          <a:p>
            <a:r>
              <a:rPr lang="de-DE" dirty="0"/>
              <a:t>Einladung zum Vorstellungsgespräch und keine Argumente</a:t>
            </a:r>
          </a:p>
          <a:p>
            <a:r>
              <a:rPr lang="de-DE" dirty="0"/>
              <a:t>Zusage wegen TOP-Motivation, aber Problem: Job behalten. </a:t>
            </a:r>
          </a:p>
          <a:p>
            <a:pPr marL="0" indent="0">
              <a:buNone/>
            </a:pPr>
            <a:endParaRPr lang="de-DE"/>
          </a:p>
          <a:p>
            <a:pPr marL="0" indent="0">
              <a:buNone/>
            </a:pPr>
            <a:endParaRPr lang="de-AT"/>
          </a:p>
        </p:txBody>
      </p:sp>
      <p:sp>
        <p:nvSpPr>
          <p:cNvPr id="6" name="Textplatzhalter 5">
            <a:extLst>
              <a:ext uri="{FF2B5EF4-FFF2-40B4-BE49-F238E27FC236}">
                <a16:creationId xmlns:a16="http://schemas.microsoft.com/office/drawing/2014/main" id="{5F3BD39E-1DEA-1059-B55F-22B985827756}"/>
              </a:ext>
            </a:extLst>
          </p:cNvPr>
          <p:cNvSpPr>
            <a:spLocks noGrp="1"/>
          </p:cNvSpPr>
          <p:nvPr>
            <p:ph type="body" sz="quarter" idx="21"/>
          </p:nvPr>
        </p:nvSpPr>
        <p:spPr>
          <a:xfrm>
            <a:off x="442851" y="2060153"/>
            <a:ext cx="5925675" cy="393705"/>
          </a:xfrm>
        </p:spPr>
        <p:txBody>
          <a:bodyPr>
            <a:normAutofit/>
          </a:bodyPr>
          <a:lstStyle/>
          <a:p>
            <a:pPr marL="0" indent="0">
              <a:buNone/>
            </a:pPr>
            <a:r>
              <a:rPr lang="de-DE" b="1"/>
              <a:t>Ressourcen werden nicht berücksichtigt.</a:t>
            </a:r>
            <a:endParaRPr lang="de-AT" b="1"/>
          </a:p>
        </p:txBody>
      </p:sp>
      <p:pic>
        <p:nvPicPr>
          <p:cNvPr id="7" name="Grafik 6" descr="Ein Bild, das Text, Schrift, Reihe, Dreieck enthält.&#10;&#10;Automatisch generierte Beschreibung">
            <a:extLst>
              <a:ext uri="{FF2B5EF4-FFF2-40B4-BE49-F238E27FC236}">
                <a16:creationId xmlns:a16="http://schemas.microsoft.com/office/drawing/2014/main" id="{918FC861-03C6-130B-D670-1BB3B5C234D7}"/>
              </a:ext>
            </a:extLst>
          </p:cNvPr>
          <p:cNvPicPr>
            <a:picLocks noChangeAspect="1"/>
          </p:cNvPicPr>
          <p:nvPr/>
        </p:nvPicPr>
        <p:blipFill>
          <a:blip r:embed="rId3">
            <a:extLst>
              <a:ext uri="{28A0092B-C50C-407E-A947-70E740481C1C}">
                <a14:useLocalDpi xmlns:a14="http://schemas.microsoft.com/office/drawing/2010/main" val="0"/>
              </a:ext>
            </a:extLst>
          </a:blip>
          <a:srcRect l="16301" t="14027" r="13008" b="21945"/>
          <a:stretch/>
        </p:blipFill>
        <p:spPr>
          <a:xfrm>
            <a:off x="6562726" y="1805049"/>
            <a:ext cx="5314950" cy="4391026"/>
          </a:xfrm>
          <a:prstGeom prst="rect">
            <a:avLst/>
          </a:prstGeom>
        </p:spPr>
      </p:pic>
    </p:spTree>
    <p:extLst>
      <p:ext uri="{BB962C8B-B14F-4D97-AF65-F5344CB8AC3E}">
        <p14:creationId xmlns:p14="http://schemas.microsoft.com/office/powerpoint/2010/main" val="3054320818"/>
      </p:ext>
    </p:extLst>
  </p:cSld>
  <p:clrMapOvr>
    <a:masterClrMapping/>
  </p:clrMapOvr>
  <p:transition spd="med"/>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a:extLst>
              <a:ext uri="{FF2B5EF4-FFF2-40B4-BE49-F238E27FC236}">
                <a16:creationId xmlns:a16="http://schemas.microsoft.com/office/drawing/2014/main" id="{C8261CC5-20CD-900E-5BA9-33FF17749234}"/>
              </a:ext>
            </a:extLst>
          </p:cNvPr>
          <p:cNvSpPr>
            <a:spLocks noGrp="1"/>
          </p:cNvSpPr>
          <p:nvPr>
            <p:ph type="title"/>
          </p:nvPr>
        </p:nvSpPr>
        <p:spPr/>
        <p:txBody>
          <a:bodyPr>
            <a:normAutofit fontScale="90000"/>
          </a:bodyPr>
          <a:lstStyle/>
          <a:p>
            <a:r>
              <a:rPr lang="de-DE"/>
              <a:t>Die Drei Bereiche der bildungs- und Berufsorientierung</a:t>
            </a:r>
            <a:endParaRPr lang="de-AT"/>
          </a:p>
        </p:txBody>
      </p:sp>
      <p:sp>
        <p:nvSpPr>
          <p:cNvPr id="5" name="Textplatzhalter 4">
            <a:extLst>
              <a:ext uri="{FF2B5EF4-FFF2-40B4-BE49-F238E27FC236}">
                <a16:creationId xmlns:a16="http://schemas.microsoft.com/office/drawing/2014/main" id="{BB0FD054-CF9A-CBBD-E96B-9195B8DA00E0}"/>
              </a:ext>
            </a:extLst>
          </p:cNvPr>
          <p:cNvSpPr>
            <a:spLocks noGrp="1"/>
          </p:cNvSpPr>
          <p:nvPr>
            <p:ph type="body" sz="half" idx="1"/>
          </p:nvPr>
        </p:nvSpPr>
        <p:spPr>
          <a:xfrm>
            <a:off x="469790" y="2670463"/>
            <a:ext cx="5925675" cy="3793841"/>
          </a:xfrm>
        </p:spPr>
        <p:txBody>
          <a:bodyPr lIns="0" tIns="0" rIns="0" bIns="0" anchor="t">
            <a:normAutofit fontScale="77500" lnSpcReduction="20000"/>
          </a:bodyPr>
          <a:lstStyle/>
          <a:p>
            <a:pPr marL="0" indent="0">
              <a:buNone/>
            </a:pPr>
            <a:r>
              <a:rPr lang="de-DE" i="1" dirty="0"/>
              <a:t>Ressourcen </a:t>
            </a:r>
            <a:r>
              <a:rPr lang="de-DE" dirty="0"/>
              <a:t>und </a:t>
            </a:r>
            <a:r>
              <a:rPr lang="de-DE" i="1" dirty="0"/>
              <a:t>Arbeits- / Bildungsmarkt </a:t>
            </a:r>
            <a:r>
              <a:rPr lang="de-DE" dirty="0"/>
              <a:t>decken sich.</a:t>
            </a:r>
          </a:p>
          <a:p>
            <a:pPr marL="0" indent="0">
              <a:buNone/>
            </a:pPr>
            <a:endParaRPr lang="de-DE"/>
          </a:p>
          <a:p>
            <a:pPr marL="0" indent="0">
              <a:buNone/>
            </a:pPr>
            <a:r>
              <a:rPr lang="de-DE" b="1" dirty="0"/>
              <a:t>Ergebnis</a:t>
            </a:r>
            <a:r>
              <a:rPr lang="de-DE" dirty="0"/>
              <a:t>: ich kann den Job (entspricht meiner Ausbildung/Können) und es gibt ihn auch, aber es fehlt der Gegencheck mit meinen Wünschen und Träumen</a:t>
            </a:r>
          </a:p>
          <a:p>
            <a:pPr marL="0" indent="0">
              <a:buNone/>
            </a:pPr>
            <a:endParaRPr lang="de-DE"/>
          </a:p>
          <a:p>
            <a:pPr marL="0" indent="0">
              <a:buNone/>
            </a:pPr>
            <a:r>
              <a:rPr lang="de-DE" b="1" dirty="0"/>
              <a:t>Gefahren</a:t>
            </a:r>
            <a:r>
              <a:rPr lang="de-DE" dirty="0"/>
              <a:t>: </a:t>
            </a:r>
          </a:p>
          <a:p>
            <a:r>
              <a:rPr lang="de-AT" dirty="0"/>
              <a:t>Überforderung / Unterforderung </a:t>
            </a:r>
          </a:p>
          <a:p>
            <a:r>
              <a:rPr lang="de-AT" dirty="0"/>
              <a:t>Arbeiten mit innerer Kündigung </a:t>
            </a:r>
          </a:p>
          <a:p>
            <a:r>
              <a:rPr lang="de-AT" dirty="0"/>
              <a:t>Arbeitszufriedenheit fehlt</a:t>
            </a:r>
          </a:p>
          <a:p>
            <a:r>
              <a:rPr lang="de-AT" dirty="0"/>
              <a:t>Überlebensmanagement: Arbeiten ohne Erfüllung </a:t>
            </a:r>
          </a:p>
          <a:p>
            <a:r>
              <a:rPr lang="de-AT" dirty="0"/>
              <a:t>Zusage, da Job passend, aber Arbeitsqualität ist Zufall</a:t>
            </a:r>
          </a:p>
          <a:p>
            <a:r>
              <a:rPr lang="de-AT" dirty="0"/>
              <a:t>Einladungen zum Vorstellungsgespräch, aber Absagen wegen zu wenig Motivation</a:t>
            </a:r>
          </a:p>
        </p:txBody>
      </p:sp>
      <p:sp>
        <p:nvSpPr>
          <p:cNvPr id="6" name="Textplatzhalter 5">
            <a:extLst>
              <a:ext uri="{FF2B5EF4-FFF2-40B4-BE49-F238E27FC236}">
                <a16:creationId xmlns:a16="http://schemas.microsoft.com/office/drawing/2014/main" id="{5F3BD39E-1DEA-1059-B55F-22B985827756}"/>
              </a:ext>
            </a:extLst>
          </p:cNvPr>
          <p:cNvSpPr>
            <a:spLocks noGrp="1"/>
          </p:cNvSpPr>
          <p:nvPr>
            <p:ph type="body" sz="quarter" idx="21"/>
          </p:nvPr>
        </p:nvSpPr>
        <p:spPr>
          <a:xfrm>
            <a:off x="442851" y="2060153"/>
            <a:ext cx="5925675" cy="393705"/>
          </a:xfrm>
        </p:spPr>
        <p:txBody>
          <a:bodyPr>
            <a:normAutofit fontScale="85000" lnSpcReduction="10000"/>
          </a:bodyPr>
          <a:lstStyle/>
          <a:p>
            <a:pPr marL="0" indent="0">
              <a:buNone/>
            </a:pPr>
            <a:r>
              <a:rPr lang="de-DE" b="1"/>
              <a:t>Wünsche &amp; Träume werden nicht berücksichtigt.</a:t>
            </a:r>
            <a:endParaRPr lang="de-AT" b="1"/>
          </a:p>
        </p:txBody>
      </p:sp>
      <p:pic>
        <p:nvPicPr>
          <p:cNvPr id="3" name="Grafik 2" descr="Ein Bild, das Text, Schrift, Reihe, Dreieck enthält.&#10;&#10;Automatisch generierte Beschreibung">
            <a:extLst>
              <a:ext uri="{FF2B5EF4-FFF2-40B4-BE49-F238E27FC236}">
                <a16:creationId xmlns:a16="http://schemas.microsoft.com/office/drawing/2014/main" id="{08900DE9-7742-F50B-A8AB-158ACF5C559E}"/>
              </a:ext>
            </a:extLst>
          </p:cNvPr>
          <p:cNvPicPr>
            <a:picLocks noChangeAspect="1"/>
          </p:cNvPicPr>
          <p:nvPr/>
        </p:nvPicPr>
        <p:blipFill>
          <a:blip r:embed="rId3">
            <a:extLst>
              <a:ext uri="{28A0092B-C50C-407E-A947-70E740481C1C}">
                <a14:useLocalDpi xmlns:a14="http://schemas.microsoft.com/office/drawing/2010/main" val="0"/>
              </a:ext>
            </a:extLst>
          </a:blip>
          <a:srcRect l="19342" t="14584" r="16048" b="22222"/>
          <a:stretch/>
        </p:blipFill>
        <p:spPr>
          <a:xfrm>
            <a:off x="6677026" y="2060153"/>
            <a:ext cx="4857750" cy="4333876"/>
          </a:xfrm>
          <a:prstGeom prst="rect">
            <a:avLst/>
          </a:prstGeom>
        </p:spPr>
      </p:pic>
    </p:spTree>
    <p:extLst>
      <p:ext uri="{BB962C8B-B14F-4D97-AF65-F5344CB8AC3E}">
        <p14:creationId xmlns:p14="http://schemas.microsoft.com/office/powerpoint/2010/main" val="3567637811"/>
      </p:ext>
    </p:extLst>
  </p:cSld>
  <p:clrMapOvr>
    <a:masterClrMapping/>
  </p:clrMapOvr>
  <p:transition spd="med"/>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9BEAB06-5E12-F923-39FA-3C9BB05D20B7}"/>
              </a:ext>
            </a:extLst>
          </p:cNvPr>
          <p:cNvSpPr>
            <a:spLocks noGrp="1"/>
          </p:cNvSpPr>
          <p:nvPr>
            <p:ph type="title"/>
          </p:nvPr>
        </p:nvSpPr>
        <p:spPr/>
        <p:txBody>
          <a:bodyPr/>
          <a:lstStyle/>
          <a:p>
            <a:r>
              <a:rPr lang="de-DE"/>
              <a:t>Zusammenfassung</a:t>
            </a:r>
            <a:endParaRPr lang="de-AT"/>
          </a:p>
        </p:txBody>
      </p:sp>
      <p:sp>
        <p:nvSpPr>
          <p:cNvPr id="5" name="Textplatzhalter 4">
            <a:extLst>
              <a:ext uri="{FF2B5EF4-FFF2-40B4-BE49-F238E27FC236}">
                <a16:creationId xmlns:a16="http://schemas.microsoft.com/office/drawing/2014/main" id="{50624C80-F7D3-2266-59C6-25EC5A57F2C0}"/>
              </a:ext>
            </a:extLst>
          </p:cNvPr>
          <p:cNvSpPr>
            <a:spLocks noGrp="1"/>
          </p:cNvSpPr>
          <p:nvPr>
            <p:ph type="body" idx="1"/>
          </p:nvPr>
        </p:nvSpPr>
        <p:spPr>
          <a:xfrm>
            <a:off x="455934" y="1417859"/>
            <a:ext cx="11280131" cy="4379026"/>
          </a:xfrm>
        </p:spPr>
        <p:txBody>
          <a:bodyPr/>
          <a:lstStyle/>
          <a:p>
            <a:pPr marL="0" indent="0">
              <a:buNone/>
            </a:pPr>
            <a:r>
              <a:rPr lang="de-DE" b="1"/>
              <a:t>Wozu brauche ich Berufs- und Bildungsorientierung (BBO)? </a:t>
            </a:r>
            <a:endParaRPr lang="de-AT" b="1"/>
          </a:p>
        </p:txBody>
      </p:sp>
      <p:pic>
        <p:nvPicPr>
          <p:cNvPr id="4" name="Grafik 3" descr="Ein Bild, das Text, Kreis, Schrift, Diagramm enthält.&#10;&#10;Automatisch generierte Beschreibung">
            <a:extLst>
              <a:ext uri="{FF2B5EF4-FFF2-40B4-BE49-F238E27FC236}">
                <a16:creationId xmlns:a16="http://schemas.microsoft.com/office/drawing/2014/main" id="{A48C6E90-E7DF-96F7-CE34-1CE3E8749E5F}"/>
              </a:ext>
            </a:extLst>
          </p:cNvPr>
          <p:cNvPicPr>
            <a:picLocks noChangeAspect="1"/>
          </p:cNvPicPr>
          <p:nvPr/>
        </p:nvPicPr>
        <p:blipFill>
          <a:blip r:embed="rId3">
            <a:extLst>
              <a:ext uri="{28A0092B-C50C-407E-A947-70E740481C1C}">
                <a14:useLocalDpi xmlns:a14="http://schemas.microsoft.com/office/drawing/2010/main" val="0"/>
              </a:ext>
            </a:extLst>
          </a:blip>
          <a:srcRect l="10102" t="13598" r="4043" b="13003"/>
          <a:stretch/>
        </p:blipFill>
        <p:spPr>
          <a:xfrm>
            <a:off x="2945002" y="1747319"/>
            <a:ext cx="6301996" cy="4914320"/>
          </a:xfrm>
          <a:prstGeom prst="rect">
            <a:avLst/>
          </a:prstGeom>
        </p:spPr>
      </p:pic>
    </p:spTree>
    <p:extLst>
      <p:ext uri="{BB962C8B-B14F-4D97-AF65-F5344CB8AC3E}">
        <p14:creationId xmlns:p14="http://schemas.microsoft.com/office/powerpoint/2010/main" val="683380275"/>
      </p:ext>
    </p:extLst>
  </p:cSld>
  <p:clrMapOvr>
    <a:masterClrMapping/>
  </p:clrMapOvr>
  <p:transition spd="med"/>
</p:sld>
</file>

<file path=ppt/theme/theme1.xml><?xml version="1.0" encoding="utf-8"?>
<a:theme xmlns:a="http://schemas.openxmlformats.org/drawingml/2006/main" name="1_Office">
  <a:themeElements>
    <a:clrScheme name="1_Office">
      <a:dk1>
        <a:srgbClr val="000000"/>
      </a:dk1>
      <a:lt1>
        <a:srgbClr val="FFFFFF"/>
      </a:lt1>
      <a:dk2>
        <a:srgbClr val="A7A7A7"/>
      </a:dk2>
      <a:lt2>
        <a:srgbClr val="535353"/>
      </a:lt2>
      <a:accent1>
        <a:srgbClr val="4472C4"/>
      </a:accent1>
      <a:accent2>
        <a:srgbClr val="ED7D31"/>
      </a:accent2>
      <a:accent3>
        <a:srgbClr val="A5A5A5"/>
      </a:accent3>
      <a:accent4>
        <a:srgbClr val="FFC000"/>
      </a:accent4>
      <a:accent5>
        <a:srgbClr val="5B9BD5"/>
      </a:accent5>
      <a:accent6>
        <a:srgbClr val="70AD47"/>
      </a:accent6>
      <a:hlink>
        <a:srgbClr val="0000FF"/>
      </a:hlink>
      <a:folHlink>
        <a:srgbClr val="FF00FF"/>
      </a:folHlink>
    </a:clrScheme>
    <a:fontScheme name="1_Office">
      <a:majorFont>
        <a:latin typeface="Helvetica"/>
        <a:ea typeface="Helvetica"/>
        <a:cs typeface="Helvetica"/>
      </a:majorFont>
      <a:minorFont>
        <a:latin typeface="Calibri"/>
        <a:ea typeface="Calibri"/>
        <a:cs typeface="Calibri"/>
      </a:minorFont>
    </a:fontScheme>
    <a:fmtScheme name="1_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12700" cap="flat">
          <a:solidFill>
            <a:schemeClr val="accent1"/>
          </a:solidFill>
          <a:prstDash val="solid"/>
          <a:miter lim="800000"/>
        </a:ln>
        <a:effectLst/>
        <a:sp3d/>
      </a:spPr>
      <a:bodyPr rot="0" spcFirstLastPara="1" vertOverflow="overflow" horzOverflow="overflow" vert="horz" wrap="square" lIns="45719" tIns="45719" rIns="45719" bIns="45719" numCol="1" spcCol="38100" rtlCol="0" anchor="ctr">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12700" cap="flat">
          <a:solidFill>
            <a:schemeClr val="accent1"/>
          </a:solidFill>
          <a:prstDash val="solid"/>
          <a:miter lim="8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9" tIns="45719" rIns="45719" bIns="45719"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1_Office">
  <a:themeElements>
    <a:clrScheme name="1_Office">
      <a:dk1>
        <a:srgbClr val="000000"/>
      </a:dk1>
      <a:lt1>
        <a:srgbClr val="FFFFFF"/>
      </a:lt1>
      <a:dk2>
        <a:srgbClr val="A7A7A7"/>
      </a:dk2>
      <a:lt2>
        <a:srgbClr val="535353"/>
      </a:lt2>
      <a:accent1>
        <a:srgbClr val="4472C4"/>
      </a:accent1>
      <a:accent2>
        <a:srgbClr val="ED7D31"/>
      </a:accent2>
      <a:accent3>
        <a:srgbClr val="A5A5A5"/>
      </a:accent3>
      <a:accent4>
        <a:srgbClr val="FFC000"/>
      </a:accent4>
      <a:accent5>
        <a:srgbClr val="5B9BD5"/>
      </a:accent5>
      <a:accent6>
        <a:srgbClr val="70AD47"/>
      </a:accent6>
      <a:hlink>
        <a:srgbClr val="0000FF"/>
      </a:hlink>
      <a:folHlink>
        <a:srgbClr val="FF00FF"/>
      </a:folHlink>
    </a:clrScheme>
    <a:fontScheme name="1_Office">
      <a:majorFont>
        <a:latin typeface="Helvetica"/>
        <a:ea typeface="Helvetica"/>
        <a:cs typeface="Helvetica"/>
      </a:majorFont>
      <a:minorFont>
        <a:latin typeface="Calibri"/>
        <a:ea typeface="Calibri"/>
        <a:cs typeface="Calibri"/>
      </a:minorFont>
    </a:fontScheme>
    <a:fmtScheme name="1_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12700" cap="flat">
          <a:solidFill>
            <a:schemeClr val="accent1"/>
          </a:solidFill>
          <a:prstDash val="solid"/>
          <a:miter lim="800000"/>
        </a:ln>
        <a:effectLst/>
        <a:sp3d/>
      </a:spPr>
      <a:bodyPr rot="0" spcFirstLastPara="1" vertOverflow="overflow" horzOverflow="overflow" vert="horz" wrap="square" lIns="45719" tIns="45719" rIns="45719" bIns="45719" numCol="1" spcCol="38100" rtlCol="0" anchor="ctr">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12700" cap="flat">
          <a:solidFill>
            <a:schemeClr val="accent1"/>
          </a:solidFill>
          <a:prstDash val="solid"/>
          <a:miter lim="8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9" tIns="45719" rIns="45719" bIns="45719"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kument" ma:contentTypeID="0x010100595324AF558A4644A44B7A3BBA3F768F" ma:contentTypeVersion="18" ma:contentTypeDescription="Ein neues Dokument erstellen." ma:contentTypeScope="" ma:versionID="f5e3b4240479c2d2fb83b7ce32ab2b2e">
  <xsd:schema xmlns:xsd="http://www.w3.org/2001/XMLSchema" xmlns:xs="http://www.w3.org/2001/XMLSchema" xmlns:p="http://schemas.microsoft.com/office/2006/metadata/properties" xmlns:ns2="f799415d-695a-4815-bd71-e216a568b99c" xmlns:ns3="698a1803-52f3-4d4f-bff9-093c0d5dc281" targetNamespace="http://schemas.microsoft.com/office/2006/metadata/properties" ma:root="true" ma:fieldsID="096f724d03bae60f97515ed20eb8d29d" ns2:_="" ns3:_="">
    <xsd:import namespace="f799415d-695a-4815-bd71-e216a568b99c"/>
    <xsd:import namespace="698a1803-52f3-4d4f-bff9-093c0d5dc281"/>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OCR" minOccurs="0"/>
                <xsd:element ref="ns2:MediaServiceGenerationTime" minOccurs="0"/>
                <xsd:element ref="ns2:MediaServiceEventHashCode" minOccurs="0"/>
                <xsd:element ref="ns2:MediaServiceDateTaken" minOccurs="0"/>
                <xsd:element ref="ns2:MediaServiceAutoKeyPoints" minOccurs="0"/>
                <xsd:element ref="ns2:MediaServiceKeyPoints" minOccurs="0"/>
                <xsd:element ref="ns3:SharedWithUsers" minOccurs="0"/>
                <xsd:element ref="ns3:SharedWithDetails" minOccurs="0"/>
                <xsd:element ref="ns2:MediaServiceLocation" minOccurs="0"/>
                <xsd:element ref="ns2:MediaLengthInSeconds" minOccurs="0"/>
                <xsd:element ref="ns2:lcf76f155ced4ddcb4097134ff3c332f" minOccurs="0"/>
                <xsd:element ref="ns3:TaxCatchAll"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f799415d-695a-4815-bd71-e216a568b99c"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OCR" ma:index="11" nillable="true" ma:displayName="Extracted Text" ma:internalName="MediaServiceOCR" ma:readOnly="true">
      <xsd:simpleType>
        <xsd:restriction base="dms:Note">
          <xsd:maxLength value="255"/>
        </xsd:restriction>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DateTaken" ma:index="14" nillable="true" ma:displayName="MediaServiceDateTaken" ma:hidden="true" ma:internalName="MediaServiceDateTaken" ma:readOnly="true">
      <xsd:simpleType>
        <xsd:restriction base="dms:Text"/>
      </xsd:simpleType>
    </xsd:element>
    <xsd:element name="MediaServiceAutoKeyPoints" ma:index="15" nillable="true" ma:displayName="MediaServiceAutoKeyPoints" ma:hidden="true" ma:internalName="MediaServiceAutoKeyPoints" ma:readOnly="true">
      <xsd:simpleType>
        <xsd:restriction base="dms:Note"/>
      </xsd:simpleType>
    </xsd:element>
    <xsd:element name="MediaServiceKeyPoints" ma:index="16" nillable="true" ma:displayName="KeyPoints" ma:internalName="MediaServiceKeyPoints" ma:readOnly="true">
      <xsd:simpleType>
        <xsd:restriction base="dms:Note">
          <xsd:maxLength value="255"/>
        </xsd:restriction>
      </xsd:simpleType>
    </xsd:element>
    <xsd:element name="MediaServiceLocation" ma:index="19" nillable="true" ma:displayName="Location" ma:internalName="MediaServiceLocation" ma:readOnly="true">
      <xsd:simpleType>
        <xsd:restriction base="dms:Text"/>
      </xsd:simpleType>
    </xsd:element>
    <xsd:element name="MediaLengthInSeconds" ma:index="20" nillable="true" ma:displayName="Length (seconds)" ma:internalName="MediaLengthInSeconds" ma:readOnly="true">
      <xsd:simpleType>
        <xsd:restriction base="dms:Unknown"/>
      </xsd:simpleType>
    </xsd:element>
    <xsd:element name="lcf76f155ced4ddcb4097134ff3c332f" ma:index="22" nillable="true" ma:taxonomy="true" ma:internalName="lcf76f155ced4ddcb4097134ff3c332f" ma:taxonomyFieldName="MediaServiceImageTags" ma:displayName="Bildmarkierungen" ma:readOnly="false" ma:fieldId="{5cf76f15-5ced-4ddc-b409-7134ff3c332f}" ma:taxonomyMulti="true" ma:sspId="20fdfe7a-b997-4e3a-99a3-6274e578001e"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4"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698a1803-52f3-4d4f-bff9-093c0d5dc281" elementFormDefault="qualified">
    <xsd:import namespace="http://schemas.microsoft.com/office/2006/documentManagement/types"/>
    <xsd:import namespace="http://schemas.microsoft.com/office/infopath/2007/PartnerControls"/>
    <xsd:element name="SharedWithUsers" ma:index="17" nillable="true" ma:displayName="Freigegeben für"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Freigegeben für - Details" ma:internalName="SharedWithDetails" ma:readOnly="true">
      <xsd:simpleType>
        <xsd:restriction base="dms:Note">
          <xsd:maxLength value="255"/>
        </xsd:restriction>
      </xsd:simpleType>
    </xsd:element>
    <xsd:element name="TaxCatchAll" ma:index="23" nillable="true" ma:displayName="Taxonomy Catch All Column" ma:hidden="true" ma:list="{e0198f83-c038-448f-a28e-b8faf4838776}" ma:internalName="TaxCatchAll" ma:showField="CatchAllData" ma:web="698a1803-52f3-4d4f-bff9-093c0d5dc281">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haltstyp"/>
        <xsd:element ref="dc:title" minOccurs="0" maxOccurs="1" ma:index="4" ma:displayName="Tite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f799415d-695a-4815-bd71-e216a568b99c">
      <Terms xmlns="http://schemas.microsoft.com/office/infopath/2007/PartnerControls"/>
    </lcf76f155ced4ddcb4097134ff3c332f>
    <TaxCatchAll xmlns="698a1803-52f3-4d4f-bff9-093c0d5dc281" xsi:nil="true"/>
  </documentManagement>
</p:properties>
</file>

<file path=customXml/itemProps1.xml><?xml version="1.0" encoding="utf-8"?>
<ds:datastoreItem xmlns:ds="http://schemas.openxmlformats.org/officeDocument/2006/customXml" ds:itemID="{00B669A1-19CC-4833-B2DA-9B5D87C7A7F7}">
  <ds:schemaRefs>
    <ds:schemaRef ds:uri="http://schemas.microsoft.com/sharepoint/v3/contenttype/forms"/>
  </ds:schemaRefs>
</ds:datastoreItem>
</file>

<file path=customXml/itemProps2.xml><?xml version="1.0" encoding="utf-8"?>
<ds:datastoreItem xmlns:ds="http://schemas.openxmlformats.org/officeDocument/2006/customXml" ds:itemID="{536A07BF-E7DB-4424-A742-044A44176954}">
  <ds:schemaRefs>
    <ds:schemaRef ds:uri="698a1803-52f3-4d4f-bff9-093c0d5dc281"/>
    <ds:schemaRef ds:uri="f799415d-695a-4815-bd71-e216a568b99c"/>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12FE5342-7ABD-4F19-8BE6-8A872A8C2DE7}">
  <ds:schemaRefs>
    <ds:schemaRef ds:uri="http://www.w3.org/XML/1998/namespace"/>
    <ds:schemaRef ds:uri="698a1803-52f3-4d4f-bff9-093c0d5dc281"/>
    <ds:schemaRef ds:uri="http://purl.org/dc/terms/"/>
    <ds:schemaRef ds:uri="http://purl.org/dc/dcmitype/"/>
    <ds:schemaRef ds:uri="http://schemas.openxmlformats.org/package/2006/metadata/core-properties"/>
    <ds:schemaRef ds:uri="http://purl.org/dc/elements/1.1/"/>
    <ds:schemaRef ds:uri="http://schemas.microsoft.com/office/2006/documentManagement/types"/>
    <ds:schemaRef ds:uri="http://schemas.microsoft.com/office/2006/metadata/properties"/>
    <ds:schemaRef ds:uri="http://schemas.microsoft.com/office/infopath/2007/PartnerControls"/>
    <ds:schemaRef ds:uri="f799415d-695a-4815-bd71-e216a568b99c"/>
  </ds:schemaRefs>
</ds:datastoreItem>
</file>

<file path=docProps/app.xml><?xml version="1.0" encoding="utf-8"?>
<Properties xmlns="http://schemas.openxmlformats.org/officeDocument/2006/extended-properties" xmlns:vt="http://schemas.openxmlformats.org/officeDocument/2006/docPropsVTypes">
  <TotalTime>0</TotalTime>
  <Words>1770</Words>
  <Application>Microsoft Office PowerPoint</Application>
  <PresentationFormat>Breitbild</PresentationFormat>
  <Paragraphs>228</Paragraphs>
  <Slides>30</Slides>
  <Notes>22</Notes>
  <HiddenSlides>0</HiddenSlides>
  <MMClips>11</MMClips>
  <ScaleCrop>false</ScaleCrop>
  <HeadingPairs>
    <vt:vector size="6" baseType="variant">
      <vt:variant>
        <vt:lpstr>Verwendete Schriftarten</vt:lpstr>
      </vt:variant>
      <vt:variant>
        <vt:i4>6</vt:i4>
      </vt:variant>
      <vt:variant>
        <vt:lpstr>Design</vt:lpstr>
      </vt:variant>
      <vt:variant>
        <vt:i4>1</vt:i4>
      </vt:variant>
      <vt:variant>
        <vt:lpstr>Folientitel</vt:lpstr>
      </vt:variant>
      <vt:variant>
        <vt:i4>30</vt:i4>
      </vt:variant>
    </vt:vector>
  </HeadingPairs>
  <TitlesOfParts>
    <vt:vector size="37" baseType="lpstr">
      <vt:lpstr>Arial</vt:lpstr>
      <vt:lpstr>Calibri</vt:lpstr>
      <vt:lpstr>Lexend</vt:lpstr>
      <vt:lpstr>Lexend ExtraBold</vt:lpstr>
      <vt:lpstr>Lexend SemiBold</vt:lpstr>
      <vt:lpstr>Times New Roman</vt:lpstr>
      <vt:lpstr>1_Office</vt:lpstr>
      <vt:lpstr>Los  Geht’s!</vt:lpstr>
      <vt:lpstr>Das Berufsorientierungs-dreieck</vt:lpstr>
      <vt:lpstr>Die Drei Bereiche der bildungs- und Berufsorientierung</vt:lpstr>
      <vt:lpstr>Die Drei Bereiche der bildungs- und Berufsorientierung</vt:lpstr>
      <vt:lpstr>Die Drei Bereiche der bildungs- und Berufsorientierung</vt:lpstr>
      <vt:lpstr>Die Drei Bereiche der bildungs- und Berufsorientierung</vt:lpstr>
      <vt:lpstr>Die Drei Bereiche der bildungs- und Berufsorientierung</vt:lpstr>
      <vt:lpstr>Die Drei Bereiche der bildungs- und Berufsorientierung</vt:lpstr>
      <vt:lpstr>Zusammenfassung</vt:lpstr>
      <vt:lpstr>Vertrag</vt:lpstr>
      <vt:lpstr>Wünsche und Träume: Aufgaben</vt:lpstr>
      <vt:lpstr>Berufesalat</vt:lpstr>
      <vt:lpstr>Berufesalat</vt:lpstr>
      <vt:lpstr>Entscheidungen treffen</vt:lpstr>
      <vt:lpstr>KRAFT - Kriterien</vt:lpstr>
      <vt:lpstr>Quiz</vt:lpstr>
      <vt:lpstr>Frage 1</vt:lpstr>
      <vt:lpstr>Frage 2</vt:lpstr>
      <vt:lpstr>Frage 3</vt:lpstr>
      <vt:lpstr>Frage 4</vt:lpstr>
      <vt:lpstr>Frage 5</vt:lpstr>
      <vt:lpstr>Frage 6</vt:lpstr>
      <vt:lpstr>Frage 7</vt:lpstr>
      <vt:lpstr>Frage 8</vt:lpstr>
      <vt:lpstr>Frage 9</vt:lpstr>
      <vt:lpstr>Frage 10</vt:lpstr>
      <vt:lpstr>Frage 11</vt:lpstr>
      <vt:lpstr>Anhang</vt:lpstr>
      <vt:lpstr>Bilder</vt:lpstr>
      <vt:lpstr>Impressum</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Los  Geht’s!</dc:title>
  <cp:lastModifiedBy>Philipp Ringswirth</cp:lastModifiedBy>
  <cp:revision>13</cp:revision>
  <dcterms:modified xsi:type="dcterms:W3CDTF">2025-02-11T13:34:23Z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0x010100595324AF558A4644A44B7A3BBA3F768F</vt:lpwstr>
  </property>
  <property fmtid="{D5CDD505-2E9C-101B-9397-08002B2CF9AE}" pid="3" name="MediaServiceImageTags">
    <vt:lpwstr/>
  </property>
</Properties>
</file>