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9"/>
  </p:notesMasterIdLst>
  <p:sldIdLst>
    <p:sldId id="256" r:id="rId5"/>
    <p:sldId id="257" r:id="rId6"/>
    <p:sldId id="284" r:id="rId7"/>
    <p:sldId id="285" r:id="rId8"/>
    <p:sldId id="287" r:id="rId9"/>
    <p:sldId id="286" r:id="rId10"/>
    <p:sldId id="290" r:id="rId11"/>
    <p:sldId id="292" r:id="rId12"/>
    <p:sldId id="293" r:id="rId13"/>
    <p:sldId id="288" r:id="rId14"/>
    <p:sldId id="289" r:id="rId15"/>
    <p:sldId id="283" r:id="rId16"/>
    <p:sldId id="281" r:id="rId17"/>
    <p:sldId id="282" r:id="rId1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AEA1B08-7EE7-78C0-8660-258B3822A4FC}" name="walter.scheidl@univie.ac.at" initials="wa" userId="S::urn:spo:guest#walter.scheidl@univie.ac.at::" providerId="AD"/>
  <p188:author id="{402ACE20-A1D9-76A5-3F16-60712D1F3DE6}" name="Silvana Lobin" initials="SL" userId="S::silvana.lobin@stiftung-wirtschaftsbildung.at::a498a0ad-fda0-4616-b8e4-5cfb7a01e30b" providerId="AD"/>
  <p188:author id="{C0D49976-9C2A-FF15-93C5-845B8A930C7C}" name="Anna Steinbauer" initials="AS" userId="S::anna.steinbauer@stiftung-wirtschaftsbildung.at::aa9e69c0-640f-4dee-88df-45dd0169f62d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FD4B86-49C9-4E1E-AF4D-D97A07D55334}" v="58" dt="2024-08-18T09:57:22.955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 snapToGrid="0">
      <p:cViewPr varScale="1">
        <p:scale>
          <a:sx n="73" d="100"/>
          <a:sy n="73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aa9e69c0-640f-4dee-88df-45dd0169f62d" providerId="ADAL" clId="{4F9819F5-2C32-477C-B5D6-4994896F5815}"/>
    <pc:docChg chg="custSel modSld">
      <pc:chgData name="Anna Steinbauer" userId="aa9e69c0-640f-4dee-88df-45dd0169f62d" providerId="ADAL" clId="{4F9819F5-2C32-477C-B5D6-4994896F5815}" dt="2024-05-29T12:20:51.277" v="27"/>
      <pc:docMkLst>
        <pc:docMk/>
      </pc:docMkLst>
      <pc:sldChg chg="addCm">
        <pc:chgData name="Anna Steinbauer" userId="aa9e69c0-640f-4dee-88df-45dd0169f62d" providerId="ADAL" clId="{4F9819F5-2C32-477C-B5D6-4994896F5815}" dt="2024-05-29T12:19:44.430" v="18"/>
        <pc:sldMkLst>
          <pc:docMk/>
          <pc:sldMk cId="0" sldId="28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aa9e69c0-640f-4dee-88df-45dd0169f62d" providerId="ADAL" clId="{4F9819F5-2C32-477C-B5D6-4994896F5815}" dt="2024-05-29T12:19:44.430" v="18"/>
              <pc2:cmMkLst xmlns:pc2="http://schemas.microsoft.com/office/powerpoint/2019/9/main/command">
                <pc:docMk/>
                <pc:sldMk cId="0" sldId="281"/>
                <pc2:cmMk id="{1FAB1E32-F784-421E-BA6F-6956F86B624A}"/>
              </pc2:cmMkLst>
            </pc226:cmChg>
          </p:ext>
        </pc:extLst>
      </pc:sldChg>
      <pc:sldChg chg="delCm">
        <pc:chgData name="Anna Steinbauer" userId="aa9e69c0-640f-4dee-88df-45dd0169f62d" providerId="ADAL" clId="{4F9819F5-2C32-477C-B5D6-4994896F5815}" dt="2024-05-29T12:19:28.340" v="17"/>
        <pc:sldMkLst>
          <pc:docMk/>
          <pc:sldMk cId="858717602" sldId="28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nna Steinbauer" userId="aa9e69c0-640f-4dee-88df-45dd0169f62d" providerId="ADAL" clId="{4F9819F5-2C32-477C-B5D6-4994896F5815}" dt="2024-05-29T12:19:28.340" v="17"/>
              <pc2:cmMkLst xmlns:pc2="http://schemas.microsoft.com/office/powerpoint/2019/9/main/command">
                <pc:docMk/>
                <pc:sldMk cId="858717602" sldId="282"/>
                <pc2:cmMk id="{C708A5F0-6CFF-4027-B543-FD48284B60ED}"/>
              </pc2:cmMkLst>
            </pc226:cmChg>
          </p:ext>
        </pc:extLst>
      </pc:sldChg>
      <pc:sldChg chg="addCm">
        <pc:chgData name="Anna Steinbauer" userId="aa9e69c0-640f-4dee-88df-45dd0169f62d" providerId="ADAL" clId="{4F9819F5-2C32-477C-B5D6-4994896F5815}" dt="2024-05-29T12:02:36.382" v="6"/>
        <pc:sldMkLst>
          <pc:docMk/>
          <pc:sldMk cId="132560114" sldId="28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aa9e69c0-640f-4dee-88df-45dd0169f62d" providerId="ADAL" clId="{4F9819F5-2C32-477C-B5D6-4994896F5815}" dt="2024-05-29T12:02:36.382" v="6"/>
              <pc2:cmMkLst xmlns:pc2="http://schemas.microsoft.com/office/powerpoint/2019/9/main/command">
                <pc:docMk/>
                <pc:sldMk cId="132560114" sldId="288"/>
                <pc2:cmMk id="{AAEB46CE-1FCA-4626-89F4-14B6FA52C122}"/>
              </pc2:cmMkLst>
            </pc226:cmChg>
          </p:ext>
        </pc:extLst>
      </pc:sldChg>
      <pc:sldChg chg="modSp mod addCm">
        <pc:chgData name="Anna Steinbauer" userId="aa9e69c0-640f-4dee-88df-45dd0169f62d" providerId="ADAL" clId="{4F9819F5-2C32-477C-B5D6-4994896F5815}" dt="2024-05-29T12:20:51.277" v="27"/>
        <pc:sldMkLst>
          <pc:docMk/>
          <pc:sldMk cId="2369328854" sldId="289"/>
        </pc:sldMkLst>
        <pc:spChg chg="mod">
          <ac:chgData name="Anna Steinbauer" userId="aa9e69c0-640f-4dee-88df-45dd0169f62d" providerId="ADAL" clId="{4F9819F5-2C32-477C-B5D6-4994896F5815}" dt="2024-05-29T12:20:17.695" v="25" actId="27636"/>
          <ac:spMkLst>
            <pc:docMk/>
            <pc:sldMk cId="2369328854" sldId="289"/>
            <ac:spMk id="3" creationId="{1FF694D2-AEB9-C46D-0695-FD0FFB23A267}"/>
          </ac:spMkLst>
        </pc:spChg>
        <pc:picChg chg="mod">
          <ac:chgData name="Anna Steinbauer" userId="aa9e69c0-640f-4dee-88df-45dd0169f62d" providerId="ADAL" clId="{4F9819F5-2C32-477C-B5D6-4994896F5815}" dt="2024-05-29T12:20:21.677" v="26" actId="1076"/>
          <ac:picMkLst>
            <pc:docMk/>
            <pc:sldMk cId="2369328854" sldId="289"/>
            <ac:picMk id="5" creationId="{EE15390A-2221-E501-1D21-849215424517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aa9e69c0-640f-4dee-88df-45dd0169f62d" providerId="ADAL" clId="{4F9819F5-2C32-477C-B5D6-4994896F5815}" dt="2024-05-29T12:20:51.277" v="27"/>
              <pc2:cmMkLst xmlns:pc2="http://schemas.microsoft.com/office/powerpoint/2019/9/main/command">
                <pc:docMk/>
                <pc:sldMk cId="2369328854" sldId="289"/>
                <pc2:cmMk id="{7AE5B693-F347-4AE3-9AFB-F88F00163A7C}"/>
              </pc2:cmMkLst>
            </pc226:cmChg>
            <pc226:cmChg xmlns:pc226="http://schemas.microsoft.com/office/powerpoint/2022/06/main/command" chg="add">
              <pc226:chgData name="Anna Steinbauer" userId="aa9e69c0-640f-4dee-88df-45dd0169f62d" providerId="ADAL" clId="{4F9819F5-2C32-477C-B5D6-4994896F5815}" dt="2024-05-29T12:20:08.181" v="19"/>
              <pc2:cmMkLst xmlns:pc2="http://schemas.microsoft.com/office/powerpoint/2019/9/main/command">
                <pc:docMk/>
                <pc:sldMk cId="2369328854" sldId="289"/>
                <pc2:cmMk id="{5960C6EC-8DF1-44FB-9213-F16A313D339F}"/>
              </pc2:cmMkLst>
            </pc226:cmChg>
          </p:ext>
        </pc:extLst>
      </pc:sldChg>
      <pc:sldChg chg="addSp modSp mod">
        <pc:chgData name="Anna Steinbauer" userId="aa9e69c0-640f-4dee-88df-45dd0169f62d" providerId="ADAL" clId="{4F9819F5-2C32-477C-B5D6-4994896F5815}" dt="2024-05-29T11:59:53.236" v="5" actId="1076"/>
        <pc:sldMkLst>
          <pc:docMk/>
          <pc:sldMk cId="57139918" sldId="293"/>
        </pc:sldMkLst>
        <pc:picChg chg="add mod">
          <ac:chgData name="Anna Steinbauer" userId="aa9e69c0-640f-4dee-88df-45dd0169f62d" providerId="ADAL" clId="{4F9819F5-2C32-477C-B5D6-4994896F5815}" dt="2024-05-29T11:59:53.236" v="5" actId="1076"/>
          <ac:picMkLst>
            <pc:docMk/>
            <pc:sldMk cId="57139918" sldId="293"/>
            <ac:picMk id="5" creationId="{DCD6A7F2-DB56-939A-27B7-34DCFBB99457}"/>
          </ac:picMkLst>
        </pc:picChg>
      </pc:sldChg>
    </pc:docChg>
  </pc:docChgLst>
  <pc:docChgLst>
    <pc:chgData name="Silvana Lobin" userId="a498a0ad-fda0-4616-b8e4-5cfb7a01e30b" providerId="ADAL" clId="{5B7BB38B-BF77-424A-94C4-B96CC3C41A50}"/>
    <pc:docChg chg="custSel modSld">
      <pc:chgData name="Silvana Lobin" userId="a498a0ad-fda0-4616-b8e4-5cfb7a01e30b" providerId="ADAL" clId="{5B7BB38B-BF77-424A-94C4-B96CC3C41A50}" dt="2024-07-05T13:50:03.389" v="243" actId="27636"/>
      <pc:docMkLst>
        <pc:docMk/>
      </pc:docMkLst>
      <pc:sldChg chg="modSp mod">
        <pc:chgData name="Silvana Lobin" userId="a498a0ad-fda0-4616-b8e4-5cfb7a01e30b" providerId="ADAL" clId="{5B7BB38B-BF77-424A-94C4-B96CC3C41A50}" dt="2024-07-05T13:45:35.582" v="102" actId="20577"/>
        <pc:sldMkLst>
          <pc:docMk/>
          <pc:sldMk cId="0" sldId="256"/>
        </pc:sldMkLst>
        <pc:spChg chg="mod">
          <ac:chgData name="Silvana Lobin" userId="a498a0ad-fda0-4616-b8e4-5cfb7a01e30b" providerId="ADAL" clId="{5B7BB38B-BF77-424A-94C4-B96CC3C41A50}" dt="2024-07-05T13:45:35.582" v="102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Silvana Lobin" userId="a498a0ad-fda0-4616-b8e4-5cfb7a01e30b" providerId="ADAL" clId="{5B7BB38B-BF77-424A-94C4-B96CC3C41A50}" dt="2024-07-03T08:21:06.845" v="60" actId="20577"/>
        <pc:sldMkLst>
          <pc:docMk/>
          <pc:sldMk cId="3845171818" sldId="287"/>
        </pc:sldMkLst>
        <pc:spChg chg="mod">
          <ac:chgData name="Silvana Lobin" userId="a498a0ad-fda0-4616-b8e4-5cfb7a01e30b" providerId="ADAL" clId="{5B7BB38B-BF77-424A-94C4-B96CC3C41A50}" dt="2024-07-03T08:21:06.845" v="60" actId="20577"/>
          <ac:spMkLst>
            <pc:docMk/>
            <pc:sldMk cId="3845171818" sldId="287"/>
            <ac:spMk id="3" creationId="{99489B93-5D6A-07BD-A4EE-44C9E86F6E59}"/>
          </ac:spMkLst>
        </pc:spChg>
      </pc:sldChg>
      <pc:sldChg chg="modSp mod modAnim modCm">
        <pc:chgData name="Silvana Lobin" userId="a498a0ad-fda0-4616-b8e4-5cfb7a01e30b" providerId="ADAL" clId="{5B7BB38B-BF77-424A-94C4-B96CC3C41A50}" dt="2024-07-05T13:50:03.389" v="243" actId="27636"/>
        <pc:sldMkLst>
          <pc:docMk/>
          <pc:sldMk cId="2369328854" sldId="289"/>
        </pc:sldMkLst>
        <pc:spChg chg="mod">
          <ac:chgData name="Silvana Lobin" userId="a498a0ad-fda0-4616-b8e4-5cfb7a01e30b" providerId="ADAL" clId="{5B7BB38B-BF77-424A-94C4-B96CC3C41A50}" dt="2024-07-05T13:50:03.389" v="243" actId="27636"/>
          <ac:spMkLst>
            <pc:docMk/>
            <pc:sldMk cId="2369328854" sldId="289"/>
            <ac:spMk id="3" creationId="{1FF694D2-AEB9-C46D-0695-FD0FFB23A26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ilvana Lobin" userId="a498a0ad-fda0-4616-b8e4-5cfb7a01e30b" providerId="ADAL" clId="{5B7BB38B-BF77-424A-94C4-B96CC3C41A50}" dt="2024-07-05T13:48:29.729" v="127"/>
              <pc2:cmMkLst xmlns:pc2="http://schemas.microsoft.com/office/powerpoint/2019/9/main/command">
                <pc:docMk/>
                <pc:sldMk cId="2369328854" sldId="289"/>
                <pc2:cmMk id="{124EFEF0-C3BE-4A45-834E-673E2C353EBB}"/>
              </pc2:cmMkLst>
              <pc226:cmRplyChg chg="add">
                <pc226:chgData name="Silvana Lobin" userId="a498a0ad-fda0-4616-b8e4-5cfb7a01e30b" providerId="ADAL" clId="{5B7BB38B-BF77-424A-94C4-B96CC3C41A50}" dt="2024-07-05T13:48:26.421" v="126"/>
                <pc2:cmRplyMkLst xmlns:pc2="http://schemas.microsoft.com/office/powerpoint/2019/9/main/command">
                  <pc:docMk/>
                  <pc:sldMk cId="2369328854" sldId="289"/>
                  <pc2:cmMk id="{124EFEF0-C3BE-4A45-834E-673E2C353EBB}"/>
                  <pc2:cmRplyMk id="{9BAA9E9B-D2A2-45A5-A29B-8DEFC0FC1748}"/>
                </pc2:cmRplyMkLst>
              </pc226:cmRplyChg>
            </pc226:cmChg>
          </p:ext>
        </pc:extLst>
      </pc:sldChg>
      <pc:sldChg chg="modCm">
        <pc:chgData name="Silvana Lobin" userId="a498a0ad-fda0-4616-b8e4-5cfb7a01e30b" providerId="ADAL" clId="{5B7BB38B-BF77-424A-94C4-B96CC3C41A50}" dt="2024-07-05T13:46:12.919" v="104"/>
        <pc:sldMkLst>
          <pc:docMk/>
          <pc:sldMk cId="57139918" sldId="29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ilvana Lobin" userId="a498a0ad-fda0-4616-b8e4-5cfb7a01e30b" providerId="ADAL" clId="{5B7BB38B-BF77-424A-94C4-B96CC3C41A50}" dt="2024-07-05T13:46:12.919" v="104"/>
              <pc2:cmMkLst xmlns:pc2="http://schemas.microsoft.com/office/powerpoint/2019/9/main/command">
                <pc:docMk/>
                <pc:sldMk cId="57139918" sldId="293"/>
                <pc2:cmMk id="{F9A61FD8-31B9-4997-8B77-4C914BA8C47F}"/>
              </pc2:cmMkLst>
              <pc226:cmRplyChg chg="add">
                <pc226:chgData name="Silvana Lobin" userId="a498a0ad-fda0-4616-b8e4-5cfb7a01e30b" providerId="ADAL" clId="{5B7BB38B-BF77-424A-94C4-B96CC3C41A50}" dt="2024-07-05T13:46:08.521" v="103"/>
                <pc2:cmRplyMkLst xmlns:pc2="http://schemas.microsoft.com/office/powerpoint/2019/9/main/command">
                  <pc:docMk/>
                  <pc:sldMk cId="57139918" sldId="293"/>
                  <pc2:cmMk id="{F9A61FD8-31B9-4997-8B77-4C914BA8C47F}"/>
                  <pc2:cmRplyMk id="{D0452D90-41E4-4C9C-9DEF-600D57CBFC37}"/>
                </pc2:cmRplyMkLst>
              </pc226:cmRplyChg>
            </pc226:cmChg>
          </p:ext>
        </pc:extLst>
      </pc:sldChg>
    </pc:docChg>
  </pc:docChgLst>
  <pc:docChgLst>
    <pc:chgData name="walter.scheidl@univie.ac.at" userId="S::urn:spo:guest#walter.scheidl@univie.ac.at::" providerId="AD" clId="Web-{ACA2159E-1BEE-43E3-EC3B-47DB4CC78BE1}"/>
    <pc:docChg chg="mod modSld">
      <pc:chgData name="walter.scheidl@univie.ac.at" userId="S::urn:spo:guest#walter.scheidl@univie.ac.at::" providerId="AD" clId="Web-{ACA2159E-1BEE-43E3-EC3B-47DB4CC78BE1}" dt="2024-06-17T15:30:28.102" v="76"/>
      <pc:docMkLst>
        <pc:docMk/>
      </pc:docMkLst>
      <pc:sldChg chg="modSp addCm modCm">
        <pc:chgData name="walter.scheidl@univie.ac.at" userId="S::urn:spo:guest#walter.scheidl@univie.ac.at::" providerId="AD" clId="Web-{ACA2159E-1BEE-43E3-EC3B-47DB4CC78BE1}" dt="2024-06-17T15:30:28.102" v="76"/>
        <pc:sldMkLst>
          <pc:docMk/>
          <pc:sldMk cId="2369328854" sldId="289"/>
        </pc:sldMkLst>
        <pc:spChg chg="mod">
          <ac:chgData name="walter.scheidl@univie.ac.at" userId="S::urn:spo:guest#walter.scheidl@univie.ac.at::" providerId="AD" clId="Web-{ACA2159E-1BEE-43E3-EC3B-47DB4CC78BE1}" dt="2024-06-17T15:26:36.563" v="75" actId="20577"/>
          <ac:spMkLst>
            <pc:docMk/>
            <pc:sldMk cId="2369328854" sldId="289"/>
            <ac:spMk id="3" creationId="{1FF694D2-AEB9-C46D-0695-FD0FFB23A26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walter.scheidl@univie.ac.at" userId="S::urn:spo:guest#walter.scheidl@univie.ac.at::" providerId="AD" clId="Web-{ACA2159E-1BEE-43E3-EC3B-47DB4CC78BE1}" dt="2024-06-17T15:30:28.102" v="76"/>
              <pc2:cmMkLst xmlns:pc2="http://schemas.microsoft.com/office/powerpoint/2019/9/main/command">
                <pc:docMk/>
                <pc:sldMk cId="2369328854" sldId="289"/>
                <pc2:cmMk id="{124EFEF0-C3BE-4A45-834E-673E2C353EBB}"/>
              </pc2:cmMkLst>
            </pc226:cmChg>
          </p:ext>
        </pc:extLst>
      </pc:sldChg>
    </pc:docChg>
  </pc:docChgLst>
  <pc:docChgLst>
    <pc:chgData name="Anna Steinbauer" userId="S::anna.steinbauer@stiftung-wirtschaftsbildung.at::aa9e69c0-640f-4dee-88df-45dd0169f62d" providerId="AD" clId="Web-{14022EB7-7377-9F8D-3CD0-5892B429173A}"/>
    <pc:docChg chg="mod modSld">
      <pc:chgData name="Anna Steinbauer" userId="S::anna.steinbauer@stiftung-wirtschaftsbildung.at::aa9e69c0-640f-4dee-88df-45dd0169f62d" providerId="AD" clId="Web-{14022EB7-7377-9F8D-3CD0-5892B429173A}" dt="2024-05-25T21:50:35.449" v="41"/>
      <pc:docMkLst>
        <pc:docMk/>
      </pc:docMkLst>
      <pc:sldChg chg="addCm">
        <pc:chgData name="Anna Steinbauer" userId="S::anna.steinbauer@stiftung-wirtschaftsbildung.at::aa9e69c0-640f-4dee-88df-45dd0169f62d" providerId="AD" clId="Web-{14022EB7-7377-9F8D-3CD0-5892B429173A}" dt="2024-05-25T21:46:40.870" v="1"/>
        <pc:sldMkLst>
          <pc:docMk/>
          <pc:sldMk cId="0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14022EB7-7377-9F8D-3CD0-5892B429173A}" dt="2024-05-25T21:46:40.870" v="1"/>
              <pc2:cmMkLst xmlns:pc2="http://schemas.microsoft.com/office/powerpoint/2019/9/main/command">
                <pc:docMk/>
                <pc:sldMk cId="0" sldId="256"/>
                <pc2:cmMk id="{CBFAB0C1-8E24-405B-8C2B-DBE34C25A51A}"/>
              </pc2:cmMkLst>
            </pc226:cmChg>
          </p:ext>
        </pc:extLst>
      </pc:sldChg>
      <pc:sldChg chg="addCm">
        <pc:chgData name="Anna Steinbauer" userId="S::anna.steinbauer@stiftung-wirtschaftsbildung.at::aa9e69c0-640f-4dee-88df-45dd0169f62d" providerId="AD" clId="Web-{14022EB7-7377-9F8D-3CD0-5892B429173A}" dt="2024-05-25T21:46:49.370" v="2"/>
        <pc:sldMkLst>
          <pc:docMk/>
          <pc:sldMk cId="858717602" sldId="28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14022EB7-7377-9F8D-3CD0-5892B429173A}" dt="2024-05-25T21:46:49.370" v="2"/>
              <pc2:cmMkLst xmlns:pc2="http://schemas.microsoft.com/office/powerpoint/2019/9/main/command">
                <pc:docMk/>
                <pc:sldMk cId="858717602" sldId="282"/>
                <pc2:cmMk id="{C708A5F0-6CFF-4027-B543-FD48284B60ED}"/>
              </pc2:cmMkLst>
            </pc226:cmChg>
          </p:ext>
        </pc:extLst>
      </pc:sldChg>
      <pc:sldChg chg="modSp addCm">
        <pc:chgData name="Anna Steinbauer" userId="S::anna.steinbauer@stiftung-wirtschaftsbildung.at::aa9e69c0-640f-4dee-88df-45dd0169f62d" providerId="AD" clId="Web-{14022EB7-7377-9F8D-3CD0-5892B429173A}" dt="2024-05-25T21:50:16.433" v="40"/>
        <pc:sldMkLst>
          <pc:docMk/>
          <pc:sldMk cId="36646498" sldId="284"/>
        </pc:sldMkLst>
        <pc:spChg chg="mod">
          <ac:chgData name="Anna Steinbauer" userId="S::anna.steinbauer@stiftung-wirtschaftsbildung.at::aa9e69c0-640f-4dee-88df-45dd0169f62d" providerId="AD" clId="Web-{14022EB7-7377-9F8D-3CD0-5892B429173A}" dt="2024-05-25T21:46:59.604" v="5" actId="20577"/>
          <ac:spMkLst>
            <pc:docMk/>
            <pc:sldMk cId="36646498" sldId="284"/>
            <ac:spMk id="5" creationId="{5F38716A-DC90-4EE8-9F14-C2FF9BA04E6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14022EB7-7377-9F8D-3CD0-5892B429173A}" dt="2024-05-25T21:50:16.433" v="40"/>
              <pc2:cmMkLst xmlns:pc2="http://schemas.microsoft.com/office/powerpoint/2019/9/main/command">
                <pc:docMk/>
                <pc:sldMk cId="36646498" sldId="284"/>
                <pc2:cmMk id="{D182847F-1C90-4624-ADDC-BD4353748DC8}"/>
              </pc2:cmMkLst>
            </pc226:cmChg>
          </p:ext>
        </pc:extLst>
      </pc:sldChg>
      <pc:sldChg chg="modSp addCm">
        <pc:chgData name="Anna Steinbauer" userId="S::anna.steinbauer@stiftung-wirtschaftsbildung.at::aa9e69c0-640f-4dee-88df-45dd0169f62d" providerId="AD" clId="Web-{14022EB7-7377-9F8D-3CD0-5892B429173A}" dt="2024-05-25T21:50:35.449" v="41"/>
        <pc:sldMkLst>
          <pc:docMk/>
          <pc:sldMk cId="3845171818" sldId="287"/>
        </pc:sldMkLst>
        <pc:spChg chg="mod">
          <ac:chgData name="Anna Steinbauer" userId="S::anna.steinbauer@stiftung-wirtschaftsbildung.at::aa9e69c0-640f-4dee-88df-45dd0169f62d" providerId="AD" clId="Web-{14022EB7-7377-9F8D-3CD0-5892B429173A}" dt="2024-05-25T21:47:28.385" v="8" actId="20577"/>
          <ac:spMkLst>
            <pc:docMk/>
            <pc:sldMk cId="3845171818" sldId="287"/>
            <ac:spMk id="3" creationId="{99489B93-5D6A-07BD-A4EE-44C9E86F6E5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14022EB7-7377-9F8D-3CD0-5892B429173A}" dt="2024-05-25T21:50:35.449" v="41"/>
              <pc2:cmMkLst xmlns:pc2="http://schemas.microsoft.com/office/powerpoint/2019/9/main/command">
                <pc:docMk/>
                <pc:sldMk cId="3845171818" sldId="287"/>
                <pc2:cmMk id="{A8C0EE1A-1F76-42FC-A175-87DAD5EA2EEE}"/>
              </pc2:cmMkLst>
            </pc226:cmChg>
          </p:ext>
        </pc:extLst>
      </pc:sldChg>
      <pc:sldChg chg="modSp">
        <pc:chgData name="Anna Steinbauer" userId="S::anna.steinbauer@stiftung-wirtschaftsbildung.at::aa9e69c0-640f-4dee-88df-45dd0169f62d" providerId="AD" clId="Web-{14022EB7-7377-9F8D-3CD0-5892B429173A}" dt="2024-05-25T21:49:04.605" v="37" actId="20577"/>
        <pc:sldMkLst>
          <pc:docMk/>
          <pc:sldMk cId="132560114" sldId="288"/>
        </pc:sldMkLst>
        <pc:spChg chg="mod">
          <ac:chgData name="Anna Steinbauer" userId="S::anna.steinbauer@stiftung-wirtschaftsbildung.at::aa9e69c0-640f-4dee-88df-45dd0169f62d" providerId="AD" clId="Web-{14022EB7-7377-9F8D-3CD0-5892B429173A}" dt="2024-05-25T21:49:04.605" v="37" actId="20577"/>
          <ac:spMkLst>
            <pc:docMk/>
            <pc:sldMk cId="132560114" sldId="288"/>
            <ac:spMk id="3" creationId="{0C689174-213F-F44D-8604-7B80251CAF2C}"/>
          </ac:spMkLst>
        </pc:spChg>
      </pc:sldChg>
      <pc:sldChg chg="modSp">
        <pc:chgData name="Anna Steinbauer" userId="S::anna.steinbauer@stiftung-wirtschaftsbildung.at::aa9e69c0-640f-4dee-88df-45dd0169f62d" providerId="AD" clId="Web-{14022EB7-7377-9F8D-3CD0-5892B429173A}" dt="2024-05-25T21:48:13.620" v="24" actId="20577"/>
        <pc:sldMkLst>
          <pc:docMk/>
          <pc:sldMk cId="2369328854" sldId="289"/>
        </pc:sldMkLst>
        <pc:spChg chg="mod">
          <ac:chgData name="Anna Steinbauer" userId="S::anna.steinbauer@stiftung-wirtschaftsbildung.at::aa9e69c0-640f-4dee-88df-45dd0169f62d" providerId="AD" clId="Web-{14022EB7-7377-9F8D-3CD0-5892B429173A}" dt="2024-05-25T21:48:13.620" v="24" actId="20577"/>
          <ac:spMkLst>
            <pc:docMk/>
            <pc:sldMk cId="2369328854" sldId="289"/>
            <ac:spMk id="3" creationId="{1FF694D2-AEB9-C46D-0695-FD0FFB23A267}"/>
          </ac:spMkLst>
        </pc:spChg>
      </pc:sldChg>
      <pc:sldChg chg="modSp">
        <pc:chgData name="Anna Steinbauer" userId="S::anna.steinbauer@stiftung-wirtschaftsbildung.at::aa9e69c0-640f-4dee-88df-45dd0169f62d" providerId="AD" clId="Web-{14022EB7-7377-9F8D-3CD0-5892B429173A}" dt="2024-05-25T21:49:25.917" v="39" actId="20577"/>
        <pc:sldMkLst>
          <pc:docMk/>
          <pc:sldMk cId="3734415667" sldId="290"/>
        </pc:sldMkLst>
        <pc:spChg chg="mod">
          <ac:chgData name="Anna Steinbauer" userId="S::anna.steinbauer@stiftung-wirtschaftsbildung.at::aa9e69c0-640f-4dee-88df-45dd0169f62d" providerId="AD" clId="Web-{14022EB7-7377-9F8D-3CD0-5892B429173A}" dt="2024-05-25T21:49:25.917" v="39" actId="20577"/>
          <ac:spMkLst>
            <pc:docMk/>
            <pc:sldMk cId="3734415667" sldId="290"/>
            <ac:spMk id="3" creationId="{86608061-FEB2-18DB-2D6C-A22B6409F5C2}"/>
          </ac:spMkLst>
        </pc:spChg>
      </pc:sldChg>
      <pc:sldChg chg="addCm">
        <pc:chgData name="Anna Steinbauer" userId="S::anna.steinbauer@stiftung-wirtschaftsbildung.at::aa9e69c0-640f-4dee-88df-45dd0169f62d" providerId="AD" clId="Web-{14022EB7-7377-9F8D-3CD0-5892B429173A}" dt="2024-05-25T21:49:16.324" v="38"/>
        <pc:sldMkLst>
          <pc:docMk/>
          <pc:sldMk cId="3281558209" sldId="29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14022EB7-7377-9F8D-3CD0-5892B429173A}" dt="2024-05-25T21:49:16.324" v="38"/>
              <pc2:cmMkLst xmlns:pc2="http://schemas.microsoft.com/office/powerpoint/2019/9/main/command">
                <pc:docMk/>
                <pc:sldMk cId="3281558209" sldId="292"/>
                <pc2:cmMk id="{76441D79-223F-477A-976E-E0814C3C5E09}"/>
              </pc2:cmMkLst>
            </pc226:cmChg>
          </p:ext>
        </pc:extLst>
      </pc:sldChg>
    </pc:docChg>
  </pc:docChgLst>
  <pc:docChgLst>
    <pc:chgData name="Silvana Lobin" userId="a498a0ad-fda0-4616-b8e4-5cfb7a01e30b" providerId="ADAL" clId="{43E37C35-45B4-41DD-BFB5-9FDAB63905DF}"/>
    <pc:docChg chg="modSld">
      <pc:chgData name="Silvana Lobin" userId="a498a0ad-fda0-4616-b8e4-5cfb7a01e30b" providerId="ADAL" clId="{43E37C35-45B4-41DD-BFB5-9FDAB63905DF}" dt="2024-08-12T12:16:24.616" v="56" actId="20577"/>
      <pc:docMkLst>
        <pc:docMk/>
      </pc:docMkLst>
      <pc:sldChg chg="modSp mod">
        <pc:chgData name="Silvana Lobin" userId="a498a0ad-fda0-4616-b8e4-5cfb7a01e30b" providerId="ADAL" clId="{43E37C35-45B4-41DD-BFB5-9FDAB63905DF}" dt="2024-08-12T12:16:24.616" v="56" actId="20577"/>
        <pc:sldMkLst>
          <pc:docMk/>
          <pc:sldMk cId="0" sldId="281"/>
        </pc:sldMkLst>
        <pc:spChg chg="mod">
          <ac:chgData name="Silvana Lobin" userId="a498a0ad-fda0-4616-b8e4-5cfb7a01e30b" providerId="ADAL" clId="{43E37C35-45B4-41DD-BFB5-9FDAB63905DF}" dt="2024-08-12T12:16:24.616" v="56" actId="20577"/>
          <ac:spMkLst>
            <pc:docMk/>
            <pc:sldMk cId="0" sldId="281"/>
            <ac:spMk id="487" creationId="{00000000-0000-0000-0000-000000000000}"/>
          </ac:spMkLst>
        </pc:spChg>
      </pc:sldChg>
    </pc:docChg>
  </pc:docChgLst>
  <pc:docChgLst>
    <pc:chgData name="Anna Steinbauer" userId="S::anna.steinbauer@stiftung-wirtschaftsbildung.at::aa9e69c0-640f-4dee-88df-45dd0169f62d" providerId="AD" clId="Web-{79DB2A52-B45B-667A-17C8-66A2C00B56B9}"/>
    <pc:docChg chg="">
      <pc:chgData name="Anna Steinbauer" userId="S::anna.steinbauer@stiftung-wirtschaftsbildung.at::aa9e69c0-640f-4dee-88df-45dd0169f62d" providerId="AD" clId="Web-{79DB2A52-B45B-667A-17C8-66A2C00B56B9}" dt="2024-05-29T11:59:04.742" v="2"/>
      <pc:docMkLst>
        <pc:docMk/>
      </pc:docMkLst>
      <pc:sldChg chg="delCm">
        <pc:chgData name="Anna Steinbauer" userId="S::anna.steinbauer@stiftung-wirtschaftsbildung.at::aa9e69c0-640f-4dee-88df-45dd0169f62d" providerId="AD" clId="Web-{79DB2A52-B45B-667A-17C8-66A2C00B56B9}" dt="2024-05-29T09:32:58.376" v="0"/>
        <pc:sldMkLst>
          <pc:docMk/>
          <pc:sldMk cId="36646498" sldId="28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nna Steinbauer" userId="S::anna.steinbauer@stiftung-wirtschaftsbildung.at::aa9e69c0-640f-4dee-88df-45dd0169f62d" providerId="AD" clId="Web-{79DB2A52-B45B-667A-17C8-66A2C00B56B9}" dt="2024-05-29T09:32:58.376" v="0"/>
              <pc2:cmMkLst xmlns:pc2="http://schemas.microsoft.com/office/powerpoint/2019/9/main/command">
                <pc:docMk/>
                <pc:sldMk cId="36646498" sldId="284"/>
                <pc2:cmMk id="{D182847F-1C90-4624-ADDC-BD4353748DC8}"/>
              </pc2:cmMkLst>
            </pc226:cmChg>
          </p:ext>
        </pc:extLst>
      </pc:sldChg>
      <pc:sldChg chg="addCm">
        <pc:chgData name="Anna Steinbauer" userId="S::anna.steinbauer@stiftung-wirtschaftsbildung.at::aa9e69c0-640f-4dee-88df-45dd0169f62d" providerId="AD" clId="Web-{79DB2A52-B45B-667A-17C8-66A2C00B56B9}" dt="2024-05-29T11:58:47.741" v="1"/>
        <pc:sldMkLst>
          <pc:docMk/>
          <pc:sldMk cId="3734415667" sldId="29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79DB2A52-B45B-667A-17C8-66A2C00B56B9}" dt="2024-05-29T11:58:47.741" v="1"/>
              <pc2:cmMkLst xmlns:pc2="http://schemas.microsoft.com/office/powerpoint/2019/9/main/command">
                <pc:docMk/>
                <pc:sldMk cId="3734415667" sldId="290"/>
                <pc2:cmMk id="{9FDAB29C-CD40-4E4D-B159-D83D23E3D35C}"/>
              </pc2:cmMkLst>
            </pc226:cmChg>
          </p:ext>
        </pc:extLst>
      </pc:sldChg>
      <pc:sldChg chg="addCm">
        <pc:chgData name="Anna Steinbauer" userId="S::anna.steinbauer@stiftung-wirtschaftsbildung.at::aa9e69c0-640f-4dee-88df-45dd0169f62d" providerId="AD" clId="Web-{79DB2A52-B45B-667A-17C8-66A2C00B56B9}" dt="2024-05-29T11:59:04.742" v="2"/>
        <pc:sldMkLst>
          <pc:docMk/>
          <pc:sldMk cId="57139918" sldId="29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79DB2A52-B45B-667A-17C8-66A2C00B56B9}" dt="2024-05-29T11:59:04.742" v="2"/>
              <pc2:cmMkLst xmlns:pc2="http://schemas.microsoft.com/office/powerpoint/2019/9/main/command">
                <pc:docMk/>
                <pc:sldMk cId="57139918" sldId="293"/>
                <pc2:cmMk id="{183DFF9F-4BB7-4185-A86C-19A313B47371}"/>
              </pc2:cmMkLst>
            </pc226:cmChg>
          </p:ext>
        </pc:extLst>
      </pc:sldChg>
    </pc:docChg>
  </pc:docChgLst>
  <pc:docChgLst>
    <pc:chgData name="Silvana Lobin" userId="a498a0ad-fda0-4616-b8e4-5cfb7a01e30b" providerId="ADAL" clId="{97114935-FCC7-443D-B8B9-7100C0A25928}"/>
    <pc:docChg chg="custSel addSld modSld">
      <pc:chgData name="Silvana Lobin" userId="a498a0ad-fda0-4616-b8e4-5cfb7a01e30b" providerId="ADAL" clId="{97114935-FCC7-443D-B8B9-7100C0A25928}" dt="2024-05-15T12:04:21.613" v="2351" actId="6549"/>
      <pc:docMkLst>
        <pc:docMk/>
      </pc:docMkLst>
      <pc:sldChg chg="addSp delSp modSp new mod">
        <pc:chgData name="Silvana Lobin" userId="a498a0ad-fda0-4616-b8e4-5cfb7a01e30b" providerId="ADAL" clId="{97114935-FCC7-443D-B8B9-7100C0A25928}" dt="2024-05-08T09:48:59.439" v="848" actId="20577"/>
        <pc:sldMkLst>
          <pc:docMk/>
          <pc:sldMk cId="1064862849" sldId="286"/>
        </pc:sldMkLst>
        <pc:spChg chg="mod">
          <ac:chgData name="Silvana Lobin" userId="a498a0ad-fda0-4616-b8e4-5cfb7a01e30b" providerId="ADAL" clId="{97114935-FCC7-443D-B8B9-7100C0A25928}" dt="2024-05-08T09:48:59.439" v="848" actId="20577"/>
          <ac:spMkLst>
            <pc:docMk/>
            <pc:sldMk cId="1064862849" sldId="286"/>
            <ac:spMk id="2" creationId="{3D458C9E-3F08-9332-9FDB-A35F704D68D9}"/>
          </ac:spMkLst>
        </pc:spChg>
        <pc:spChg chg="mod">
          <ac:chgData name="Silvana Lobin" userId="a498a0ad-fda0-4616-b8e4-5cfb7a01e30b" providerId="ADAL" clId="{97114935-FCC7-443D-B8B9-7100C0A25928}" dt="2024-05-07T12:48:46.416" v="282" actId="20577"/>
          <ac:spMkLst>
            <pc:docMk/>
            <pc:sldMk cId="1064862849" sldId="286"/>
            <ac:spMk id="3" creationId="{365D65A0-5D53-C2BB-BDC6-178D4DDC0FA7}"/>
          </ac:spMkLst>
        </pc:spChg>
        <pc:spChg chg="add del mod">
          <ac:chgData name="Silvana Lobin" userId="a498a0ad-fda0-4616-b8e4-5cfb7a01e30b" providerId="ADAL" clId="{97114935-FCC7-443D-B8B9-7100C0A25928}" dt="2024-05-07T13:08:08.888" v="302" actId="478"/>
          <ac:spMkLst>
            <pc:docMk/>
            <pc:sldMk cId="1064862849" sldId="286"/>
            <ac:spMk id="4" creationId="{EE6F6952-F558-8791-60BE-CAC77155B7F0}"/>
          </ac:spMkLst>
        </pc:spChg>
        <pc:spChg chg="add mod">
          <ac:chgData name="Silvana Lobin" userId="a498a0ad-fda0-4616-b8e4-5cfb7a01e30b" providerId="ADAL" clId="{97114935-FCC7-443D-B8B9-7100C0A25928}" dt="2024-05-08T09:38:02.847" v="704" actId="1076"/>
          <ac:spMkLst>
            <pc:docMk/>
            <pc:sldMk cId="1064862849" sldId="286"/>
            <ac:spMk id="5" creationId="{858DDEEC-1115-5BC6-2EDA-4B5BDED6FCBB}"/>
          </ac:spMkLst>
        </pc:spChg>
        <pc:picChg chg="add mod">
          <ac:chgData name="Silvana Lobin" userId="a498a0ad-fda0-4616-b8e4-5cfb7a01e30b" providerId="ADAL" clId="{97114935-FCC7-443D-B8B9-7100C0A25928}" dt="2024-05-08T09:43:14.743" v="775" actId="1076"/>
          <ac:picMkLst>
            <pc:docMk/>
            <pc:sldMk cId="1064862849" sldId="286"/>
            <ac:picMk id="1026" creationId="{3BC57EBD-A956-9BFD-219C-F6098FCCCAB2}"/>
          </ac:picMkLst>
        </pc:picChg>
        <pc:picChg chg="add del mod">
          <ac:chgData name="Silvana Lobin" userId="a498a0ad-fda0-4616-b8e4-5cfb7a01e30b" providerId="ADAL" clId="{97114935-FCC7-443D-B8B9-7100C0A25928}" dt="2024-05-07T12:49:08.947" v="288" actId="478"/>
          <ac:picMkLst>
            <pc:docMk/>
            <pc:sldMk cId="1064862849" sldId="286"/>
            <ac:picMk id="1028" creationId="{7FFE4BB1-6A53-841F-07F8-ECB53C7A1070}"/>
          </ac:picMkLst>
        </pc:picChg>
        <pc:picChg chg="add mod">
          <ac:chgData name="Silvana Lobin" userId="a498a0ad-fda0-4616-b8e4-5cfb7a01e30b" providerId="ADAL" clId="{97114935-FCC7-443D-B8B9-7100C0A25928}" dt="2024-05-08T09:44:58.126" v="810" actId="1076"/>
          <ac:picMkLst>
            <pc:docMk/>
            <pc:sldMk cId="1064862849" sldId="286"/>
            <ac:picMk id="1030" creationId="{B2F1F0D6-CB3C-A478-E541-728243A7D159}"/>
          </ac:picMkLst>
        </pc:picChg>
        <pc:picChg chg="add mod">
          <ac:chgData name="Silvana Lobin" userId="a498a0ad-fda0-4616-b8e4-5cfb7a01e30b" providerId="ADAL" clId="{97114935-FCC7-443D-B8B9-7100C0A25928}" dt="2024-05-08T09:44:24.712" v="796" actId="1076"/>
          <ac:picMkLst>
            <pc:docMk/>
            <pc:sldMk cId="1064862849" sldId="286"/>
            <ac:picMk id="1032" creationId="{EA86BA77-E832-1739-FBDF-0A4BE2DA9827}"/>
          </ac:picMkLst>
        </pc:picChg>
        <pc:picChg chg="add mod">
          <ac:chgData name="Silvana Lobin" userId="a498a0ad-fda0-4616-b8e4-5cfb7a01e30b" providerId="ADAL" clId="{97114935-FCC7-443D-B8B9-7100C0A25928}" dt="2024-05-08T09:42:14.140" v="765" actId="1076"/>
          <ac:picMkLst>
            <pc:docMk/>
            <pc:sldMk cId="1064862849" sldId="286"/>
            <ac:picMk id="1034" creationId="{014855CC-565B-1688-5E7D-2940C028F57B}"/>
          </ac:picMkLst>
        </pc:picChg>
        <pc:picChg chg="add mod">
          <ac:chgData name="Silvana Lobin" userId="a498a0ad-fda0-4616-b8e4-5cfb7a01e30b" providerId="ADAL" clId="{97114935-FCC7-443D-B8B9-7100C0A25928}" dt="2024-05-08T09:41:57.656" v="761" actId="1076"/>
          <ac:picMkLst>
            <pc:docMk/>
            <pc:sldMk cId="1064862849" sldId="286"/>
            <ac:picMk id="1036" creationId="{5B7EE3D0-B96B-171B-A931-0E38E9C774A4}"/>
          </ac:picMkLst>
        </pc:picChg>
        <pc:picChg chg="add mod">
          <ac:chgData name="Silvana Lobin" userId="a498a0ad-fda0-4616-b8e4-5cfb7a01e30b" providerId="ADAL" clId="{97114935-FCC7-443D-B8B9-7100C0A25928}" dt="2024-05-08T09:43:39.234" v="780" actId="1076"/>
          <ac:picMkLst>
            <pc:docMk/>
            <pc:sldMk cId="1064862849" sldId="286"/>
            <ac:picMk id="1038" creationId="{62D46623-0688-2FE4-B82C-FBFD8CEF706D}"/>
          </ac:picMkLst>
        </pc:picChg>
        <pc:picChg chg="add mod">
          <ac:chgData name="Silvana Lobin" userId="a498a0ad-fda0-4616-b8e4-5cfb7a01e30b" providerId="ADAL" clId="{97114935-FCC7-443D-B8B9-7100C0A25928}" dt="2024-05-08T09:44:37.009" v="807" actId="1037"/>
          <ac:picMkLst>
            <pc:docMk/>
            <pc:sldMk cId="1064862849" sldId="286"/>
            <ac:picMk id="1040" creationId="{7F59BB95-F7B7-455F-1B37-AA71F0D99587}"/>
          </ac:picMkLst>
        </pc:picChg>
        <pc:picChg chg="add mod">
          <ac:chgData name="Silvana Lobin" userId="a498a0ad-fda0-4616-b8e4-5cfb7a01e30b" providerId="ADAL" clId="{97114935-FCC7-443D-B8B9-7100C0A25928}" dt="2024-05-08T09:44:52.441" v="809" actId="1076"/>
          <ac:picMkLst>
            <pc:docMk/>
            <pc:sldMk cId="1064862849" sldId="286"/>
            <ac:picMk id="1042" creationId="{705A4992-2ECF-F1C1-644C-D459FE006390}"/>
          </ac:picMkLst>
        </pc:picChg>
        <pc:picChg chg="add mod">
          <ac:chgData name="Silvana Lobin" userId="a498a0ad-fda0-4616-b8e4-5cfb7a01e30b" providerId="ADAL" clId="{97114935-FCC7-443D-B8B9-7100C0A25928}" dt="2024-05-08T09:43:17.276" v="776" actId="1076"/>
          <ac:picMkLst>
            <pc:docMk/>
            <pc:sldMk cId="1064862849" sldId="286"/>
            <ac:picMk id="1044" creationId="{9AC0FC45-8E27-20E9-0944-9A1E60B88FEE}"/>
          </ac:picMkLst>
        </pc:picChg>
        <pc:picChg chg="add mod">
          <ac:chgData name="Silvana Lobin" userId="a498a0ad-fda0-4616-b8e4-5cfb7a01e30b" providerId="ADAL" clId="{97114935-FCC7-443D-B8B9-7100C0A25928}" dt="2024-05-08T09:44:43.425" v="808" actId="1076"/>
          <ac:picMkLst>
            <pc:docMk/>
            <pc:sldMk cId="1064862849" sldId="286"/>
            <ac:picMk id="1046" creationId="{7FDDA278-0788-3D76-0DEC-F742100AEA0F}"/>
          </ac:picMkLst>
        </pc:picChg>
        <pc:picChg chg="add mod">
          <ac:chgData name="Silvana Lobin" userId="a498a0ad-fda0-4616-b8e4-5cfb7a01e30b" providerId="ADAL" clId="{97114935-FCC7-443D-B8B9-7100C0A25928}" dt="2024-05-08T09:45:02.857" v="811" actId="1076"/>
          <ac:picMkLst>
            <pc:docMk/>
            <pc:sldMk cId="1064862849" sldId="286"/>
            <ac:picMk id="1048" creationId="{AA3F07AE-2E1F-3465-7B74-3D1D508C6C23}"/>
          </ac:picMkLst>
        </pc:picChg>
        <pc:picChg chg="add mod">
          <ac:chgData name="Silvana Lobin" userId="a498a0ad-fda0-4616-b8e4-5cfb7a01e30b" providerId="ADAL" clId="{97114935-FCC7-443D-B8B9-7100C0A25928}" dt="2024-05-08T09:43:45.782" v="782" actId="1076"/>
          <ac:picMkLst>
            <pc:docMk/>
            <pc:sldMk cId="1064862849" sldId="286"/>
            <ac:picMk id="1050" creationId="{3DC8B685-A1B2-9487-3A4B-75C67166A78B}"/>
          </ac:picMkLst>
        </pc:picChg>
        <pc:picChg chg="add del mod">
          <ac:chgData name="Silvana Lobin" userId="a498a0ad-fda0-4616-b8e4-5cfb7a01e30b" providerId="ADAL" clId="{97114935-FCC7-443D-B8B9-7100C0A25928}" dt="2024-05-07T13:15:57.506" v="357" actId="478"/>
          <ac:picMkLst>
            <pc:docMk/>
            <pc:sldMk cId="1064862849" sldId="286"/>
            <ac:picMk id="1052" creationId="{B32064F4-2309-BC7A-BC08-3C3C4D8431CF}"/>
          </ac:picMkLst>
        </pc:picChg>
        <pc:picChg chg="add del mod">
          <ac:chgData name="Silvana Lobin" userId="a498a0ad-fda0-4616-b8e4-5cfb7a01e30b" providerId="ADAL" clId="{97114935-FCC7-443D-B8B9-7100C0A25928}" dt="2024-05-07T13:14:19.251" v="351" actId="478"/>
          <ac:picMkLst>
            <pc:docMk/>
            <pc:sldMk cId="1064862849" sldId="286"/>
            <ac:picMk id="1054" creationId="{2A723FC5-17B3-1323-C373-96C4835C5F17}"/>
          </ac:picMkLst>
        </pc:picChg>
        <pc:picChg chg="add mod">
          <ac:chgData name="Silvana Lobin" userId="a498a0ad-fda0-4616-b8e4-5cfb7a01e30b" providerId="ADAL" clId="{97114935-FCC7-443D-B8B9-7100C0A25928}" dt="2024-05-08T09:43:20.622" v="777" actId="1076"/>
          <ac:picMkLst>
            <pc:docMk/>
            <pc:sldMk cId="1064862849" sldId="286"/>
            <ac:picMk id="1056" creationId="{5ECEDAE2-53AE-DD7A-B6C9-68EBC5D56597}"/>
          </ac:picMkLst>
        </pc:picChg>
      </pc:sldChg>
      <pc:sldChg chg="addSp modSp new mod">
        <pc:chgData name="Silvana Lobin" userId="a498a0ad-fda0-4616-b8e4-5cfb7a01e30b" providerId="ADAL" clId="{97114935-FCC7-443D-B8B9-7100C0A25928}" dt="2024-05-08T09:50:41.023" v="871" actId="1076"/>
        <pc:sldMkLst>
          <pc:docMk/>
          <pc:sldMk cId="3845171818" sldId="287"/>
        </pc:sldMkLst>
        <pc:spChg chg="mod">
          <ac:chgData name="Silvana Lobin" userId="a498a0ad-fda0-4616-b8e4-5cfb7a01e30b" providerId="ADAL" clId="{97114935-FCC7-443D-B8B9-7100C0A25928}" dt="2024-05-08T09:48:48.458" v="843" actId="6549"/>
          <ac:spMkLst>
            <pc:docMk/>
            <pc:sldMk cId="3845171818" sldId="287"/>
            <ac:spMk id="2" creationId="{CA7303D2-FE3A-4B24-DCF5-D9FE868ABF31}"/>
          </ac:spMkLst>
        </pc:spChg>
        <pc:spChg chg="mod">
          <ac:chgData name="Silvana Lobin" userId="a498a0ad-fda0-4616-b8e4-5cfb7a01e30b" providerId="ADAL" clId="{97114935-FCC7-443D-B8B9-7100C0A25928}" dt="2024-05-08T09:50:09.352" v="866" actId="113"/>
          <ac:spMkLst>
            <pc:docMk/>
            <pc:sldMk cId="3845171818" sldId="287"/>
            <ac:spMk id="3" creationId="{99489B93-5D6A-07BD-A4EE-44C9E86F6E59}"/>
          </ac:spMkLst>
        </pc:spChg>
        <pc:picChg chg="add mod">
          <ac:chgData name="Silvana Lobin" userId="a498a0ad-fda0-4616-b8e4-5cfb7a01e30b" providerId="ADAL" clId="{97114935-FCC7-443D-B8B9-7100C0A25928}" dt="2024-05-08T09:50:41.023" v="871" actId="1076"/>
          <ac:picMkLst>
            <pc:docMk/>
            <pc:sldMk cId="3845171818" sldId="287"/>
            <ac:picMk id="5" creationId="{B6963C03-6808-D228-2940-C9713D5ADC2A}"/>
          </ac:picMkLst>
        </pc:picChg>
      </pc:sldChg>
      <pc:sldChg chg="addSp modSp new mod">
        <pc:chgData name="Silvana Lobin" userId="a498a0ad-fda0-4616-b8e4-5cfb7a01e30b" providerId="ADAL" clId="{97114935-FCC7-443D-B8B9-7100C0A25928}" dt="2024-05-15T09:29:45.977" v="1706" actId="20577"/>
        <pc:sldMkLst>
          <pc:docMk/>
          <pc:sldMk cId="132560114" sldId="288"/>
        </pc:sldMkLst>
        <pc:spChg chg="mod">
          <ac:chgData name="Silvana Lobin" userId="a498a0ad-fda0-4616-b8e4-5cfb7a01e30b" providerId="ADAL" clId="{97114935-FCC7-443D-B8B9-7100C0A25928}" dt="2024-05-15T09:20:51.265" v="886" actId="20577"/>
          <ac:spMkLst>
            <pc:docMk/>
            <pc:sldMk cId="132560114" sldId="288"/>
            <ac:spMk id="2" creationId="{2FB5B4FD-F46A-1808-BA54-FE48825435EB}"/>
          </ac:spMkLst>
        </pc:spChg>
        <pc:spChg chg="mod">
          <ac:chgData name="Silvana Lobin" userId="a498a0ad-fda0-4616-b8e4-5cfb7a01e30b" providerId="ADAL" clId="{97114935-FCC7-443D-B8B9-7100C0A25928}" dt="2024-05-15T09:29:45.977" v="1706" actId="20577"/>
          <ac:spMkLst>
            <pc:docMk/>
            <pc:sldMk cId="132560114" sldId="288"/>
            <ac:spMk id="3" creationId="{0C689174-213F-F44D-8604-7B80251CAF2C}"/>
          </ac:spMkLst>
        </pc:spChg>
        <pc:picChg chg="add mod">
          <ac:chgData name="Silvana Lobin" userId="a498a0ad-fda0-4616-b8e4-5cfb7a01e30b" providerId="ADAL" clId="{97114935-FCC7-443D-B8B9-7100C0A25928}" dt="2024-05-15T09:28:43.960" v="1689" actId="1076"/>
          <ac:picMkLst>
            <pc:docMk/>
            <pc:sldMk cId="132560114" sldId="288"/>
            <ac:picMk id="5" creationId="{C0EA056A-0583-B110-5530-03738F9F7933}"/>
          </ac:picMkLst>
        </pc:picChg>
      </pc:sldChg>
      <pc:sldChg chg="addSp modSp new mod">
        <pc:chgData name="Silvana Lobin" userId="a498a0ad-fda0-4616-b8e4-5cfb7a01e30b" providerId="ADAL" clId="{97114935-FCC7-443D-B8B9-7100C0A25928}" dt="2024-05-15T12:04:21.613" v="2351" actId="6549"/>
        <pc:sldMkLst>
          <pc:docMk/>
          <pc:sldMk cId="2369328854" sldId="289"/>
        </pc:sldMkLst>
        <pc:spChg chg="mod">
          <ac:chgData name="Silvana Lobin" userId="a498a0ad-fda0-4616-b8e4-5cfb7a01e30b" providerId="ADAL" clId="{97114935-FCC7-443D-B8B9-7100C0A25928}" dt="2024-05-15T11:08:53.511" v="2318" actId="20577"/>
          <ac:spMkLst>
            <pc:docMk/>
            <pc:sldMk cId="2369328854" sldId="289"/>
            <ac:spMk id="2" creationId="{221337C8-00BC-D532-B764-B7900316BF92}"/>
          </ac:spMkLst>
        </pc:spChg>
        <pc:spChg chg="mod">
          <ac:chgData name="Silvana Lobin" userId="a498a0ad-fda0-4616-b8e4-5cfb7a01e30b" providerId="ADAL" clId="{97114935-FCC7-443D-B8B9-7100C0A25928}" dt="2024-05-15T12:04:21.613" v="2351" actId="6549"/>
          <ac:spMkLst>
            <pc:docMk/>
            <pc:sldMk cId="2369328854" sldId="289"/>
            <ac:spMk id="3" creationId="{1FF694D2-AEB9-C46D-0695-FD0FFB23A267}"/>
          </ac:spMkLst>
        </pc:spChg>
        <pc:picChg chg="add mod">
          <ac:chgData name="Silvana Lobin" userId="a498a0ad-fda0-4616-b8e4-5cfb7a01e30b" providerId="ADAL" clId="{97114935-FCC7-443D-B8B9-7100C0A25928}" dt="2024-05-15T11:09:46.471" v="2325" actId="208"/>
          <ac:picMkLst>
            <pc:docMk/>
            <pc:sldMk cId="2369328854" sldId="289"/>
            <ac:picMk id="5" creationId="{EE15390A-2221-E501-1D21-849215424517}"/>
          </ac:picMkLst>
        </pc:picChg>
      </pc:sldChg>
      <pc:sldChg chg="addSp delSp modSp new mod">
        <pc:chgData name="Silvana Lobin" userId="a498a0ad-fda0-4616-b8e4-5cfb7a01e30b" providerId="ADAL" clId="{97114935-FCC7-443D-B8B9-7100C0A25928}" dt="2024-05-15T11:08:41.136" v="2299"/>
        <pc:sldMkLst>
          <pc:docMk/>
          <pc:sldMk cId="3734415667" sldId="290"/>
        </pc:sldMkLst>
        <pc:spChg chg="mod">
          <ac:chgData name="Silvana Lobin" userId="a498a0ad-fda0-4616-b8e4-5cfb7a01e30b" providerId="ADAL" clId="{97114935-FCC7-443D-B8B9-7100C0A25928}" dt="2024-05-15T09:34:43.233" v="1752" actId="20577"/>
          <ac:spMkLst>
            <pc:docMk/>
            <pc:sldMk cId="3734415667" sldId="290"/>
            <ac:spMk id="2" creationId="{8F155145-5DCB-459A-0B13-E840F9798F85}"/>
          </ac:spMkLst>
        </pc:spChg>
        <pc:spChg chg="mod">
          <ac:chgData name="Silvana Lobin" userId="a498a0ad-fda0-4616-b8e4-5cfb7a01e30b" providerId="ADAL" clId="{97114935-FCC7-443D-B8B9-7100C0A25928}" dt="2024-05-15T11:08:34.344" v="2298" actId="113"/>
          <ac:spMkLst>
            <pc:docMk/>
            <pc:sldMk cId="3734415667" sldId="290"/>
            <ac:spMk id="3" creationId="{86608061-FEB2-18DB-2D6C-A22B6409F5C2}"/>
          </ac:spMkLst>
        </pc:spChg>
        <pc:picChg chg="add del mod">
          <ac:chgData name="Silvana Lobin" userId="a498a0ad-fda0-4616-b8e4-5cfb7a01e30b" providerId="ADAL" clId="{97114935-FCC7-443D-B8B9-7100C0A25928}" dt="2024-05-15T10:09:06.166" v="2293" actId="478"/>
          <ac:picMkLst>
            <pc:docMk/>
            <pc:sldMk cId="3734415667" sldId="290"/>
            <ac:picMk id="5" creationId="{52860FDB-5BEB-8CAE-5830-6EFE9D24DFBC}"/>
          </ac:picMkLst>
        </pc:picChg>
        <pc:picChg chg="add mod">
          <ac:chgData name="Silvana Lobin" userId="a498a0ad-fda0-4616-b8e4-5cfb7a01e30b" providerId="ADAL" clId="{97114935-FCC7-443D-B8B9-7100C0A25928}" dt="2024-05-15T11:08:41.136" v="2299"/>
          <ac:picMkLst>
            <pc:docMk/>
            <pc:sldMk cId="3734415667" sldId="290"/>
            <ac:picMk id="6" creationId="{45F8EB5C-24AC-9185-AB3F-870BC9F0551F}"/>
          </ac:picMkLst>
        </pc:picChg>
      </pc:sldChg>
      <pc:sldChg chg="modSp new mod">
        <pc:chgData name="Silvana Lobin" userId="a498a0ad-fda0-4616-b8e4-5cfb7a01e30b" providerId="ADAL" clId="{97114935-FCC7-443D-B8B9-7100C0A25928}" dt="2024-05-15T11:13:38.591" v="2332" actId="20577"/>
        <pc:sldMkLst>
          <pc:docMk/>
          <pc:sldMk cId="4071753066" sldId="291"/>
        </pc:sldMkLst>
        <pc:spChg chg="mod">
          <ac:chgData name="Silvana Lobin" userId="a498a0ad-fda0-4616-b8e4-5cfb7a01e30b" providerId="ADAL" clId="{97114935-FCC7-443D-B8B9-7100C0A25928}" dt="2024-05-15T11:13:38.591" v="2332" actId="20577"/>
          <ac:spMkLst>
            <pc:docMk/>
            <pc:sldMk cId="4071753066" sldId="291"/>
            <ac:spMk id="2" creationId="{49ABFCC4-E8A4-D8AD-4D05-A6C51585BEC7}"/>
          </ac:spMkLst>
        </pc:spChg>
      </pc:sldChg>
    </pc:docChg>
  </pc:docChgLst>
  <pc:docChgLst>
    <pc:chgData name="Silvana Lobin" userId="a498a0ad-fda0-4616-b8e4-5cfb7a01e30b" providerId="ADAL" clId="{4A89A1ED-7590-4726-A929-8BB1BD009456}"/>
    <pc:docChg chg="custSel addSld delSld modSld sldOrd">
      <pc:chgData name="Silvana Lobin" userId="a498a0ad-fda0-4616-b8e4-5cfb7a01e30b" providerId="ADAL" clId="{4A89A1ED-7590-4726-A929-8BB1BD009456}" dt="2024-06-05T13:31:19.254" v="422" actId="27636"/>
      <pc:docMkLst>
        <pc:docMk/>
      </pc:docMkLst>
      <pc:sldChg chg="delCm modCm">
        <pc:chgData name="Silvana Lobin" userId="a498a0ad-fda0-4616-b8e4-5cfb7a01e30b" providerId="ADAL" clId="{4A89A1ED-7590-4726-A929-8BB1BD009456}" dt="2024-05-26T14:44:23.957" v="192"/>
        <pc:sldMkLst>
          <pc:docMk/>
          <pc:sldMk cId="0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ilvana Lobin" userId="a498a0ad-fda0-4616-b8e4-5cfb7a01e30b" providerId="ADAL" clId="{4A89A1ED-7590-4726-A929-8BB1BD009456}" dt="2024-05-26T14:44:23.957" v="192"/>
              <pc2:cmMkLst xmlns:pc2="http://schemas.microsoft.com/office/powerpoint/2019/9/main/command">
                <pc:docMk/>
                <pc:sldMk cId="0" sldId="256"/>
                <pc2:cmMk id="{CBFAB0C1-8E24-405B-8C2B-DBE34C25A51A}"/>
              </pc2:cmMkLst>
            </pc226:cmChg>
          </p:ext>
        </pc:extLst>
      </pc:sldChg>
      <pc:sldChg chg="modSp mod">
        <pc:chgData name="Silvana Lobin" userId="a498a0ad-fda0-4616-b8e4-5cfb7a01e30b" providerId="ADAL" clId="{4A89A1ED-7590-4726-A929-8BB1BD009456}" dt="2024-05-27T09:01:01.644" v="299" actId="20577"/>
        <pc:sldMkLst>
          <pc:docMk/>
          <pc:sldMk cId="858717602" sldId="282"/>
        </pc:sldMkLst>
        <pc:spChg chg="mod">
          <ac:chgData name="Silvana Lobin" userId="a498a0ad-fda0-4616-b8e4-5cfb7a01e30b" providerId="ADAL" clId="{4A89A1ED-7590-4726-A929-8BB1BD009456}" dt="2024-05-27T09:01:01.644" v="299" actId="20577"/>
          <ac:spMkLst>
            <pc:docMk/>
            <pc:sldMk cId="858717602" sldId="282"/>
            <ac:spMk id="3" creationId="{5458406A-D156-7B30-F971-7443E33ECA23}"/>
          </ac:spMkLst>
        </pc:spChg>
      </pc:sldChg>
      <pc:sldChg chg="modCm">
        <pc:chgData name="Silvana Lobin" userId="a498a0ad-fda0-4616-b8e4-5cfb7a01e30b" providerId="ADAL" clId="{4A89A1ED-7590-4726-A929-8BB1BD009456}" dt="2024-05-27T07:56:59.844" v="195"/>
        <pc:sldMkLst>
          <pc:docMk/>
          <pc:sldMk cId="36646498" sldId="28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ilvana Lobin" userId="a498a0ad-fda0-4616-b8e4-5cfb7a01e30b" providerId="ADAL" clId="{4A89A1ED-7590-4726-A929-8BB1BD009456}" dt="2024-05-27T07:56:59.844" v="195"/>
              <pc2:cmMkLst xmlns:pc2="http://schemas.microsoft.com/office/powerpoint/2019/9/main/command">
                <pc:docMk/>
                <pc:sldMk cId="36646498" sldId="284"/>
                <pc2:cmMk id="{D182847F-1C90-4624-ADDC-BD4353748DC8}"/>
              </pc2:cmMkLst>
              <pc226:cmRplyChg chg="add">
                <pc226:chgData name="Silvana Lobin" userId="a498a0ad-fda0-4616-b8e4-5cfb7a01e30b" providerId="ADAL" clId="{4A89A1ED-7590-4726-A929-8BB1BD009456}" dt="2024-05-27T07:56:59.844" v="195"/>
                <pc2:cmRplyMkLst xmlns:pc2="http://schemas.microsoft.com/office/powerpoint/2019/9/main/command">
                  <pc:docMk/>
                  <pc:sldMk cId="36646498" sldId="284"/>
                  <pc2:cmMk id="{D182847F-1C90-4624-ADDC-BD4353748DC8}"/>
                  <pc2:cmRplyMk id="{2728A939-5F57-410D-BA19-CE28343C7D8C}"/>
                </pc2:cmRplyMkLst>
              </pc226:cmRplyChg>
            </pc226:cmChg>
          </p:ext>
        </pc:extLst>
      </pc:sldChg>
      <pc:sldChg chg="addSp delSp modSp mod">
        <pc:chgData name="Silvana Lobin" userId="a498a0ad-fda0-4616-b8e4-5cfb7a01e30b" providerId="ADAL" clId="{4A89A1ED-7590-4726-A929-8BB1BD009456}" dt="2024-05-26T14:13:44.662" v="190" actId="1076"/>
        <pc:sldMkLst>
          <pc:docMk/>
          <pc:sldMk cId="1064862849" sldId="286"/>
        </pc:sldMkLst>
        <pc:picChg chg="add mod">
          <ac:chgData name="Silvana Lobin" userId="a498a0ad-fda0-4616-b8e4-5cfb7a01e30b" providerId="ADAL" clId="{4A89A1ED-7590-4726-A929-8BB1BD009456}" dt="2024-05-26T14:13:12.424" v="186" actId="1076"/>
          <ac:picMkLst>
            <pc:docMk/>
            <pc:sldMk cId="1064862849" sldId="286"/>
            <ac:picMk id="6" creationId="{E6761484-FA50-EE9E-FD8D-4A24E3C7E9F7}"/>
          </ac:picMkLst>
        </pc:picChg>
        <pc:picChg chg="mod">
          <ac:chgData name="Silvana Lobin" userId="a498a0ad-fda0-4616-b8e4-5cfb7a01e30b" providerId="ADAL" clId="{4A89A1ED-7590-4726-A929-8BB1BD009456}" dt="2024-05-26T14:13:44.662" v="190" actId="1076"/>
          <ac:picMkLst>
            <pc:docMk/>
            <pc:sldMk cId="1064862849" sldId="286"/>
            <ac:picMk id="1032" creationId="{EA86BA77-E832-1739-FBDF-0A4BE2DA9827}"/>
          </ac:picMkLst>
        </pc:picChg>
        <pc:picChg chg="del">
          <ac:chgData name="Silvana Lobin" userId="a498a0ad-fda0-4616-b8e4-5cfb7a01e30b" providerId="ADAL" clId="{4A89A1ED-7590-4726-A929-8BB1BD009456}" dt="2024-05-26T14:12:50.128" v="179" actId="478"/>
          <ac:picMkLst>
            <pc:docMk/>
            <pc:sldMk cId="1064862849" sldId="286"/>
            <ac:picMk id="1034" creationId="{014855CC-565B-1688-5E7D-2940C028F57B}"/>
          </ac:picMkLst>
        </pc:picChg>
        <pc:picChg chg="mod">
          <ac:chgData name="Silvana Lobin" userId="a498a0ad-fda0-4616-b8e4-5cfb7a01e30b" providerId="ADAL" clId="{4A89A1ED-7590-4726-A929-8BB1BD009456}" dt="2024-05-26T14:13:30.119" v="188" actId="1076"/>
          <ac:picMkLst>
            <pc:docMk/>
            <pc:sldMk cId="1064862849" sldId="286"/>
            <ac:picMk id="1048" creationId="{AA3F07AE-2E1F-3465-7B74-3D1D508C6C23}"/>
          </ac:picMkLst>
        </pc:picChg>
        <pc:picChg chg="del">
          <ac:chgData name="Silvana Lobin" userId="a498a0ad-fda0-4616-b8e4-5cfb7a01e30b" providerId="ADAL" clId="{4A89A1ED-7590-4726-A929-8BB1BD009456}" dt="2024-05-26T14:13:18.303" v="187" actId="478"/>
          <ac:picMkLst>
            <pc:docMk/>
            <pc:sldMk cId="1064862849" sldId="286"/>
            <ac:picMk id="1050" creationId="{3DC8B685-A1B2-9487-3A4B-75C67166A78B}"/>
          </ac:picMkLst>
        </pc:picChg>
        <pc:picChg chg="mod">
          <ac:chgData name="Silvana Lobin" userId="a498a0ad-fda0-4616-b8e4-5cfb7a01e30b" providerId="ADAL" clId="{4A89A1ED-7590-4726-A929-8BB1BD009456}" dt="2024-05-26T14:13:38.025" v="189" actId="1076"/>
          <ac:picMkLst>
            <pc:docMk/>
            <pc:sldMk cId="1064862849" sldId="286"/>
            <ac:picMk id="1056" creationId="{5ECEDAE2-53AE-DD7A-B6C9-68EBC5D56597}"/>
          </ac:picMkLst>
        </pc:picChg>
      </pc:sldChg>
      <pc:sldChg chg="delCm modCm">
        <pc:chgData name="Silvana Lobin" userId="a498a0ad-fda0-4616-b8e4-5cfb7a01e30b" providerId="ADAL" clId="{4A89A1ED-7590-4726-A929-8BB1BD009456}" dt="2024-05-26T14:44:49.716" v="194"/>
        <pc:sldMkLst>
          <pc:docMk/>
          <pc:sldMk cId="3845171818" sldId="28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ilvana Lobin" userId="a498a0ad-fda0-4616-b8e4-5cfb7a01e30b" providerId="ADAL" clId="{4A89A1ED-7590-4726-A929-8BB1BD009456}" dt="2024-05-26T14:44:49.716" v="194"/>
              <pc2:cmMkLst xmlns:pc2="http://schemas.microsoft.com/office/powerpoint/2019/9/main/command">
                <pc:docMk/>
                <pc:sldMk cId="3845171818" sldId="287"/>
                <pc2:cmMk id="{A8C0EE1A-1F76-42FC-A175-87DAD5EA2EEE}"/>
              </pc2:cmMkLst>
            </pc226:cmChg>
          </p:ext>
        </pc:extLst>
      </pc:sldChg>
      <pc:sldChg chg="modSp mod modCm">
        <pc:chgData name="Silvana Lobin" userId="a498a0ad-fda0-4616-b8e4-5cfb7a01e30b" providerId="ADAL" clId="{4A89A1ED-7590-4726-A929-8BB1BD009456}" dt="2024-06-05T13:28:52.444" v="309"/>
        <pc:sldMkLst>
          <pc:docMk/>
          <pc:sldMk cId="132560114" sldId="288"/>
        </pc:sldMkLst>
        <pc:spChg chg="mod">
          <ac:chgData name="Silvana Lobin" userId="a498a0ad-fda0-4616-b8e4-5cfb7a01e30b" providerId="ADAL" clId="{4A89A1ED-7590-4726-A929-8BB1BD009456}" dt="2024-06-05T13:28:38.456" v="307" actId="20577"/>
          <ac:spMkLst>
            <pc:docMk/>
            <pc:sldMk cId="132560114" sldId="288"/>
            <ac:spMk id="3" creationId="{0C689174-213F-F44D-8604-7B80251CAF2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ilvana Lobin" userId="a498a0ad-fda0-4616-b8e4-5cfb7a01e30b" providerId="ADAL" clId="{4A89A1ED-7590-4726-A929-8BB1BD009456}" dt="2024-06-05T13:28:52.444" v="309"/>
              <pc2:cmMkLst xmlns:pc2="http://schemas.microsoft.com/office/powerpoint/2019/9/main/command">
                <pc:docMk/>
                <pc:sldMk cId="132560114" sldId="288"/>
                <pc2:cmMk id="{AAEB46CE-1FCA-4626-89F4-14B6FA52C122}"/>
              </pc2:cmMkLst>
              <pc226:cmRplyChg chg="add">
                <pc226:chgData name="Silvana Lobin" userId="a498a0ad-fda0-4616-b8e4-5cfb7a01e30b" providerId="ADAL" clId="{4A89A1ED-7590-4726-A929-8BB1BD009456}" dt="2024-06-05T13:28:47.225" v="308"/>
                <pc2:cmRplyMkLst xmlns:pc2="http://schemas.microsoft.com/office/powerpoint/2019/9/main/command">
                  <pc:docMk/>
                  <pc:sldMk cId="132560114" sldId="288"/>
                  <pc2:cmMk id="{AAEB46CE-1FCA-4626-89F4-14B6FA52C122}"/>
                  <pc2:cmRplyMk id="{B922872E-B9AC-4623-8B8A-E26B5435BDA3}"/>
                </pc2:cmRplyMkLst>
              </pc226:cmRplyChg>
            </pc226:cmChg>
          </p:ext>
        </pc:extLst>
      </pc:sldChg>
      <pc:sldChg chg="modSp mod modAnim modCm">
        <pc:chgData name="Silvana Lobin" userId="a498a0ad-fda0-4616-b8e4-5cfb7a01e30b" providerId="ADAL" clId="{4A89A1ED-7590-4726-A929-8BB1BD009456}" dt="2024-06-05T13:31:19.254" v="422" actId="27636"/>
        <pc:sldMkLst>
          <pc:docMk/>
          <pc:sldMk cId="2369328854" sldId="289"/>
        </pc:sldMkLst>
        <pc:spChg chg="mod">
          <ac:chgData name="Silvana Lobin" userId="a498a0ad-fda0-4616-b8e4-5cfb7a01e30b" providerId="ADAL" clId="{4A89A1ED-7590-4726-A929-8BB1BD009456}" dt="2024-06-05T13:31:19.254" v="422" actId="27636"/>
          <ac:spMkLst>
            <pc:docMk/>
            <pc:sldMk cId="2369328854" sldId="289"/>
            <ac:spMk id="3" creationId="{1FF694D2-AEB9-C46D-0695-FD0FFB23A26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 modRxn">
              <pc226:chgData name="Silvana Lobin" userId="a498a0ad-fda0-4616-b8e4-5cfb7a01e30b" providerId="ADAL" clId="{4A89A1ED-7590-4726-A929-8BB1BD009456}" dt="2024-06-05T13:29:34.889" v="329"/>
              <pc2:cmMkLst xmlns:pc2="http://schemas.microsoft.com/office/powerpoint/2019/9/main/command">
                <pc:docMk/>
                <pc:sldMk cId="2369328854" sldId="289"/>
                <pc2:cmMk id="{7AE5B693-F347-4AE3-9AFB-F88F00163A7C}"/>
              </pc2:cmMkLst>
            </pc226:cmChg>
            <pc226:cmChg xmlns:pc226="http://schemas.microsoft.com/office/powerpoint/2022/06/main/command" chg="mod">
              <pc226:chgData name="Silvana Lobin" userId="a498a0ad-fda0-4616-b8e4-5cfb7a01e30b" providerId="ADAL" clId="{4A89A1ED-7590-4726-A929-8BB1BD009456}" dt="2024-06-05T13:29:45.478" v="331"/>
              <pc2:cmMkLst xmlns:pc2="http://schemas.microsoft.com/office/powerpoint/2019/9/main/command">
                <pc:docMk/>
                <pc:sldMk cId="2369328854" sldId="289"/>
                <pc2:cmMk id="{5960C6EC-8DF1-44FB-9213-F16A313D339F}"/>
              </pc2:cmMkLst>
              <pc226:cmRplyChg chg="add">
                <pc226:chgData name="Silvana Lobin" userId="a498a0ad-fda0-4616-b8e4-5cfb7a01e30b" providerId="ADAL" clId="{4A89A1ED-7590-4726-A929-8BB1BD009456}" dt="2024-06-05T13:29:42.241" v="330"/>
                <pc2:cmRplyMkLst xmlns:pc2="http://schemas.microsoft.com/office/powerpoint/2019/9/main/command">
                  <pc:docMk/>
                  <pc:sldMk cId="2369328854" sldId="289"/>
                  <pc2:cmMk id="{5960C6EC-8DF1-44FB-9213-F16A313D339F}"/>
                  <pc2:cmRplyMk id="{C9F3AEEC-3663-4037-B5C9-ADF39F062B96}"/>
                </pc2:cmRplyMkLst>
              </pc226:cmRplyChg>
            </pc226:cmChg>
          </p:ext>
        </pc:extLst>
      </pc:sldChg>
      <pc:sldChg chg="modSp mod ord modCm">
        <pc:chgData name="Silvana Lobin" userId="a498a0ad-fda0-4616-b8e4-5cfb7a01e30b" providerId="ADAL" clId="{4A89A1ED-7590-4726-A929-8BB1BD009456}" dt="2024-06-05T13:27:55.921" v="302"/>
        <pc:sldMkLst>
          <pc:docMk/>
          <pc:sldMk cId="3734415667" sldId="290"/>
        </pc:sldMkLst>
        <pc:spChg chg="mod">
          <ac:chgData name="Silvana Lobin" userId="a498a0ad-fda0-4616-b8e4-5cfb7a01e30b" providerId="ADAL" clId="{4A89A1ED-7590-4726-A929-8BB1BD009456}" dt="2024-05-24T10:00:41.834" v="175" actId="20577"/>
          <ac:spMkLst>
            <pc:docMk/>
            <pc:sldMk cId="3734415667" sldId="290"/>
            <ac:spMk id="3" creationId="{86608061-FEB2-18DB-2D6C-A22B6409F5C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ilvana Lobin" userId="a498a0ad-fda0-4616-b8e4-5cfb7a01e30b" providerId="ADAL" clId="{4A89A1ED-7590-4726-A929-8BB1BD009456}" dt="2024-06-05T13:27:55.921" v="302"/>
              <pc2:cmMkLst xmlns:pc2="http://schemas.microsoft.com/office/powerpoint/2019/9/main/command">
                <pc:docMk/>
                <pc:sldMk cId="3734415667" sldId="290"/>
                <pc2:cmMk id="{9FDAB29C-CD40-4E4D-B159-D83D23E3D35C}"/>
              </pc2:cmMkLst>
              <pc226:cmRplyChg chg="add">
                <pc226:chgData name="Silvana Lobin" userId="a498a0ad-fda0-4616-b8e4-5cfb7a01e30b" providerId="ADAL" clId="{4A89A1ED-7590-4726-A929-8BB1BD009456}" dt="2024-06-05T13:27:52.619" v="301"/>
                <pc2:cmRplyMkLst xmlns:pc2="http://schemas.microsoft.com/office/powerpoint/2019/9/main/command">
                  <pc:docMk/>
                  <pc:sldMk cId="3734415667" sldId="290"/>
                  <pc2:cmMk id="{9FDAB29C-CD40-4E4D-B159-D83D23E3D35C}"/>
                  <pc2:cmRplyMk id="{7BFB49CE-850D-4ABB-B2F0-E96815E19FE3}"/>
                </pc2:cmRplyMkLst>
              </pc226:cmRplyChg>
            </pc226:cmChg>
          </p:ext>
        </pc:extLst>
      </pc:sldChg>
      <pc:sldChg chg="del">
        <pc:chgData name="Silvana Lobin" userId="a498a0ad-fda0-4616-b8e4-5cfb7a01e30b" providerId="ADAL" clId="{4A89A1ED-7590-4726-A929-8BB1BD009456}" dt="2024-05-24T10:01:18.903" v="178" actId="47"/>
        <pc:sldMkLst>
          <pc:docMk/>
          <pc:sldMk cId="4071753066" sldId="291"/>
        </pc:sldMkLst>
      </pc:sldChg>
      <pc:sldChg chg="modSp add mod ord delCm">
        <pc:chgData name="Silvana Lobin" userId="a498a0ad-fda0-4616-b8e4-5cfb7a01e30b" providerId="ADAL" clId="{4A89A1ED-7590-4726-A929-8BB1BD009456}" dt="2024-05-27T09:01:16.245" v="300"/>
        <pc:sldMkLst>
          <pc:docMk/>
          <pc:sldMk cId="3281558209" sldId="292"/>
        </pc:sldMkLst>
        <pc:spChg chg="mod">
          <ac:chgData name="Silvana Lobin" userId="a498a0ad-fda0-4616-b8e4-5cfb7a01e30b" providerId="ADAL" clId="{4A89A1ED-7590-4726-A929-8BB1BD009456}" dt="2024-05-27T08:59:43.531" v="240" actId="313"/>
          <ac:spMkLst>
            <pc:docMk/>
            <pc:sldMk cId="3281558209" sldId="292"/>
            <ac:spMk id="362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ilvana Lobin" userId="a498a0ad-fda0-4616-b8e4-5cfb7a01e30b" providerId="ADAL" clId="{4A89A1ED-7590-4726-A929-8BB1BD009456}" dt="2024-05-27T09:01:16.245" v="300"/>
              <pc2:cmMkLst xmlns:pc2="http://schemas.microsoft.com/office/powerpoint/2019/9/main/command">
                <pc:docMk/>
                <pc:sldMk cId="3281558209" sldId="292"/>
                <pc2:cmMk id="{76441D79-223F-477A-976E-E0814C3C5E09}"/>
              </pc2:cmMkLst>
            </pc226:cmChg>
          </p:ext>
        </pc:extLst>
      </pc:sldChg>
      <pc:sldChg chg="modSp new mod ord">
        <pc:chgData name="Silvana Lobin" userId="a498a0ad-fda0-4616-b8e4-5cfb7a01e30b" providerId="ADAL" clId="{4A89A1ED-7590-4726-A929-8BB1BD009456}" dt="2024-05-24T09:59:29.786" v="113" actId="20577"/>
        <pc:sldMkLst>
          <pc:docMk/>
          <pc:sldMk cId="57139918" sldId="293"/>
        </pc:sldMkLst>
        <pc:spChg chg="mod">
          <ac:chgData name="Silvana Lobin" userId="a498a0ad-fda0-4616-b8e4-5cfb7a01e30b" providerId="ADAL" clId="{4A89A1ED-7590-4726-A929-8BB1BD009456}" dt="2024-05-24T09:59:26.994" v="108" actId="20577"/>
          <ac:spMkLst>
            <pc:docMk/>
            <pc:sldMk cId="57139918" sldId="293"/>
            <ac:spMk id="2" creationId="{D306BC25-FDB7-868F-4850-BDA5B7B81ACB}"/>
          </ac:spMkLst>
        </pc:spChg>
        <pc:spChg chg="mod">
          <ac:chgData name="Silvana Lobin" userId="a498a0ad-fda0-4616-b8e4-5cfb7a01e30b" providerId="ADAL" clId="{4A89A1ED-7590-4726-A929-8BB1BD009456}" dt="2024-05-24T09:59:29.786" v="113" actId="20577"/>
          <ac:spMkLst>
            <pc:docMk/>
            <pc:sldMk cId="57139918" sldId="293"/>
            <ac:spMk id="3" creationId="{0BEE14E5-3C04-5406-8B2F-6C373CE44651}"/>
          </ac:spMkLst>
        </pc:spChg>
      </pc:sldChg>
    </pc:docChg>
  </pc:docChgLst>
  <pc:docChgLst>
    <pc:chgData name="Silvana Lobin" userId="a498a0ad-fda0-4616-b8e4-5cfb7a01e30b" providerId="ADAL" clId="{64FD4B86-49C9-4E1E-AF4D-D97A07D55334}"/>
    <pc:docChg chg="undo custSel addSld delSld modSld">
      <pc:chgData name="Silvana Lobin" userId="a498a0ad-fda0-4616-b8e4-5cfb7a01e30b" providerId="ADAL" clId="{64FD4B86-49C9-4E1E-AF4D-D97A07D55334}" dt="2024-08-18T09:58:41.444" v="537" actId="47"/>
      <pc:docMkLst>
        <pc:docMk/>
      </pc:docMkLst>
      <pc:sldChg chg="addSp modSp mod">
        <pc:chgData name="Silvana Lobin" userId="a498a0ad-fda0-4616-b8e4-5cfb7a01e30b" providerId="ADAL" clId="{64FD4B86-49C9-4E1E-AF4D-D97A07D55334}" dt="2024-08-18T09:58:31.861" v="536" actId="1035"/>
        <pc:sldMkLst>
          <pc:docMk/>
          <pc:sldMk cId="0" sldId="281"/>
        </pc:sldMkLst>
        <pc:spChg chg="add mod">
          <ac:chgData name="Silvana Lobin" userId="a498a0ad-fda0-4616-b8e4-5cfb7a01e30b" providerId="ADAL" clId="{64FD4B86-49C9-4E1E-AF4D-D97A07D55334}" dt="2024-08-18T09:58:31.861" v="536" actId="1035"/>
          <ac:spMkLst>
            <pc:docMk/>
            <pc:sldMk cId="0" sldId="281"/>
            <ac:spMk id="5" creationId="{53D4E298-9C19-748B-B317-54F6AB8E2008}"/>
          </ac:spMkLst>
        </pc:spChg>
        <pc:spChg chg="add mod">
          <ac:chgData name="Silvana Lobin" userId="a498a0ad-fda0-4616-b8e4-5cfb7a01e30b" providerId="ADAL" clId="{64FD4B86-49C9-4E1E-AF4D-D97A07D55334}" dt="2024-08-18T09:58:31.861" v="536" actId="1035"/>
          <ac:spMkLst>
            <pc:docMk/>
            <pc:sldMk cId="0" sldId="281"/>
            <ac:spMk id="6" creationId="{30E3B1AD-3B35-FC4D-CDE2-6C1B877C6A41}"/>
          </ac:spMkLst>
        </pc:spChg>
        <pc:spChg chg="mod">
          <ac:chgData name="Silvana Lobin" userId="a498a0ad-fda0-4616-b8e4-5cfb7a01e30b" providerId="ADAL" clId="{64FD4B86-49C9-4E1E-AF4D-D97A07D55334}" dt="2024-08-18T09:58:24.145" v="525" actId="1036"/>
          <ac:spMkLst>
            <pc:docMk/>
            <pc:sldMk cId="0" sldId="281"/>
            <ac:spMk id="487" creationId="{00000000-0000-0000-0000-000000000000}"/>
          </ac:spMkLst>
        </pc:spChg>
        <pc:graphicFrameChg chg="add mod">
          <ac:chgData name="Silvana Lobin" userId="a498a0ad-fda0-4616-b8e4-5cfb7a01e30b" providerId="ADAL" clId="{64FD4B86-49C9-4E1E-AF4D-D97A07D55334}" dt="2024-08-18T09:51:33.804" v="410"/>
          <ac:graphicFrameMkLst>
            <pc:docMk/>
            <pc:sldMk cId="0" sldId="281"/>
            <ac:graphicFrameMk id="2" creationId="{C3C183C3-8D08-4EB8-4AA2-D08D75F52E5A}"/>
          </ac:graphicFrameMkLst>
        </pc:graphicFrameChg>
        <pc:graphicFrameChg chg="add mod">
          <ac:chgData name="Silvana Lobin" userId="a498a0ad-fda0-4616-b8e4-5cfb7a01e30b" providerId="ADAL" clId="{64FD4B86-49C9-4E1E-AF4D-D97A07D55334}" dt="2024-08-18T09:52:08.926" v="420"/>
          <ac:graphicFrameMkLst>
            <pc:docMk/>
            <pc:sldMk cId="0" sldId="281"/>
            <ac:graphicFrameMk id="3" creationId="{BF4F1C50-599B-52D5-A79B-326C09359ED3}"/>
          </ac:graphicFrameMkLst>
        </pc:graphicFrameChg>
        <pc:graphicFrameChg chg="add mod">
          <ac:chgData name="Silvana Lobin" userId="a498a0ad-fda0-4616-b8e4-5cfb7a01e30b" providerId="ADAL" clId="{64FD4B86-49C9-4E1E-AF4D-D97A07D55334}" dt="2024-08-18T09:53:55.357" v="455"/>
          <ac:graphicFrameMkLst>
            <pc:docMk/>
            <pc:sldMk cId="0" sldId="281"/>
            <ac:graphicFrameMk id="4" creationId="{1F3C6A83-EAA6-FCF9-1758-C41B0B618C91}"/>
          </ac:graphicFrameMkLst>
        </pc:graphicFrameChg>
      </pc:sldChg>
      <pc:sldChg chg="addSp delSp modSp mod">
        <pc:chgData name="Silvana Lobin" userId="a498a0ad-fda0-4616-b8e4-5cfb7a01e30b" providerId="ADAL" clId="{64FD4B86-49C9-4E1E-AF4D-D97A07D55334}" dt="2024-08-18T09:45:10.903" v="404" actId="478"/>
        <pc:sldMkLst>
          <pc:docMk/>
          <pc:sldMk cId="1064862849" sldId="286"/>
        </pc:sldMkLst>
        <pc:picChg chg="add del mod modCrop">
          <ac:chgData name="Silvana Lobin" userId="a498a0ad-fda0-4616-b8e4-5cfb7a01e30b" providerId="ADAL" clId="{64FD4B86-49C9-4E1E-AF4D-D97A07D55334}" dt="2024-08-18T08:40:08.524" v="345" actId="478"/>
          <ac:picMkLst>
            <pc:docMk/>
            <pc:sldMk cId="1064862849" sldId="286"/>
            <ac:picMk id="7" creationId="{30ABC4A8-536D-391A-151D-07483AB4383F}"/>
          </ac:picMkLst>
        </pc:picChg>
        <pc:picChg chg="add mod modCrop">
          <ac:chgData name="Silvana Lobin" userId="a498a0ad-fda0-4616-b8e4-5cfb7a01e30b" providerId="ADAL" clId="{64FD4B86-49C9-4E1E-AF4D-D97A07D55334}" dt="2024-08-18T08:43:07.952" v="357" actId="732"/>
          <ac:picMkLst>
            <pc:docMk/>
            <pc:sldMk cId="1064862849" sldId="286"/>
            <ac:picMk id="9" creationId="{92E80E35-6CD5-4A8C-039E-8DCF1067A21F}"/>
          </ac:picMkLst>
        </pc:picChg>
        <pc:picChg chg="add mod modCrop">
          <ac:chgData name="Silvana Lobin" userId="a498a0ad-fda0-4616-b8e4-5cfb7a01e30b" providerId="ADAL" clId="{64FD4B86-49C9-4E1E-AF4D-D97A07D55334}" dt="2024-08-18T09:14:29.266" v="372" actId="14100"/>
          <ac:picMkLst>
            <pc:docMk/>
            <pc:sldMk cId="1064862849" sldId="286"/>
            <ac:picMk id="11" creationId="{94B09E03-B3D6-F0FC-0D14-27E8556B9545}"/>
          </ac:picMkLst>
        </pc:picChg>
        <pc:picChg chg="add mod modCrop">
          <ac:chgData name="Silvana Lobin" userId="a498a0ad-fda0-4616-b8e4-5cfb7a01e30b" providerId="ADAL" clId="{64FD4B86-49C9-4E1E-AF4D-D97A07D55334}" dt="2024-08-18T09:45:10.307" v="403"/>
          <ac:picMkLst>
            <pc:docMk/>
            <pc:sldMk cId="1064862849" sldId="286"/>
            <ac:picMk id="13" creationId="{93A78536-7610-FFDF-746D-AA72D6FF1BE1}"/>
          </ac:picMkLst>
        </pc:picChg>
        <pc:picChg chg="mod">
          <ac:chgData name="Silvana Lobin" userId="a498a0ad-fda0-4616-b8e4-5cfb7a01e30b" providerId="ADAL" clId="{64FD4B86-49C9-4E1E-AF4D-D97A07D55334}" dt="2024-08-18T09:14:50.466" v="375" actId="1076"/>
          <ac:picMkLst>
            <pc:docMk/>
            <pc:sldMk cId="1064862849" sldId="286"/>
            <ac:picMk id="1026" creationId="{3BC57EBD-A956-9BFD-219C-F6098FCCCAB2}"/>
          </ac:picMkLst>
        </pc:picChg>
        <pc:picChg chg="mod">
          <ac:chgData name="Silvana Lobin" userId="a498a0ad-fda0-4616-b8e4-5cfb7a01e30b" providerId="ADAL" clId="{64FD4B86-49C9-4E1E-AF4D-D97A07D55334}" dt="2024-08-18T09:14:40.571" v="374" actId="1076"/>
          <ac:picMkLst>
            <pc:docMk/>
            <pc:sldMk cId="1064862849" sldId="286"/>
            <ac:picMk id="1042" creationId="{705A4992-2ECF-F1C1-644C-D459FE006390}"/>
          </ac:picMkLst>
        </pc:picChg>
        <pc:picChg chg="del">
          <ac:chgData name="Silvana Lobin" userId="a498a0ad-fda0-4616-b8e4-5cfb7a01e30b" providerId="ADAL" clId="{64FD4B86-49C9-4E1E-AF4D-D97A07D55334}" dt="2024-08-18T08:41:45.309" v="346" actId="478"/>
          <ac:picMkLst>
            <pc:docMk/>
            <pc:sldMk cId="1064862849" sldId="286"/>
            <ac:picMk id="1044" creationId="{9AC0FC45-8E27-20E9-0944-9A1E60B88FEE}"/>
          </ac:picMkLst>
        </pc:picChg>
        <pc:picChg chg="del">
          <ac:chgData name="Silvana Lobin" userId="a498a0ad-fda0-4616-b8e4-5cfb7a01e30b" providerId="ADAL" clId="{64FD4B86-49C9-4E1E-AF4D-D97A07D55334}" dt="2024-08-18T09:12:59.187" v="358" actId="478"/>
          <ac:picMkLst>
            <pc:docMk/>
            <pc:sldMk cId="1064862849" sldId="286"/>
            <ac:picMk id="1046" creationId="{7FDDA278-0788-3D76-0DEC-F742100AEA0F}"/>
          </ac:picMkLst>
        </pc:picChg>
        <pc:picChg chg="mod">
          <ac:chgData name="Silvana Lobin" userId="a498a0ad-fda0-4616-b8e4-5cfb7a01e30b" providerId="ADAL" clId="{64FD4B86-49C9-4E1E-AF4D-D97A07D55334}" dt="2024-08-18T09:13:07.674" v="360" actId="1076"/>
          <ac:picMkLst>
            <pc:docMk/>
            <pc:sldMk cId="1064862849" sldId="286"/>
            <ac:picMk id="1048" creationId="{AA3F07AE-2E1F-3465-7B74-3D1D508C6C23}"/>
          </ac:picMkLst>
        </pc:picChg>
        <pc:picChg chg="add del mod">
          <ac:chgData name="Silvana Lobin" userId="a498a0ad-fda0-4616-b8e4-5cfb7a01e30b" providerId="ADAL" clId="{64FD4B86-49C9-4E1E-AF4D-D97A07D55334}" dt="2024-08-18T09:45:10.903" v="404" actId="478"/>
          <ac:picMkLst>
            <pc:docMk/>
            <pc:sldMk cId="1064862849" sldId="286"/>
            <ac:picMk id="1056" creationId="{5ECEDAE2-53AE-DD7A-B6C9-68EBC5D56597}"/>
          </ac:picMkLst>
        </pc:picChg>
      </pc:sldChg>
      <pc:sldChg chg="modSp mod modAnim">
        <pc:chgData name="Silvana Lobin" userId="a498a0ad-fda0-4616-b8e4-5cfb7a01e30b" providerId="ADAL" clId="{64FD4B86-49C9-4E1E-AF4D-D97A07D55334}" dt="2024-08-08T09:14:23.506" v="311" actId="20577"/>
        <pc:sldMkLst>
          <pc:docMk/>
          <pc:sldMk cId="2369328854" sldId="289"/>
        </pc:sldMkLst>
        <pc:spChg chg="mod">
          <ac:chgData name="Silvana Lobin" userId="a498a0ad-fda0-4616-b8e4-5cfb7a01e30b" providerId="ADAL" clId="{64FD4B86-49C9-4E1E-AF4D-D97A07D55334}" dt="2024-08-08T09:14:23.506" v="311" actId="20577"/>
          <ac:spMkLst>
            <pc:docMk/>
            <pc:sldMk cId="2369328854" sldId="289"/>
            <ac:spMk id="3" creationId="{1FF694D2-AEB9-C46D-0695-FD0FFB23A267}"/>
          </ac:spMkLst>
        </pc:spChg>
        <pc:picChg chg="mod">
          <ac:chgData name="Silvana Lobin" userId="a498a0ad-fda0-4616-b8e4-5cfb7a01e30b" providerId="ADAL" clId="{64FD4B86-49C9-4E1E-AF4D-D97A07D55334}" dt="2024-08-08T09:13:08.066" v="279" actId="1076"/>
          <ac:picMkLst>
            <pc:docMk/>
            <pc:sldMk cId="2369328854" sldId="289"/>
            <ac:picMk id="5" creationId="{EE15390A-2221-E501-1D21-849215424517}"/>
          </ac:picMkLst>
        </pc:picChg>
      </pc:sldChg>
      <pc:sldChg chg="addSp delSp modSp mod">
        <pc:chgData name="Silvana Lobin" userId="a498a0ad-fda0-4616-b8e4-5cfb7a01e30b" providerId="ADAL" clId="{64FD4B86-49C9-4E1E-AF4D-D97A07D55334}" dt="2024-08-14T14:49:08.414" v="323" actId="14100"/>
        <pc:sldMkLst>
          <pc:docMk/>
          <pc:sldMk cId="57139918" sldId="293"/>
        </pc:sldMkLst>
        <pc:spChg chg="del">
          <ac:chgData name="Silvana Lobin" userId="a498a0ad-fda0-4616-b8e4-5cfb7a01e30b" providerId="ADAL" clId="{64FD4B86-49C9-4E1E-AF4D-D97A07D55334}" dt="2024-08-14T14:44:10.055" v="312" actId="478"/>
          <ac:spMkLst>
            <pc:docMk/>
            <pc:sldMk cId="57139918" sldId="293"/>
            <ac:spMk id="3" creationId="{0BEE14E5-3C04-5406-8B2F-6C373CE44651}"/>
          </ac:spMkLst>
        </pc:spChg>
        <pc:spChg chg="add del mod">
          <ac:chgData name="Silvana Lobin" userId="a498a0ad-fda0-4616-b8e4-5cfb7a01e30b" providerId="ADAL" clId="{64FD4B86-49C9-4E1E-AF4D-D97A07D55334}" dt="2024-08-14T14:44:13.578" v="313" actId="478"/>
          <ac:spMkLst>
            <pc:docMk/>
            <pc:sldMk cId="57139918" sldId="293"/>
            <ac:spMk id="6" creationId="{AA04ABE3-4A67-0797-12DC-D731F6ADC0B7}"/>
          </ac:spMkLst>
        </pc:spChg>
        <pc:picChg chg="add del mod">
          <ac:chgData name="Silvana Lobin" userId="a498a0ad-fda0-4616-b8e4-5cfb7a01e30b" providerId="ADAL" clId="{64FD4B86-49C9-4E1E-AF4D-D97A07D55334}" dt="2024-08-14T14:46:52.640" v="317" actId="478"/>
          <ac:picMkLst>
            <pc:docMk/>
            <pc:sldMk cId="57139918" sldId="293"/>
            <ac:picMk id="8" creationId="{E01CF9F7-333C-7C2C-EE13-185FAB1C5C96}"/>
          </ac:picMkLst>
        </pc:picChg>
        <pc:picChg chg="add mod">
          <ac:chgData name="Silvana Lobin" userId="a498a0ad-fda0-4616-b8e4-5cfb7a01e30b" providerId="ADAL" clId="{64FD4B86-49C9-4E1E-AF4D-D97A07D55334}" dt="2024-08-14T14:49:08.414" v="323" actId="14100"/>
          <ac:picMkLst>
            <pc:docMk/>
            <pc:sldMk cId="57139918" sldId="293"/>
            <ac:picMk id="10" creationId="{5BD95D1D-9B18-AF4A-5657-D68FD23D2637}"/>
          </ac:picMkLst>
        </pc:picChg>
      </pc:sldChg>
      <pc:sldChg chg="addSp modSp add del mod">
        <pc:chgData name="Silvana Lobin" userId="a498a0ad-fda0-4616-b8e4-5cfb7a01e30b" providerId="ADAL" clId="{64FD4B86-49C9-4E1E-AF4D-D97A07D55334}" dt="2024-08-18T09:58:41.444" v="537" actId="47"/>
        <pc:sldMkLst>
          <pc:docMk/>
          <pc:sldMk cId="2088964496" sldId="294"/>
        </pc:sldMkLst>
        <pc:spChg chg="mod">
          <ac:chgData name="Silvana Lobin" userId="a498a0ad-fda0-4616-b8e4-5cfb7a01e30b" providerId="ADAL" clId="{64FD4B86-49C9-4E1E-AF4D-D97A07D55334}" dt="2024-08-18T09:54:48.890" v="466" actId="27636"/>
          <ac:spMkLst>
            <pc:docMk/>
            <pc:sldMk cId="2088964496" sldId="294"/>
            <ac:spMk id="487" creationId="{00000000-0000-0000-0000-000000000000}"/>
          </ac:spMkLst>
        </pc:spChg>
        <pc:graphicFrameChg chg="add mod">
          <ac:chgData name="Silvana Lobin" userId="a498a0ad-fda0-4616-b8e4-5cfb7a01e30b" providerId="ADAL" clId="{64FD4B86-49C9-4E1E-AF4D-D97A07D55334}" dt="2024-08-18T09:54:38.134" v="461"/>
          <ac:graphicFrameMkLst>
            <pc:docMk/>
            <pc:sldMk cId="2088964496" sldId="294"/>
            <ac:graphicFrameMk id="2" creationId="{72ED0F2E-B57E-4095-BA5A-D08F9C5E4B03}"/>
          </ac:graphicFrameMkLst>
        </pc:graphicFrameChg>
      </pc:sldChg>
    </pc:docChg>
  </pc:docChgLst>
  <pc:docChgLst>
    <pc:chgData name="walter.scheidl@univie.ac.at" userId="S::urn:spo:guest#walter.scheidl@univie.ac.at::" providerId="AD" clId="Web-{7F4B8B0F-1930-AAA1-64BD-D7A51282966E}"/>
    <pc:docChg chg="">
      <pc:chgData name="walter.scheidl@univie.ac.at" userId="S::urn:spo:guest#walter.scheidl@univie.ac.at::" providerId="AD" clId="Web-{7F4B8B0F-1930-AAA1-64BD-D7A51282966E}" dt="2024-06-17T16:06:04.227" v="0"/>
      <pc:docMkLst>
        <pc:docMk/>
      </pc:docMkLst>
      <pc:sldChg chg="addCm">
        <pc:chgData name="walter.scheidl@univie.ac.at" userId="S::urn:spo:guest#walter.scheidl@univie.ac.at::" providerId="AD" clId="Web-{7F4B8B0F-1930-AAA1-64BD-D7A51282966E}" dt="2024-06-17T16:06:04.227" v="0"/>
        <pc:sldMkLst>
          <pc:docMk/>
          <pc:sldMk cId="57139918" sldId="29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walter.scheidl@univie.ac.at" userId="S::urn:spo:guest#walter.scheidl@univie.ac.at::" providerId="AD" clId="Web-{7F4B8B0F-1930-AAA1-64BD-D7A51282966E}" dt="2024-06-17T16:06:04.227" v="0"/>
              <pc2:cmMkLst xmlns:pc2="http://schemas.microsoft.com/office/powerpoint/2019/9/main/command">
                <pc:docMk/>
                <pc:sldMk cId="57139918" sldId="293"/>
                <pc2:cmMk id="{F9A61FD8-31B9-4997-8B77-4C914BA8C47F}"/>
              </pc2:cmMkLst>
            </pc226:cmChg>
          </p:ext>
        </pc:extLst>
      </pc:sldChg>
    </pc:docChg>
  </pc:docChgLst>
  <pc:docChgLst>
    <pc:chgData name="Anna Steinbauer" userId="aa9e69c0-640f-4dee-88df-45dd0169f62d" providerId="ADAL" clId="{4B2888EE-D111-4A22-87E4-D79BB6527C0C}"/>
    <pc:docChg chg="">
      <pc:chgData name="Anna Steinbauer" userId="aa9e69c0-640f-4dee-88df-45dd0169f62d" providerId="ADAL" clId="{4B2888EE-D111-4A22-87E4-D79BB6527C0C}" dt="2024-07-12T13:37:20.408" v="0"/>
      <pc:docMkLst>
        <pc:docMk/>
      </pc:docMkLst>
      <pc:sldChg chg="delCm">
        <pc:chgData name="Anna Steinbauer" userId="aa9e69c0-640f-4dee-88df-45dd0169f62d" providerId="ADAL" clId="{4B2888EE-D111-4A22-87E4-D79BB6527C0C}" dt="2024-07-12T13:37:20.408" v="0"/>
        <pc:sldMkLst>
          <pc:docMk/>
          <pc:sldMk cId="57139918" sldId="29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nna Steinbauer" userId="aa9e69c0-640f-4dee-88df-45dd0169f62d" providerId="ADAL" clId="{4B2888EE-D111-4A22-87E4-D79BB6527C0C}" dt="2024-07-12T13:37:20.408" v="0"/>
              <pc2:cmMkLst xmlns:pc2="http://schemas.microsoft.com/office/powerpoint/2019/9/main/command">
                <pc:docMk/>
                <pc:sldMk cId="57139918" sldId="293"/>
                <pc2:cmMk id="{F9A61FD8-31B9-4997-8B77-4C914BA8C47F}"/>
              </pc2:cmMkLst>
            </pc226:cmChg>
          </p:ext>
        </pc:ext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42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12" Type="http://schemas.openxmlformats.org/officeDocument/2006/relationships/image" Target="../media/image41.jpeg"/><Relationship Id="rId17" Type="http://schemas.openxmlformats.org/officeDocument/2006/relationships/image" Target="../media/image46.jpeg"/><Relationship Id="rId2" Type="http://schemas.openxmlformats.org/officeDocument/2006/relationships/image" Target="../media/image31.jpeg"/><Relationship Id="rId16" Type="http://schemas.openxmlformats.org/officeDocument/2006/relationships/image" Target="../media/image45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5" Type="http://schemas.openxmlformats.org/officeDocument/2006/relationships/image" Target="../media/image4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Relationship Id="rId14" Type="http://schemas.openxmlformats.org/officeDocument/2006/relationships/image" Target="../media/image4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13" Type="http://schemas.openxmlformats.org/officeDocument/2006/relationships/image" Target="../media/image59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12" Type="http://schemas.openxmlformats.org/officeDocument/2006/relationships/image" Target="../media/image58.jp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2.jpeg"/><Relationship Id="rId11" Type="http://schemas.openxmlformats.org/officeDocument/2006/relationships/image" Target="../media/image57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Ndfb8kRAh0c" TargetMode="Externa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/>
          <a:lstStyle/>
          <a:p>
            <a:pPr>
              <a:defRPr sz="1300"/>
            </a:pPr>
            <a:r>
              <a:rPr lang="de-AT" dirty="0"/>
              <a:t>Innovation:</a:t>
            </a:r>
            <a:endParaRPr dirty="0"/>
          </a:p>
          <a:p>
            <a:pPr>
              <a:defRPr sz="1300"/>
            </a:pPr>
            <a:r>
              <a:rPr lang="de-DE" dirty="0"/>
              <a:t>Ideen, die die Welt verändern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B5B4FD-F46A-1808-BA54-FE4882543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Fallbeispiel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C689174-213F-F44D-8604-7B80251CAF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8160771" cy="4379026"/>
          </a:xfrm>
        </p:spPr>
        <p:txBody>
          <a:bodyPr lIns="0" tIns="0" rIns="0" bIns="0" anchor="t">
            <a:normAutofit/>
          </a:bodyPr>
          <a:lstStyle/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de-DE" b="1" dirty="0"/>
              <a:t>Beantworte </a:t>
            </a:r>
            <a:r>
              <a:rPr lang="de-DE" dirty="0"/>
              <a:t>folgende Fragen zu deinem Fallbeispiel in deinem Heft:</a:t>
            </a:r>
          </a:p>
          <a:p>
            <a:pPr lvl="1">
              <a:lnSpc>
                <a:spcPct val="100000"/>
              </a:lnSpc>
            </a:pPr>
            <a:r>
              <a:rPr lang="de-DE" dirty="0"/>
              <a:t>Was hat dein Beispiel mit Innovation zu tun?</a:t>
            </a:r>
          </a:p>
          <a:p>
            <a:pPr lvl="1">
              <a:lnSpc>
                <a:spcPct val="100000"/>
              </a:lnSpc>
            </a:pPr>
            <a:r>
              <a:rPr lang="de-DE" dirty="0"/>
              <a:t>In welchem Bereich findet Innovation in deinem Fallbeispiel statt?</a:t>
            </a:r>
          </a:p>
          <a:p>
            <a:pPr lvl="1">
              <a:lnSpc>
                <a:spcPct val="100000"/>
              </a:lnSpc>
            </a:pPr>
            <a:r>
              <a:rPr lang="de-DE" dirty="0"/>
              <a:t>Wer profitiert von dieser Innovation?</a:t>
            </a:r>
          </a:p>
          <a:p>
            <a:pPr lvl="1">
              <a:lnSpc>
                <a:spcPct val="100000"/>
              </a:lnSpc>
            </a:pPr>
            <a:r>
              <a:rPr lang="de-DE" dirty="0"/>
              <a:t>Was war in deinem Beispiel besonders wichtig, um die Innovation anzukurbeln/umzusetzen? Gab es etwas, das die Innovation in deinem Fallbeispiel verlangsamt/eingeschränkt hat?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 startAt="2"/>
            </a:pPr>
            <a:r>
              <a:rPr lang="de-DE" b="1" dirty="0"/>
              <a:t>Vergleiche </a:t>
            </a:r>
            <a:r>
              <a:rPr lang="de-DE" dirty="0"/>
              <a:t>deine Antworten auf die Fragen mit deinen zwei Gruppenmitgliedern.</a:t>
            </a:r>
            <a:endParaRPr lang="de-AT" dirty="0"/>
          </a:p>
        </p:txBody>
      </p:sp>
      <p:pic>
        <p:nvPicPr>
          <p:cNvPr id="5" name="Grafik 4" descr="Ein Bild, das Clipart, Hase Kaninchen, Cartoon, Darstellung enthält.&#10;&#10;Automatisch generierte Beschreibung">
            <a:extLst>
              <a:ext uri="{FF2B5EF4-FFF2-40B4-BE49-F238E27FC236}">
                <a16:creationId xmlns:a16="http://schemas.microsoft.com/office/drawing/2014/main" id="{C0EA056A-0583-B110-5530-03738F9F7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063" y="2097306"/>
            <a:ext cx="3024280" cy="409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60114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1337C8-00BC-D532-B764-B7900316B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Fishbowl</a:t>
            </a:r>
            <a:r>
              <a:rPr lang="de-DE" dirty="0"/>
              <a:t>-Diskussion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FF694D2-AEB9-C46D-0695-FD0FFB23A2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8" y="1335972"/>
            <a:ext cx="9294094" cy="5217228"/>
          </a:xfrm>
        </p:spPr>
        <p:txBody>
          <a:bodyPr lIns="0" tIns="0" rIns="0" bIns="0" anchor="t"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de-AT" sz="2200" dirty="0">
                <a:effectLst/>
                <a:ea typeface="Arial" panose="020B0604020202020204" pitchFamily="34" charset="0"/>
                <a:cs typeface="Arial"/>
              </a:rPr>
              <a:t>Behauptungen für die Diskussion:</a:t>
            </a:r>
          </a:p>
          <a:p>
            <a:pPr marL="342900" indent="-342900">
              <a:lnSpc>
                <a:spcPct val="15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de-AT" sz="2200" dirty="0">
                <a:ea typeface="Arial" panose="020B0604020202020204" pitchFamily="34" charset="0"/>
                <a:cs typeface="Arial"/>
              </a:rPr>
              <a:t>"</a:t>
            </a:r>
            <a:r>
              <a:rPr lang="de-AT" sz="2200" dirty="0">
                <a:effectLst/>
                <a:ea typeface="Arial" panose="020B0604020202020204" pitchFamily="34" charset="0"/>
                <a:cs typeface="Arial"/>
              </a:rPr>
              <a:t>Für Innovationen braucht es in erster Linie Wettbewerb, nur so können Unternehmen/Personen zu Höchstleistungen motiviert werden</a:t>
            </a:r>
            <a:r>
              <a:rPr lang="de-AT" sz="2200" dirty="0">
                <a:ea typeface="Arial" panose="020B0604020202020204" pitchFamily="34" charset="0"/>
                <a:cs typeface="Arial"/>
              </a:rPr>
              <a:t>."</a:t>
            </a:r>
            <a:r>
              <a:rPr lang="de-AT" sz="2200" dirty="0">
                <a:effectLst/>
                <a:ea typeface="Arial" panose="020B0604020202020204" pitchFamily="34" charset="0"/>
                <a:cs typeface="Arial"/>
              </a:rPr>
              <a:t> </a:t>
            </a:r>
          </a:p>
          <a:p>
            <a:pPr marL="342900" indent="-342900">
              <a:lnSpc>
                <a:spcPct val="15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de-AT" sz="2200" dirty="0">
                <a:effectLst/>
                <a:ea typeface="Arial" panose="020B0604020202020204" pitchFamily="34" charset="0"/>
                <a:cs typeface="Arial"/>
              </a:rPr>
              <a:t>„Innovation funktioniert nur, wenn viele Menschen zusammenarbeiten</a:t>
            </a:r>
            <a:r>
              <a:rPr lang="de-AT" sz="2200" dirty="0">
                <a:ea typeface="Arial" panose="020B0604020202020204" pitchFamily="34" charset="0"/>
                <a:cs typeface="Arial"/>
              </a:rPr>
              <a:t>.“</a:t>
            </a:r>
            <a:endParaRPr lang="de-AT" sz="2200" dirty="0">
              <a:effectLst/>
              <a:ea typeface="Arial" panose="020B0604020202020204" pitchFamily="34" charset="0"/>
              <a:cs typeface="Arial"/>
            </a:endParaRPr>
          </a:p>
          <a:p>
            <a:pPr marL="342900" lvl="0" indent="-342900">
              <a:lnSpc>
                <a:spcPct val="15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de-AT" sz="2200" dirty="0">
                <a:effectLst/>
                <a:ea typeface="Arial" panose="020B0604020202020204" pitchFamily="34" charset="0"/>
                <a:cs typeface="Arial"/>
              </a:rPr>
              <a:t>„Für Innovationen braucht man in erster Linie viel Geld</a:t>
            </a:r>
            <a:r>
              <a:rPr lang="de-AT" sz="2200" dirty="0">
                <a:ea typeface="Arial" panose="020B0604020202020204" pitchFamily="34" charset="0"/>
                <a:cs typeface="Arial"/>
              </a:rPr>
              <a:t>.“</a:t>
            </a:r>
          </a:p>
          <a:p>
            <a:pPr marL="342900" lvl="0" indent="-342900">
              <a:lnSpc>
                <a:spcPct val="15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de-AT" sz="2200" dirty="0">
                <a:ea typeface="Arial" panose="020B0604020202020204" pitchFamily="34" charset="0"/>
                <a:cs typeface="Arial"/>
              </a:rPr>
              <a:t>„Für Innovationen muss der Staat Geld in Bildung </a:t>
            </a:r>
            <a:r>
              <a:rPr lang="de-AT" sz="2200">
                <a:ea typeface="Arial" panose="020B0604020202020204" pitchFamily="34" charset="0"/>
                <a:cs typeface="Arial"/>
              </a:rPr>
              <a:t>und Forschung stecken</a:t>
            </a:r>
            <a:r>
              <a:rPr lang="de-AT" sz="2200" dirty="0">
                <a:ea typeface="Arial" panose="020B0604020202020204" pitchFamily="34" charset="0"/>
                <a:cs typeface="Arial"/>
              </a:rPr>
              <a:t>.“</a:t>
            </a:r>
            <a:endParaRPr lang="de-AT" sz="2200" dirty="0">
              <a:effectLst/>
              <a:ea typeface="Arial" panose="020B0604020202020204" pitchFamily="34" charset="0"/>
              <a:cs typeface="Arial"/>
            </a:endParaRPr>
          </a:p>
          <a:p>
            <a:pPr marL="342900" lvl="0" indent="-342900">
              <a:lnSpc>
                <a:spcPct val="15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de-AT" sz="2200" dirty="0">
                <a:effectLst/>
                <a:ea typeface="Arial" panose="020B0604020202020204" pitchFamily="34" charset="0"/>
                <a:cs typeface="Arial"/>
              </a:rPr>
              <a:t>„Innovationen zahlen sich nur aus, wenn man damit auch reich </a:t>
            </a:r>
            <a:r>
              <a:rPr lang="de-AT" sz="2200" dirty="0">
                <a:ea typeface="Arial" panose="020B0604020202020204" pitchFamily="34" charset="0"/>
                <a:cs typeface="Arial"/>
              </a:rPr>
              <a:t>wird.“</a:t>
            </a:r>
          </a:p>
          <a:p>
            <a:pPr marL="342900" lvl="0" indent="-342900">
              <a:lnSpc>
                <a:spcPct val="15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de-AT" sz="2200" dirty="0">
                <a:effectLst/>
                <a:ea typeface="Arial" panose="020B0604020202020204" pitchFamily="34" charset="0"/>
                <a:cs typeface="Arial"/>
              </a:rPr>
              <a:t>„Für gelungene Innovationen ist es wichtig, rechtzeitig neue Trends zu erkennen.“</a:t>
            </a:r>
          </a:p>
          <a:p>
            <a:pPr marL="342900" indent="-342900">
              <a:lnSpc>
                <a:spcPct val="15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de-AT" sz="2200" dirty="0">
                <a:ea typeface="Arial" panose="020B0604020202020204" pitchFamily="34" charset="0"/>
                <a:cs typeface="Arial"/>
              </a:rPr>
              <a:t>„Innovationen müssen neue Lösungen für vorhandene Probleme bieten.“</a:t>
            </a:r>
          </a:p>
          <a:p>
            <a:pPr marL="342900" indent="-342900">
              <a:lnSpc>
                <a:spcPct val="15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de-AT" sz="2200" dirty="0">
                <a:ea typeface="Arial" panose="020B0604020202020204" pitchFamily="34" charset="0"/>
                <a:cs typeface="Arial"/>
              </a:rPr>
              <a:t>„Nur gut ausgebildete Fachkräfte können innovativ sein.“</a:t>
            </a:r>
          </a:p>
        </p:txBody>
      </p:sp>
      <p:pic>
        <p:nvPicPr>
          <p:cNvPr id="5" name="Grafik 4" descr="Goldfischglas Silhouette">
            <a:extLst>
              <a:ext uri="{FF2B5EF4-FFF2-40B4-BE49-F238E27FC236}">
                <a16:creationId xmlns:a16="http://schemas.microsoft.com/office/drawing/2014/main" id="{EE15390A-2221-E501-1D21-8492154245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44662" y="2641599"/>
            <a:ext cx="2343589" cy="2343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3288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579814"/>
            <a:ext cx="11280131" cy="86874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13</a:t>
            </a:fld>
            <a:endParaRPr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3D4E298-9C19-748B-B317-54F6AB8E2008}"/>
              </a:ext>
            </a:extLst>
          </p:cNvPr>
          <p:cNvSpPr txBox="1"/>
          <p:nvPr/>
        </p:nvSpPr>
        <p:spPr>
          <a:xfrm>
            <a:off x="450569" y="2456033"/>
            <a:ext cx="5280769" cy="39703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indent="0">
              <a:buSzTx/>
              <a:buNone/>
            </a:pPr>
            <a:r>
              <a:rPr lang="de-AT" dirty="0"/>
              <a:t>F3, Handy, Viktor </a:t>
            </a:r>
            <a:r>
              <a:rPr lang="de-AT" dirty="0" err="1"/>
              <a:t>Talashuk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F4, Kamera, </a:t>
            </a:r>
            <a:r>
              <a:rPr lang="de-AT" dirty="0" err="1"/>
              <a:t>Yoann</a:t>
            </a:r>
            <a:r>
              <a:rPr lang="de-AT" dirty="0"/>
              <a:t> </a:t>
            </a:r>
            <a:r>
              <a:rPr lang="de-AT" dirty="0" err="1"/>
              <a:t>Siloine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F4, Buch, </a:t>
            </a:r>
            <a:r>
              <a:rPr lang="de-AT" dirty="0" err="1"/>
              <a:t>Sinziana</a:t>
            </a:r>
            <a:r>
              <a:rPr lang="de-AT" dirty="0"/>
              <a:t> Susa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F4, Radio, </a:t>
            </a:r>
            <a:r>
              <a:rPr lang="de-AT" dirty="0" err="1"/>
              <a:t>Anmol</a:t>
            </a:r>
            <a:r>
              <a:rPr lang="de-AT" dirty="0"/>
              <a:t> Arora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F4, Kalender, Behnam Norouzi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F4, Spiele, Thomas Buchholz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F4, Taschenrechner, Ben Wicks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F4, Straßenkarte, Taras </a:t>
            </a:r>
            <a:r>
              <a:rPr lang="de-AT" dirty="0" err="1"/>
              <a:t>Zaluzhnyi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F4, Kompass, Mick Haupt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F4, Telefon, Annie </a:t>
            </a:r>
            <a:r>
              <a:rPr lang="de-AT" dirty="0" err="1"/>
              <a:t>Spratt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F4, Wecker, </a:t>
            </a:r>
            <a:r>
              <a:rPr lang="de-AT" dirty="0" err="1"/>
              <a:t>insung</a:t>
            </a:r>
            <a:r>
              <a:rPr lang="de-AT" dirty="0"/>
              <a:t> </a:t>
            </a:r>
            <a:r>
              <a:rPr lang="de-AT" dirty="0" err="1"/>
              <a:t>yoon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F4, Fernseher, Dave </a:t>
            </a:r>
            <a:r>
              <a:rPr lang="de-AT" dirty="0" err="1"/>
              <a:t>Weatherall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F4, Mikrofon, Matt </a:t>
            </a:r>
            <a:r>
              <a:rPr lang="de-AT" dirty="0" err="1"/>
              <a:t>Botsford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F4, Taschenlampe, Marina </a:t>
            </a:r>
            <a:r>
              <a:rPr lang="de-AT" dirty="0" err="1"/>
              <a:t>Grynykha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0E3B1AD-3B35-FC4D-CDE2-6C1B877C6A41}"/>
              </a:ext>
            </a:extLst>
          </p:cNvPr>
          <p:cNvSpPr txBox="1"/>
          <p:nvPr/>
        </p:nvSpPr>
        <p:spPr>
          <a:xfrm>
            <a:off x="5731338" y="2456033"/>
            <a:ext cx="5280769" cy="42473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indent="0">
              <a:buSzTx/>
              <a:buNone/>
            </a:pPr>
            <a:r>
              <a:rPr lang="de-AT" dirty="0"/>
              <a:t>F4, Dateien, Maksym </a:t>
            </a:r>
            <a:r>
              <a:rPr lang="de-AT" dirty="0" err="1"/>
              <a:t>Kaharlytskyi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F4, Brief, Kate </a:t>
            </a:r>
            <a:r>
              <a:rPr lang="de-AT" dirty="0" err="1"/>
              <a:t>Macate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F4, </a:t>
            </a:r>
            <a:r>
              <a:rPr lang="de-AT" dirty="0" err="1"/>
              <a:t>Videokasette</a:t>
            </a:r>
            <a:r>
              <a:rPr lang="de-AT" dirty="0"/>
              <a:t>, JC </a:t>
            </a:r>
            <a:r>
              <a:rPr lang="de-AT" dirty="0" err="1"/>
              <a:t>Gellidon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F4, </a:t>
            </a:r>
            <a:r>
              <a:rPr lang="de-AT" dirty="0" err="1"/>
              <a:t>Computer_alt</a:t>
            </a:r>
            <a:r>
              <a:rPr lang="de-AT" dirty="0"/>
              <a:t>, </a:t>
            </a:r>
            <a:r>
              <a:rPr lang="de-AT" dirty="0" err="1"/>
              <a:t>bert</a:t>
            </a:r>
            <a:r>
              <a:rPr lang="de-AT" dirty="0"/>
              <a:t> b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F6, </a:t>
            </a:r>
            <a:r>
              <a:rPr lang="de-AT" dirty="0" err="1"/>
              <a:t>Solarpanele</a:t>
            </a:r>
            <a:r>
              <a:rPr lang="de-AT" dirty="0"/>
              <a:t>, Moritz Kindler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F6, Barcode, Hans / </a:t>
            </a:r>
            <a:r>
              <a:rPr lang="de-AT" dirty="0" err="1"/>
              <a:t>Pixabay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F6, Anti-Baby-Pille, </a:t>
            </a:r>
            <a:r>
              <a:rPr lang="de-AT" dirty="0" err="1"/>
              <a:t>Thought</a:t>
            </a:r>
            <a:r>
              <a:rPr lang="de-AT" dirty="0"/>
              <a:t> Catalog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F6, Fahrrad, frame </a:t>
            </a:r>
            <a:r>
              <a:rPr lang="de-AT" dirty="0" err="1"/>
              <a:t>harirak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F6, Mikroskop, Pawel Czerwinski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F6, Zug, Gary Doughty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F6, Autoproduktion, Lenny Kuhne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F6, </a:t>
            </a:r>
            <a:r>
              <a:rPr lang="de-AT" dirty="0" err="1"/>
              <a:t>Sporthijab</a:t>
            </a:r>
            <a:r>
              <a:rPr lang="de-AT" dirty="0"/>
              <a:t>, </a:t>
            </a:r>
            <a:r>
              <a:rPr lang="de-AT" dirty="0" err="1"/>
              <a:t>ViDI</a:t>
            </a:r>
            <a:r>
              <a:rPr lang="de-AT" dirty="0"/>
              <a:t> Studio / Shutterstock</a:t>
            </a:r>
          </a:p>
          <a:p>
            <a:pPr marL="0" indent="0">
              <a:buSzTx/>
              <a:buNone/>
            </a:pPr>
            <a:r>
              <a:rPr lang="de-AT" dirty="0"/>
              <a:t>F6, Homeoffice, Chris Montgomery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F6, </a:t>
            </a:r>
            <a:r>
              <a:rPr lang="de-AT" dirty="0" err="1"/>
              <a:t>Händewaschen_OP</a:t>
            </a:r>
            <a:r>
              <a:rPr lang="de-AT" dirty="0"/>
              <a:t>, Piron Guillaume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F6, Glühbirne, </a:t>
            </a:r>
            <a:r>
              <a:rPr lang="de-AT" dirty="0" err="1"/>
              <a:t>qimono</a:t>
            </a:r>
            <a:r>
              <a:rPr lang="de-AT" dirty="0"/>
              <a:t> / </a:t>
            </a:r>
            <a:r>
              <a:rPr lang="de-AT" dirty="0" err="1"/>
              <a:t>Pixabay</a:t>
            </a:r>
            <a:endParaRPr lang="de-AT" dirty="0"/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(2024) </a:t>
            </a:r>
            <a:r>
              <a:rPr lang="de-AT" sz="1200" dirty="0">
                <a:latin typeface="Arial" panose="020B0604020202020204" pitchFamily="34" charset="0"/>
                <a:ea typeface="Arial" panose="020B0604020202020204" pitchFamily="34" charset="0"/>
              </a:rPr>
              <a:t>Innovation: Ideen, die die Welt verändern</a:t>
            </a: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9389984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Innovation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Handy oder…?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9790" y="2840924"/>
            <a:ext cx="4550056" cy="1940626"/>
          </a:xfrm>
        </p:spPr>
        <p:txBody>
          <a:bodyPr lIns="0" tIns="0" rIns="0" bIns="0" anchor="t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de-AT" b="1" dirty="0"/>
              <a:t>Überlege</a:t>
            </a:r>
            <a:r>
              <a:rPr lang="de-AT" dirty="0"/>
              <a:t>: Was kann dein Handy alles? Welche verschiedenen Geräte hätte man früher gebraucht, um die gleichen Funktionen zu haben?</a:t>
            </a:r>
          </a:p>
          <a:p>
            <a:pPr>
              <a:lnSpc>
                <a:spcPct val="150000"/>
              </a:lnSpc>
            </a:pPr>
            <a:endParaRPr lang="de-AT" dirty="0"/>
          </a:p>
          <a:p>
            <a:pPr marL="0" indent="0">
              <a:lnSpc>
                <a:spcPct val="150000"/>
              </a:lnSpc>
              <a:buNone/>
            </a:pPr>
            <a:endParaRPr lang="de-AT" dirty="0"/>
          </a:p>
        </p:txBody>
      </p:sp>
      <p:pic>
        <p:nvPicPr>
          <p:cNvPr id="3" name="Grafik 2" descr="Ein Bild, das Handy, tragbares Kommunikationsgerät, Gerät, Kommunikationsgerät enthält.&#10;&#10;Automatisch generierte Beschreibung">
            <a:extLst>
              <a:ext uri="{FF2B5EF4-FFF2-40B4-BE49-F238E27FC236}">
                <a16:creationId xmlns:a16="http://schemas.microsoft.com/office/drawing/2014/main" id="{24258F5F-B5E4-8AB5-0CD4-30DB0F3316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700" y="2086350"/>
            <a:ext cx="6062942" cy="401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649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7C02A4-DC1B-9A2D-94F1-DC882A8DC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Handy oder …?</a:t>
            </a:r>
            <a:endParaRPr lang="de-AT" dirty="0"/>
          </a:p>
        </p:txBody>
      </p:sp>
      <p:pic>
        <p:nvPicPr>
          <p:cNvPr id="6" name="Grafik 5" descr="Ein Bild, das Elektronik, Himmel, Kameras und Optik, Wand enthält.&#10;&#10;Automatisch generierte Beschreibung">
            <a:extLst>
              <a:ext uri="{FF2B5EF4-FFF2-40B4-BE49-F238E27FC236}">
                <a16:creationId xmlns:a16="http://schemas.microsoft.com/office/drawing/2014/main" id="{6B9151A1-591C-02E5-49EE-B4004211CF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5" t="29416" r="13833" b="30859"/>
          <a:stretch/>
        </p:blipFill>
        <p:spPr>
          <a:xfrm>
            <a:off x="5453716" y="1417859"/>
            <a:ext cx="1974606" cy="1517715"/>
          </a:xfrm>
          <a:prstGeom prst="rect">
            <a:avLst/>
          </a:prstGeom>
        </p:spPr>
      </p:pic>
      <p:pic>
        <p:nvPicPr>
          <p:cNvPr id="8" name="Grafik 7" descr="Ein Bild, das Uhr, Schnurtelefon, Telefon, Im Haus enthält.&#10;&#10;Automatisch generierte Beschreibung">
            <a:extLst>
              <a:ext uri="{FF2B5EF4-FFF2-40B4-BE49-F238E27FC236}">
                <a16:creationId xmlns:a16="http://schemas.microsoft.com/office/drawing/2014/main" id="{71AE7641-255D-2040-EDA4-6D09BE3186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5" t="47836" r="20940" b="4054"/>
          <a:stretch/>
        </p:blipFill>
        <p:spPr>
          <a:xfrm>
            <a:off x="6436056" y="3148552"/>
            <a:ext cx="1984531" cy="1253765"/>
          </a:xfrm>
          <a:prstGeom prst="rect">
            <a:avLst/>
          </a:prstGeom>
        </p:spPr>
      </p:pic>
      <p:pic>
        <p:nvPicPr>
          <p:cNvPr id="10" name="Grafik 9" descr="Ein Bild, das Text, Kalender, Büroausstattung, Allgemeine Versorgung enthält.&#10;&#10;Automatisch generierte Beschreibung">
            <a:extLst>
              <a:ext uri="{FF2B5EF4-FFF2-40B4-BE49-F238E27FC236}">
                <a16:creationId xmlns:a16="http://schemas.microsoft.com/office/drawing/2014/main" id="{C19B55DD-3FDE-2D28-75EB-81F4940C0D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" t="23505" b="3230"/>
          <a:stretch/>
        </p:blipFill>
        <p:spPr>
          <a:xfrm>
            <a:off x="7708286" y="904983"/>
            <a:ext cx="1684311" cy="1838227"/>
          </a:xfrm>
          <a:prstGeom prst="rect">
            <a:avLst/>
          </a:prstGeom>
        </p:spPr>
      </p:pic>
      <p:pic>
        <p:nvPicPr>
          <p:cNvPr id="12" name="Grafik 11" descr="Ein Bild, das Taschenrechner, Elektronik, Büroausstattung, Text enthält.&#10;&#10;Automatisch generierte Beschreibung">
            <a:extLst>
              <a:ext uri="{FF2B5EF4-FFF2-40B4-BE49-F238E27FC236}">
                <a16:creationId xmlns:a16="http://schemas.microsoft.com/office/drawing/2014/main" id="{460EBFDC-9C7C-25F6-C896-73EC8405C0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" t="14571" r="15472" b="11615"/>
          <a:stretch/>
        </p:blipFill>
        <p:spPr>
          <a:xfrm>
            <a:off x="736937" y="3030717"/>
            <a:ext cx="1217619" cy="1489434"/>
          </a:xfrm>
          <a:prstGeom prst="rect">
            <a:avLst/>
          </a:prstGeom>
        </p:spPr>
      </p:pic>
      <p:pic>
        <p:nvPicPr>
          <p:cNvPr id="14" name="Grafik 13" descr="Ein Bild, das Monitor, Text, Elektronik, Anzeigegerät enthält.&#10;&#10;Automatisch generierte Beschreibung">
            <a:extLst>
              <a:ext uri="{FF2B5EF4-FFF2-40B4-BE49-F238E27FC236}">
                <a16:creationId xmlns:a16="http://schemas.microsoft.com/office/drawing/2014/main" id="{B67BE8C4-1E3B-08AB-904E-80B7B2EABCF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2" r="10988" b="7079"/>
          <a:stretch/>
        </p:blipFill>
        <p:spPr>
          <a:xfrm>
            <a:off x="10189806" y="3318235"/>
            <a:ext cx="1862342" cy="1555424"/>
          </a:xfrm>
          <a:prstGeom prst="rect">
            <a:avLst/>
          </a:prstGeom>
        </p:spPr>
      </p:pic>
      <p:pic>
        <p:nvPicPr>
          <p:cNvPr id="16" name="Grafik 15" descr="Ein Bild, das Uhr, Quarzuhr, Wanduhr, Wecker enthält.&#10;&#10;Automatisch generierte Beschreibung">
            <a:extLst>
              <a:ext uri="{FF2B5EF4-FFF2-40B4-BE49-F238E27FC236}">
                <a16:creationId xmlns:a16="http://schemas.microsoft.com/office/drawing/2014/main" id="{4D192531-60DF-624D-70B5-8C745A4EE3C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44" t="16082" r="32833" b="14364"/>
          <a:stretch/>
        </p:blipFill>
        <p:spPr>
          <a:xfrm>
            <a:off x="8592247" y="3172117"/>
            <a:ext cx="1425899" cy="2026699"/>
          </a:xfrm>
          <a:prstGeom prst="rect">
            <a:avLst/>
          </a:prstGeom>
        </p:spPr>
      </p:pic>
      <p:pic>
        <p:nvPicPr>
          <p:cNvPr id="18" name="Grafik 17" descr="Ein Bild, das Text, Rechteck enthält.&#10;&#10;Automatisch generierte Beschreibung">
            <a:extLst>
              <a:ext uri="{FF2B5EF4-FFF2-40B4-BE49-F238E27FC236}">
                <a16:creationId xmlns:a16="http://schemas.microsoft.com/office/drawing/2014/main" id="{E4FFC848-B672-FADA-6923-9EA8162C976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146052" y="4972639"/>
            <a:ext cx="1488255" cy="1984340"/>
          </a:xfrm>
          <a:prstGeom prst="rect">
            <a:avLst/>
          </a:prstGeom>
        </p:spPr>
      </p:pic>
      <p:pic>
        <p:nvPicPr>
          <p:cNvPr id="20" name="Grafik 19" descr="Ein Bild, das Papier, Papierprodukt, Briefumschlag, stationär enthält.&#10;&#10;Automatisch generierte Beschreibung">
            <a:extLst>
              <a:ext uri="{FF2B5EF4-FFF2-40B4-BE49-F238E27FC236}">
                <a16:creationId xmlns:a16="http://schemas.microsoft.com/office/drawing/2014/main" id="{05585E0C-C123-F20D-ED45-0F16632DAB7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2" t="13196" r="17904" b="9652"/>
          <a:stretch/>
        </p:blipFill>
        <p:spPr>
          <a:xfrm>
            <a:off x="8148810" y="5288295"/>
            <a:ext cx="1359580" cy="1353027"/>
          </a:xfrm>
          <a:prstGeom prst="rect">
            <a:avLst/>
          </a:prstGeom>
        </p:spPr>
      </p:pic>
      <p:pic>
        <p:nvPicPr>
          <p:cNvPr id="22" name="Grafik 21" descr="Ein Bild, das Mobiliar, Im Haus, Aktenschrank, Kommode enthält.&#10;&#10;Automatisch generierte Beschreibung">
            <a:extLst>
              <a:ext uri="{FF2B5EF4-FFF2-40B4-BE49-F238E27FC236}">
                <a16:creationId xmlns:a16="http://schemas.microsoft.com/office/drawing/2014/main" id="{BAF6C110-D4EB-548B-B11E-496BEE27B6F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7" r="11061"/>
          <a:stretch/>
        </p:blipFill>
        <p:spPr>
          <a:xfrm>
            <a:off x="4734171" y="4807659"/>
            <a:ext cx="3213196" cy="1984341"/>
          </a:xfrm>
          <a:prstGeom prst="rect">
            <a:avLst/>
          </a:prstGeom>
        </p:spPr>
      </p:pic>
      <p:pic>
        <p:nvPicPr>
          <p:cNvPr id="24" name="Grafik 23" descr="Ein Bild, das Zylinder, Licht, Design, Silber enthält.&#10;&#10;Automatisch generierte Beschreibung">
            <a:extLst>
              <a:ext uri="{FF2B5EF4-FFF2-40B4-BE49-F238E27FC236}">
                <a16:creationId xmlns:a16="http://schemas.microsoft.com/office/drawing/2014/main" id="{8A9200C3-A2FF-B106-EBA7-A040AEE0216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2" t="15257" r="15233" b="16976"/>
          <a:stretch/>
        </p:blipFill>
        <p:spPr>
          <a:xfrm>
            <a:off x="2268653" y="5288295"/>
            <a:ext cx="2022977" cy="1253765"/>
          </a:xfrm>
          <a:prstGeom prst="rect">
            <a:avLst/>
          </a:prstGeom>
        </p:spPr>
      </p:pic>
      <p:pic>
        <p:nvPicPr>
          <p:cNvPr id="26" name="Grafik 25" descr="Ein Bild, das Mikrofon, Audiogeräte enthält.&#10;&#10;Automatisch generierte Beschreibung">
            <a:extLst>
              <a:ext uri="{FF2B5EF4-FFF2-40B4-BE49-F238E27FC236}">
                <a16:creationId xmlns:a16="http://schemas.microsoft.com/office/drawing/2014/main" id="{6082C032-B079-6C25-667E-D7BE4CDC9F0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90" t="5635" r="7590"/>
          <a:stretch/>
        </p:blipFill>
        <p:spPr>
          <a:xfrm>
            <a:off x="644111" y="4760741"/>
            <a:ext cx="1403272" cy="1880581"/>
          </a:xfrm>
          <a:prstGeom prst="rect">
            <a:avLst/>
          </a:prstGeom>
        </p:spPr>
      </p:pic>
      <p:pic>
        <p:nvPicPr>
          <p:cNvPr id="28" name="Grafik 27" descr="Ein Bild, das Uhr, Messinstrument, Kompass, Messgerät enthält.&#10;&#10;Automatisch generierte Beschreibung">
            <a:extLst>
              <a:ext uri="{FF2B5EF4-FFF2-40B4-BE49-F238E27FC236}">
                <a16:creationId xmlns:a16="http://schemas.microsoft.com/office/drawing/2014/main" id="{04D5CE6C-6345-86A3-2011-C02861C3C6A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5" t="19381" r="42439" b="33196"/>
          <a:stretch/>
        </p:blipFill>
        <p:spPr>
          <a:xfrm>
            <a:off x="4460274" y="3093905"/>
            <a:ext cx="1635726" cy="1555423"/>
          </a:xfrm>
          <a:prstGeom prst="rect">
            <a:avLst/>
          </a:prstGeom>
        </p:spPr>
      </p:pic>
      <p:pic>
        <p:nvPicPr>
          <p:cNvPr id="32" name="Grafik 31" descr="Ein Bild, das Buch, Papier, Papierprodukt, Winter enthält.&#10;&#10;Automatisch generierte Beschreibung">
            <a:extLst>
              <a:ext uri="{FF2B5EF4-FFF2-40B4-BE49-F238E27FC236}">
                <a16:creationId xmlns:a16="http://schemas.microsoft.com/office/drawing/2014/main" id="{6647766F-388E-F1D8-9649-83324C15CE40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" t="37252" b="13195"/>
          <a:stretch/>
        </p:blipFill>
        <p:spPr>
          <a:xfrm>
            <a:off x="2835903" y="1149722"/>
            <a:ext cx="2337849" cy="1476855"/>
          </a:xfrm>
          <a:prstGeom prst="rect">
            <a:avLst/>
          </a:prstGeom>
        </p:spPr>
      </p:pic>
      <p:pic>
        <p:nvPicPr>
          <p:cNvPr id="34" name="Grafik 33" descr="Ein Bild, das Person, Fahrzeug, Landfahrzeug, draußen enthält.&#10;&#10;Automatisch generierte Beschreibung">
            <a:extLst>
              <a:ext uri="{FF2B5EF4-FFF2-40B4-BE49-F238E27FC236}">
                <a16:creationId xmlns:a16="http://schemas.microsoft.com/office/drawing/2014/main" id="{32EF08D6-A1A3-5C6A-047E-8C2D62D60C94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7" t="17182" r="2872"/>
          <a:stretch/>
        </p:blipFill>
        <p:spPr>
          <a:xfrm>
            <a:off x="2266423" y="2864083"/>
            <a:ext cx="1939169" cy="2242704"/>
          </a:xfrm>
          <a:prstGeom prst="rect">
            <a:avLst/>
          </a:prstGeom>
        </p:spPr>
      </p:pic>
      <p:pic>
        <p:nvPicPr>
          <p:cNvPr id="36" name="Grafik 35" descr="Ein Bild, das Kartenspiel, Spiele, Im Haus, Brettspiel enthält.&#10;&#10;Automatisch generierte Beschreibung">
            <a:extLst>
              <a:ext uri="{FF2B5EF4-FFF2-40B4-BE49-F238E27FC236}">
                <a16:creationId xmlns:a16="http://schemas.microsoft.com/office/drawing/2014/main" id="{9D022D7F-4176-0FF8-C9FD-499C66EAC7E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2561" y="1509216"/>
            <a:ext cx="2192053" cy="1644040"/>
          </a:xfrm>
          <a:prstGeom prst="rect">
            <a:avLst/>
          </a:prstGeom>
        </p:spPr>
      </p:pic>
      <p:pic>
        <p:nvPicPr>
          <p:cNvPr id="38" name="Grafik 37" descr="Ein Bild, das Kamera, Kameras und Optik, Objektiv, optisches Instrument enthält.&#10;&#10;Automatisch generierte Beschreibung">
            <a:extLst>
              <a:ext uri="{FF2B5EF4-FFF2-40B4-BE49-F238E27FC236}">
                <a16:creationId xmlns:a16="http://schemas.microsoft.com/office/drawing/2014/main" id="{92A1F454-1A63-9EEC-CF91-47E84542B381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90" t="60480" r="25188" b="15602"/>
          <a:stretch/>
        </p:blipFill>
        <p:spPr>
          <a:xfrm>
            <a:off x="484554" y="1133065"/>
            <a:ext cx="2168165" cy="1640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19495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7303D2-FE3A-4B24-DCF5-D9FE868AB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Innovation = Neuerung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9489B93-5D6A-07BD-A4EE-44C9E86F6E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1793174"/>
            <a:ext cx="7656482" cy="4379026"/>
          </a:xfrm>
        </p:spPr>
        <p:txBody>
          <a:bodyPr lIns="0" tIns="0" rIns="0" bIns="0" anchor="t">
            <a:norm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de-DE" b="1" dirty="0"/>
              <a:t>Sieh</a:t>
            </a:r>
            <a:r>
              <a:rPr lang="de-DE" dirty="0"/>
              <a:t> dir die Bilder auf der nächsten Folie </a:t>
            </a:r>
            <a:r>
              <a:rPr lang="de-DE" b="1" dirty="0"/>
              <a:t>an</a:t>
            </a:r>
            <a:r>
              <a:rPr lang="de-DE" dirty="0"/>
              <a:t>. </a:t>
            </a:r>
            <a:r>
              <a:rPr lang="de-DE" b="1" dirty="0"/>
              <a:t>Wähle</a:t>
            </a:r>
            <a:r>
              <a:rPr lang="de-DE" dirty="0"/>
              <a:t> drei </a:t>
            </a:r>
            <a:r>
              <a:rPr lang="de-DE" b="1" dirty="0"/>
              <a:t>aus </a:t>
            </a:r>
            <a:r>
              <a:rPr lang="de-DE" dirty="0"/>
              <a:t>und </a:t>
            </a:r>
            <a:r>
              <a:rPr lang="de-DE" b="1" dirty="0"/>
              <a:t>beantworte</a:t>
            </a:r>
            <a:r>
              <a:rPr lang="de-DE" dirty="0"/>
              <a:t> für dich selbst folgende Fragen:</a:t>
            </a:r>
          </a:p>
          <a:p>
            <a:pPr lvl="1">
              <a:lnSpc>
                <a:spcPct val="100000"/>
              </a:lnSpc>
            </a:pPr>
            <a:r>
              <a:rPr lang="de-AT" dirty="0"/>
              <a:t>Warum handelt es sich bei dem gezeigten Bild um eine Innovation? Worin besteht die Neuerung?</a:t>
            </a:r>
          </a:p>
          <a:p>
            <a:pPr lvl="1">
              <a:lnSpc>
                <a:spcPct val="100000"/>
              </a:lnSpc>
            </a:pPr>
            <a:r>
              <a:rPr lang="de-AT" dirty="0"/>
              <a:t>Wie war die Situation davor?</a:t>
            </a:r>
          </a:p>
          <a:p>
            <a:pPr lvl="1">
              <a:lnSpc>
                <a:spcPct val="100000"/>
              </a:lnSpc>
            </a:pPr>
            <a:r>
              <a:rPr lang="de-AT" dirty="0"/>
              <a:t>Was hat sich durch die Innovation verändert? Welches Problem </a:t>
            </a:r>
            <a:r>
              <a:rPr lang="de-AT"/>
              <a:t>wurde gelöst?</a:t>
            </a:r>
            <a:endParaRPr lang="de-AT" dirty="0"/>
          </a:p>
          <a:p>
            <a:pPr marL="431800" indent="-457200">
              <a:lnSpc>
                <a:spcPct val="150000"/>
              </a:lnSpc>
              <a:buFont typeface="+mj-lt"/>
              <a:buAutoNum type="arabicPeriod"/>
            </a:pPr>
            <a:r>
              <a:rPr lang="de-AT" b="1" dirty="0"/>
              <a:t>Tausche</a:t>
            </a:r>
            <a:r>
              <a:rPr lang="de-AT" dirty="0"/>
              <a:t> dich anschließend mit der Person neben dir zu diesen Fragen </a:t>
            </a:r>
            <a:r>
              <a:rPr lang="de-AT" b="1" dirty="0"/>
              <a:t>aus</a:t>
            </a:r>
            <a:r>
              <a:rPr lang="de-AT" dirty="0"/>
              <a:t>.</a:t>
            </a:r>
          </a:p>
        </p:txBody>
      </p:sp>
      <p:pic>
        <p:nvPicPr>
          <p:cNvPr id="5" name="Grafik 4" descr="Ein Bild, das Clipart, Hase Kaninchen, Cartoon, Darstellung enthält.&#10;&#10;Automatisch generierte Beschreibung">
            <a:extLst>
              <a:ext uri="{FF2B5EF4-FFF2-40B4-BE49-F238E27FC236}">
                <a16:creationId xmlns:a16="http://schemas.microsoft.com/office/drawing/2014/main" id="{B6963C03-6808-D228-2940-C9713D5ADC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608" y="2215298"/>
            <a:ext cx="3015242" cy="4086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171818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458C9E-3F08-9332-9FDB-A35F704D6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432" y="726594"/>
            <a:ext cx="4313702" cy="291120"/>
          </a:xfrm>
        </p:spPr>
        <p:txBody>
          <a:bodyPr>
            <a:normAutofit fontScale="90000"/>
          </a:bodyPr>
          <a:lstStyle/>
          <a:p>
            <a:r>
              <a:rPr lang="de-DE" dirty="0"/>
              <a:t>Innovationen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5D65A0-5D53-C2BB-BDC6-178D4DDC0F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026" name="Picture 2" descr="Graustufenfoto eines starren Mountainbikes">
            <a:extLst>
              <a:ext uri="{FF2B5EF4-FFF2-40B4-BE49-F238E27FC236}">
                <a16:creationId xmlns:a16="http://schemas.microsoft.com/office/drawing/2014/main" id="{3BC57EBD-A956-9BFD-219C-F6098FCCC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837" y="4683021"/>
            <a:ext cx="2583013" cy="1722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weißes und schwarzes Mikroskop auf weißer Oberfläche">
            <a:extLst>
              <a:ext uri="{FF2B5EF4-FFF2-40B4-BE49-F238E27FC236}">
                <a16:creationId xmlns:a16="http://schemas.microsoft.com/office/drawing/2014/main" id="{B2F1F0D6-CB3C-A478-E541-728243A7D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084" y="2196857"/>
            <a:ext cx="1573937" cy="236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grüne Blisterverpackung">
            <a:extLst>
              <a:ext uri="{FF2B5EF4-FFF2-40B4-BE49-F238E27FC236}">
                <a16:creationId xmlns:a16="http://schemas.microsoft.com/office/drawing/2014/main" id="{EA86BA77-E832-1739-FBDF-0A4BE2DA98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44"/>
          <a:stretch/>
        </p:blipFill>
        <p:spPr bwMode="auto">
          <a:xfrm>
            <a:off x="6690266" y="270065"/>
            <a:ext cx="2752898" cy="1632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858DDEEC-1115-5BC6-2EDA-4B5BDED6FCBB}"/>
              </a:ext>
            </a:extLst>
          </p:cNvPr>
          <p:cNvSpPr txBox="1"/>
          <p:nvPr/>
        </p:nvSpPr>
        <p:spPr>
          <a:xfrm>
            <a:off x="3601636" y="1332992"/>
            <a:ext cx="118073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 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pic>
        <p:nvPicPr>
          <p:cNvPr id="1036" name="Picture 12" descr="weißer Macintosh-Computer">
            <a:extLst>
              <a:ext uri="{FF2B5EF4-FFF2-40B4-BE49-F238E27FC236}">
                <a16:creationId xmlns:a16="http://schemas.microsoft.com/office/drawing/2014/main" id="{5B7EE3D0-B96B-171B-A931-0E38E9C774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86" y="1212696"/>
            <a:ext cx="1898772" cy="285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Graustufenfoto eines Zuges auf Bahngleisen">
            <a:extLst>
              <a:ext uri="{FF2B5EF4-FFF2-40B4-BE49-F238E27FC236}">
                <a16:creationId xmlns:a16="http://schemas.microsoft.com/office/drawing/2014/main" id="{62D46623-0688-2FE4-B82C-FBFD8CEF70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0521" y="2352857"/>
            <a:ext cx="2649841" cy="1701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Graues Fahrzeug, das in der Fabrik mit Robotermaschinen repariert wird">
            <a:extLst>
              <a:ext uri="{FF2B5EF4-FFF2-40B4-BE49-F238E27FC236}">
                <a16:creationId xmlns:a16="http://schemas.microsoft.com/office/drawing/2014/main" id="{7F59BB95-F7B7-455F-1B37-AA71F0D99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21" y="4397690"/>
            <a:ext cx="2806631" cy="1872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macbook pro displaying group of people">
            <a:extLst>
              <a:ext uri="{FF2B5EF4-FFF2-40B4-BE49-F238E27FC236}">
                <a16:creationId xmlns:a16="http://schemas.microsoft.com/office/drawing/2014/main" id="{705A4992-2ECF-F1C1-644C-D459FE006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982" y="2189471"/>
            <a:ext cx="2633851" cy="197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Mann im OP-Anzug in der Nähe des Spiegels">
            <a:extLst>
              <a:ext uri="{FF2B5EF4-FFF2-40B4-BE49-F238E27FC236}">
                <a16:creationId xmlns:a16="http://schemas.microsoft.com/office/drawing/2014/main" id="{AA3F07AE-2E1F-3465-7B74-3D1D508C6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9453" y="4683021"/>
            <a:ext cx="2672894" cy="1782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Die Glühbirne, Birne, Licht, Idee">
            <a:extLst>
              <a:ext uri="{FF2B5EF4-FFF2-40B4-BE49-F238E27FC236}">
                <a16:creationId xmlns:a16="http://schemas.microsoft.com/office/drawing/2014/main" id="{5ECEDAE2-53AE-DD7A-B6C9-68EBC5D565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8" t="7057" r="32795" b="6065"/>
          <a:stretch/>
        </p:blipFill>
        <p:spPr bwMode="auto">
          <a:xfrm>
            <a:off x="10977621" y="4810333"/>
            <a:ext cx="943627" cy="1528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afik 5" descr="Ein Bild, das draußen, Wolke, Baum, Himmel enthält.&#10;&#10;Automatisch generierte Beschreibung">
            <a:extLst>
              <a:ext uri="{FF2B5EF4-FFF2-40B4-BE49-F238E27FC236}">
                <a16:creationId xmlns:a16="http://schemas.microsoft.com/office/drawing/2014/main" id="{E6761484-FA50-EE9E-FD8D-4A24E3C7E9F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959" y="1204634"/>
            <a:ext cx="1898772" cy="2848158"/>
          </a:xfrm>
          <a:prstGeom prst="rect">
            <a:avLst/>
          </a:prstGeom>
        </p:spPr>
      </p:pic>
      <p:pic>
        <p:nvPicPr>
          <p:cNvPr id="9" name="Grafik 8" descr="Ein Bild, das Text, Blechdose, Dose, Aluminiumdose enthält.&#10;&#10;Automatisch generierte Beschreibung">
            <a:extLst>
              <a:ext uri="{FF2B5EF4-FFF2-40B4-BE49-F238E27FC236}">
                <a16:creationId xmlns:a16="http://schemas.microsoft.com/office/drawing/2014/main" id="{92E80E35-6CD5-4A8C-039E-8DCF1067A21F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7" t="41640" r="58337" b="34921"/>
          <a:stretch/>
        </p:blipFill>
        <p:spPr>
          <a:xfrm>
            <a:off x="4737817" y="726594"/>
            <a:ext cx="1684046" cy="1278944"/>
          </a:xfrm>
          <a:prstGeom prst="rect">
            <a:avLst/>
          </a:prstGeom>
        </p:spPr>
      </p:pic>
      <p:pic>
        <p:nvPicPr>
          <p:cNvPr id="11" name="Grafik 10" descr="Ein Bild, das Himmel, Ball, Sportspiele, Sport enthält.&#10;&#10;Automatisch generierte Beschreibung">
            <a:extLst>
              <a:ext uri="{FF2B5EF4-FFF2-40B4-BE49-F238E27FC236}">
                <a16:creationId xmlns:a16="http://schemas.microsoft.com/office/drawing/2014/main" id="{94B09E03-B3D6-F0FC-0D14-27E8556B9545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01" t="10595" r="13172" b="28127"/>
          <a:stretch/>
        </p:blipFill>
        <p:spPr>
          <a:xfrm>
            <a:off x="3172296" y="4322073"/>
            <a:ext cx="2076303" cy="217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86284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155145-5DCB-459A-0B13-E840F9798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Social</a:t>
            </a:r>
            <a:r>
              <a:rPr lang="de-DE" dirty="0"/>
              <a:t> Media Post erstellen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6608061-FEB2-18DB-2D6C-A22B6409F5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6447381" cy="4379026"/>
          </a:xfrm>
        </p:spPr>
        <p:txBody>
          <a:bodyPr lIns="0" tIns="0" rIns="0" bIns="0" anchor="t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de-DE" b="1" dirty="0"/>
              <a:t>Erstelle</a:t>
            </a:r>
            <a:r>
              <a:rPr lang="de-DE" dirty="0"/>
              <a:t> einen Social Media Post für eine der Innovationen. </a:t>
            </a:r>
            <a:r>
              <a:rPr lang="de-DE" b="1" dirty="0"/>
              <a:t>Stell</a:t>
            </a:r>
            <a:r>
              <a:rPr lang="de-DE" dirty="0"/>
              <a:t> dir </a:t>
            </a:r>
            <a:r>
              <a:rPr lang="de-DE" b="1" dirty="0"/>
              <a:t>vor</a:t>
            </a:r>
            <a:r>
              <a:rPr lang="de-DE" dirty="0"/>
              <a:t>, du möchtest die Innovation bewerben. </a:t>
            </a:r>
            <a:r>
              <a:rPr lang="de-DE" b="1" dirty="0"/>
              <a:t>Erkläre</a:t>
            </a:r>
            <a:r>
              <a:rPr lang="de-DE" dirty="0"/>
              <a:t>, für wen die Innovation hilfreich ist, warum sie für Verbesserung sorgt und was sich dadurch verändern wird. </a:t>
            </a:r>
            <a:endParaRPr lang="de-AT" dirty="0"/>
          </a:p>
        </p:txBody>
      </p:sp>
      <p:pic>
        <p:nvPicPr>
          <p:cNvPr id="6" name="Grafik 5" descr="Ein Bild, das Clipart, Hase Kaninchen, Cartoon, Darstellung enthält.&#10;&#10;Automatisch generierte Beschreibung">
            <a:extLst>
              <a:ext uri="{FF2B5EF4-FFF2-40B4-BE49-F238E27FC236}">
                <a16:creationId xmlns:a16="http://schemas.microsoft.com/office/drawing/2014/main" id="{45F8EB5C-24AC-9185-AB3F-870BC9F055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063" y="2097306"/>
            <a:ext cx="3024280" cy="409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41566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0" y="2136138"/>
            <a:ext cx="11264123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Fallbeispiele Innovationen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8155820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06BC25-FDB7-868F-4850-BDA5B7B81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Wiederholung Innovation</a:t>
            </a:r>
            <a:endParaRPr lang="de-AT" dirty="0"/>
          </a:p>
        </p:txBody>
      </p:sp>
      <p:pic>
        <p:nvPicPr>
          <p:cNvPr id="5" name="Grafik 4" descr="Ein Bild, das Clipart, Säugetier, Hase Kaninchen, Cartoon enthält.&#10;&#10;Automatisch generierte Beschreibung">
            <a:extLst>
              <a:ext uri="{FF2B5EF4-FFF2-40B4-BE49-F238E27FC236}">
                <a16:creationId xmlns:a16="http://schemas.microsoft.com/office/drawing/2014/main" id="{DCD6A7F2-DB56-939A-27B7-34DCFBB994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545" y="4209861"/>
            <a:ext cx="2496404" cy="2495655"/>
          </a:xfrm>
          <a:prstGeom prst="rect">
            <a:avLst/>
          </a:prstGeom>
        </p:spPr>
      </p:pic>
      <p:pic>
        <p:nvPicPr>
          <p:cNvPr id="10" name="Grafik 9">
            <a:hlinkClick r:id="rId3"/>
            <a:extLst>
              <a:ext uri="{FF2B5EF4-FFF2-40B4-BE49-F238E27FC236}">
                <a16:creationId xmlns:a16="http://schemas.microsoft.com/office/drawing/2014/main" id="{5BD95D1D-9B18-AF4A-5657-D68FD23D26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370" y="1737360"/>
            <a:ext cx="8395546" cy="476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3991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Props1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6A07BF-E7DB-4424-A742-044A441769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2FE5342-7ABD-4F19-8BE6-8A872A8C2DE7}">
  <ds:schemaRefs>
    <ds:schemaRef ds:uri="http://schemas.openxmlformats.org/package/2006/metadata/core-properties"/>
    <ds:schemaRef ds:uri="http://purl.org/dc/dcmitype/"/>
    <ds:schemaRef ds:uri="http://www.w3.org/XML/1998/namespace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698a1803-52f3-4d4f-bff9-093c0d5dc281"/>
    <ds:schemaRef ds:uri="f799415d-695a-4815-bd71-e216a568b99c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651</Words>
  <Application>Microsoft Office PowerPoint</Application>
  <PresentationFormat>Breitbild</PresentationFormat>
  <Paragraphs>74</Paragraphs>
  <Slides>14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21" baseType="lpstr">
      <vt:lpstr>Arial</vt:lpstr>
      <vt:lpstr>Calibri</vt:lpstr>
      <vt:lpstr>Lexend</vt:lpstr>
      <vt:lpstr>Lexend ExtraBold</vt:lpstr>
      <vt:lpstr>Lexend SemiBold</vt:lpstr>
      <vt:lpstr>Symbol</vt:lpstr>
      <vt:lpstr>1_Office</vt:lpstr>
      <vt:lpstr>Los  Geht’s!</vt:lpstr>
      <vt:lpstr>Innovation</vt:lpstr>
      <vt:lpstr>Handy oder…?</vt:lpstr>
      <vt:lpstr>Handy oder …?</vt:lpstr>
      <vt:lpstr>Innovation = Neuerung</vt:lpstr>
      <vt:lpstr>Innovationen</vt:lpstr>
      <vt:lpstr>Social Media Post erstellen</vt:lpstr>
      <vt:lpstr>Fallbeispiele Innovationen</vt:lpstr>
      <vt:lpstr>Wiederholung Innovation</vt:lpstr>
      <vt:lpstr>Fallbeispiel</vt:lpstr>
      <vt:lpstr>Fishbowl-Diskussion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dc:creator>Silvana Lobin</dc:creator>
  <cp:lastModifiedBy>Silvana Lobin</cp:lastModifiedBy>
  <cp:revision>21</cp:revision>
  <dcterms:modified xsi:type="dcterms:W3CDTF">2024-08-18T11:15:47Z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