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5"/>
  </p:notesMasterIdLst>
  <p:sldIdLst>
    <p:sldId id="302" r:id="rId5"/>
    <p:sldId id="903" r:id="rId6"/>
    <p:sldId id="902" r:id="rId7"/>
    <p:sldId id="938" r:id="rId8"/>
    <p:sldId id="940" r:id="rId9"/>
    <p:sldId id="941" r:id="rId10"/>
    <p:sldId id="942" r:id="rId11"/>
    <p:sldId id="943" r:id="rId12"/>
    <p:sldId id="944" r:id="rId13"/>
    <p:sldId id="94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612B69E6-6199-449E-91EA-51092D0C78F7}">
          <p14:sldIdLst>
            <p14:sldId id="302"/>
          </p14:sldIdLst>
        </p14:section>
        <p14:section name="Vertiefung 1" id="{EC8985B5-83EE-4EEF-BBE8-DB47600C01FC}">
          <p14:sldIdLst>
            <p14:sldId id="903"/>
            <p14:sldId id="902"/>
            <p14:sldId id="938"/>
            <p14:sldId id="940"/>
            <p14:sldId id="941"/>
            <p14:sldId id="942"/>
            <p14:sldId id="943"/>
            <p14:sldId id="944"/>
            <p14:sldId id="94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or" initials="M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BB31"/>
    <a:srgbClr val="94A76D"/>
    <a:srgbClr val="9471A4"/>
    <a:srgbClr val="6B88B1"/>
    <a:srgbClr val="DA7E32"/>
    <a:srgbClr val="FFA74F"/>
    <a:srgbClr val="FFCB97"/>
    <a:srgbClr val="FFCC66"/>
    <a:srgbClr val="FFF5EB"/>
    <a:srgbClr val="EA00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55FD1A-269E-4264-81C9-17782EDC0F44}" v="4" dt="2024-10-14T10:42:44.1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3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8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1BEA-C714-4AED-9112-4500DB899A85}" type="datetimeFigureOut">
              <a:rPr lang="en-AU" smtClean="0"/>
              <a:t>14/10/2024</a:t>
            </a:fld>
            <a:endParaRPr lang="en-AU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U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39DB4-C640-4EE0-A5E6-22F889456E1C}" type="slidenum">
              <a:rPr lang="en-AU" smtClean="0"/>
              <a:t>‹Nr.›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002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94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rgbClr val="FF9933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rgbClr val="FFA7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>
            <a:extLst>
              <a:ext uri="{FF2B5EF4-FFF2-40B4-BE49-F238E27FC236}">
                <a16:creationId xmlns:a16="http://schemas.microsoft.com/office/drawing/2014/main" id="{3808A15E-55A5-136C-90CC-8979F53A90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6466"/>
          </a:xfrm>
          <a:prstGeom prst="rect">
            <a:avLst/>
          </a:prstGeom>
        </p:spPr>
      </p:pic>
      <p:sp>
        <p:nvSpPr>
          <p:cNvPr id="11" name="Foliennummernplatzhalter 6">
            <a:extLst>
              <a:ext uri="{FF2B5EF4-FFF2-40B4-BE49-F238E27FC236}">
                <a16:creationId xmlns:a16="http://schemas.microsoft.com/office/drawing/2014/main" id="{F75EEA99-345C-9BAC-DBEF-480535F9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220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6" name="Grafik 5" descr="Ein Bild, das Text, Screenshot, orange, Design enthält.&#10;&#10;Automatisch generierte Beschreibung">
            <a:extLst>
              <a:ext uri="{FF2B5EF4-FFF2-40B4-BE49-F238E27FC236}">
                <a16:creationId xmlns:a16="http://schemas.microsoft.com/office/drawing/2014/main" id="{023BABC9-D91A-A1CC-63A3-5BCA4CC169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0837" y="0"/>
            <a:ext cx="4912406" cy="6858000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740BA36-BE86-E229-8BEA-CFB14705D3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4688" y="3144838"/>
            <a:ext cx="6188075" cy="1247775"/>
          </a:xfrm>
        </p:spPr>
        <p:txBody>
          <a:bodyPr/>
          <a:lstStyle>
            <a:lvl1pPr marL="0" indent="0">
              <a:buNone/>
              <a:defRPr sz="3200">
                <a:latin typeface="Tw Cen MT Condensed Extra Bold" panose="020B0803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endParaRPr lang="de-AT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CB23FF9E-8BC8-30DE-0BF2-1B9E939DA8C1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rgbClr val="FFA7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722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14.10.2024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337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oe.arbeiterkammer.at/service/workshopzentrumdialog/BJK_2021_APP-Jopsy-Schritt-fuer-Schritt-Anleitung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hyperlink" Target="https://ooe.arbeiterkammer.at/service/workshopzentrumdialog/BJK_2021_APP-Jopsy-Schritt-fuer-Schritt-Anleitung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AT" sz="4000" dirty="0"/>
              <a:t>Lernstrecke: Geld verdienen und ausgeben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75035" y="3665100"/>
            <a:ext cx="9144000" cy="1655762"/>
          </a:xfrm>
        </p:spPr>
        <p:txBody>
          <a:bodyPr/>
          <a:lstStyle/>
          <a:p>
            <a:r>
              <a:rPr lang="de-AT" dirty="0"/>
              <a:t>Vertiefung</a:t>
            </a:r>
          </a:p>
        </p:txBody>
      </p:sp>
    </p:spTree>
    <p:extLst>
      <p:ext uri="{BB962C8B-B14F-4D97-AF65-F5344CB8AC3E}">
        <p14:creationId xmlns:p14="http://schemas.microsoft.com/office/powerpoint/2010/main" val="3066053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>
            <a:extLst>
              <a:ext uri="{FF2B5EF4-FFF2-40B4-BE49-F238E27FC236}">
                <a16:creationId xmlns:a16="http://schemas.microsoft.com/office/drawing/2014/main" id="{EC89EE1D-A499-837E-65C2-330A88842AB4}"/>
              </a:ext>
            </a:extLst>
          </p:cNvPr>
          <p:cNvSpPr/>
          <p:nvPr/>
        </p:nvSpPr>
        <p:spPr>
          <a:xfrm>
            <a:off x="736948" y="1445499"/>
            <a:ext cx="10718104" cy="4712358"/>
          </a:xfrm>
          <a:custGeom>
            <a:avLst/>
            <a:gdLst>
              <a:gd name="connsiteX0" fmla="*/ 0 w 10718104"/>
              <a:gd name="connsiteY0" fmla="*/ 0 h 4712358"/>
              <a:gd name="connsiteX1" fmla="*/ 273907 w 10718104"/>
              <a:gd name="connsiteY1" fmla="*/ 0 h 4712358"/>
              <a:gd name="connsiteX2" fmla="*/ 869357 w 10718104"/>
              <a:gd name="connsiteY2" fmla="*/ 0 h 4712358"/>
              <a:gd name="connsiteX3" fmla="*/ 1357627 w 10718104"/>
              <a:gd name="connsiteY3" fmla="*/ 0 h 4712358"/>
              <a:gd name="connsiteX4" fmla="*/ 1631534 w 10718104"/>
              <a:gd name="connsiteY4" fmla="*/ 0 h 4712358"/>
              <a:gd name="connsiteX5" fmla="*/ 2441346 w 10718104"/>
              <a:gd name="connsiteY5" fmla="*/ 0 h 4712358"/>
              <a:gd name="connsiteX6" fmla="*/ 3143977 w 10718104"/>
              <a:gd name="connsiteY6" fmla="*/ 0 h 4712358"/>
              <a:gd name="connsiteX7" fmla="*/ 3846608 w 10718104"/>
              <a:gd name="connsiteY7" fmla="*/ 0 h 4712358"/>
              <a:gd name="connsiteX8" fmla="*/ 4442059 w 10718104"/>
              <a:gd name="connsiteY8" fmla="*/ 0 h 4712358"/>
              <a:gd name="connsiteX9" fmla="*/ 5037509 w 10718104"/>
              <a:gd name="connsiteY9" fmla="*/ 0 h 4712358"/>
              <a:gd name="connsiteX10" fmla="*/ 5311416 w 10718104"/>
              <a:gd name="connsiteY10" fmla="*/ 0 h 4712358"/>
              <a:gd name="connsiteX11" fmla="*/ 5692504 w 10718104"/>
              <a:gd name="connsiteY11" fmla="*/ 0 h 4712358"/>
              <a:gd name="connsiteX12" fmla="*/ 5966411 w 10718104"/>
              <a:gd name="connsiteY12" fmla="*/ 0 h 4712358"/>
              <a:gd name="connsiteX13" fmla="*/ 6454680 w 10718104"/>
              <a:gd name="connsiteY13" fmla="*/ 0 h 4712358"/>
              <a:gd name="connsiteX14" fmla="*/ 6942950 w 10718104"/>
              <a:gd name="connsiteY14" fmla="*/ 0 h 4712358"/>
              <a:gd name="connsiteX15" fmla="*/ 7752762 w 10718104"/>
              <a:gd name="connsiteY15" fmla="*/ 0 h 4712358"/>
              <a:gd name="connsiteX16" fmla="*/ 8026669 w 10718104"/>
              <a:gd name="connsiteY16" fmla="*/ 0 h 4712358"/>
              <a:gd name="connsiteX17" fmla="*/ 8729300 w 10718104"/>
              <a:gd name="connsiteY17" fmla="*/ 0 h 4712358"/>
              <a:gd name="connsiteX18" fmla="*/ 9324750 w 10718104"/>
              <a:gd name="connsiteY18" fmla="*/ 0 h 4712358"/>
              <a:gd name="connsiteX19" fmla="*/ 9598658 w 10718104"/>
              <a:gd name="connsiteY19" fmla="*/ 0 h 4712358"/>
              <a:gd name="connsiteX20" fmla="*/ 10718104 w 10718104"/>
              <a:gd name="connsiteY20" fmla="*/ 0 h 4712358"/>
              <a:gd name="connsiteX21" fmla="*/ 10718104 w 10718104"/>
              <a:gd name="connsiteY21" fmla="*/ 683292 h 4712358"/>
              <a:gd name="connsiteX22" fmla="*/ 10718104 w 10718104"/>
              <a:gd name="connsiteY22" fmla="*/ 1366584 h 4712358"/>
              <a:gd name="connsiteX23" fmla="*/ 10718104 w 10718104"/>
              <a:gd name="connsiteY23" fmla="*/ 2002752 h 4712358"/>
              <a:gd name="connsiteX24" fmla="*/ 10718104 w 10718104"/>
              <a:gd name="connsiteY24" fmla="*/ 2544673 h 4712358"/>
              <a:gd name="connsiteX25" fmla="*/ 10718104 w 10718104"/>
              <a:gd name="connsiteY25" fmla="*/ 2992347 h 4712358"/>
              <a:gd name="connsiteX26" fmla="*/ 10718104 w 10718104"/>
              <a:gd name="connsiteY26" fmla="*/ 3628516 h 4712358"/>
              <a:gd name="connsiteX27" fmla="*/ 10718104 w 10718104"/>
              <a:gd name="connsiteY27" fmla="*/ 4170437 h 4712358"/>
              <a:gd name="connsiteX28" fmla="*/ 10718104 w 10718104"/>
              <a:gd name="connsiteY28" fmla="*/ 4712358 h 4712358"/>
              <a:gd name="connsiteX29" fmla="*/ 10229835 w 10718104"/>
              <a:gd name="connsiteY29" fmla="*/ 4712358 h 4712358"/>
              <a:gd name="connsiteX30" fmla="*/ 9741566 w 10718104"/>
              <a:gd name="connsiteY30" fmla="*/ 4712358 h 4712358"/>
              <a:gd name="connsiteX31" fmla="*/ 9253296 w 10718104"/>
              <a:gd name="connsiteY31" fmla="*/ 4712358 h 4712358"/>
              <a:gd name="connsiteX32" fmla="*/ 8550665 w 10718104"/>
              <a:gd name="connsiteY32" fmla="*/ 4712358 h 4712358"/>
              <a:gd name="connsiteX33" fmla="*/ 7740853 w 10718104"/>
              <a:gd name="connsiteY33" fmla="*/ 4712358 h 4712358"/>
              <a:gd name="connsiteX34" fmla="*/ 7466946 w 10718104"/>
              <a:gd name="connsiteY34" fmla="*/ 4712358 h 4712358"/>
              <a:gd name="connsiteX35" fmla="*/ 6978677 w 10718104"/>
              <a:gd name="connsiteY35" fmla="*/ 4712358 h 4712358"/>
              <a:gd name="connsiteX36" fmla="*/ 6704770 w 10718104"/>
              <a:gd name="connsiteY36" fmla="*/ 4712358 h 4712358"/>
              <a:gd name="connsiteX37" fmla="*/ 6002138 w 10718104"/>
              <a:gd name="connsiteY37" fmla="*/ 4712358 h 4712358"/>
              <a:gd name="connsiteX38" fmla="*/ 5728231 w 10718104"/>
              <a:gd name="connsiteY38" fmla="*/ 4712358 h 4712358"/>
              <a:gd name="connsiteX39" fmla="*/ 5132781 w 10718104"/>
              <a:gd name="connsiteY39" fmla="*/ 4712358 h 4712358"/>
              <a:gd name="connsiteX40" fmla="*/ 4430150 w 10718104"/>
              <a:gd name="connsiteY40" fmla="*/ 4712358 h 4712358"/>
              <a:gd name="connsiteX41" fmla="*/ 3941880 w 10718104"/>
              <a:gd name="connsiteY41" fmla="*/ 4712358 h 4712358"/>
              <a:gd name="connsiteX42" fmla="*/ 3346430 w 10718104"/>
              <a:gd name="connsiteY42" fmla="*/ 4712358 h 4712358"/>
              <a:gd name="connsiteX43" fmla="*/ 3072523 w 10718104"/>
              <a:gd name="connsiteY43" fmla="*/ 4712358 h 4712358"/>
              <a:gd name="connsiteX44" fmla="*/ 2584254 w 10718104"/>
              <a:gd name="connsiteY44" fmla="*/ 4712358 h 4712358"/>
              <a:gd name="connsiteX45" fmla="*/ 2203166 w 10718104"/>
              <a:gd name="connsiteY45" fmla="*/ 4712358 h 4712358"/>
              <a:gd name="connsiteX46" fmla="*/ 1929259 w 10718104"/>
              <a:gd name="connsiteY46" fmla="*/ 4712358 h 4712358"/>
              <a:gd name="connsiteX47" fmla="*/ 1655352 w 10718104"/>
              <a:gd name="connsiteY47" fmla="*/ 4712358 h 4712358"/>
              <a:gd name="connsiteX48" fmla="*/ 1059901 w 10718104"/>
              <a:gd name="connsiteY48" fmla="*/ 4712358 h 4712358"/>
              <a:gd name="connsiteX49" fmla="*/ 0 w 10718104"/>
              <a:gd name="connsiteY49" fmla="*/ 4712358 h 4712358"/>
              <a:gd name="connsiteX50" fmla="*/ 0 w 10718104"/>
              <a:gd name="connsiteY50" fmla="*/ 4264684 h 4712358"/>
              <a:gd name="connsiteX51" fmla="*/ 0 w 10718104"/>
              <a:gd name="connsiteY51" fmla="*/ 3722763 h 4712358"/>
              <a:gd name="connsiteX52" fmla="*/ 0 w 10718104"/>
              <a:gd name="connsiteY52" fmla="*/ 3039471 h 4712358"/>
              <a:gd name="connsiteX53" fmla="*/ 0 w 10718104"/>
              <a:gd name="connsiteY53" fmla="*/ 2403303 h 4712358"/>
              <a:gd name="connsiteX54" fmla="*/ 0 w 10718104"/>
              <a:gd name="connsiteY54" fmla="*/ 1955629 h 4712358"/>
              <a:gd name="connsiteX55" fmla="*/ 0 w 10718104"/>
              <a:gd name="connsiteY55" fmla="*/ 1413707 h 4712358"/>
              <a:gd name="connsiteX56" fmla="*/ 0 w 10718104"/>
              <a:gd name="connsiteY56" fmla="*/ 871786 h 4712358"/>
              <a:gd name="connsiteX57" fmla="*/ 0 w 10718104"/>
              <a:gd name="connsiteY57" fmla="*/ 0 h 471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0718104" h="4712358" fill="none" extrusionOk="0">
                <a:moveTo>
                  <a:pt x="0" y="0"/>
                </a:moveTo>
                <a:cubicBezTo>
                  <a:pt x="129837" y="-19550"/>
                  <a:pt x="193540" y="13779"/>
                  <a:pt x="273907" y="0"/>
                </a:cubicBezTo>
                <a:cubicBezTo>
                  <a:pt x="354274" y="-13779"/>
                  <a:pt x="697466" y="52164"/>
                  <a:pt x="869357" y="0"/>
                </a:cubicBezTo>
                <a:cubicBezTo>
                  <a:pt x="1041248" y="-52164"/>
                  <a:pt x="1242920" y="31140"/>
                  <a:pt x="1357627" y="0"/>
                </a:cubicBezTo>
                <a:cubicBezTo>
                  <a:pt x="1472334" y="-31140"/>
                  <a:pt x="1527567" y="3829"/>
                  <a:pt x="1631534" y="0"/>
                </a:cubicBezTo>
                <a:cubicBezTo>
                  <a:pt x="1735501" y="-3829"/>
                  <a:pt x="2127721" y="62418"/>
                  <a:pt x="2441346" y="0"/>
                </a:cubicBezTo>
                <a:cubicBezTo>
                  <a:pt x="2754971" y="-62418"/>
                  <a:pt x="2864149" y="18498"/>
                  <a:pt x="3143977" y="0"/>
                </a:cubicBezTo>
                <a:cubicBezTo>
                  <a:pt x="3423805" y="-18498"/>
                  <a:pt x="3590966" y="68481"/>
                  <a:pt x="3846608" y="0"/>
                </a:cubicBezTo>
                <a:cubicBezTo>
                  <a:pt x="4102250" y="-68481"/>
                  <a:pt x="4238235" y="35967"/>
                  <a:pt x="4442059" y="0"/>
                </a:cubicBezTo>
                <a:cubicBezTo>
                  <a:pt x="4645883" y="-35967"/>
                  <a:pt x="4899077" y="19500"/>
                  <a:pt x="5037509" y="0"/>
                </a:cubicBezTo>
                <a:cubicBezTo>
                  <a:pt x="5175941" y="-19500"/>
                  <a:pt x="5232622" y="23668"/>
                  <a:pt x="5311416" y="0"/>
                </a:cubicBezTo>
                <a:cubicBezTo>
                  <a:pt x="5390210" y="-23668"/>
                  <a:pt x="5590919" y="35285"/>
                  <a:pt x="5692504" y="0"/>
                </a:cubicBezTo>
                <a:cubicBezTo>
                  <a:pt x="5794089" y="-35285"/>
                  <a:pt x="5910244" y="24785"/>
                  <a:pt x="5966411" y="0"/>
                </a:cubicBezTo>
                <a:cubicBezTo>
                  <a:pt x="6022578" y="-24785"/>
                  <a:pt x="6221375" y="21519"/>
                  <a:pt x="6454680" y="0"/>
                </a:cubicBezTo>
                <a:cubicBezTo>
                  <a:pt x="6687985" y="-21519"/>
                  <a:pt x="6731268" y="690"/>
                  <a:pt x="6942950" y="0"/>
                </a:cubicBezTo>
                <a:cubicBezTo>
                  <a:pt x="7154632" y="-690"/>
                  <a:pt x="7392133" y="34358"/>
                  <a:pt x="7752762" y="0"/>
                </a:cubicBezTo>
                <a:cubicBezTo>
                  <a:pt x="8113391" y="-34358"/>
                  <a:pt x="7941605" y="30469"/>
                  <a:pt x="8026669" y="0"/>
                </a:cubicBezTo>
                <a:cubicBezTo>
                  <a:pt x="8111733" y="-30469"/>
                  <a:pt x="8500680" y="76183"/>
                  <a:pt x="8729300" y="0"/>
                </a:cubicBezTo>
                <a:cubicBezTo>
                  <a:pt x="8957920" y="-76183"/>
                  <a:pt x="9044732" y="49001"/>
                  <a:pt x="9324750" y="0"/>
                </a:cubicBezTo>
                <a:cubicBezTo>
                  <a:pt x="9604768" y="-49001"/>
                  <a:pt x="9490872" y="22101"/>
                  <a:pt x="9598658" y="0"/>
                </a:cubicBezTo>
                <a:cubicBezTo>
                  <a:pt x="9706444" y="-22101"/>
                  <a:pt x="10279885" y="127735"/>
                  <a:pt x="10718104" y="0"/>
                </a:cubicBezTo>
                <a:cubicBezTo>
                  <a:pt x="10764530" y="203081"/>
                  <a:pt x="10700310" y="380160"/>
                  <a:pt x="10718104" y="683292"/>
                </a:cubicBezTo>
                <a:cubicBezTo>
                  <a:pt x="10735898" y="986424"/>
                  <a:pt x="10661925" y="1086754"/>
                  <a:pt x="10718104" y="1366584"/>
                </a:cubicBezTo>
                <a:cubicBezTo>
                  <a:pt x="10774283" y="1646414"/>
                  <a:pt x="10650995" y="1820173"/>
                  <a:pt x="10718104" y="2002752"/>
                </a:cubicBezTo>
                <a:cubicBezTo>
                  <a:pt x="10785213" y="2185331"/>
                  <a:pt x="10698673" y="2430064"/>
                  <a:pt x="10718104" y="2544673"/>
                </a:cubicBezTo>
                <a:cubicBezTo>
                  <a:pt x="10737535" y="2659282"/>
                  <a:pt x="10685858" y="2877210"/>
                  <a:pt x="10718104" y="2992347"/>
                </a:cubicBezTo>
                <a:cubicBezTo>
                  <a:pt x="10750350" y="3107484"/>
                  <a:pt x="10674289" y="3320136"/>
                  <a:pt x="10718104" y="3628516"/>
                </a:cubicBezTo>
                <a:cubicBezTo>
                  <a:pt x="10761919" y="3936896"/>
                  <a:pt x="10672311" y="4047913"/>
                  <a:pt x="10718104" y="4170437"/>
                </a:cubicBezTo>
                <a:cubicBezTo>
                  <a:pt x="10763897" y="4292961"/>
                  <a:pt x="10707548" y="4523331"/>
                  <a:pt x="10718104" y="4712358"/>
                </a:cubicBezTo>
                <a:cubicBezTo>
                  <a:pt x="10569935" y="4717974"/>
                  <a:pt x="10385240" y="4694026"/>
                  <a:pt x="10229835" y="4712358"/>
                </a:cubicBezTo>
                <a:cubicBezTo>
                  <a:pt x="10074430" y="4730690"/>
                  <a:pt x="9889799" y="4666575"/>
                  <a:pt x="9741566" y="4712358"/>
                </a:cubicBezTo>
                <a:cubicBezTo>
                  <a:pt x="9593333" y="4758141"/>
                  <a:pt x="9453204" y="4660705"/>
                  <a:pt x="9253296" y="4712358"/>
                </a:cubicBezTo>
                <a:cubicBezTo>
                  <a:pt x="9053388" y="4764011"/>
                  <a:pt x="8821719" y="4699588"/>
                  <a:pt x="8550665" y="4712358"/>
                </a:cubicBezTo>
                <a:cubicBezTo>
                  <a:pt x="8279611" y="4725128"/>
                  <a:pt x="7981222" y="4659670"/>
                  <a:pt x="7740853" y="4712358"/>
                </a:cubicBezTo>
                <a:cubicBezTo>
                  <a:pt x="7500484" y="4765046"/>
                  <a:pt x="7556635" y="4696748"/>
                  <a:pt x="7466946" y="4712358"/>
                </a:cubicBezTo>
                <a:cubicBezTo>
                  <a:pt x="7377257" y="4727968"/>
                  <a:pt x="7195728" y="4679709"/>
                  <a:pt x="6978677" y="4712358"/>
                </a:cubicBezTo>
                <a:cubicBezTo>
                  <a:pt x="6761626" y="4745007"/>
                  <a:pt x="6809476" y="4706387"/>
                  <a:pt x="6704770" y="4712358"/>
                </a:cubicBezTo>
                <a:cubicBezTo>
                  <a:pt x="6600064" y="4718329"/>
                  <a:pt x="6333818" y="4711285"/>
                  <a:pt x="6002138" y="4712358"/>
                </a:cubicBezTo>
                <a:cubicBezTo>
                  <a:pt x="5670458" y="4713431"/>
                  <a:pt x="5832536" y="4693095"/>
                  <a:pt x="5728231" y="4712358"/>
                </a:cubicBezTo>
                <a:cubicBezTo>
                  <a:pt x="5623926" y="4731621"/>
                  <a:pt x="5301355" y="4678348"/>
                  <a:pt x="5132781" y="4712358"/>
                </a:cubicBezTo>
                <a:cubicBezTo>
                  <a:pt x="4964207" y="4746368"/>
                  <a:pt x="4745220" y="4709946"/>
                  <a:pt x="4430150" y="4712358"/>
                </a:cubicBezTo>
                <a:cubicBezTo>
                  <a:pt x="4115080" y="4714770"/>
                  <a:pt x="4070061" y="4687218"/>
                  <a:pt x="3941880" y="4712358"/>
                </a:cubicBezTo>
                <a:cubicBezTo>
                  <a:pt x="3813699" y="4737498"/>
                  <a:pt x="3582123" y="4684705"/>
                  <a:pt x="3346430" y="4712358"/>
                </a:cubicBezTo>
                <a:cubicBezTo>
                  <a:pt x="3110737" y="4740011"/>
                  <a:pt x="3196662" y="4712062"/>
                  <a:pt x="3072523" y="4712358"/>
                </a:cubicBezTo>
                <a:cubicBezTo>
                  <a:pt x="2948384" y="4712654"/>
                  <a:pt x="2825364" y="4704005"/>
                  <a:pt x="2584254" y="4712358"/>
                </a:cubicBezTo>
                <a:cubicBezTo>
                  <a:pt x="2343144" y="4720711"/>
                  <a:pt x="2378702" y="4711142"/>
                  <a:pt x="2203166" y="4712358"/>
                </a:cubicBezTo>
                <a:cubicBezTo>
                  <a:pt x="2027630" y="4713574"/>
                  <a:pt x="2008278" y="4699631"/>
                  <a:pt x="1929259" y="4712358"/>
                </a:cubicBezTo>
                <a:cubicBezTo>
                  <a:pt x="1850240" y="4725085"/>
                  <a:pt x="1773796" y="4702866"/>
                  <a:pt x="1655352" y="4712358"/>
                </a:cubicBezTo>
                <a:cubicBezTo>
                  <a:pt x="1536908" y="4721850"/>
                  <a:pt x="1192269" y="4685859"/>
                  <a:pt x="1059901" y="4712358"/>
                </a:cubicBezTo>
                <a:cubicBezTo>
                  <a:pt x="927533" y="4738857"/>
                  <a:pt x="505431" y="4697687"/>
                  <a:pt x="0" y="4712358"/>
                </a:cubicBezTo>
                <a:cubicBezTo>
                  <a:pt x="-50591" y="4575680"/>
                  <a:pt x="34079" y="4396952"/>
                  <a:pt x="0" y="4264684"/>
                </a:cubicBezTo>
                <a:cubicBezTo>
                  <a:pt x="-34079" y="4132416"/>
                  <a:pt x="31410" y="3835854"/>
                  <a:pt x="0" y="3722763"/>
                </a:cubicBezTo>
                <a:cubicBezTo>
                  <a:pt x="-31410" y="3609672"/>
                  <a:pt x="75596" y="3362571"/>
                  <a:pt x="0" y="3039471"/>
                </a:cubicBezTo>
                <a:cubicBezTo>
                  <a:pt x="-75596" y="2716371"/>
                  <a:pt x="16570" y="2550083"/>
                  <a:pt x="0" y="2403303"/>
                </a:cubicBezTo>
                <a:cubicBezTo>
                  <a:pt x="-16570" y="2256523"/>
                  <a:pt x="34557" y="2080924"/>
                  <a:pt x="0" y="1955629"/>
                </a:cubicBezTo>
                <a:cubicBezTo>
                  <a:pt x="-34557" y="1830334"/>
                  <a:pt x="16263" y="1561903"/>
                  <a:pt x="0" y="1413707"/>
                </a:cubicBezTo>
                <a:cubicBezTo>
                  <a:pt x="-16263" y="1265511"/>
                  <a:pt x="34857" y="1139897"/>
                  <a:pt x="0" y="871786"/>
                </a:cubicBezTo>
                <a:cubicBezTo>
                  <a:pt x="-34857" y="603675"/>
                  <a:pt x="49244" y="196687"/>
                  <a:pt x="0" y="0"/>
                </a:cubicBezTo>
                <a:close/>
              </a:path>
              <a:path w="10718104" h="4712358" stroke="0" extrusionOk="0">
                <a:moveTo>
                  <a:pt x="0" y="0"/>
                </a:moveTo>
                <a:cubicBezTo>
                  <a:pt x="154960" y="-73873"/>
                  <a:pt x="369882" y="71788"/>
                  <a:pt x="702631" y="0"/>
                </a:cubicBezTo>
                <a:cubicBezTo>
                  <a:pt x="1035380" y="-71788"/>
                  <a:pt x="957999" y="2271"/>
                  <a:pt x="1083719" y="0"/>
                </a:cubicBezTo>
                <a:cubicBezTo>
                  <a:pt x="1209439" y="-2271"/>
                  <a:pt x="1313435" y="42571"/>
                  <a:pt x="1464808" y="0"/>
                </a:cubicBezTo>
                <a:cubicBezTo>
                  <a:pt x="1616181" y="-42571"/>
                  <a:pt x="1805174" y="44879"/>
                  <a:pt x="2060258" y="0"/>
                </a:cubicBezTo>
                <a:cubicBezTo>
                  <a:pt x="2315342" y="-44879"/>
                  <a:pt x="2216532" y="190"/>
                  <a:pt x="2334165" y="0"/>
                </a:cubicBezTo>
                <a:cubicBezTo>
                  <a:pt x="2451798" y="-190"/>
                  <a:pt x="2486311" y="31391"/>
                  <a:pt x="2608072" y="0"/>
                </a:cubicBezTo>
                <a:cubicBezTo>
                  <a:pt x="2729833" y="-31391"/>
                  <a:pt x="2887631" y="23008"/>
                  <a:pt x="2989160" y="0"/>
                </a:cubicBezTo>
                <a:cubicBezTo>
                  <a:pt x="3090689" y="-23008"/>
                  <a:pt x="3155587" y="8167"/>
                  <a:pt x="3263067" y="0"/>
                </a:cubicBezTo>
                <a:cubicBezTo>
                  <a:pt x="3370547" y="-8167"/>
                  <a:pt x="3560153" y="6916"/>
                  <a:pt x="3751336" y="0"/>
                </a:cubicBezTo>
                <a:cubicBezTo>
                  <a:pt x="3942519" y="-6916"/>
                  <a:pt x="3943559" y="18287"/>
                  <a:pt x="4025244" y="0"/>
                </a:cubicBezTo>
                <a:cubicBezTo>
                  <a:pt x="4106929" y="-18287"/>
                  <a:pt x="4247341" y="32317"/>
                  <a:pt x="4406332" y="0"/>
                </a:cubicBezTo>
                <a:cubicBezTo>
                  <a:pt x="4565323" y="-32317"/>
                  <a:pt x="4768461" y="18927"/>
                  <a:pt x="5001782" y="0"/>
                </a:cubicBezTo>
                <a:cubicBezTo>
                  <a:pt x="5235103" y="-18927"/>
                  <a:pt x="5194325" y="40481"/>
                  <a:pt x="5382870" y="0"/>
                </a:cubicBezTo>
                <a:cubicBezTo>
                  <a:pt x="5571415" y="-40481"/>
                  <a:pt x="5859922" y="30849"/>
                  <a:pt x="6085501" y="0"/>
                </a:cubicBezTo>
                <a:cubicBezTo>
                  <a:pt x="6311080" y="-30849"/>
                  <a:pt x="6235315" y="18434"/>
                  <a:pt x="6359408" y="0"/>
                </a:cubicBezTo>
                <a:cubicBezTo>
                  <a:pt x="6483501" y="-18434"/>
                  <a:pt x="6865425" y="20183"/>
                  <a:pt x="7062040" y="0"/>
                </a:cubicBezTo>
                <a:cubicBezTo>
                  <a:pt x="7258655" y="-20183"/>
                  <a:pt x="7292616" y="39241"/>
                  <a:pt x="7443128" y="0"/>
                </a:cubicBezTo>
                <a:cubicBezTo>
                  <a:pt x="7593640" y="-39241"/>
                  <a:pt x="7793119" y="34691"/>
                  <a:pt x="7931397" y="0"/>
                </a:cubicBezTo>
                <a:cubicBezTo>
                  <a:pt x="8069675" y="-34691"/>
                  <a:pt x="8139136" y="20500"/>
                  <a:pt x="8205304" y="0"/>
                </a:cubicBezTo>
                <a:cubicBezTo>
                  <a:pt x="8271472" y="-20500"/>
                  <a:pt x="8841620" y="38282"/>
                  <a:pt x="9015116" y="0"/>
                </a:cubicBezTo>
                <a:cubicBezTo>
                  <a:pt x="9188612" y="-38282"/>
                  <a:pt x="9222690" y="25082"/>
                  <a:pt x="9289023" y="0"/>
                </a:cubicBezTo>
                <a:cubicBezTo>
                  <a:pt x="9355356" y="-25082"/>
                  <a:pt x="9860151" y="28127"/>
                  <a:pt x="10098836" y="0"/>
                </a:cubicBezTo>
                <a:cubicBezTo>
                  <a:pt x="10337521" y="-28127"/>
                  <a:pt x="10562056" y="15265"/>
                  <a:pt x="10718104" y="0"/>
                </a:cubicBezTo>
                <a:cubicBezTo>
                  <a:pt x="10759208" y="171559"/>
                  <a:pt x="10696556" y="301869"/>
                  <a:pt x="10718104" y="494798"/>
                </a:cubicBezTo>
                <a:cubicBezTo>
                  <a:pt x="10739652" y="687727"/>
                  <a:pt x="10661975" y="933183"/>
                  <a:pt x="10718104" y="1083842"/>
                </a:cubicBezTo>
                <a:cubicBezTo>
                  <a:pt x="10774233" y="1234501"/>
                  <a:pt x="10695818" y="1509738"/>
                  <a:pt x="10718104" y="1625764"/>
                </a:cubicBezTo>
                <a:cubicBezTo>
                  <a:pt x="10740390" y="1741790"/>
                  <a:pt x="10686406" y="1939771"/>
                  <a:pt x="10718104" y="2120561"/>
                </a:cubicBezTo>
                <a:cubicBezTo>
                  <a:pt x="10749802" y="2301351"/>
                  <a:pt x="10660133" y="2588375"/>
                  <a:pt x="10718104" y="2709606"/>
                </a:cubicBezTo>
                <a:cubicBezTo>
                  <a:pt x="10776075" y="2830838"/>
                  <a:pt x="10703922" y="3203350"/>
                  <a:pt x="10718104" y="3345774"/>
                </a:cubicBezTo>
                <a:cubicBezTo>
                  <a:pt x="10732286" y="3488198"/>
                  <a:pt x="10697075" y="3687940"/>
                  <a:pt x="10718104" y="3793448"/>
                </a:cubicBezTo>
                <a:cubicBezTo>
                  <a:pt x="10739133" y="3898956"/>
                  <a:pt x="10665740" y="4325109"/>
                  <a:pt x="10718104" y="4712358"/>
                </a:cubicBezTo>
                <a:cubicBezTo>
                  <a:pt x="10499742" y="4714241"/>
                  <a:pt x="10360158" y="4656808"/>
                  <a:pt x="10229835" y="4712358"/>
                </a:cubicBezTo>
                <a:cubicBezTo>
                  <a:pt x="10099512" y="4767908"/>
                  <a:pt x="9690074" y="4700738"/>
                  <a:pt x="9420023" y="4712358"/>
                </a:cubicBezTo>
                <a:cubicBezTo>
                  <a:pt x="9149972" y="4723978"/>
                  <a:pt x="8931399" y="4628814"/>
                  <a:pt x="8610210" y="4712358"/>
                </a:cubicBezTo>
                <a:cubicBezTo>
                  <a:pt x="8289021" y="4795902"/>
                  <a:pt x="8463277" y="4712050"/>
                  <a:pt x="8336303" y="4712358"/>
                </a:cubicBezTo>
                <a:cubicBezTo>
                  <a:pt x="8209329" y="4712666"/>
                  <a:pt x="8137304" y="4705865"/>
                  <a:pt x="8062396" y="4712358"/>
                </a:cubicBezTo>
                <a:cubicBezTo>
                  <a:pt x="7987488" y="4718851"/>
                  <a:pt x="7662105" y="4696057"/>
                  <a:pt x="7359765" y="4712358"/>
                </a:cubicBezTo>
                <a:cubicBezTo>
                  <a:pt x="7057425" y="4728659"/>
                  <a:pt x="6817337" y="4664394"/>
                  <a:pt x="6549952" y="4712358"/>
                </a:cubicBezTo>
                <a:cubicBezTo>
                  <a:pt x="6282567" y="4760322"/>
                  <a:pt x="6350530" y="4686921"/>
                  <a:pt x="6276045" y="4712358"/>
                </a:cubicBezTo>
                <a:cubicBezTo>
                  <a:pt x="6201560" y="4737795"/>
                  <a:pt x="5899873" y="4666606"/>
                  <a:pt x="5680595" y="4712358"/>
                </a:cubicBezTo>
                <a:cubicBezTo>
                  <a:pt x="5461317" y="4758110"/>
                  <a:pt x="5351152" y="4641100"/>
                  <a:pt x="5085145" y="4712358"/>
                </a:cubicBezTo>
                <a:cubicBezTo>
                  <a:pt x="4819138" y="4783616"/>
                  <a:pt x="4651654" y="4651681"/>
                  <a:pt x="4489695" y="4712358"/>
                </a:cubicBezTo>
                <a:cubicBezTo>
                  <a:pt x="4327736" y="4773035"/>
                  <a:pt x="4188780" y="4664121"/>
                  <a:pt x="3894244" y="4712358"/>
                </a:cubicBezTo>
                <a:cubicBezTo>
                  <a:pt x="3599708" y="4760595"/>
                  <a:pt x="3432617" y="4684153"/>
                  <a:pt x="3298794" y="4712358"/>
                </a:cubicBezTo>
                <a:cubicBezTo>
                  <a:pt x="3164971" y="4740563"/>
                  <a:pt x="3101831" y="4711527"/>
                  <a:pt x="2917706" y="4712358"/>
                </a:cubicBezTo>
                <a:cubicBezTo>
                  <a:pt x="2733581" y="4713189"/>
                  <a:pt x="2363018" y="4656658"/>
                  <a:pt x="2215075" y="4712358"/>
                </a:cubicBezTo>
                <a:cubicBezTo>
                  <a:pt x="2067132" y="4768058"/>
                  <a:pt x="1898077" y="4697598"/>
                  <a:pt x="1619625" y="4712358"/>
                </a:cubicBezTo>
                <a:cubicBezTo>
                  <a:pt x="1341173" y="4727118"/>
                  <a:pt x="1274474" y="4692715"/>
                  <a:pt x="1024174" y="4712358"/>
                </a:cubicBezTo>
                <a:cubicBezTo>
                  <a:pt x="773874" y="4732001"/>
                  <a:pt x="848081" y="4709759"/>
                  <a:pt x="750267" y="4712358"/>
                </a:cubicBezTo>
                <a:cubicBezTo>
                  <a:pt x="652453" y="4714957"/>
                  <a:pt x="366231" y="4699447"/>
                  <a:pt x="0" y="4712358"/>
                </a:cubicBezTo>
                <a:cubicBezTo>
                  <a:pt x="-575" y="4518630"/>
                  <a:pt x="32684" y="4308220"/>
                  <a:pt x="0" y="4076190"/>
                </a:cubicBezTo>
                <a:cubicBezTo>
                  <a:pt x="-32684" y="3844160"/>
                  <a:pt x="37588" y="3616900"/>
                  <a:pt x="0" y="3392898"/>
                </a:cubicBezTo>
                <a:cubicBezTo>
                  <a:pt x="-37588" y="3168896"/>
                  <a:pt x="81637" y="2865294"/>
                  <a:pt x="0" y="2709606"/>
                </a:cubicBezTo>
                <a:cubicBezTo>
                  <a:pt x="-81637" y="2553918"/>
                  <a:pt x="54007" y="2426780"/>
                  <a:pt x="0" y="2167685"/>
                </a:cubicBezTo>
                <a:cubicBezTo>
                  <a:pt x="-54007" y="1908590"/>
                  <a:pt x="40108" y="1726810"/>
                  <a:pt x="0" y="1484393"/>
                </a:cubicBezTo>
                <a:cubicBezTo>
                  <a:pt x="-40108" y="1241976"/>
                  <a:pt x="22309" y="1173197"/>
                  <a:pt x="0" y="1036719"/>
                </a:cubicBezTo>
                <a:cubicBezTo>
                  <a:pt x="-22309" y="900241"/>
                  <a:pt x="38906" y="301076"/>
                  <a:pt x="0" y="0"/>
                </a:cubicBezTo>
                <a:close/>
              </a:path>
            </a:pathLst>
          </a:custGeom>
          <a:solidFill>
            <a:srgbClr val="FFF5EB"/>
          </a:solidFill>
          <a:ln>
            <a:solidFill>
              <a:srgbClr val="FFA74F"/>
            </a:solidFill>
            <a:extLst>
              <a:ext uri="{C807C97D-BFC1-408E-A445-0C87EB9F89A2}">
                <ask:lineSketchStyleProps xmlns:ask="http://schemas.microsoft.com/office/drawing/2018/sketchyshapes" sd="59181292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285750"/>
            <a:endParaRPr lang="de-AT" sz="18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B39693-31E5-F4F6-9AB7-31157D267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567"/>
            <a:ext cx="10515600" cy="1009651"/>
          </a:xfrm>
        </p:spPr>
        <p:txBody>
          <a:bodyPr/>
          <a:lstStyle/>
          <a:p>
            <a:r>
              <a:rPr lang="de-AT" dirty="0"/>
              <a:t>JOPSY Interessenprofile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C154CA-9365-1962-0674-2DD3F81ED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10</a:t>
            </a:fld>
            <a:endParaRPr lang="de-AT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75E69BF-A692-909A-55CC-D7E26003E9DE}"/>
              </a:ext>
            </a:extLst>
          </p:cNvPr>
          <p:cNvSpPr/>
          <p:nvPr/>
        </p:nvSpPr>
        <p:spPr>
          <a:xfrm>
            <a:off x="9429750" y="-2854802"/>
            <a:ext cx="7113986" cy="20659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b="0" i="0" dirty="0" err="1">
                <a:solidFill>
                  <a:schemeClr val="tx1"/>
                </a:solidFill>
                <a:effectLst/>
              </a:rPr>
              <a:t>Überzeuger:innen</a:t>
            </a:r>
            <a:r>
              <a:rPr lang="de-DE" sz="2000" b="0" i="0" dirty="0">
                <a:solidFill>
                  <a:schemeClr val="tx1"/>
                </a:solidFill>
                <a:effectLst/>
              </a:rPr>
              <a:t> übernehmen gerne Verantwortung und leiten Gruppen.</a:t>
            </a:r>
            <a:endParaRPr lang="de-DE" sz="2000" b="0" i="0" dirty="0">
              <a:solidFill>
                <a:schemeClr val="tx1"/>
              </a:solidFill>
              <a:effectLst/>
              <a:cs typeface="Calibri"/>
            </a:endParaRP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b="0" i="0" dirty="0">
                <a:solidFill>
                  <a:schemeClr val="tx1"/>
                </a:solidFill>
                <a:effectLst/>
              </a:rPr>
              <a:t>Sie setzen ihre Meinung gerne in Zusammenarbeit mit anderen durch</a:t>
            </a:r>
            <a:r>
              <a:rPr lang="de-DE" sz="2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B46A3E8-1D55-9FD9-92B3-513B1BB8D5FD}"/>
              </a:ext>
            </a:extLst>
          </p:cNvPr>
          <p:cNvSpPr txBox="1"/>
          <p:nvPr/>
        </p:nvSpPr>
        <p:spPr>
          <a:xfrm>
            <a:off x="1504950" y="4239882"/>
            <a:ext cx="9182100" cy="1631216"/>
          </a:xfrm>
          <a:prstGeom prst="rect">
            <a:avLst/>
          </a:prstGeom>
          <a:noFill/>
          <a:ln w="57150">
            <a:solidFill>
              <a:srgbClr val="ECBB3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DE" sz="2000" b="1" i="0" dirty="0">
                <a:solidFill>
                  <a:srgbClr val="374151"/>
                </a:solidFill>
                <a:effectLst/>
              </a:rPr>
              <a:t>Berufe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Berufe, die zu diesem Typ passen, sind beispielsweise im Gesundheits- und Sozialsystem, wie </a:t>
            </a:r>
            <a:r>
              <a:rPr lang="de-AT" sz="2000" b="0" i="0" dirty="0" err="1">
                <a:solidFill>
                  <a:srgbClr val="374151"/>
                </a:solidFill>
                <a:effectLst/>
                <a:cs typeface="Calibri"/>
              </a:rPr>
              <a:t>Lehrer:in</a:t>
            </a: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, </a:t>
            </a:r>
            <a:r>
              <a:rPr lang="de-AT" sz="2000" b="0" i="0" dirty="0" err="1">
                <a:solidFill>
                  <a:srgbClr val="374151"/>
                </a:solidFill>
                <a:effectLst/>
                <a:cs typeface="Calibri"/>
              </a:rPr>
              <a:t>Pfleger:in</a:t>
            </a: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, Arzt/Ärztin oder </a:t>
            </a:r>
            <a:r>
              <a:rPr lang="de-AT" sz="2000" b="0" i="0" dirty="0" err="1">
                <a:solidFill>
                  <a:srgbClr val="374151"/>
                </a:solidFill>
                <a:effectLst/>
                <a:cs typeface="Calibri"/>
              </a:rPr>
              <a:t>Psycholog:in</a:t>
            </a: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. 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Auch in der Personalabteilung von Unternehmen können sie gut arbeiten.</a:t>
            </a:r>
          </a:p>
        </p:txBody>
      </p:sp>
      <p:sp>
        <p:nvSpPr>
          <p:cNvPr id="9" name="Rechteck: gefaltete Ecke 8">
            <a:extLst>
              <a:ext uri="{FF2B5EF4-FFF2-40B4-BE49-F238E27FC236}">
                <a16:creationId xmlns:a16="http://schemas.microsoft.com/office/drawing/2014/main" id="{8ED622DC-4EBF-CE78-D957-158E5F083369}"/>
              </a:ext>
            </a:extLst>
          </p:cNvPr>
          <p:cNvSpPr/>
          <p:nvPr/>
        </p:nvSpPr>
        <p:spPr>
          <a:xfrm rot="593982">
            <a:off x="6324320" y="1458640"/>
            <a:ext cx="4845968" cy="2554489"/>
          </a:xfrm>
          <a:prstGeom prst="foldedCorner">
            <a:avLst/>
          </a:prstGeom>
          <a:solidFill>
            <a:srgbClr val="FFCB97"/>
          </a:solidFill>
          <a:ln>
            <a:solidFill>
              <a:srgbClr val="FFA74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algn="l">
              <a:spcBef>
                <a:spcPts val="600"/>
              </a:spcBef>
              <a:spcAft>
                <a:spcPts val="600"/>
              </a:spcAft>
            </a:pPr>
            <a:endParaRPr lang="de-DE" sz="2000" b="0" i="0" dirty="0">
              <a:solidFill>
                <a:schemeClr val="tx1"/>
              </a:solidFill>
              <a:effectLst/>
            </a:endParaRPr>
          </a:p>
          <a:p>
            <a:pPr marL="457200"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 err="1">
                <a:solidFill>
                  <a:schemeClr val="tx1"/>
                </a:solidFill>
                <a:effectLst/>
              </a:rPr>
              <a:t>Helfer:innen</a:t>
            </a:r>
            <a:r>
              <a:rPr lang="de-AT" sz="2000" b="0" i="0" dirty="0">
                <a:solidFill>
                  <a:schemeClr val="tx1"/>
                </a:solidFill>
                <a:effectLst/>
              </a:rPr>
              <a:t> arbeiten gerne mit anderen zusammen und unterstützen diese.</a:t>
            </a:r>
          </a:p>
          <a:p>
            <a:pPr marL="457200"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chemeClr val="tx1"/>
                </a:solidFill>
                <a:effectLst/>
              </a:rPr>
              <a:t>Sie haben Freude daran, anderen Menschen zu helfen, ihnen etwas beizubringen oder sie zu trainieren.</a:t>
            </a:r>
          </a:p>
        </p:txBody>
      </p:sp>
      <p:pic>
        <p:nvPicPr>
          <p:cNvPr id="11" name="Grafik 10" descr="Anheften mit einfarbiger Füllung">
            <a:extLst>
              <a:ext uri="{FF2B5EF4-FFF2-40B4-BE49-F238E27FC236}">
                <a16:creationId xmlns:a16="http://schemas.microsoft.com/office/drawing/2014/main" id="{1DB6DA92-35B0-EB05-C83E-92F683B34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0927716" y="1616828"/>
            <a:ext cx="609600" cy="60960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9DEECD2A-08C5-A88D-4244-9CC9144D83A1}"/>
              </a:ext>
            </a:extLst>
          </p:cNvPr>
          <p:cNvSpPr txBox="1"/>
          <p:nvPr/>
        </p:nvSpPr>
        <p:spPr>
          <a:xfrm>
            <a:off x="927236" y="3175099"/>
            <a:ext cx="2444613" cy="461665"/>
          </a:xfrm>
          <a:prstGeom prst="rect">
            <a:avLst/>
          </a:prstGeom>
          <a:solidFill>
            <a:srgbClr val="ECBB31"/>
          </a:solidFill>
          <a:ln>
            <a:solidFill>
              <a:srgbClr val="ECBB3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HELFER:IN</a:t>
            </a:r>
          </a:p>
        </p:txBody>
      </p:sp>
      <p:pic>
        <p:nvPicPr>
          <p:cNvPr id="3" name="Grafik 2" descr="Rechte Gehirnhälfte mit einfarbiger Füllung">
            <a:extLst>
              <a:ext uri="{FF2B5EF4-FFF2-40B4-BE49-F238E27FC236}">
                <a16:creationId xmlns:a16="http://schemas.microsoft.com/office/drawing/2014/main" id="{A0D27B4C-AC69-27A2-31A4-EDF53DB3D3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5542" y="1222159"/>
            <a:ext cx="2268000" cy="22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015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BF5378-9DF8-3277-7DB4-DD105D56D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2</a:t>
            </a:fld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998732-C0E7-3DF3-336A-1333263F27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AT" sz="4800" dirty="0"/>
              <a:t>Interessen und Stärken</a:t>
            </a:r>
          </a:p>
          <a:p>
            <a:r>
              <a:rPr lang="de-AT" sz="4000" dirty="0"/>
              <a:t>Vertiefung 1</a:t>
            </a:r>
          </a:p>
        </p:txBody>
      </p:sp>
    </p:spTree>
    <p:extLst>
      <p:ext uri="{BB962C8B-B14F-4D97-AF65-F5344CB8AC3E}">
        <p14:creationId xmlns:p14="http://schemas.microsoft.com/office/powerpoint/2010/main" val="2315969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B39693-31E5-F4F6-9AB7-31157D267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Anleitung JOPSY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C154CA-9365-1962-0674-2DD3F81ED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3</a:t>
            </a:fld>
            <a:endParaRPr lang="de-AT"/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ECAEE9C6-C97C-E9F5-A5D7-AD5C80F549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15" y="1690688"/>
            <a:ext cx="3136293" cy="45649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465E66D0-D9E6-5AB2-3540-A9CAD81B06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" b="47225"/>
          <a:stretch/>
        </p:blipFill>
        <p:spPr>
          <a:xfrm>
            <a:off x="4471643" y="2396504"/>
            <a:ext cx="3248550" cy="290608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30E094A-26B8-1E9E-830E-A4DAE8D57B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82"/>
          <a:stretch/>
        </p:blipFill>
        <p:spPr>
          <a:xfrm>
            <a:off x="8501428" y="2484366"/>
            <a:ext cx="3494334" cy="2730359"/>
          </a:xfrm>
          <a:prstGeom prst="rect">
            <a:avLst/>
          </a:prstGeom>
        </p:spPr>
      </p:pic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F6715586-261B-67A5-1B2F-B4AB3F210A9B}"/>
              </a:ext>
            </a:extLst>
          </p:cNvPr>
          <p:cNvSpPr/>
          <p:nvPr/>
        </p:nvSpPr>
        <p:spPr>
          <a:xfrm>
            <a:off x="3770308" y="3410100"/>
            <a:ext cx="701335" cy="878889"/>
          </a:xfrm>
          <a:custGeom>
            <a:avLst/>
            <a:gdLst>
              <a:gd name="connsiteX0" fmla="*/ 0 w 701335"/>
              <a:gd name="connsiteY0" fmla="*/ 219722 h 878889"/>
              <a:gd name="connsiteX1" fmla="*/ 350668 w 701335"/>
              <a:gd name="connsiteY1" fmla="*/ 219722 h 878889"/>
              <a:gd name="connsiteX2" fmla="*/ 350668 w 701335"/>
              <a:gd name="connsiteY2" fmla="*/ 0 h 878889"/>
              <a:gd name="connsiteX3" fmla="*/ 701335 w 701335"/>
              <a:gd name="connsiteY3" fmla="*/ 439445 h 878889"/>
              <a:gd name="connsiteX4" fmla="*/ 350668 w 701335"/>
              <a:gd name="connsiteY4" fmla="*/ 878889 h 878889"/>
              <a:gd name="connsiteX5" fmla="*/ 350668 w 701335"/>
              <a:gd name="connsiteY5" fmla="*/ 659167 h 878889"/>
              <a:gd name="connsiteX6" fmla="*/ 0 w 701335"/>
              <a:gd name="connsiteY6" fmla="*/ 659167 h 878889"/>
              <a:gd name="connsiteX7" fmla="*/ 0 w 701335"/>
              <a:gd name="connsiteY7" fmla="*/ 219722 h 87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335" h="878889" fill="none" extrusionOk="0">
                <a:moveTo>
                  <a:pt x="0" y="219722"/>
                </a:moveTo>
                <a:cubicBezTo>
                  <a:pt x="62616" y="205782"/>
                  <a:pt x="192204" y="205022"/>
                  <a:pt x="350668" y="219722"/>
                </a:cubicBezTo>
                <a:cubicBezTo>
                  <a:pt x="333339" y="126869"/>
                  <a:pt x="361530" y="65435"/>
                  <a:pt x="350668" y="0"/>
                </a:cubicBezTo>
                <a:cubicBezTo>
                  <a:pt x="463669" y="124961"/>
                  <a:pt x="530088" y="282478"/>
                  <a:pt x="701335" y="439445"/>
                </a:cubicBezTo>
                <a:cubicBezTo>
                  <a:pt x="660343" y="551696"/>
                  <a:pt x="428984" y="812695"/>
                  <a:pt x="350668" y="878889"/>
                </a:cubicBezTo>
                <a:cubicBezTo>
                  <a:pt x="357585" y="774064"/>
                  <a:pt x="357604" y="751442"/>
                  <a:pt x="350668" y="659167"/>
                </a:cubicBezTo>
                <a:cubicBezTo>
                  <a:pt x="220274" y="632637"/>
                  <a:pt x="93781" y="641420"/>
                  <a:pt x="0" y="659167"/>
                </a:cubicBezTo>
                <a:cubicBezTo>
                  <a:pt x="5359" y="493014"/>
                  <a:pt x="-10520" y="420093"/>
                  <a:pt x="0" y="219722"/>
                </a:cubicBezTo>
                <a:close/>
              </a:path>
              <a:path w="701335" h="878889" stroke="0" extrusionOk="0">
                <a:moveTo>
                  <a:pt x="0" y="219722"/>
                </a:moveTo>
                <a:cubicBezTo>
                  <a:pt x="128485" y="194700"/>
                  <a:pt x="284667" y="227361"/>
                  <a:pt x="350668" y="219722"/>
                </a:cubicBezTo>
                <a:cubicBezTo>
                  <a:pt x="344893" y="184541"/>
                  <a:pt x="366745" y="103852"/>
                  <a:pt x="350668" y="0"/>
                </a:cubicBezTo>
                <a:cubicBezTo>
                  <a:pt x="470185" y="157850"/>
                  <a:pt x="611383" y="301196"/>
                  <a:pt x="701335" y="439445"/>
                </a:cubicBezTo>
                <a:cubicBezTo>
                  <a:pt x="634290" y="586178"/>
                  <a:pt x="441894" y="720477"/>
                  <a:pt x="350668" y="878889"/>
                </a:cubicBezTo>
                <a:cubicBezTo>
                  <a:pt x="340396" y="844595"/>
                  <a:pt x="364634" y="766330"/>
                  <a:pt x="350668" y="659167"/>
                </a:cubicBezTo>
                <a:cubicBezTo>
                  <a:pt x="267304" y="653191"/>
                  <a:pt x="46658" y="670820"/>
                  <a:pt x="0" y="659167"/>
                </a:cubicBezTo>
                <a:cubicBezTo>
                  <a:pt x="-25954" y="591942"/>
                  <a:pt x="-36580" y="431908"/>
                  <a:pt x="0" y="219722"/>
                </a:cubicBezTo>
                <a:close/>
              </a:path>
            </a:pathLst>
          </a:custGeom>
          <a:solidFill>
            <a:srgbClr val="FFCC66"/>
          </a:solidFill>
          <a:ln w="28575">
            <a:solidFill>
              <a:srgbClr val="FFA74F"/>
            </a:solidFill>
            <a:extLst>
              <a:ext uri="{C807C97D-BFC1-408E-A445-0C87EB9F89A2}">
                <ask:lineSketchStyleProps xmlns:ask="http://schemas.microsoft.com/office/drawing/2018/sketchyshapes" sd="1363887920">
                  <a:prstGeom prst="rightArrow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1B2CEA99-50C3-8791-C052-F2BC47065A9F}"/>
              </a:ext>
            </a:extLst>
          </p:cNvPr>
          <p:cNvSpPr/>
          <p:nvPr/>
        </p:nvSpPr>
        <p:spPr>
          <a:xfrm>
            <a:off x="7800093" y="3533693"/>
            <a:ext cx="701335" cy="878889"/>
          </a:xfrm>
          <a:custGeom>
            <a:avLst/>
            <a:gdLst>
              <a:gd name="connsiteX0" fmla="*/ 0 w 701335"/>
              <a:gd name="connsiteY0" fmla="*/ 219722 h 878889"/>
              <a:gd name="connsiteX1" fmla="*/ 350668 w 701335"/>
              <a:gd name="connsiteY1" fmla="*/ 219722 h 878889"/>
              <a:gd name="connsiteX2" fmla="*/ 350668 w 701335"/>
              <a:gd name="connsiteY2" fmla="*/ 0 h 878889"/>
              <a:gd name="connsiteX3" fmla="*/ 701335 w 701335"/>
              <a:gd name="connsiteY3" fmla="*/ 439445 h 878889"/>
              <a:gd name="connsiteX4" fmla="*/ 350668 w 701335"/>
              <a:gd name="connsiteY4" fmla="*/ 878889 h 878889"/>
              <a:gd name="connsiteX5" fmla="*/ 350668 w 701335"/>
              <a:gd name="connsiteY5" fmla="*/ 659167 h 878889"/>
              <a:gd name="connsiteX6" fmla="*/ 0 w 701335"/>
              <a:gd name="connsiteY6" fmla="*/ 659167 h 878889"/>
              <a:gd name="connsiteX7" fmla="*/ 0 w 701335"/>
              <a:gd name="connsiteY7" fmla="*/ 219722 h 87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335" h="878889" fill="none" extrusionOk="0">
                <a:moveTo>
                  <a:pt x="0" y="219722"/>
                </a:moveTo>
                <a:cubicBezTo>
                  <a:pt x="62616" y="205782"/>
                  <a:pt x="192204" y="205022"/>
                  <a:pt x="350668" y="219722"/>
                </a:cubicBezTo>
                <a:cubicBezTo>
                  <a:pt x="333339" y="126869"/>
                  <a:pt x="361530" y="65435"/>
                  <a:pt x="350668" y="0"/>
                </a:cubicBezTo>
                <a:cubicBezTo>
                  <a:pt x="463669" y="124961"/>
                  <a:pt x="530088" y="282478"/>
                  <a:pt x="701335" y="439445"/>
                </a:cubicBezTo>
                <a:cubicBezTo>
                  <a:pt x="660343" y="551696"/>
                  <a:pt x="428984" y="812695"/>
                  <a:pt x="350668" y="878889"/>
                </a:cubicBezTo>
                <a:cubicBezTo>
                  <a:pt x="357585" y="774064"/>
                  <a:pt x="357604" y="751442"/>
                  <a:pt x="350668" y="659167"/>
                </a:cubicBezTo>
                <a:cubicBezTo>
                  <a:pt x="220274" y="632637"/>
                  <a:pt x="93781" y="641420"/>
                  <a:pt x="0" y="659167"/>
                </a:cubicBezTo>
                <a:cubicBezTo>
                  <a:pt x="5359" y="493014"/>
                  <a:pt x="-10520" y="420093"/>
                  <a:pt x="0" y="219722"/>
                </a:cubicBezTo>
                <a:close/>
              </a:path>
              <a:path w="701335" h="878889" stroke="0" extrusionOk="0">
                <a:moveTo>
                  <a:pt x="0" y="219722"/>
                </a:moveTo>
                <a:cubicBezTo>
                  <a:pt x="128485" y="194700"/>
                  <a:pt x="284667" y="227361"/>
                  <a:pt x="350668" y="219722"/>
                </a:cubicBezTo>
                <a:cubicBezTo>
                  <a:pt x="344893" y="184541"/>
                  <a:pt x="366745" y="103852"/>
                  <a:pt x="350668" y="0"/>
                </a:cubicBezTo>
                <a:cubicBezTo>
                  <a:pt x="470185" y="157850"/>
                  <a:pt x="611383" y="301196"/>
                  <a:pt x="701335" y="439445"/>
                </a:cubicBezTo>
                <a:cubicBezTo>
                  <a:pt x="634290" y="586178"/>
                  <a:pt x="441894" y="720477"/>
                  <a:pt x="350668" y="878889"/>
                </a:cubicBezTo>
                <a:cubicBezTo>
                  <a:pt x="340396" y="844595"/>
                  <a:pt x="364634" y="766330"/>
                  <a:pt x="350668" y="659167"/>
                </a:cubicBezTo>
                <a:cubicBezTo>
                  <a:pt x="267304" y="653191"/>
                  <a:pt x="46658" y="670820"/>
                  <a:pt x="0" y="659167"/>
                </a:cubicBezTo>
                <a:cubicBezTo>
                  <a:pt x="-25954" y="591942"/>
                  <a:pt x="-36580" y="431908"/>
                  <a:pt x="0" y="219722"/>
                </a:cubicBezTo>
                <a:close/>
              </a:path>
            </a:pathLst>
          </a:custGeom>
          <a:solidFill>
            <a:srgbClr val="FFCC66"/>
          </a:solidFill>
          <a:ln w="28575">
            <a:solidFill>
              <a:srgbClr val="FFA74F"/>
            </a:solidFill>
            <a:extLst>
              <a:ext uri="{C807C97D-BFC1-408E-A445-0C87EB9F89A2}">
                <ask:lineSketchStyleProps xmlns:ask="http://schemas.microsoft.com/office/drawing/2018/sketchyshapes" sd="1363887920">
                  <a:prstGeom prst="rightArrow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40AB0F3-548E-3ACF-9238-48040CED8542}"/>
              </a:ext>
            </a:extLst>
          </p:cNvPr>
          <p:cNvSpPr txBox="1"/>
          <p:nvPr/>
        </p:nvSpPr>
        <p:spPr>
          <a:xfrm>
            <a:off x="90293" y="6401373"/>
            <a:ext cx="951090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900" dirty="0">
                <a:effectLst/>
                <a:latin typeface="Lexend"/>
                <a:ea typeface="Calibri" panose="020F0502020204030204" pitchFamily="34" charset="0"/>
                <a:cs typeface="Times New Roman (Textkörper CS)"/>
              </a:rPr>
              <a:t>Quelle: </a:t>
            </a:r>
            <a:r>
              <a:rPr lang="de-AT" sz="900" dirty="0">
                <a:solidFill>
                  <a:srgbClr val="484848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</a:rPr>
              <a:t>Arbeiterkammer Wien (2021) Schritt für Schritt Anleitung AK-App </a:t>
            </a:r>
            <a:r>
              <a:rPr lang="de-AT" sz="900" dirty="0" err="1">
                <a:solidFill>
                  <a:srgbClr val="484848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</a:rPr>
              <a:t>Jopsy</a:t>
            </a:r>
            <a:r>
              <a:rPr lang="de-AT" sz="900" dirty="0">
                <a:solidFill>
                  <a:srgbClr val="484848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</a:rPr>
              <a:t> </a:t>
            </a:r>
            <a:r>
              <a:rPr lang="de-AT" sz="900" u="sng" dirty="0">
                <a:solidFill>
                  <a:srgbClr val="484848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  <a:hlinkClick r:id="rId4"/>
              </a:rPr>
              <a:t>https://ooe.arbeiterkammer.at/service/workshopzentrumdialog/BJK_2021_APP-Jopsy-Schritt-fuer-Schritt-Anleitung.pdf</a:t>
            </a:r>
            <a:r>
              <a:rPr lang="de-AT" sz="900" dirty="0">
                <a:solidFill>
                  <a:srgbClr val="484848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</a:rPr>
              <a:t>. </a:t>
            </a:r>
          </a:p>
          <a:p>
            <a:r>
              <a:rPr lang="de-AT" sz="900" dirty="0">
                <a:solidFill>
                  <a:srgbClr val="484848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</a:rPr>
              <a:t>Zugriff am 29.09.2024</a:t>
            </a:r>
          </a:p>
          <a:p>
            <a:endParaRPr lang="de-AT" sz="900" dirty="0"/>
          </a:p>
        </p:txBody>
      </p:sp>
    </p:spTree>
    <p:extLst>
      <p:ext uri="{BB962C8B-B14F-4D97-AF65-F5344CB8AC3E}">
        <p14:creationId xmlns:p14="http://schemas.microsoft.com/office/powerpoint/2010/main" val="277639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>
            <a:extLst>
              <a:ext uri="{FF2B5EF4-FFF2-40B4-BE49-F238E27FC236}">
                <a16:creationId xmlns:a16="http://schemas.microsoft.com/office/drawing/2014/main" id="{EC89EE1D-A499-837E-65C2-330A88842AB4}"/>
              </a:ext>
            </a:extLst>
          </p:cNvPr>
          <p:cNvSpPr/>
          <p:nvPr/>
        </p:nvSpPr>
        <p:spPr>
          <a:xfrm>
            <a:off x="736948" y="1445499"/>
            <a:ext cx="10718104" cy="4712358"/>
          </a:xfrm>
          <a:custGeom>
            <a:avLst/>
            <a:gdLst>
              <a:gd name="connsiteX0" fmla="*/ 0 w 10718104"/>
              <a:gd name="connsiteY0" fmla="*/ 0 h 4712358"/>
              <a:gd name="connsiteX1" fmla="*/ 273907 w 10718104"/>
              <a:gd name="connsiteY1" fmla="*/ 0 h 4712358"/>
              <a:gd name="connsiteX2" fmla="*/ 869357 w 10718104"/>
              <a:gd name="connsiteY2" fmla="*/ 0 h 4712358"/>
              <a:gd name="connsiteX3" fmla="*/ 1357627 w 10718104"/>
              <a:gd name="connsiteY3" fmla="*/ 0 h 4712358"/>
              <a:gd name="connsiteX4" fmla="*/ 1631534 w 10718104"/>
              <a:gd name="connsiteY4" fmla="*/ 0 h 4712358"/>
              <a:gd name="connsiteX5" fmla="*/ 2441346 w 10718104"/>
              <a:gd name="connsiteY5" fmla="*/ 0 h 4712358"/>
              <a:gd name="connsiteX6" fmla="*/ 3143977 w 10718104"/>
              <a:gd name="connsiteY6" fmla="*/ 0 h 4712358"/>
              <a:gd name="connsiteX7" fmla="*/ 3846608 w 10718104"/>
              <a:gd name="connsiteY7" fmla="*/ 0 h 4712358"/>
              <a:gd name="connsiteX8" fmla="*/ 4442059 w 10718104"/>
              <a:gd name="connsiteY8" fmla="*/ 0 h 4712358"/>
              <a:gd name="connsiteX9" fmla="*/ 5037509 w 10718104"/>
              <a:gd name="connsiteY9" fmla="*/ 0 h 4712358"/>
              <a:gd name="connsiteX10" fmla="*/ 5311416 w 10718104"/>
              <a:gd name="connsiteY10" fmla="*/ 0 h 4712358"/>
              <a:gd name="connsiteX11" fmla="*/ 5692504 w 10718104"/>
              <a:gd name="connsiteY11" fmla="*/ 0 h 4712358"/>
              <a:gd name="connsiteX12" fmla="*/ 5966411 w 10718104"/>
              <a:gd name="connsiteY12" fmla="*/ 0 h 4712358"/>
              <a:gd name="connsiteX13" fmla="*/ 6454680 w 10718104"/>
              <a:gd name="connsiteY13" fmla="*/ 0 h 4712358"/>
              <a:gd name="connsiteX14" fmla="*/ 6942950 w 10718104"/>
              <a:gd name="connsiteY14" fmla="*/ 0 h 4712358"/>
              <a:gd name="connsiteX15" fmla="*/ 7752762 w 10718104"/>
              <a:gd name="connsiteY15" fmla="*/ 0 h 4712358"/>
              <a:gd name="connsiteX16" fmla="*/ 8026669 w 10718104"/>
              <a:gd name="connsiteY16" fmla="*/ 0 h 4712358"/>
              <a:gd name="connsiteX17" fmla="*/ 8729300 w 10718104"/>
              <a:gd name="connsiteY17" fmla="*/ 0 h 4712358"/>
              <a:gd name="connsiteX18" fmla="*/ 9324750 w 10718104"/>
              <a:gd name="connsiteY18" fmla="*/ 0 h 4712358"/>
              <a:gd name="connsiteX19" fmla="*/ 9598658 w 10718104"/>
              <a:gd name="connsiteY19" fmla="*/ 0 h 4712358"/>
              <a:gd name="connsiteX20" fmla="*/ 10718104 w 10718104"/>
              <a:gd name="connsiteY20" fmla="*/ 0 h 4712358"/>
              <a:gd name="connsiteX21" fmla="*/ 10718104 w 10718104"/>
              <a:gd name="connsiteY21" fmla="*/ 683292 h 4712358"/>
              <a:gd name="connsiteX22" fmla="*/ 10718104 w 10718104"/>
              <a:gd name="connsiteY22" fmla="*/ 1366584 h 4712358"/>
              <a:gd name="connsiteX23" fmla="*/ 10718104 w 10718104"/>
              <a:gd name="connsiteY23" fmla="*/ 2002752 h 4712358"/>
              <a:gd name="connsiteX24" fmla="*/ 10718104 w 10718104"/>
              <a:gd name="connsiteY24" fmla="*/ 2544673 h 4712358"/>
              <a:gd name="connsiteX25" fmla="*/ 10718104 w 10718104"/>
              <a:gd name="connsiteY25" fmla="*/ 2992347 h 4712358"/>
              <a:gd name="connsiteX26" fmla="*/ 10718104 w 10718104"/>
              <a:gd name="connsiteY26" fmla="*/ 3628516 h 4712358"/>
              <a:gd name="connsiteX27" fmla="*/ 10718104 w 10718104"/>
              <a:gd name="connsiteY27" fmla="*/ 4170437 h 4712358"/>
              <a:gd name="connsiteX28" fmla="*/ 10718104 w 10718104"/>
              <a:gd name="connsiteY28" fmla="*/ 4712358 h 4712358"/>
              <a:gd name="connsiteX29" fmla="*/ 10229835 w 10718104"/>
              <a:gd name="connsiteY29" fmla="*/ 4712358 h 4712358"/>
              <a:gd name="connsiteX30" fmla="*/ 9741566 w 10718104"/>
              <a:gd name="connsiteY30" fmla="*/ 4712358 h 4712358"/>
              <a:gd name="connsiteX31" fmla="*/ 9253296 w 10718104"/>
              <a:gd name="connsiteY31" fmla="*/ 4712358 h 4712358"/>
              <a:gd name="connsiteX32" fmla="*/ 8550665 w 10718104"/>
              <a:gd name="connsiteY32" fmla="*/ 4712358 h 4712358"/>
              <a:gd name="connsiteX33" fmla="*/ 7740853 w 10718104"/>
              <a:gd name="connsiteY33" fmla="*/ 4712358 h 4712358"/>
              <a:gd name="connsiteX34" fmla="*/ 7466946 w 10718104"/>
              <a:gd name="connsiteY34" fmla="*/ 4712358 h 4712358"/>
              <a:gd name="connsiteX35" fmla="*/ 6978677 w 10718104"/>
              <a:gd name="connsiteY35" fmla="*/ 4712358 h 4712358"/>
              <a:gd name="connsiteX36" fmla="*/ 6704770 w 10718104"/>
              <a:gd name="connsiteY36" fmla="*/ 4712358 h 4712358"/>
              <a:gd name="connsiteX37" fmla="*/ 6002138 w 10718104"/>
              <a:gd name="connsiteY37" fmla="*/ 4712358 h 4712358"/>
              <a:gd name="connsiteX38" fmla="*/ 5728231 w 10718104"/>
              <a:gd name="connsiteY38" fmla="*/ 4712358 h 4712358"/>
              <a:gd name="connsiteX39" fmla="*/ 5132781 w 10718104"/>
              <a:gd name="connsiteY39" fmla="*/ 4712358 h 4712358"/>
              <a:gd name="connsiteX40" fmla="*/ 4430150 w 10718104"/>
              <a:gd name="connsiteY40" fmla="*/ 4712358 h 4712358"/>
              <a:gd name="connsiteX41" fmla="*/ 3941880 w 10718104"/>
              <a:gd name="connsiteY41" fmla="*/ 4712358 h 4712358"/>
              <a:gd name="connsiteX42" fmla="*/ 3346430 w 10718104"/>
              <a:gd name="connsiteY42" fmla="*/ 4712358 h 4712358"/>
              <a:gd name="connsiteX43" fmla="*/ 3072523 w 10718104"/>
              <a:gd name="connsiteY43" fmla="*/ 4712358 h 4712358"/>
              <a:gd name="connsiteX44" fmla="*/ 2584254 w 10718104"/>
              <a:gd name="connsiteY44" fmla="*/ 4712358 h 4712358"/>
              <a:gd name="connsiteX45" fmla="*/ 2203166 w 10718104"/>
              <a:gd name="connsiteY45" fmla="*/ 4712358 h 4712358"/>
              <a:gd name="connsiteX46" fmla="*/ 1929259 w 10718104"/>
              <a:gd name="connsiteY46" fmla="*/ 4712358 h 4712358"/>
              <a:gd name="connsiteX47" fmla="*/ 1655352 w 10718104"/>
              <a:gd name="connsiteY47" fmla="*/ 4712358 h 4712358"/>
              <a:gd name="connsiteX48" fmla="*/ 1059901 w 10718104"/>
              <a:gd name="connsiteY48" fmla="*/ 4712358 h 4712358"/>
              <a:gd name="connsiteX49" fmla="*/ 0 w 10718104"/>
              <a:gd name="connsiteY49" fmla="*/ 4712358 h 4712358"/>
              <a:gd name="connsiteX50" fmla="*/ 0 w 10718104"/>
              <a:gd name="connsiteY50" fmla="*/ 4264684 h 4712358"/>
              <a:gd name="connsiteX51" fmla="*/ 0 w 10718104"/>
              <a:gd name="connsiteY51" fmla="*/ 3722763 h 4712358"/>
              <a:gd name="connsiteX52" fmla="*/ 0 w 10718104"/>
              <a:gd name="connsiteY52" fmla="*/ 3039471 h 4712358"/>
              <a:gd name="connsiteX53" fmla="*/ 0 w 10718104"/>
              <a:gd name="connsiteY53" fmla="*/ 2403303 h 4712358"/>
              <a:gd name="connsiteX54" fmla="*/ 0 w 10718104"/>
              <a:gd name="connsiteY54" fmla="*/ 1955629 h 4712358"/>
              <a:gd name="connsiteX55" fmla="*/ 0 w 10718104"/>
              <a:gd name="connsiteY55" fmla="*/ 1413707 h 4712358"/>
              <a:gd name="connsiteX56" fmla="*/ 0 w 10718104"/>
              <a:gd name="connsiteY56" fmla="*/ 871786 h 4712358"/>
              <a:gd name="connsiteX57" fmla="*/ 0 w 10718104"/>
              <a:gd name="connsiteY57" fmla="*/ 0 h 471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0718104" h="4712358" fill="none" extrusionOk="0">
                <a:moveTo>
                  <a:pt x="0" y="0"/>
                </a:moveTo>
                <a:cubicBezTo>
                  <a:pt x="129837" y="-19550"/>
                  <a:pt x="193540" y="13779"/>
                  <a:pt x="273907" y="0"/>
                </a:cubicBezTo>
                <a:cubicBezTo>
                  <a:pt x="354274" y="-13779"/>
                  <a:pt x="697466" y="52164"/>
                  <a:pt x="869357" y="0"/>
                </a:cubicBezTo>
                <a:cubicBezTo>
                  <a:pt x="1041248" y="-52164"/>
                  <a:pt x="1242920" y="31140"/>
                  <a:pt x="1357627" y="0"/>
                </a:cubicBezTo>
                <a:cubicBezTo>
                  <a:pt x="1472334" y="-31140"/>
                  <a:pt x="1527567" y="3829"/>
                  <a:pt x="1631534" y="0"/>
                </a:cubicBezTo>
                <a:cubicBezTo>
                  <a:pt x="1735501" y="-3829"/>
                  <a:pt x="2127721" y="62418"/>
                  <a:pt x="2441346" y="0"/>
                </a:cubicBezTo>
                <a:cubicBezTo>
                  <a:pt x="2754971" y="-62418"/>
                  <a:pt x="2864149" y="18498"/>
                  <a:pt x="3143977" y="0"/>
                </a:cubicBezTo>
                <a:cubicBezTo>
                  <a:pt x="3423805" y="-18498"/>
                  <a:pt x="3590966" y="68481"/>
                  <a:pt x="3846608" y="0"/>
                </a:cubicBezTo>
                <a:cubicBezTo>
                  <a:pt x="4102250" y="-68481"/>
                  <a:pt x="4238235" y="35967"/>
                  <a:pt x="4442059" y="0"/>
                </a:cubicBezTo>
                <a:cubicBezTo>
                  <a:pt x="4645883" y="-35967"/>
                  <a:pt x="4899077" y="19500"/>
                  <a:pt x="5037509" y="0"/>
                </a:cubicBezTo>
                <a:cubicBezTo>
                  <a:pt x="5175941" y="-19500"/>
                  <a:pt x="5232622" y="23668"/>
                  <a:pt x="5311416" y="0"/>
                </a:cubicBezTo>
                <a:cubicBezTo>
                  <a:pt x="5390210" y="-23668"/>
                  <a:pt x="5590919" y="35285"/>
                  <a:pt x="5692504" y="0"/>
                </a:cubicBezTo>
                <a:cubicBezTo>
                  <a:pt x="5794089" y="-35285"/>
                  <a:pt x="5910244" y="24785"/>
                  <a:pt x="5966411" y="0"/>
                </a:cubicBezTo>
                <a:cubicBezTo>
                  <a:pt x="6022578" y="-24785"/>
                  <a:pt x="6221375" y="21519"/>
                  <a:pt x="6454680" y="0"/>
                </a:cubicBezTo>
                <a:cubicBezTo>
                  <a:pt x="6687985" y="-21519"/>
                  <a:pt x="6731268" y="690"/>
                  <a:pt x="6942950" y="0"/>
                </a:cubicBezTo>
                <a:cubicBezTo>
                  <a:pt x="7154632" y="-690"/>
                  <a:pt x="7392133" y="34358"/>
                  <a:pt x="7752762" y="0"/>
                </a:cubicBezTo>
                <a:cubicBezTo>
                  <a:pt x="8113391" y="-34358"/>
                  <a:pt x="7941605" y="30469"/>
                  <a:pt x="8026669" y="0"/>
                </a:cubicBezTo>
                <a:cubicBezTo>
                  <a:pt x="8111733" y="-30469"/>
                  <a:pt x="8500680" y="76183"/>
                  <a:pt x="8729300" y="0"/>
                </a:cubicBezTo>
                <a:cubicBezTo>
                  <a:pt x="8957920" y="-76183"/>
                  <a:pt x="9044732" y="49001"/>
                  <a:pt x="9324750" y="0"/>
                </a:cubicBezTo>
                <a:cubicBezTo>
                  <a:pt x="9604768" y="-49001"/>
                  <a:pt x="9490872" y="22101"/>
                  <a:pt x="9598658" y="0"/>
                </a:cubicBezTo>
                <a:cubicBezTo>
                  <a:pt x="9706444" y="-22101"/>
                  <a:pt x="10279885" y="127735"/>
                  <a:pt x="10718104" y="0"/>
                </a:cubicBezTo>
                <a:cubicBezTo>
                  <a:pt x="10764530" y="203081"/>
                  <a:pt x="10700310" y="380160"/>
                  <a:pt x="10718104" y="683292"/>
                </a:cubicBezTo>
                <a:cubicBezTo>
                  <a:pt x="10735898" y="986424"/>
                  <a:pt x="10661925" y="1086754"/>
                  <a:pt x="10718104" y="1366584"/>
                </a:cubicBezTo>
                <a:cubicBezTo>
                  <a:pt x="10774283" y="1646414"/>
                  <a:pt x="10650995" y="1820173"/>
                  <a:pt x="10718104" y="2002752"/>
                </a:cubicBezTo>
                <a:cubicBezTo>
                  <a:pt x="10785213" y="2185331"/>
                  <a:pt x="10698673" y="2430064"/>
                  <a:pt x="10718104" y="2544673"/>
                </a:cubicBezTo>
                <a:cubicBezTo>
                  <a:pt x="10737535" y="2659282"/>
                  <a:pt x="10685858" y="2877210"/>
                  <a:pt x="10718104" y="2992347"/>
                </a:cubicBezTo>
                <a:cubicBezTo>
                  <a:pt x="10750350" y="3107484"/>
                  <a:pt x="10674289" y="3320136"/>
                  <a:pt x="10718104" y="3628516"/>
                </a:cubicBezTo>
                <a:cubicBezTo>
                  <a:pt x="10761919" y="3936896"/>
                  <a:pt x="10672311" y="4047913"/>
                  <a:pt x="10718104" y="4170437"/>
                </a:cubicBezTo>
                <a:cubicBezTo>
                  <a:pt x="10763897" y="4292961"/>
                  <a:pt x="10707548" y="4523331"/>
                  <a:pt x="10718104" y="4712358"/>
                </a:cubicBezTo>
                <a:cubicBezTo>
                  <a:pt x="10569935" y="4717974"/>
                  <a:pt x="10385240" y="4694026"/>
                  <a:pt x="10229835" y="4712358"/>
                </a:cubicBezTo>
                <a:cubicBezTo>
                  <a:pt x="10074430" y="4730690"/>
                  <a:pt x="9889799" y="4666575"/>
                  <a:pt x="9741566" y="4712358"/>
                </a:cubicBezTo>
                <a:cubicBezTo>
                  <a:pt x="9593333" y="4758141"/>
                  <a:pt x="9453204" y="4660705"/>
                  <a:pt x="9253296" y="4712358"/>
                </a:cubicBezTo>
                <a:cubicBezTo>
                  <a:pt x="9053388" y="4764011"/>
                  <a:pt x="8821719" y="4699588"/>
                  <a:pt x="8550665" y="4712358"/>
                </a:cubicBezTo>
                <a:cubicBezTo>
                  <a:pt x="8279611" y="4725128"/>
                  <a:pt x="7981222" y="4659670"/>
                  <a:pt x="7740853" y="4712358"/>
                </a:cubicBezTo>
                <a:cubicBezTo>
                  <a:pt x="7500484" y="4765046"/>
                  <a:pt x="7556635" y="4696748"/>
                  <a:pt x="7466946" y="4712358"/>
                </a:cubicBezTo>
                <a:cubicBezTo>
                  <a:pt x="7377257" y="4727968"/>
                  <a:pt x="7195728" y="4679709"/>
                  <a:pt x="6978677" y="4712358"/>
                </a:cubicBezTo>
                <a:cubicBezTo>
                  <a:pt x="6761626" y="4745007"/>
                  <a:pt x="6809476" y="4706387"/>
                  <a:pt x="6704770" y="4712358"/>
                </a:cubicBezTo>
                <a:cubicBezTo>
                  <a:pt x="6600064" y="4718329"/>
                  <a:pt x="6333818" y="4711285"/>
                  <a:pt x="6002138" y="4712358"/>
                </a:cubicBezTo>
                <a:cubicBezTo>
                  <a:pt x="5670458" y="4713431"/>
                  <a:pt x="5832536" y="4693095"/>
                  <a:pt x="5728231" y="4712358"/>
                </a:cubicBezTo>
                <a:cubicBezTo>
                  <a:pt x="5623926" y="4731621"/>
                  <a:pt x="5301355" y="4678348"/>
                  <a:pt x="5132781" y="4712358"/>
                </a:cubicBezTo>
                <a:cubicBezTo>
                  <a:pt x="4964207" y="4746368"/>
                  <a:pt x="4745220" y="4709946"/>
                  <a:pt x="4430150" y="4712358"/>
                </a:cubicBezTo>
                <a:cubicBezTo>
                  <a:pt x="4115080" y="4714770"/>
                  <a:pt x="4070061" y="4687218"/>
                  <a:pt x="3941880" y="4712358"/>
                </a:cubicBezTo>
                <a:cubicBezTo>
                  <a:pt x="3813699" y="4737498"/>
                  <a:pt x="3582123" y="4684705"/>
                  <a:pt x="3346430" y="4712358"/>
                </a:cubicBezTo>
                <a:cubicBezTo>
                  <a:pt x="3110737" y="4740011"/>
                  <a:pt x="3196662" y="4712062"/>
                  <a:pt x="3072523" y="4712358"/>
                </a:cubicBezTo>
                <a:cubicBezTo>
                  <a:pt x="2948384" y="4712654"/>
                  <a:pt x="2825364" y="4704005"/>
                  <a:pt x="2584254" y="4712358"/>
                </a:cubicBezTo>
                <a:cubicBezTo>
                  <a:pt x="2343144" y="4720711"/>
                  <a:pt x="2378702" y="4711142"/>
                  <a:pt x="2203166" y="4712358"/>
                </a:cubicBezTo>
                <a:cubicBezTo>
                  <a:pt x="2027630" y="4713574"/>
                  <a:pt x="2008278" y="4699631"/>
                  <a:pt x="1929259" y="4712358"/>
                </a:cubicBezTo>
                <a:cubicBezTo>
                  <a:pt x="1850240" y="4725085"/>
                  <a:pt x="1773796" y="4702866"/>
                  <a:pt x="1655352" y="4712358"/>
                </a:cubicBezTo>
                <a:cubicBezTo>
                  <a:pt x="1536908" y="4721850"/>
                  <a:pt x="1192269" y="4685859"/>
                  <a:pt x="1059901" y="4712358"/>
                </a:cubicBezTo>
                <a:cubicBezTo>
                  <a:pt x="927533" y="4738857"/>
                  <a:pt x="505431" y="4697687"/>
                  <a:pt x="0" y="4712358"/>
                </a:cubicBezTo>
                <a:cubicBezTo>
                  <a:pt x="-50591" y="4575680"/>
                  <a:pt x="34079" y="4396952"/>
                  <a:pt x="0" y="4264684"/>
                </a:cubicBezTo>
                <a:cubicBezTo>
                  <a:pt x="-34079" y="4132416"/>
                  <a:pt x="31410" y="3835854"/>
                  <a:pt x="0" y="3722763"/>
                </a:cubicBezTo>
                <a:cubicBezTo>
                  <a:pt x="-31410" y="3609672"/>
                  <a:pt x="75596" y="3362571"/>
                  <a:pt x="0" y="3039471"/>
                </a:cubicBezTo>
                <a:cubicBezTo>
                  <a:pt x="-75596" y="2716371"/>
                  <a:pt x="16570" y="2550083"/>
                  <a:pt x="0" y="2403303"/>
                </a:cubicBezTo>
                <a:cubicBezTo>
                  <a:pt x="-16570" y="2256523"/>
                  <a:pt x="34557" y="2080924"/>
                  <a:pt x="0" y="1955629"/>
                </a:cubicBezTo>
                <a:cubicBezTo>
                  <a:pt x="-34557" y="1830334"/>
                  <a:pt x="16263" y="1561903"/>
                  <a:pt x="0" y="1413707"/>
                </a:cubicBezTo>
                <a:cubicBezTo>
                  <a:pt x="-16263" y="1265511"/>
                  <a:pt x="34857" y="1139897"/>
                  <a:pt x="0" y="871786"/>
                </a:cubicBezTo>
                <a:cubicBezTo>
                  <a:pt x="-34857" y="603675"/>
                  <a:pt x="49244" y="196687"/>
                  <a:pt x="0" y="0"/>
                </a:cubicBezTo>
                <a:close/>
              </a:path>
              <a:path w="10718104" h="4712358" stroke="0" extrusionOk="0">
                <a:moveTo>
                  <a:pt x="0" y="0"/>
                </a:moveTo>
                <a:cubicBezTo>
                  <a:pt x="154960" y="-73873"/>
                  <a:pt x="369882" y="71788"/>
                  <a:pt x="702631" y="0"/>
                </a:cubicBezTo>
                <a:cubicBezTo>
                  <a:pt x="1035380" y="-71788"/>
                  <a:pt x="957999" y="2271"/>
                  <a:pt x="1083719" y="0"/>
                </a:cubicBezTo>
                <a:cubicBezTo>
                  <a:pt x="1209439" y="-2271"/>
                  <a:pt x="1313435" y="42571"/>
                  <a:pt x="1464808" y="0"/>
                </a:cubicBezTo>
                <a:cubicBezTo>
                  <a:pt x="1616181" y="-42571"/>
                  <a:pt x="1805174" y="44879"/>
                  <a:pt x="2060258" y="0"/>
                </a:cubicBezTo>
                <a:cubicBezTo>
                  <a:pt x="2315342" y="-44879"/>
                  <a:pt x="2216532" y="190"/>
                  <a:pt x="2334165" y="0"/>
                </a:cubicBezTo>
                <a:cubicBezTo>
                  <a:pt x="2451798" y="-190"/>
                  <a:pt x="2486311" y="31391"/>
                  <a:pt x="2608072" y="0"/>
                </a:cubicBezTo>
                <a:cubicBezTo>
                  <a:pt x="2729833" y="-31391"/>
                  <a:pt x="2887631" y="23008"/>
                  <a:pt x="2989160" y="0"/>
                </a:cubicBezTo>
                <a:cubicBezTo>
                  <a:pt x="3090689" y="-23008"/>
                  <a:pt x="3155587" y="8167"/>
                  <a:pt x="3263067" y="0"/>
                </a:cubicBezTo>
                <a:cubicBezTo>
                  <a:pt x="3370547" y="-8167"/>
                  <a:pt x="3560153" y="6916"/>
                  <a:pt x="3751336" y="0"/>
                </a:cubicBezTo>
                <a:cubicBezTo>
                  <a:pt x="3942519" y="-6916"/>
                  <a:pt x="3943559" y="18287"/>
                  <a:pt x="4025244" y="0"/>
                </a:cubicBezTo>
                <a:cubicBezTo>
                  <a:pt x="4106929" y="-18287"/>
                  <a:pt x="4247341" y="32317"/>
                  <a:pt x="4406332" y="0"/>
                </a:cubicBezTo>
                <a:cubicBezTo>
                  <a:pt x="4565323" y="-32317"/>
                  <a:pt x="4768461" y="18927"/>
                  <a:pt x="5001782" y="0"/>
                </a:cubicBezTo>
                <a:cubicBezTo>
                  <a:pt x="5235103" y="-18927"/>
                  <a:pt x="5194325" y="40481"/>
                  <a:pt x="5382870" y="0"/>
                </a:cubicBezTo>
                <a:cubicBezTo>
                  <a:pt x="5571415" y="-40481"/>
                  <a:pt x="5859922" y="30849"/>
                  <a:pt x="6085501" y="0"/>
                </a:cubicBezTo>
                <a:cubicBezTo>
                  <a:pt x="6311080" y="-30849"/>
                  <a:pt x="6235315" y="18434"/>
                  <a:pt x="6359408" y="0"/>
                </a:cubicBezTo>
                <a:cubicBezTo>
                  <a:pt x="6483501" y="-18434"/>
                  <a:pt x="6865425" y="20183"/>
                  <a:pt x="7062040" y="0"/>
                </a:cubicBezTo>
                <a:cubicBezTo>
                  <a:pt x="7258655" y="-20183"/>
                  <a:pt x="7292616" y="39241"/>
                  <a:pt x="7443128" y="0"/>
                </a:cubicBezTo>
                <a:cubicBezTo>
                  <a:pt x="7593640" y="-39241"/>
                  <a:pt x="7793119" y="34691"/>
                  <a:pt x="7931397" y="0"/>
                </a:cubicBezTo>
                <a:cubicBezTo>
                  <a:pt x="8069675" y="-34691"/>
                  <a:pt x="8139136" y="20500"/>
                  <a:pt x="8205304" y="0"/>
                </a:cubicBezTo>
                <a:cubicBezTo>
                  <a:pt x="8271472" y="-20500"/>
                  <a:pt x="8841620" y="38282"/>
                  <a:pt x="9015116" y="0"/>
                </a:cubicBezTo>
                <a:cubicBezTo>
                  <a:pt x="9188612" y="-38282"/>
                  <a:pt x="9222690" y="25082"/>
                  <a:pt x="9289023" y="0"/>
                </a:cubicBezTo>
                <a:cubicBezTo>
                  <a:pt x="9355356" y="-25082"/>
                  <a:pt x="9860151" y="28127"/>
                  <a:pt x="10098836" y="0"/>
                </a:cubicBezTo>
                <a:cubicBezTo>
                  <a:pt x="10337521" y="-28127"/>
                  <a:pt x="10562056" y="15265"/>
                  <a:pt x="10718104" y="0"/>
                </a:cubicBezTo>
                <a:cubicBezTo>
                  <a:pt x="10759208" y="171559"/>
                  <a:pt x="10696556" y="301869"/>
                  <a:pt x="10718104" y="494798"/>
                </a:cubicBezTo>
                <a:cubicBezTo>
                  <a:pt x="10739652" y="687727"/>
                  <a:pt x="10661975" y="933183"/>
                  <a:pt x="10718104" y="1083842"/>
                </a:cubicBezTo>
                <a:cubicBezTo>
                  <a:pt x="10774233" y="1234501"/>
                  <a:pt x="10695818" y="1509738"/>
                  <a:pt x="10718104" y="1625764"/>
                </a:cubicBezTo>
                <a:cubicBezTo>
                  <a:pt x="10740390" y="1741790"/>
                  <a:pt x="10686406" y="1939771"/>
                  <a:pt x="10718104" y="2120561"/>
                </a:cubicBezTo>
                <a:cubicBezTo>
                  <a:pt x="10749802" y="2301351"/>
                  <a:pt x="10660133" y="2588375"/>
                  <a:pt x="10718104" y="2709606"/>
                </a:cubicBezTo>
                <a:cubicBezTo>
                  <a:pt x="10776075" y="2830838"/>
                  <a:pt x="10703922" y="3203350"/>
                  <a:pt x="10718104" y="3345774"/>
                </a:cubicBezTo>
                <a:cubicBezTo>
                  <a:pt x="10732286" y="3488198"/>
                  <a:pt x="10697075" y="3687940"/>
                  <a:pt x="10718104" y="3793448"/>
                </a:cubicBezTo>
                <a:cubicBezTo>
                  <a:pt x="10739133" y="3898956"/>
                  <a:pt x="10665740" y="4325109"/>
                  <a:pt x="10718104" y="4712358"/>
                </a:cubicBezTo>
                <a:cubicBezTo>
                  <a:pt x="10499742" y="4714241"/>
                  <a:pt x="10360158" y="4656808"/>
                  <a:pt x="10229835" y="4712358"/>
                </a:cubicBezTo>
                <a:cubicBezTo>
                  <a:pt x="10099512" y="4767908"/>
                  <a:pt x="9690074" y="4700738"/>
                  <a:pt x="9420023" y="4712358"/>
                </a:cubicBezTo>
                <a:cubicBezTo>
                  <a:pt x="9149972" y="4723978"/>
                  <a:pt x="8931399" y="4628814"/>
                  <a:pt x="8610210" y="4712358"/>
                </a:cubicBezTo>
                <a:cubicBezTo>
                  <a:pt x="8289021" y="4795902"/>
                  <a:pt x="8463277" y="4712050"/>
                  <a:pt x="8336303" y="4712358"/>
                </a:cubicBezTo>
                <a:cubicBezTo>
                  <a:pt x="8209329" y="4712666"/>
                  <a:pt x="8137304" y="4705865"/>
                  <a:pt x="8062396" y="4712358"/>
                </a:cubicBezTo>
                <a:cubicBezTo>
                  <a:pt x="7987488" y="4718851"/>
                  <a:pt x="7662105" y="4696057"/>
                  <a:pt x="7359765" y="4712358"/>
                </a:cubicBezTo>
                <a:cubicBezTo>
                  <a:pt x="7057425" y="4728659"/>
                  <a:pt x="6817337" y="4664394"/>
                  <a:pt x="6549952" y="4712358"/>
                </a:cubicBezTo>
                <a:cubicBezTo>
                  <a:pt x="6282567" y="4760322"/>
                  <a:pt x="6350530" y="4686921"/>
                  <a:pt x="6276045" y="4712358"/>
                </a:cubicBezTo>
                <a:cubicBezTo>
                  <a:pt x="6201560" y="4737795"/>
                  <a:pt x="5899873" y="4666606"/>
                  <a:pt x="5680595" y="4712358"/>
                </a:cubicBezTo>
                <a:cubicBezTo>
                  <a:pt x="5461317" y="4758110"/>
                  <a:pt x="5351152" y="4641100"/>
                  <a:pt x="5085145" y="4712358"/>
                </a:cubicBezTo>
                <a:cubicBezTo>
                  <a:pt x="4819138" y="4783616"/>
                  <a:pt x="4651654" y="4651681"/>
                  <a:pt x="4489695" y="4712358"/>
                </a:cubicBezTo>
                <a:cubicBezTo>
                  <a:pt x="4327736" y="4773035"/>
                  <a:pt x="4188780" y="4664121"/>
                  <a:pt x="3894244" y="4712358"/>
                </a:cubicBezTo>
                <a:cubicBezTo>
                  <a:pt x="3599708" y="4760595"/>
                  <a:pt x="3432617" y="4684153"/>
                  <a:pt x="3298794" y="4712358"/>
                </a:cubicBezTo>
                <a:cubicBezTo>
                  <a:pt x="3164971" y="4740563"/>
                  <a:pt x="3101831" y="4711527"/>
                  <a:pt x="2917706" y="4712358"/>
                </a:cubicBezTo>
                <a:cubicBezTo>
                  <a:pt x="2733581" y="4713189"/>
                  <a:pt x="2363018" y="4656658"/>
                  <a:pt x="2215075" y="4712358"/>
                </a:cubicBezTo>
                <a:cubicBezTo>
                  <a:pt x="2067132" y="4768058"/>
                  <a:pt x="1898077" y="4697598"/>
                  <a:pt x="1619625" y="4712358"/>
                </a:cubicBezTo>
                <a:cubicBezTo>
                  <a:pt x="1341173" y="4727118"/>
                  <a:pt x="1274474" y="4692715"/>
                  <a:pt x="1024174" y="4712358"/>
                </a:cubicBezTo>
                <a:cubicBezTo>
                  <a:pt x="773874" y="4732001"/>
                  <a:pt x="848081" y="4709759"/>
                  <a:pt x="750267" y="4712358"/>
                </a:cubicBezTo>
                <a:cubicBezTo>
                  <a:pt x="652453" y="4714957"/>
                  <a:pt x="366231" y="4699447"/>
                  <a:pt x="0" y="4712358"/>
                </a:cubicBezTo>
                <a:cubicBezTo>
                  <a:pt x="-575" y="4518630"/>
                  <a:pt x="32684" y="4308220"/>
                  <a:pt x="0" y="4076190"/>
                </a:cubicBezTo>
                <a:cubicBezTo>
                  <a:pt x="-32684" y="3844160"/>
                  <a:pt x="37588" y="3616900"/>
                  <a:pt x="0" y="3392898"/>
                </a:cubicBezTo>
                <a:cubicBezTo>
                  <a:pt x="-37588" y="3168896"/>
                  <a:pt x="81637" y="2865294"/>
                  <a:pt x="0" y="2709606"/>
                </a:cubicBezTo>
                <a:cubicBezTo>
                  <a:pt x="-81637" y="2553918"/>
                  <a:pt x="54007" y="2426780"/>
                  <a:pt x="0" y="2167685"/>
                </a:cubicBezTo>
                <a:cubicBezTo>
                  <a:pt x="-54007" y="1908590"/>
                  <a:pt x="40108" y="1726810"/>
                  <a:pt x="0" y="1484393"/>
                </a:cubicBezTo>
                <a:cubicBezTo>
                  <a:pt x="-40108" y="1241976"/>
                  <a:pt x="22309" y="1173197"/>
                  <a:pt x="0" y="1036719"/>
                </a:cubicBezTo>
                <a:cubicBezTo>
                  <a:pt x="-22309" y="900241"/>
                  <a:pt x="38906" y="301076"/>
                  <a:pt x="0" y="0"/>
                </a:cubicBezTo>
                <a:close/>
              </a:path>
            </a:pathLst>
          </a:custGeom>
          <a:solidFill>
            <a:srgbClr val="FFF5EB"/>
          </a:solidFill>
          <a:ln>
            <a:solidFill>
              <a:srgbClr val="FFA74F"/>
            </a:solidFill>
            <a:extLst>
              <a:ext uri="{C807C97D-BFC1-408E-A445-0C87EB9F89A2}">
                <ask:lineSketchStyleProps xmlns:ask="http://schemas.microsoft.com/office/drawing/2018/sketchyshapes" sd="59181292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285750"/>
            <a:endParaRPr lang="de-AT" sz="18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B39693-31E5-F4F6-9AB7-31157D267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JOPSY Interessenprofile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C154CA-9365-1962-0674-2DD3F81ED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4</a:t>
            </a:fld>
            <a:endParaRPr lang="de-AT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40AB0F3-548E-3ACF-9238-48040CED8542}"/>
              </a:ext>
            </a:extLst>
          </p:cNvPr>
          <p:cNvSpPr txBox="1"/>
          <p:nvPr/>
        </p:nvSpPr>
        <p:spPr>
          <a:xfrm>
            <a:off x="90293" y="6401373"/>
            <a:ext cx="951090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900" dirty="0">
                <a:effectLst/>
                <a:latin typeface="Lexend"/>
                <a:ea typeface="Calibri" panose="020F0502020204030204" pitchFamily="34" charset="0"/>
                <a:cs typeface="Times New Roman (Textkörper CS)"/>
              </a:rPr>
              <a:t>Quelle: </a:t>
            </a:r>
            <a:r>
              <a:rPr lang="de-AT" sz="900" dirty="0">
                <a:solidFill>
                  <a:srgbClr val="484848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</a:rPr>
              <a:t>Arbeiterkammer Wien (2021) Schritt für Schritt Anleitung AK-App </a:t>
            </a:r>
            <a:r>
              <a:rPr lang="de-AT" sz="900" dirty="0" err="1">
                <a:solidFill>
                  <a:srgbClr val="484848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</a:rPr>
              <a:t>Jopsy</a:t>
            </a:r>
            <a:r>
              <a:rPr lang="de-AT" sz="900" dirty="0">
                <a:solidFill>
                  <a:srgbClr val="484848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</a:rPr>
              <a:t> </a:t>
            </a:r>
            <a:r>
              <a:rPr lang="de-AT" sz="900" u="sng" dirty="0">
                <a:solidFill>
                  <a:srgbClr val="484848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  <a:hlinkClick r:id="rId2"/>
              </a:rPr>
              <a:t>https://ooe.arbeiterkammer.at/service/workshopzentrumdialog/BJK_2021_APP-Jopsy-Schritt-fuer-Schritt-Anleitung.pdf</a:t>
            </a:r>
            <a:r>
              <a:rPr lang="de-AT" sz="900" dirty="0">
                <a:solidFill>
                  <a:srgbClr val="484848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</a:rPr>
              <a:t>. </a:t>
            </a:r>
          </a:p>
          <a:p>
            <a:r>
              <a:rPr lang="de-AT" sz="900" dirty="0">
                <a:solidFill>
                  <a:srgbClr val="484848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</a:rPr>
              <a:t>Zugriff am 29.09.2024</a:t>
            </a:r>
          </a:p>
          <a:p>
            <a:endParaRPr lang="de-AT" sz="900" dirty="0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3BC0DC95-584B-D2B6-C9A4-1D8E7F8C731D}"/>
              </a:ext>
            </a:extLst>
          </p:cNvPr>
          <p:cNvGrpSpPr/>
          <p:nvPr/>
        </p:nvGrpSpPr>
        <p:grpSpPr>
          <a:xfrm>
            <a:off x="1375018" y="1324132"/>
            <a:ext cx="9441964" cy="4635233"/>
            <a:chOff x="6439204" y="4819215"/>
            <a:chExt cx="10129217" cy="4725701"/>
          </a:xfrm>
        </p:grpSpPr>
        <p:pic>
          <p:nvPicPr>
            <p:cNvPr id="24" name="Grafik 23" descr="Brainstorming mit einfarbiger Füllung">
              <a:extLst>
                <a:ext uri="{FF2B5EF4-FFF2-40B4-BE49-F238E27FC236}">
                  <a16:creationId xmlns:a16="http://schemas.microsoft.com/office/drawing/2014/main" id="{9EC37C04-C6B5-D34B-0708-3564FBA207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185567" y="7434235"/>
              <a:ext cx="1479075" cy="1479075"/>
            </a:xfrm>
            <a:prstGeom prst="rect">
              <a:avLst/>
            </a:prstGeom>
          </p:spPr>
        </p:pic>
        <p:pic>
          <p:nvPicPr>
            <p:cNvPr id="25" name="Grafik 24" descr="Ordnersuche mit einfarbiger Füllung">
              <a:extLst>
                <a:ext uri="{FF2B5EF4-FFF2-40B4-BE49-F238E27FC236}">
                  <a16:creationId xmlns:a16="http://schemas.microsoft.com/office/drawing/2014/main" id="{B863D212-D35B-0FE4-6387-750991C5B9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4345959" y="4903986"/>
              <a:ext cx="1527496" cy="1527496"/>
            </a:xfrm>
            <a:prstGeom prst="rect">
              <a:avLst/>
            </a:prstGeom>
          </p:spPr>
        </p:pic>
        <p:pic>
          <p:nvPicPr>
            <p:cNvPr id="26" name="Grafik 25" descr="Palette mit einfarbiger Füllung">
              <a:extLst>
                <a:ext uri="{FF2B5EF4-FFF2-40B4-BE49-F238E27FC236}">
                  <a16:creationId xmlns:a16="http://schemas.microsoft.com/office/drawing/2014/main" id="{D089899C-69F8-FB82-C38A-8ECF8B0B6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589462" y="4819215"/>
              <a:ext cx="1697038" cy="1697038"/>
            </a:xfrm>
            <a:prstGeom prst="rect">
              <a:avLst/>
            </a:prstGeom>
          </p:spPr>
        </p:pic>
        <p:pic>
          <p:nvPicPr>
            <p:cNvPr id="27" name="Grafik 26" descr="Rechte Gehirnhälfte mit einfarbiger Füllung">
              <a:extLst>
                <a:ext uri="{FF2B5EF4-FFF2-40B4-BE49-F238E27FC236}">
                  <a16:creationId xmlns:a16="http://schemas.microsoft.com/office/drawing/2014/main" id="{95E45DC3-76D2-A7DB-AD07-B0F03C49E35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4291588" y="7379805"/>
              <a:ext cx="1581867" cy="1581867"/>
            </a:xfrm>
            <a:prstGeom prst="rect">
              <a:avLst/>
            </a:prstGeom>
          </p:spPr>
        </p:pic>
        <p:pic>
          <p:nvPicPr>
            <p:cNvPr id="28" name="Grafik 27" descr="Muskulöser Arm mit einfarbiger Füllung">
              <a:extLst>
                <a:ext uri="{FF2B5EF4-FFF2-40B4-BE49-F238E27FC236}">
                  <a16:creationId xmlns:a16="http://schemas.microsoft.com/office/drawing/2014/main" id="{74367906-7A13-8513-FF28-4CD940EFA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0660903" y="7379805"/>
              <a:ext cx="1479076" cy="1479076"/>
            </a:xfrm>
            <a:prstGeom prst="rect">
              <a:avLst/>
            </a:prstGeom>
          </p:spPr>
        </p:pic>
        <p:pic>
          <p:nvPicPr>
            <p:cNvPr id="29" name="Grafik 28" descr="Marketing mit einfarbiger Füllung">
              <a:extLst>
                <a:ext uri="{FF2B5EF4-FFF2-40B4-BE49-F238E27FC236}">
                  <a16:creationId xmlns:a16="http://schemas.microsoft.com/office/drawing/2014/main" id="{F0ABFA44-5858-287F-0022-68AA0AAE49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7267639" y="4819215"/>
              <a:ext cx="1697038" cy="1697038"/>
            </a:xfrm>
            <a:prstGeom prst="rect">
              <a:avLst/>
            </a:prstGeom>
          </p:spPr>
        </p:pic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CA5BE1B2-1217-52A9-A244-F28E224FF6A5}"/>
                </a:ext>
              </a:extLst>
            </p:cNvPr>
            <p:cNvSpPr txBox="1"/>
            <p:nvPr/>
          </p:nvSpPr>
          <p:spPr>
            <a:xfrm>
              <a:off x="6442118" y="6431482"/>
              <a:ext cx="2971800" cy="470676"/>
            </a:xfrm>
            <a:prstGeom prst="rect">
              <a:avLst/>
            </a:prstGeom>
            <a:solidFill>
              <a:srgbClr val="7DAFAD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b="1" dirty="0">
                  <a:solidFill>
                    <a:schemeClr val="bg1"/>
                  </a:solidFill>
                </a:rPr>
                <a:t>ÜBERZEUGER:IN</a:t>
              </a: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B983D39A-FDCA-CB3C-9F5D-0F7DA7953B3D}"/>
                </a:ext>
              </a:extLst>
            </p:cNvPr>
            <p:cNvSpPr txBox="1"/>
            <p:nvPr/>
          </p:nvSpPr>
          <p:spPr>
            <a:xfrm>
              <a:off x="9949406" y="6431482"/>
              <a:ext cx="2971800" cy="470676"/>
            </a:xfrm>
            <a:prstGeom prst="rect">
              <a:avLst/>
            </a:prstGeom>
            <a:solidFill>
              <a:srgbClr val="DA7E3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b="1" dirty="0">
                  <a:solidFill>
                    <a:schemeClr val="bg1"/>
                  </a:solidFill>
                </a:rPr>
                <a:t>GESTALTER:IN</a:t>
              </a:r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E8B7B05D-B235-6811-94E4-90599BD1B26B}"/>
                </a:ext>
              </a:extLst>
            </p:cNvPr>
            <p:cNvSpPr txBox="1"/>
            <p:nvPr/>
          </p:nvSpPr>
          <p:spPr>
            <a:xfrm>
              <a:off x="13561261" y="6426143"/>
              <a:ext cx="2971800" cy="470676"/>
            </a:xfrm>
            <a:prstGeom prst="rect">
              <a:avLst/>
            </a:prstGeom>
            <a:solidFill>
              <a:srgbClr val="6B88B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b="1" dirty="0">
                  <a:solidFill>
                    <a:schemeClr val="bg1"/>
                  </a:solidFill>
                </a:rPr>
                <a:t>DATENVERRÜCKT</a:t>
              </a: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EE5B2D5D-AFA0-271E-060F-3EBC26638576}"/>
                </a:ext>
              </a:extLst>
            </p:cNvPr>
            <p:cNvSpPr txBox="1"/>
            <p:nvPr/>
          </p:nvSpPr>
          <p:spPr>
            <a:xfrm>
              <a:off x="6439204" y="9074239"/>
              <a:ext cx="2971800" cy="470676"/>
            </a:xfrm>
            <a:prstGeom prst="rect">
              <a:avLst/>
            </a:prstGeom>
            <a:solidFill>
              <a:srgbClr val="9471A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b="1" dirty="0">
                  <a:solidFill>
                    <a:schemeClr val="bg1"/>
                  </a:solidFill>
                </a:rPr>
                <a:t>DENKER:IN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961C71B3-D093-9EB4-D5F5-56FB0DE4B825}"/>
                </a:ext>
              </a:extLst>
            </p:cNvPr>
            <p:cNvSpPr txBox="1"/>
            <p:nvPr/>
          </p:nvSpPr>
          <p:spPr>
            <a:xfrm>
              <a:off x="9949406" y="9074240"/>
              <a:ext cx="2971800" cy="470676"/>
            </a:xfrm>
            <a:prstGeom prst="rect">
              <a:avLst/>
            </a:prstGeom>
            <a:solidFill>
              <a:srgbClr val="94A76D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b="1" dirty="0">
                  <a:solidFill>
                    <a:schemeClr val="bg1"/>
                  </a:solidFill>
                </a:rPr>
                <a:t>MACHER:IN</a:t>
              </a: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CC5F5AEC-7B23-E9A9-D84D-327893B5B1E0}"/>
                </a:ext>
              </a:extLst>
            </p:cNvPr>
            <p:cNvSpPr txBox="1"/>
            <p:nvPr/>
          </p:nvSpPr>
          <p:spPr>
            <a:xfrm>
              <a:off x="13596621" y="9074239"/>
              <a:ext cx="2971800" cy="470676"/>
            </a:xfrm>
            <a:prstGeom prst="rect">
              <a:avLst/>
            </a:prstGeom>
            <a:solidFill>
              <a:srgbClr val="ECBB3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b="1" dirty="0">
                  <a:solidFill>
                    <a:schemeClr val="bg1"/>
                  </a:solidFill>
                </a:rPr>
                <a:t>HELFER:IN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4969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>
            <a:extLst>
              <a:ext uri="{FF2B5EF4-FFF2-40B4-BE49-F238E27FC236}">
                <a16:creationId xmlns:a16="http://schemas.microsoft.com/office/drawing/2014/main" id="{EC89EE1D-A499-837E-65C2-330A88842AB4}"/>
              </a:ext>
            </a:extLst>
          </p:cNvPr>
          <p:cNvSpPr/>
          <p:nvPr/>
        </p:nvSpPr>
        <p:spPr>
          <a:xfrm>
            <a:off x="736948" y="1445499"/>
            <a:ext cx="10718104" cy="4712358"/>
          </a:xfrm>
          <a:custGeom>
            <a:avLst/>
            <a:gdLst>
              <a:gd name="connsiteX0" fmla="*/ 0 w 10718104"/>
              <a:gd name="connsiteY0" fmla="*/ 0 h 4712358"/>
              <a:gd name="connsiteX1" fmla="*/ 273907 w 10718104"/>
              <a:gd name="connsiteY1" fmla="*/ 0 h 4712358"/>
              <a:gd name="connsiteX2" fmla="*/ 869357 w 10718104"/>
              <a:gd name="connsiteY2" fmla="*/ 0 h 4712358"/>
              <a:gd name="connsiteX3" fmla="*/ 1357627 w 10718104"/>
              <a:gd name="connsiteY3" fmla="*/ 0 h 4712358"/>
              <a:gd name="connsiteX4" fmla="*/ 1631534 w 10718104"/>
              <a:gd name="connsiteY4" fmla="*/ 0 h 4712358"/>
              <a:gd name="connsiteX5" fmla="*/ 2441346 w 10718104"/>
              <a:gd name="connsiteY5" fmla="*/ 0 h 4712358"/>
              <a:gd name="connsiteX6" fmla="*/ 3143977 w 10718104"/>
              <a:gd name="connsiteY6" fmla="*/ 0 h 4712358"/>
              <a:gd name="connsiteX7" fmla="*/ 3846608 w 10718104"/>
              <a:gd name="connsiteY7" fmla="*/ 0 h 4712358"/>
              <a:gd name="connsiteX8" fmla="*/ 4442059 w 10718104"/>
              <a:gd name="connsiteY8" fmla="*/ 0 h 4712358"/>
              <a:gd name="connsiteX9" fmla="*/ 5037509 w 10718104"/>
              <a:gd name="connsiteY9" fmla="*/ 0 h 4712358"/>
              <a:gd name="connsiteX10" fmla="*/ 5311416 w 10718104"/>
              <a:gd name="connsiteY10" fmla="*/ 0 h 4712358"/>
              <a:gd name="connsiteX11" fmla="*/ 5692504 w 10718104"/>
              <a:gd name="connsiteY11" fmla="*/ 0 h 4712358"/>
              <a:gd name="connsiteX12" fmla="*/ 5966411 w 10718104"/>
              <a:gd name="connsiteY12" fmla="*/ 0 h 4712358"/>
              <a:gd name="connsiteX13" fmla="*/ 6454680 w 10718104"/>
              <a:gd name="connsiteY13" fmla="*/ 0 h 4712358"/>
              <a:gd name="connsiteX14" fmla="*/ 6942950 w 10718104"/>
              <a:gd name="connsiteY14" fmla="*/ 0 h 4712358"/>
              <a:gd name="connsiteX15" fmla="*/ 7752762 w 10718104"/>
              <a:gd name="connsiteY15" fmla="*/ 0 h 4712358"/>
              <a:gd name="connsiteX16" fmla="*/ 8026669 w 10718104"/>
              <a:gd name="connsiteY16" fmla="*/ 0 h 4712358"/>
              <a:gd name="connsiteX17" fmla="*/ 8729300 w 10718104"/>
              <a:gd name="connsiteY17" fmla="*/ 0 h 4712358"/>
              <a:gd name="connsiteX18" fmla="*/ 9324750 w 10718104"/>
              <a:gd name="connsiteY18" fmla="*/ 0 h 4712358"/>
              <a:gd name="connsiteX19" fmla="*/ 9598658 w 10718104"/>
              <a:gd name="connsiteY19" fmla="*/ 0 h 4712358"/>
              <a:gd name="connsiteX20" fmla="*/ 10718104 w 10718104"/>
              <a:gd name="connsiteY20" fmla="*/ 0 h 4712358"/>
              <a:gd name="connsiteX21" fmla="*/ 10718104 w 10718104"/>
              <a:gd name="connsiteY21" fmla="*/ 683292 h 4712358"/>
              <a:gd name="connsiteX22" fmla="*/ 10718104 w 10718104"/>
              <a:gd name="connsiteY22" fmla="*/ 1366584 h 4712358"/>
              <a:gd name="connsiteX23" fmla="*/ 10718104 w 10718104"/>
              <a:gd name="connsiteY23" fmla="*/ 2002752 h 4712358"/>
              <a:gd name="connsiteX24" fmla="*/ 10718104 w 10718104"/>
              <a:gd name="connsiteY24" fmla="*/ 2544673 h 4712358"/>
              <a:gd name="connsiteX25" fmla="*/ 10718104 w 10718104"/>
              <a:gd name="connsiteY25" fmla="*/ 2992347 h 4712358"/>
              <a:gd name="connsiteX26" fmla="*/ 10718104 w 10718104"/>
              <a:gd name="connsiteY26" fmla="*/ 3628516 h 4712358"/>
              <a:gd name="connsiteX27" fmla="*/ 10718104 w 10718104"/>
              <a:gd name="connsiteY27" fmla="*/ 4170437 h 4712358"/>
              <a:gd name="connsiteX28" fmla="*/ 10718104 w 10718104"/>
              <a:gd name="connsiteY28" fmla="*/ 4712358 h 4712358"/>
              <a:gd name="connsiteX29" fmla="*/ 10229835 w 10718104"/>
              <a:gd name="connsiteY29" fmla="*/ 4712358 h 4712358"/>
              <a:gd name="connsiteX30" fmla="*/ 9741566 w 10718104"/>
              <a:gd name="connsiteY30" fmla="*/ 4712358 h 4712358"/>
              <a:gd name="connsiteX31" fmla="*/ 9253296 w 10718104"/>
              <a:gd name="connsiteY31" fmla="*/ 4712358 h 4712358"/>
              <a:gd name="connsiteX32" fmla="*/ 8550665 w 10718104"/>
              <a:gd name="connsiteY32" fmla="*/ 4712358 h 4712358"/>
              <a:gd name="connsiteX33" fmla="*/ 7740853 w 10718104"/>
              <a:gd name="connsiteY33" fmla="*/ 4712358 h 4712358"/>
              <a:gd name="connsiteX34" fmla="*/ 7466946 w 10718104"/>
              <a:gd name="connsiteY34" fmla="*/ 4712358 h 4712358"/>
              <a:gd name="connsiteX35" fmla="*/ 6978677 w 10718104"/>
              <a:gd name="connsiteY35" fmla="*/ 4712358 h 4712358"/>
              <a:gd name="connsiteX36" fmla="*/ 6704770 w 10718104"/>
              <a:gd name="connsiteY36" fmla="*/ 4712358 h 4712358"/>
              <a:gd name="connsiteX37" fmla="*/ 6002138 w 10718104"/>
              <a:gd name="connsiteY37" fmla="*/ 4712358 h 4712358"/>
              <a:gd name="connsiteX38" fmla="*/ 5728231 w 10718104"/>
              <a:gd name="connsiteY38" fmla="*/ 4712358 h 4712358"/>
              <a:gd name="connsiteX39" fmla="*/ 5132781 w 10718104"/>
              <a:gd name="connsiteY39" fmla="*/ 4712358 h 4712358"/>
              <a:gd name="connsiteX40" fmla="*/ 4430150 w 10718104"/>
              <a:gd name="connsiteY40" fmla="*/ 4712358 h 4712358"/>
              <a:gd name="connsiteX41" fmla="*/ 3941880 w 10718104"/>
              <a:gd name="connsiteY41" fmla="*/ 4712358 h 4712358"/>
              <a:gd name="connsiteX42" fmla="*/ 3346430 w 10718104"/>
              <a:gd name="connsiteY42" fmla="*/ 4712358 h 4712358"/>
              <a:gd name="connsiteX43" fmla="*/ 3072523 w 10718104"/>
              <a:gd name="connsiteY43" fmla="*/ 4712358 h 4712358"/>
              <a:gd name="connsiteX44" fmla="*/ 2584254 w 10718104"/>
              <a:gd name="connsiteY44" fmla="*/ 4712358 h 4712358"/>
              <a:gd name="connsiteX45" fmla="*/ 2203166 w 10718104"/>
              <a:gd name="connsiteY45" fmla="*/ 4712358 h 4712358"/>
              <a:gd name="connsiteX46" fmla="*/ 1929259 w 10718104"/>
              <a:gd name="connsiteY46" fmla="*/ 4712358 h 4712358"/>
              <a:gd name="connsiteX47" fmla="*/ 1655352 w 10718104"/>
              <a:gd name="connsiteY47" fmla="*/ 4712358 h 4712358"/>
              <a:gd name="connsiteX48" fmla="*/ 1059901 w 10718104"/>
              <a:gd name="connsiteY48" fmla="*/ 4712358 h 4712358"/>
              <a:gd name="connsiteX49" fmla="*/ 0 w 10718104"/>
              <a:gd name="connsiteY49" fmla="*/ 4712358 h 4712358"/>
              <a:gd name="connsiteX50" fmla="*/ 0 w 10718104"/>
              <a:gd name="connsiteY50" fmla="*/ 4264684 h 4712358"/>
              <a:gd name="connsiteX51" fmla="*/ 0 w 10718104"/>
              <a:gd name="connsiteY51" fmla="*/ 3722763 h 4712358"/>
              <a:gd name="connsiteX52" fmla="*/ 0 w 10718104"/>
              <a:gd name="connsiteY52" fmla="*/ 3039471 h 4712358"/>
              <a:gd name="connsiteX53" fmla="*/ 0 w 10718104"/>
              <a:gd name="connsiteY53" fmla="*/ 2403303 h 4712358"/>
              <a:gd name="connsiteX54" fmla="*/ 0 w 10718104"/>
              <a:gd name="connsiteY54" fmla="*/ 1955629 h 4712358"/>
              <a:gd name="connsiteX55" fmla="*/ 0 w 10718104"/>
              <a:gd name="connsiteY55" fmla="*/ 1413707 h 4712358"/>
              <a:gd name="connsiteX56" fmla="*/ 0 w 10718104"/>
              <a:gd name="connsiteY56" fmla="*/ 871786 h 4712358"/>
              <a:gd name="connsiteX57" fmla="*/ 0 w 10718104"/>
              <a:gd name="connsiteY57" fmla="*/ 0 h 471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0718104" h="4712358" fill="none" extrusionOk="0">
                <a:moveTo>
                  <a:pt x="0" y="0"/>
                </a:moveTo>
                <a:cubicBezTo>
                  <a:pt x="129837" y="-19550"/>
                  <a:pt x="193540" y="13779"/>
                  <a:pt x="273907" y="0"/>
                </a:cubicBezTo>
                <a:cubicBezTo>
                  <a:pt x="354274" y="-13779"/>
                  <a:pt x="697466" y="52164"/>
                  <a:pt x="869357" y="0"/>
                </a:cubicBezTo>
                <a:cubicBezTo>
                  <a:pt x="1041248" y="-52164"/>
                  <a:pt x="1242920" y="31140"/>
                  <a:pt x="1357627" y="0"/>
                </a:cubicBezTo>
                <a:cubicBezTo>
                  <a:pt x="1472334" y="-31140"/>
                  <a:pt x="1527567" y="3829"/>
                  <a:pt x="1631534" y="0"/>
                </a:cubicBezTo>
                <a:cubicBezTo>
                  <a:pt x="1735501" y="-3829"/>
                  <a:pt x="2127721" y="62418"/>
                  <a:pt x="2441346" y="0"/>
                </a:cubicBezTo>
                <a:cubicBezTo>
                  <a:pt x="2754971" y="-62418"/>
                  <a:pt x="2864149" y="18498"/>
                  <a:pt x="3143977" y="0"/>
                </a:cubicBezTo>
                <a:cubicBezTo>
                  <a:pt x="3423805" y="-18498"/>
                  <a:pt x="3590966" y="68481"/>
                  <a:pt x="3846608" y="0"/>
                </a:cubicBezTo>
                <a:cubicBezTo>
                  <a:pt x="4102250" y="-68481"/>
                  <a:pt x="4238235" y="35967"/>
                  <a:pt x="4442059" y="0"/>
                </a:cubicBezTo>
                <a:cubicBezTo>
                  <a:pt x="4645883" y="-35967"/>
                  <a:pt x="4899077" y="19500"/>
                  <a:pt x="5037509" y="0"/>
                </a:cubicBezTo>
                <a:cubicBezTo>
                  <a:pt x="5175941" y="-19500"/>
                  <a:pt x="5232622" y="23668"/>
                  <a:pt x="5311416" y="0"/>
                </a:cubicBezTo>
                <a:cubicBezTo>
                  <a:pt x="5390210" y="-23668"/>
                  <a:pt x="5590919" y="35285"/>
                  <a:pt x="5692504" y="0"/>
                </a:cubicBezTo>
                <a:cubicBezTo>
                  <a:pt x="5794089" y="-35285"/>
                  <a:pt x="5910244" y="24785"/>
                  <a:pt x="5966411" y="0"/>
                </a:cubicBezTo>
                <a:cubicBezTo>
                  <a:pt x="6022578" y="-24785"/>
                  <a:pt x="6221375" y="21519"/>
                  <a:pt x="6454680" y="0"/>
                </a:cubicBezTo>
                <a:cubicBezTo>
                  <a:pt x="6687985" y="-21519"/>
                  <a:pt x="6731268" y="690"/>
                  <a:pt x="6942950" y="0"/>
                </a:cubicBezTo>
                <a:cubicBezTo>
                  <a:pt x="7154632" y="-690"/>
                  <a:pt x="7392133" y="34358"/>
                  <a:pt x="7752762" y="0"/>
                </a:cubicBezTo>
                <a:cubicBezTo>
                  <a:pt x="8113391" y="-34358"/>
                  <a:pt x="7941605" y="30469"/>
                  <a:pt x="8026669" y="0"/>
                </a:cubicBezTo>
                <a:cubicBezTo>
                  <a:pt x="8111733" y="-30469"/>
                  <a:pt x="8500680" y="76183"/>
                  <a:pt x="8729300" y="0"/>
                </a:cubicBezTo>
                <a:cubicBezTo>
                  <a:pt x="8957920" y="-76183"/>
                  <a:pt x="9044732" y="49001"/>
                  <a:pt x="9324750" y="0"/>
                </a:cubicBezTo>
                <a:cubicBezTo>
                  <a:pt x="9604768" y="-49001"/>
                  <a:pt x="9490872" y="22101"/>
                  <a:pt x="9598658" y="0"/>
                </a:cubicBezTo>
                <a:cubicBezTo>
                  <a:pt x="9706444" y="-22101"/>
                  <a:pt x="10279885" y="127735"/>
                  <a:pt x="10718104" y="0"/>
                </a:cubicBezTo>
                <a:cubicBezTo>
                  <a:pt x="10764530" y="203081"/>
                  <a:pt x="10700310" y="380160"/>
                  <a:pt x="10718104" y="683292"/>
                </a:cubicBezTo>
                <a:cubicBezTo>
                  <a:pt x="10735898" y="986424"/>
                  <a:pt x="10661925" y="1086754"/>
                  <a:pt x="10718104" y="1366584"/>
                </a:cubicBezTo>
                <a:cubicBezTo>
                  <a:pt x="10774283" y="1646414"/>
                  <a:pt x="10650995" y="1820173"/>
                  <a:pt x="10718104" y="2002752"/>
                </a:cubicBezTo>
                <a:cubicBezTo>
                  <a:pt x="10785213" y="2185331"/>
                  <a:pt x="10698673" y="2430064"/>
                  <a:pt x="10718104" y="2544673"/>
                </a:cubicBezTo>
                <a:cubicBezTo>
                  <a:pt x="10737535" y="2659282"/>
                  <a:pt x="10685858" y="2877210"/>
                  <a:pt x="10718104" y="2992347"/>
                </a:cubicBezTo>
                <a:cubicBezTo>
                  <a:pt x="10750350" y="3107484"/>
                  <a:pt x="10674289" y="3320136"/>
                  <a:pt x="10718104" y="3628516"/>
                </a:cubicBezTo>
                <a:cubicBezTo>
                  <a:pt x="10761919" y="3936896"/>
                  <a:pt x="10672311" y="4047913"/>
                  <a:pt x="10718104" y="4170437"/>
                </a:cubicBezTo>
                <a:cubicBezTo>
                  <a:pt x="10763897" y="4292961"/>
                  <a:pt x="10707548" y="4523331"/>
                  <a:pt x="10718104" y="4712358"/>
                </a:cubicBezTo>
                <a:cubicBezTo>
                  <a:pt x="10569935" y="4717974"/>
                  <a:pt x="10385240" y="4694026"/>
                  <a:pt x="10229835" y="4712358"/>
                </a:cubicBezTo>
                <a:cubicBezTo>
                  <a:pt x="10074430" y="4730690"/>
                  <a:pt x="9889799" y="4666575"/>
                  <a:pt x="9741566" y="4712358"/>
                </a:cubicBezTo>
                <a:cubicBezTo>
                  <a:pt x="9593333" y="4758141"/>
                  <a:pt x="9453204" y="4660705"/>
                  <a:pt x="9253296" y="4712358"/>
                </a:cubicBezTo>
                <a:cubicBezTo>
                  <a:pt x="9053388" y="4764011"/>
                  <a:pt x="8821719" y="4699588"/>
                  <a:pt x="8550665" y="4712358"/>
                </a:cubicBezTo>
                <a:cubicBezTo>
                  <a:pt x="8279611" y="4725128"/>
                  <a:pt x="7981222" y="4659670"/>
                  <a:pt x="7740853" y="4712358"/>
                </a:cubicBezTo>
                <a:cubicBezTo>
                  <a:pt x="7500484" y="4765046"/>
                  <a:pt x="7556635" y="4696748"/>
                  <a:pt x="7466946" y="4712358"/>
                </a:cubicBezTo>
                <a:cubicBezTo>
                  <a:pt x="7377257" y="4727968"/>
                  <a:pt x="7195728" y="4679709"/>
                  <a:pt x="6978677" y="4712358"/>
                </a:cubicBezTo>
                <a:cubicBezTo>
                  <a:pt x="6761626" y="4745007"/>
                  <a:pt x="6809476" y="4706387"/>
                  <a:pt x="6704770" y="4712358"/>
                </a:cubicBezTo>
                <a:cubicBezTo>
                  <a:pt x="6600064" y="4718329"/>
                  <a:pt x="6333818" y="4711285"/>
                  <a:pt x="6002138" y="4712358"/>
                </a:cubicBezTo>
                <a:cubicBezTo>
                  <a:pt x="5670458" y="4713431"/>
                  <a:pt x="5832536" y="4693095"/>
                  <a:pt x="5728231" y="4712358"/>
                </a:cubicBezTo>
                <a:cubicBezTo>
                  <a:pt x="5623926" y="4731621"/>
                  <a:pt x="5301355" y="4678348"/>
                  <a:pt x="5132781" y="4712358"/>
                </a:cubicBezTo>
                <a:cubicBezTo>
                  <a:pt x="4964207" y="4746368"/>
                  <a:pt x="4745220" y="4709946"/>
                  <a:pt x="4430150" y="4712358"/>
                </a:cubicBezTo>
                <a:cubicBezTo>
                  <a:pt x="4115080" y="4714770"/>
                  <a:pt x="4070061" y="4687218"/>
                  <a:pt x="3941880" y="4712358"/>
                </a:cubicBezTo>
                <a:cubicBezTo>
                  <a:pt x="3813699" y="4737498"/>
                  <a:pt x="3582123" y="4684705"/>
                  <a:pt x="3346430" y="4712358"/>
                </a:cubicBezTo>
                <a:cubicBezTo>
                  <a:pt x="3110737" y="4740011"/>
                  <a:pt x="3196662" y="4712062"/>
                  <a:pt x="3072523" y="4712358"/>
                </a:cubicBezTo>
                <a:cubicBezTo>
                  <a:pt x="2948384" y="4712654"/>
                  <a:pt x="2825364" y="4704005"/>
                  <a:pt x="2584254" y="4712358"/>
                </a:cubicBezTo>
                <a:cubicBezTo>
                  <a:pt x="2343144" y="4720711"/>
                  <a:pt x="2378702" y="4711142"/>
                  <a:pt x="2203166" y="4712358"/>
                </a:cubicBezTo>
                <a:cubicBezTo>
                  <a:pt x="2027630" y="4713574"/>
                  <a:pt x="2008278" y="4699631"/>
                  <a:pt x="1929259" y="4712358"/>
                </a:cubicBezTo>
                <a:cubicBezTo>
                  <a:pt x="1850240" y="4725085"/>
                  <a:pt x="1773796" y="4702866"/>
                  <a:pt x="1655352" y="4712358"/>
                </a:cubicBezTo>
                <a:cubicBezTo>
                  <a:pt x="1536908" y="4721850"/>
                  <a:pt x="1192269" y="4685859"/>
                  <a:pt x="1059901" y="4712358"/>
                </a:cubicBezTo>
                <a:cubicBezTo>
                  <a:pt x="927533" y="4738857"/>
                  <a:pt x="505431" y="4697687"/>
                  <a:pt x="0" y="4712358"/>
                </a:cubicBezTo>
                <a:cubicBezTo>
                  <a:pt x="-50591" y="4575680"/>
                  <a:pt x="34079" y="4396952"/>
                  <a:pt x="0" y="4264684"/>
                </a:cubicBezTo>
                <a:cubicBezTo>
                  <a:pt x="-34079" y="4132416"/>
                  <a:pt x="31410" y="3835854"/>
                  <a:pt x="0" y="3722763"/>
                </a:cubicBezTo>
                <a:cubicBezTo>
                  <a:pt x="-31410" y="3609672"/>
                  <a:pt x="75596" y="3362571"/>
                  <a:pt x="0" y="3039471"/>
                </a:cubicBezTo>
                <a:cubicBezTo>
                  <a:pt x="-75596" y="2716371"/>
                  <a:pt x="16570" y="2550083"/>
                  <a:pt x="0" y="2403303"/>
                </a:cubicBezTo>
                <a:cubicBezTo>
                  <a:pt x="-16570" y="2256523"/>
                  <a:pt x="34557" y="2080924"/>
                  <a:pt x="0" y="1955629"/>
                </a:cubicBezTo>
                <a:cubicBezTo>
                  <a:pt x="-34557" y="1830334"/>
                  <a:pt x="16263" y="1561903"/>
                  <a:pt x="0" y="1413707"/>
                </a:cubicBezTo>
                <a:cubicBezTo>
                  <a:pt x="-16263" y="1265511"/>
                  <a:pt x="34857" y="1139897"/>
                  <a:pt x="0" y="871786"/>
                </a:cubicBezTo>
                <a:cubicBezTo>
                  <a:pt x="-34857" y="603675"/>
                  <a:pt x="49244" y="196687"/>
                  <a:pt x="0" y="0"/>
                </a:cubicBezTo>
                <a:close/>
              </a:path>
              <a:path w="10718104" h="4712358" stroke="0" extrusionOk="0">
                <a:moveTo>
                  <a:pt x="0" y="0"/>
                </a:moveTo>
                <a:cubicBezTo>
                  <a:pt x="154960" y="-73873"/>
                  <a:pt x="369882" y="71788"/>
                  <a:pt x="702631" y="0"/>
                </a:cubicBezTo>
                <a:cubicBezTo>
                  <a:pt x="1035380" y="-71788"/>
                  <a:pt x="957999" y="2271"/>
                  <a:pt x="1083719" y="0"/>
                </a:cubicBezTo>
                <a:cubicBezTo>
                  <a:pt x="1209439" y="-2271"/>
                  <a:pt x="1313435" y="42571"/>
                  <a:pt x="1464808" y="0"/>
                </a:cubicBezTo>
                <a:cubicBezTo>
                  <a:pt x="1616181" y="-42571"/>
                  <a:pt x="1805174" y="44879"/>
                  <a:pt x="2060258" y="0"/>
                </a:cubicBezTo>
                <a:cubicBezTo>
                  <a:pt x="2315342" y="-44879"/>
                  <a:pt x="2216532" y="190"/>
                  <a:pt x="2334165" y="0"/>
                </a:cubicBezTo>
                <a:cubicBezTo>
                  <a:pt x="2451798" y="-190"/>
                  <a:pt x="2486311" y="31391"/>
                  <a:pt x="2608072" y="0"/>
                </a:cubicBezTo>
                <a:cubicBezTo>
                  <a:pt x="2729833" y="-31391"/>
                  <a:pt x="2887631" y="23008"/>
                  <a:pt x="2989160" y="0"/>
                </a:cubicBezTo>
                <a:cubicBezTo>
                  <a:pt x="3090689" y="-23008"/>
                  <a:pt x="3155587" y="8167"/>
                  <a:pt x="3263067" y="0"/>
                </a:cubicBezTo>
                <a:cubicBezTo>
                  <a:pt x="3370547" y="-8167"/>
                  <a:pt x="3560153" y="6916"/>
                  <a:pt x="3751336" y="0"/>
                </a:cubicBezTo>
                <a:cubicBezTo>
                  <a:pt x="3942519" y="-6916"/>
                  <a:pt x="3943559" y="18287"/>
                  <a:pt x="4025244" y="0"/>
                </a:cubicBezTo>
                <a:cubicBezTo>
                  <a:pt x="4106929" y="-18287"/>
                  <a:pt x="4247341" y="32317"/>
                  <a:pt x="4406332" y="0"/>
                </a:cubicBezTo>
                <a:cubicBezTo>
                  <a:pt x="4565323" y="-32317"/>
                  <a:pt x="4768461" y="18927"/>
                  <a:pt x="5001782" y="0"/>
                </a:cubicBezTo>
                <a:cubicBezTo>
                  <a:pt x="5235103" y="-18927"/>
                  <a:pt x="5194325" y="40481"/>
                  <a:pt x="5382870" y="0"/>
                </a:cubicBezTo>
                <a:cubicBezTo>
                  <a:pt x="5571415" y="-40481"/>
                  <a:pt x="5859922" y="30849"/>
                  <a:pt x="6085501" y="0"/>
                </a:cubicBezTo>
                <a:cubicBezTo>
                  <a:pt x="6311080" y="-30849"/>
                  <a:pt x="6235315" y="18434"/>
                  <a:pt x="6359408" y="0"/>
                </a:cubicBezTo>
                <a:cubicBezTo>
                  <a:pt x="6483501" y="-18434"/>
                  <a:pt x="6865425" y="20183"/>
                  <a:pt x="7062040" y="0"/>
                </a:cubicBezTo>
                <a:cubicBezTo>
                  <a:pt x="7258655" y="-20183"/>
                  <a:pt x="7292616" y="39241"/>
                  <a:pt x="7443128" y="0"/>
                </a:cubicBezTo>
                <a:cubicBezTo>
                  <a:pt x="7593640" y="-39241"/>
                  <a:pt x="7793119" y="34691"/>
                  <a:pt x="7931397" y="0"/>
                </a:cubicBezTo>
                <a:cubicBezTo>
                  <a:pt x="8069675" y="-34691"/>
                  <a:pt x="8139136" y="20500"/>
                  <a:pt x="8205304" y="0"/>
                </a:cubicBezTo>
                <a:cubicBezTo>
                  <a:pt x="8271472" y="-20500"/>
                  <a:pt x="8841620" y="38282"/>
                  <a:pt x="9015116" y="0"/>
                </a:cubicBezTo>
                <a:cubicBezTo>
                  <a:pt x="9188612" y="-38282"/>
                  <a:pt x="9222690" y="25082"/>
                  <a:pt x="9289023" y="0"/>
                </a:cubicBezTo>
                <a:cubicBezTo>
                  <a:pt x="9355356" y="-25082"/>
                  <a:pt x="9860151" y="28127"/>
                  <a:pt x="10098836" y="0"/>
                </a:cubicBezTo>
                <a:cubicBezTo>
                  <a:pt x="10337521" y="-28127"/>
                  <a:pt x="10562056" y="15265"/>
                  <a:pt x="10718104" y="0"/>
                </a:cubicBezTo>
                <a:cubicBezTo>
                  <a:pt x="10759208" y="171559"/>
                  <a:pt x="10696556" y="301869"/>
                  <a:pt x="10718104" y="494798"/>
                </a:cubicBezTo>
                <a:cubicBezTo>
                  <a:pt x="10739652" y="687727"/>
                  <a:pt x="10661975" y="933183"/>
                  <a:pt x="10718104" y="1083842"/>
                </a:cubicBezTo>
                <a:cubicBezTo>
                  <a:pt x="10774233" y="1234501"/>
                  <a:pt x="10695818" y="1509738"/>
                  <a:pt x="10718104" y="1625764"/>
                </a:cubicBezTo>
                <a:cubicBezTo>
                  <a:pt x="10740390" y="1741790"/>
                  <a:pt x="10686406" y="1939771"/>
                  <a:pt x="10718104" y="2120561"/>
                </a:cubicBezTo>
                <a:cubicBezTo>
                  <a:pt x="10749802" y="2301351"/>
                  <a:pt x="10660133" y="2588375"/>
                  <a:pt x="10718104" y="2709606"/>
                </a:cubicBezTo>
                <a:cubicBezTo>
                  <a:pt x="10776075" y="2830838"/>
                  <a:pt x="10703922" y="3203350"/>
                  <a:pt x="10718104" y="3345774"/>
                </a:cubicBezTo>
                <a:cubicBezTo>
                  <a:pt x="10732286" y="3488198"/>
                  <a:pt x="10697075" y="3687940"/>
                  <a:pt x="10718104" y="3793448"/>
                </a:cubicBezTo>
                <a:cubicBezTo>
                  <a:pt x="10739133" y="3898956"/>
                  <a:pt x="10665740" y="4325109"/>
                  <a:pt x="10718104" y="4712358"/>
                </a:cubicBezTo>
                <a:cubicBezTo>
                  <a:pt x="10499742" y="4714241"/>
                  <a:pt x="10360158" y="4656808"/>
                  <a:pt x="10229835" y="4712358"/>
                </a:cubicBezTo>
                <a:cubicBezTo>
                  <a:pt x="10099512" y="4767908"/>
                  <a:pt x="9690074" y="4700738"/>
                  <a:pt x="9420023" y="4712358"/>
                </a:cubicBezTo>
                <a:cubicBezTo>
                  <a:pt x="9149972" y="4723978"/>
                  <a:pt x="8931399" y="4628814"/>
                  <a:pt x="8610210" y="4712358"/>
                </a:cubicBezTo>
                <a:cubicBezTo>
                  <a:pt x="8289021" y="4795902"/>
                  <a:pt x="8463277" y="4712050"/>
                  <a:pt x="8336303" y="4712358"/>
                </a:cubicBezTo>
                <a:cubicBezTo>
                  <a:pt x="8209329" y="4712666"/>
                  <a:pt x="8137304" y="4705865"/>
                  <a:pt x="8062396" y="4712358"/>
                </a:cubicBezTo>
                <a:cubicBezTo>
                  <a:pt x="7987488" y="4718851"/>
                  <a:pt x="7662105" y="4696057"/>
                  <a:pt x="7359765" y="4712358"/>
                </a:cubicBezTo>
                <a:cubicBezTo>
                  <a:pt x="7057425" y="4728659"/>
                  <a:pt x="6817337" y="4664394"/>
                  <a:pt x="6549952" y="4712358"/>
                </a:cubicBezTo>
                <a:cubicBezTo>
                  <a:pt x="6282567" y="4760322"/>
                  <a:pt x="6350530" y="4686921"/>
                  <a:pt x="6276045" y="4712358"/>
                </a:cubicBezTo>
                <a:cubicBezTo>
                  <a:pt x="6201560" y="4737795"/>
                  <a:pt x="5899873" y="4666606"/>
                  <a:pt x="5680595" y="4712358"/>
                </a:cubicBezTo>
                <a:cubicBezTo>
                  <a:pt x="5461317" y="4758110"/>
                  <a:pt x="5351152" y="4641100"/>
                  <a:pt x="5085145" y="4712358"/>
                </a:cubicBezTo>
                <a:cubicBezTo>
                  <a:pt x="4819138" y="4783616"/>
                  <a:pt x="4651654" y="4651681"/>
                  <a:pt x="4489695" y="4712358"/>
                </a:cubicBezTo>
                <a:cubicBezTo>
                  <a:pt x="4327736" y="4773035"/>
                  <a:pt x="4188780" y="4664121"/>
                  <a:pt x="3894244" y="4712358"/>
                </a:cubicBezTo>
                <a:cubicBezTo>
                  <a:pt x="3599708" y="4760595"/>
                  <a:pt x="3432617" y="4684153"/>
                  <a:pt x="3298794" y="4712358"/>
                </a:cubicBezTo>
                <a:cubicBezTo>
                  <a:pt x="3164971" y="4740563"/>
                  <a:pt x="3101831" y="4711527"/>
                  <a:pt x="2917706" y="4712358"/>
                </a:cubicBezTo>
                <a:cubicBezTo>
                  <a:pt x="2733581" y="4713189"/>
                  <a:pt x="2363018" y="4656658"/>
                  <a:pt x="2215075" y="4712358"/>
                </a:cubicBezTo>
                <a:cubicBezTo>
                  <a:pt x="2067132" y="4768058"/>
                  <a:pt x="1898077" y="4697598"/>
                  <a:pt x="1619625" y="4712358"/>
                </a:cubicBezTo>
                <a:cubicBezTo>
                  <a:pt x="1341173" y="4727118"/>
                  <a:pt x="1274474" y="4692715"/>
                  <a:pt x="1024174" y="4712358"/>
                </a:cubicBezTo>
                <a:cubicBezTo>
                  <a:pt x="773874" y="4732001"/>
                  <a:pt x="848081" y="4709759"/>
                  <a:pt x="750267" y="4712358"/>
                </a:cubicBezTo>
                <a:cubicBezTo>
                  <a:pt x="652453" y="4714957"/>
                  <a:pt x="366231" y="4699447"/>
                  <a:pt x="0" y="4712358"/>
                </a:cubicBezTo>
                <a:cubicBezTo>
                  <a:pt x="-575" y="4518630"/>
                  <a:pt x="32684" y="4308220"/>
                  <a:pt x="0" y="4076190"/>
                </a:cubicBezTo>
                <a:cubicBezTo>
                  <a:pt x="-32684" y="3844160"/>
                  <a:pt x="37588" y="3616900"/>
                  <a:pt x="0" y="3392898"/>
                </a:cubicBezTo>
                <a:cubicBezTo>
                  <a:pt x="-37588" y="3168896"/>
                  <a:pt x="81637" y="2865294"/>
                  <a:pt x="0" y="2709606"/>
                </a:cubicBezTo>
                <a:cubicBezTo>
                  <a:pt x="-81637" y="2553918"/>
                  <a:pt x="54007" y="2426780"/>
                  <a:pt x="0" y="2167685"/>
                </a:cubicBezTo>
                <a:cubicBezTo>
                  <a:pt x="-54007" y="1908590"/>
                  <a:pt x="40108" y="1726810"/>
                  <a:pt x="0" y="1484393"/>
                </a:cubicBezTo>
                <a:cubicBezTo>
                  <a:pt x="-40108" y="1241976"/>
                  <a:pt x="22309" y="1173197"/>
                  <a:pt x="0" y="1036719"/>
                </a:cubicBezTo>
                <a:cubicBezTo>
                  <a:pt x="-22309" y="900241"/>
                  <a:pt x="38906" y="301076"/>
                  <a:pt x="0" y="0"/>
                </a:cubicBezTo>
                <a:close/>
              </a:path>
            </a:pathLst>
          </a:custGeom>
          <a:solidFill>
            <a:srgbClr val="FFF5EB"/>
          </a:solidFill>
          <a:ln>
            <a:solidFill>
              <a:srgbClr val="FFA74F"/>
            </a:solidFill>
            <a:extLst>
              <a:ext uri="{C807C97D-BFC1-408E-A445-0C87EB9F89A2}">
                <ask:lineSketchStyleProps xmlns:ask="http://schemas.microsoft.com/office/drawing/2018/sketchyshapes" sd="59181292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285750"/>
            <a:endParaRPr lang="de-AT" sz="18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B39693-31E5-F4F6-9AB7-31157D267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567"/>
            <a:ext cx="10515600" cy="1009651"/>
          </a:xfrm>
        </p:spPr>
        <p:txBody>
          <a:bodyPr/>
          <a:lstStyle/>
          <a:p>
            <a:r>
              <a:rPr lang="de-AT" dirty="0"/>
              <a:t>JOPSY Interessenprofile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C154CA-9365-1962-0674-2DD3F81ED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5</a:t>
            </a:fld>
            <a:endParaRPr lang="de-AT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71C27CC4-6B38-2598-D6FB-9F3BC20DBA13}"/>
              </a:ext>
            </a:extLst>
          </p:cNvPr>
          <p:cNvGrpSpPr/>
          <p:nvPr/>
        </p:nvGrpSpPr>
        <p:grpSpPr>
          <a:xfrm>
            <a:off x="1077514" y="1518691"/>
            <a:ext cx="2275286" cy="2282987"/>
            <a:chOff x="3344464" y="6618028"/>
            <a:chExt cx="2275286" cy="2282987"/>
          </a:xfrm>
        </p:grpSpPr>
        <p:pic>
          <p:nvPicPr>
            <p:cNvPr id="3" name="Grafik 2" descr="Marketing mit einfarbiger Füllung">
              <a:extLst>
                <a:ext uri="{FF2B5EF4-FFF2-40B4-BE49-F238E27FC236}">
                  <a16:creationId xmlns:a16="http://schemas.microsoft.com/office/drawing/2014/main" id="{68CF113C-27F6-4265-2ABC-6826BA8C23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530565" y="6618028"/>
              <a:ext cx="1903083" cy="1903083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0A3C91E5-75A7-E300-4285-B641CB7E4C35}"/>
                </a:ext>
              </a:extLst>
            </p:cNvPr>
            <p:cNvSpPr txBox="1"/>
            <p:nvPr/>
          </p:nvSpPr>
          <p:spPr>
            <a:xfrm>
              <a:off x="3344464" y="8439350"/>
              <a:ext cx="2275286" cy="461665"/>
            </a:xfrm>
            <a:prstGeom prst="rect">
              <a:avLst/>
            </a:prstGeom>
            <a:solidFill>
              <a:srgbClr val="7DAFAD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b="1" dirty="0">
                  <a:solidFill>
                    <a:schemeClr val="bg1"/>
                  </a:solidFill>
                </a:rPr>
                <a:t>ÜBERZEUGER:IN</a:t>
              </a:r>
            </a:p>
          </p:txBody>
        </p:sp>
      </p:grpSp>
      <p:sp>
        <p:nvSpPr>
          <p:cNvPr id="7" name="Rechteck 6">
            <a:extLst>
              <a:ext uri="{FF2B5EF4-FFF2-40B4-BE49-F238E27FC236}">
                <a16:creationId xmlns:a16="http://schemas.microsoft.com/office/drawing/2014/main" id="{975E69BF-A692-909A-55CC-D7E26003E9DE}"/>
              </a:ext>
            </a:extLst>
          </p:cNvPr>
          <p:cNvSpPr/>
          <p:nvPr/>
        </p:nvSpPr>
        <p:spPr>
          <a:xfrm>
            <a:off x="9429750" y="-2854802"/>
            <a:ext cx="7113986" cy="20659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b="0" i="0" dirty="0" err="1">
                <a:solidFill>
                  <a:schemeClr val="tx1"/>
                </a:solidFill>
                <a:effectLst/>
              </a:rPr>
              <a:t>Überzeuger:innen</a:t>
            </a:r>
            <a:r>
              <a:rPr lang="de-DE" sz="2000" b="0" i="0" dirty="0">
                <a:solidFill>
                  <a:schemeClr val="tx1"/>
                </a:solidFill>
                <a:effectLst/>
              </a:rPr>
              <a:t> übernehmen gerne Verantwortung und leiten Gruppen.</a:t>
            </a:r>
            <a:endParaRPr lang="de-DE" sz="2000" b="0" i="0" dirty="0">
              <a:solidFill>
                <a:schemeClr val="tx1"/>
              </a:solidFill>
              <a:effectLst/>
              <a:cs typeface="Calibri"/>
            </a:endParaRP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b="0" i="0" dirty="0">
                <a:solidFill>
                  <a:schemeClr val="tx1"/>
                </a:solidFill>
                <a:effectLst/>
              </a:rPr>
              <a:t>Sie setzen ihre Meinung gerne in Zusammenarbeit mit anderen durch</a:t>
            </a:r>
            <a:r>
              <a:rPr lang="de-DE" sz="2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B46A3E8-1D55-9FD9-92B3-513B1BB8D5FD}"/>
              </a:ext>
            </a:extLst>
          </p:cNvPr>
          <p:cNvSpPr txBox="1"/>
          <p:nvPr/>
        </p:nvSpPr>
        <p:spPr>
          <a:xfrm>
            <a:off x="1657350" y="4368516"/>
            <a:ext cx="8877300" cy="1631216"/>
          </a:xfrm>
          <a:prstGeom prst="rect">
            <a:avLst/>
          </a:prstGeom>
          <a:noFill/>
          <a:ln w="57150">
            <a:solidFill>
              <a:srgbClr val="7DAFAD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DE" sz="2000" b="1" i="0" dirty="0">
                <a:solidFill>
                  <a:srgbClr val="374151"/>
                </a:solidFill>
                <a:effectLst/>
              </a:rPr>
              <a:t>Berufe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DE" sz="2000" b="0" i="0" dirty="0" err="1">
                <a:solidFill>
                  <a:srgbClr val="374151"/>
                </a:solidFill>
                <a:effectLst/>
              </a:rPr>
              <a:t>Überzeuger:innen</a:t>
            </a:r>
            <a:r>
              <a:rPr lang="de-DE" sz="2000" b="0" i="0" dirty="0">
                <a:solidFill>
                  <a:srgbClr val="374151"/>
                </a:solidFill>
                <a:effectLst/>
              </a:rPr>
              <a:t> arbeiten oft in Berufen, in denen sie ihre Führungs- und Überzeugungskraft einsetzen können.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000" b="0" i="0" dirty="0">
                <a:solidFill>
                  <a:srgbClr val="374151"/>
                </a:solidFill>
                <a:effectLst/>
              </a:rPr>
              <a:t>Verkaufsberufe, </a:t>
            </a:r>
            <a:r>
              <a:rPr lang="de-DE" sz="2000" b="0" i="0" dirty="0" err="1">
                <a:solidFill>
                  <a:srgbClr val="374151"/>
                </a:solidFill>
                <a:effectLst/>
              </a:rPr>
              <a:t>Geschäftsführer:in</a:t>
            </a:r>
            <a:r>
              <a:rPr lang="de-DE" sz="2000" b="0" i="0" dirty="0">
                <a:solidFill>
                  <a:srgbClr val="374151"/>
                </a:solidFill>
                <a:effectLst/>
              </a:rPr>
              <a:t> oder </a:t>
            </a:r>
            <a:r>
              <a:rPr lang="de-DE" sz="2000" b="0" i="0" dirty="0" err="1">
                <a:solidFill>
                  <a:srgbClr val="374151"/>
                </a:solidFill>
                <a:effectLst/>
              </a:rPr>
              <a:t>Selbstständige</a:t>
            </a:r>
            <a:r>
              <a:rPr lang="de-DE" sz="2000" dirty="0" err="1">
                <a:solidFill>
                  <a:srgbClr val="374151"/>
                </a:solidFill>
              </a:rPr>
              <a:t>:r</a:t>
            </a:r>
            <a:endParaRPr lang="de-DE" sz="2000" b="0" i="0" dirty="0">
              <a:solidFill>
                <a:srgbClr val="374151"/>
              </a:solidFill>
              <a:effectLst/>
              <a:cs typeface="Calibri"/>
            </a:endParaRPr>
          </a:p>
        </p:txBody>
      </p:sp>
      <p:sp>
        <p:nvSpPr>
          <p:cNvPr id="9" name="Rechteck: gefaltete Ecke 8">
            <a:extLst>
              <a:ext uri="{FF2B5EF4-FFF2-40B4-BE49-F238E27FC236}">
                <a16:creationId xmlns:a16="http://schemas.microsoft.com/office/drawing/2014/main" id="{8ED622DC-4EBF-CE78-D957-158E5F083369}"/>
              </a:ext>
            </a:extLst>
          </p:cNvPr>
          <p:cNvSpPr/>
          <p:nvPr/>
        </p:nvSpPr>
        <p:spPr>
          <a:xfrm rot="593982">
            <a:off x="6607081" y="1708998"/>
            <a:ext cx="4502000" cy="2200950"/>
          </a:xfrm>
          <a:prstGeom prst="foldedCorner">
            <a:avLst/>
          </a:prstGeom>
          <a:solidFill>
            <a:srgbClr val="FFCB97"/>
          </a:solidFill>
          <a:ln>
            <a:solidFill>
              <a:srgbClr val="FFA74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algn="l">
              <a:spcBef>
                <a:spcPts val="600"/>
              </a:spcBef>
              <a:spcAft>
                <a:spcPts val="600"/>
              </a:spcAft>
            </a:pPr>
            <a:endParaRPr lang="de-DE" sz="2000" b="0" i="0" dirty="0">
              <a:solidFill>
                <a:schemeClr val="tx1"/>
              </a:solidFill>
              <a:effectLst/>
            </a:endParaRPr>
          </a:p>
          <a:p>
            <a:pPr marL="457200" algn="l">
              <a:spcBef>
                <a:spcPts val="600"/>
              </a:spcBef>
              <a:spcAft>
                <a:spcPts val="600"/>
              </a:spcAft>
            </a:pPr>
            <a:r>
              <a:rPr lang="de-DE" sz="2000" b="0" i="0" dirty="0" err="1">
                <a:solidFill>
                  <a:schemeClr val="tx1"/>
                </a:solidFill>
                <a:effectLst/>
              </a:rPr>
              <a:t>Überzeuger:innen</a:t>
            </a:r>
            <a:r>
              <a:rPr lang="de-DE" sz="2000" b="0" i="0" dirty="0">
                <a:solidFill>
                  <a:schemeClr val="tx1"/>
                </a:solidFill>
                <a:effectLst/>
              </a:rPr>
              <a:t> übernehmen gerne Verantwortung und leiten Gruppen.</a:t>
            </a:r>
            <a:endParaRPr lang="de-DE" sz="2000" b="0" i="0" dirty="0">
              <a:solidFill>
                <a:schemeClr val="tx1"/>
              </a:solidFill>
              <a:effectLst/>
              <a:cs typeface="Calibri"/>
            </a:endParaRPr>
          </a:p>
          <a:p>
            <a:pPr marL="457200" algn="l">
              <a:spcBef>
                <a:spcPts val="600"/>
              </a:spcBef>
              <a:spcAft>
                <a:spcPts val="600"/>
              </a:spcAft>
            </a:pPr>
            <a:r>
              <a:rPr lang="de-DE" sz="2000" b="0" i="0" dirty="0">
                <a:solidFill>
                  <a:schemeClr val="tx1"/>
                </a:solidFill>
                <a:effectLst/>
              </a:rPr>
              <a:t>Sie setzen ihre Meinung gerne in Zusammenarbeit mit anderen durch</a:t>
            </a:r>
            <a:r>
              <a:rPr lang="de-DE" sz="20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11" name="Grafik 10" descr="Anheften mit einfarbiger Füllung">
            <a:extLst>
              <a:ext uri="{FF2B5EF4-FFF2-40B4-BE49-F238E27FC236}">
                <a16:creationId xmlns:a16="http://schemas.microsoft.com/office/drawing/2014/main" id="{1DB6DA92-35B0-EB05-C83E-92F683B345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0889971" y="173843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771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>
            <a:extLst>
              <a:ext uri="{FF2B5EF4-FFF2-40B4-BE49-F238E27FC236}">
                <a16:creationId xmlns:a16="http://schemas.microsoft.com/office/drawing/2014/main" id="{EC89EE1D-A499-837E-65C2-330A88842AB4}"/>
              </a:ext>
            </a:extLst>
          </p:cNvPr>
          <p:cNvSpPr/>
          <p:nvPr/>
        </p:nvSpPr>
        <p:spPr>
          <a:xfrm>
            <a:off x="736948" y="1445499"/>
            <a:ext cx="10718104" cy="4712358"/>
          </a:xfrm>
          <a:custGeom>
            <a:avLst/>
            <a:gdLst>
              <a:gd name="connsiteX0" fmla="*/ 0 w 10718104"/>
              <a:gd name="connsiteY0" fmla="*/ 0 h 4712358"/>
              <a:gd name="connsiteX1" fmla="*/ 273907 w 10718104"/>
              <a:gd name="connsiteY1" fmla="*/ 0 h 4712358"/>
              <a:gd name="connsiteX2" fmla="*/ 869357 w 10718104"/>
              <a:gd name="connsiteY2" fmla="*/ 0 h 4712358"/>
              <a:gd name="connsiteX3" fmla="*/ 1357627 w 10718104"/>
              <a:gd name="connsiteY3" fmla="*/ 0 h 4712358"/>
              <a:gd name="connsiteX4" fmla="*/ 1631534 w 10718104"/>
              <a:gd name="connsiteY4" fmla="*/ 0 h 4712358"/>
              <a:gd name="connsiteX5" fmla="*/ 2441346 w 10718104"/>
              <a:gd name="connsiteY5" fmla="*/ 0 h 4712358"/>
              <a:gd name="connsiteX6" fmla="*/ 3143977 w 10718104"/>
              <a:gd name="connsiteY6" fmla="*/ 0 h 4712358"/>
              <a:gd name="connsiteX7" fmla="*/ 3846608 w 10718104"/>
              <a:gd name="connsiteY7" fmla="*/ 0 h 4712358"/>
              <a:gd name="connsiteX8" fmla="*/ 4442059 w 10718104"/>
              <a:gd name="connsiteY8" fmla="*/ 0 h 4712358"/>
              <a:gd name="connsiteX9" fmla="*/ 5037509 w 10718104"/>
              <a:gd name="connsiteY9" fmla="*/ 0 h 4712358"/>
              <a:gd name="connsiteX10" fmla="*/ 5311416 w 10718104"/>
              <a:gd name="connsiteY10" fmla="*/ 0 h 4712358"/>
              <a:gd name="connsiteX11" fmla="*/ 5692504 w 10718104"/>
              <a:gd name="connsiteY11" fmla="*/ 0 h 4712358"/>
              <a:gd name="connsiteX12" fmla="*/ 5966411 w 10718104"/>
              <a:gd name="connsiteY12" fmla="*/ 0 h 4712358"/>
              <a:gd name="connsiteX13" fmla="*/ 6454680 w 10718104"/>
              <a:gd name="connsiteY13" fmla="*/ 0 h 4712358"/>
              <a:gd name="connsiteX14" fmla="*/ 6942950 w 10718104"/>
              <a:gd name="connsiteY14" fmla="*/ 0 h 4712358"/>
              <a:gd name="connsiteX15" fmla="*/ 7752762 w 10718104"/>
              <a:gd name="connsiteY15" fmla="*/ 0 h 4712358"/>
              <a:gd name="connsiteX16" fmla="*/ 8026669 w 10718104"/>
              <a:gd name="connsiteY16" fmla="*/ 0 h 4712358"/>
              <a:gd name="connsiteX17" fmla="*/ 8729300 w 10718104"/>
              <a:gd name="connsiteY17" fmla="*/ 0 h 4712358"/>
              <a:gd name="connsiteX18" fmla="*/ 9324750 w 10718104"/>
              <a:gd name="connsiteY18" fmla="*/ 0 h 4712358"/>
              <a:gd name="connsiteX19" fmla="*/ 9598658 w 10718104"/>
              <a:gd name="connsiteY19" fmla="*/ 0 h 4712358"/>
              <a:gd name="connsiteX20" fmla="*/ 10718104 w 10718104"/>
              <a:gd name="connsiteY20" fmla="*/ 0 h 4712358"/>
              <a:gd name="connsiteX21" fmla="*/ 10718104 w 10718104"/>
              <a:gd name="connsiteY21" fmla="*/ 683292 h 4712358"/>
              <a:gd name="connsiteX22" fmla="*/ 10718104 w 10718104"/>
              <a:gd name="connsiteY22" fmla="*/ 1366584 h 4712358"/>
              <a:gd name="connsiteX23" fmla="*/ 10718104 w 10718104"/>
              <a:gd name="connsiteY23" fmla="*/ 2002752 h 4712358"/>
              <a:gd name="connsiteX24" fmla="*/ 10718104 w 10718104"/>
              <a:gd name="connsiteY24" fmla="*/ 2544673 h 4712358"/>
              <a:gd name="connsiteX25" fmla="*/ 10718104 w 10718104"/>
              <a:gd name="connsiteY25" fmla="*/ 2992347 h 4712358"/>
              <a:gd name="connsiteX26" fmla="*/ 10718104 w 10718104"/>
              <a:gd name="connsiteY26" fmla="*/ 3628516 h 4712358"/>
              <a:gd name="connsiteX27" fmla="*/ 10718104 w 10718104"/>
              <a:gd name="connsiteY27" fmla="*/ 4170437 h 4712358"/>
              <a:gd name="connsiteX28" fmla="*/ 10718104 w 10718104"/>
              <a:gd name="connsiteY28" fmla="*/ 4712358 h 4712358"/>
              <a:gd name="connsiteX29" fmla="*/ 10229835 w 10718104"/>
              <a:gd name="connsiteY29" fmla="*/ 4712358 h 4712358"/>
              <a:gd name="connsiteX30" fmla="*/ 9741566 w 10718104"/>
              <a:gd name="connsiteY30" fmla="*/ 4712358 h 4712358"/>
              <a:gd name="connsiteX31" fmla="*/ 9253296 w 10718104"/>
              <a:gd name="connsiteY31" fmla="*/ 4712358 h 4712358"/>
              <a:gd name="connsiteX32" fmla="*/ 8550665 w 10718104"/>
              <a:gd name="connsiteY32" fmla="*/ 4712358 h 4712358"/>
              <a:gd name="connsiteX33" fmla="*/ 7740853 w 10718104"/>
              <a:gd name="connsiteY33" fmla="*/ 4712358 h 4712358"/>
              <a:gd name="connsiteX34" fmla="*/ 7466946 w 10718104"/>
              <a:gd name="connsiteY34" fmla="*/ 4712358 h 4712358"/>
              <a:gd name="connsiteX35" fmla="*/ 6978677 w 10718104"/>
              <a:gd name="connsiteY35" fmla="*/ 4712358 h 4712358"/>
              <a:gd name="connsiteX36" fmla="*/ 6704770 w 10718104"/>
              <a:gd name="connsiteY36" fmla="*/ 4712358 h 4712358"/>
              <a:gd name="connsiteX37" fmla="*/ 6002138 w 10718104"/>
              <a:gd name="connsiteY37" fmla="*/ 4712358 h 4712358"/>
              <a:gd name="connsiteX38" fmla="*/ 5728231 w 10718104"/>
              <a:gd name="connsiteY38" fmla="*/ 4712358 h 4712358"/>
              <a:gd name="connsiteX39" fmla="*/ 5132781 w 10718104"/>
              <a:gd name="connsiteY39" fmla="*/ 4712358 h 4712358"/>
              <a:gd name="connsiteX40" fmla="*/ 4430150 w 10718104"/>
              <a:gd name="connsiteY40" fmla="*/ 4712358 h 4712358"/>
              <a:gd name="connsiteX41" fmla="*/ 3941880 w 10718104"/>
              <a:gd name="connsiteY41" fmla="*/ 4712358 h 4712358"/>
              <a:gd name="connsiteX42" fmla="*/ 3346430 w 10718104"/>
              <a:gd name="connsiteY42" fmla="*/ 4712358 h 4712358"/>
              <a:gd name="connsiteX43" fmla="*/ 3072523 w 10718104"/>
              <a:gd name="connsiteY43" fmla="*/ 4712358 h 4712358"/>
              <a:gd name="connsiteX44" fmla="*/ 2584254 w 10718104"/>
              <a:gd name="connsiteY44" fmla="*/ 4712358 h 4712358"/>
              <a:gd name="connsiteX45" fmla="*/ 2203166 w 10718104"/>
              <a:gd name="connsiteY45" fmla="*/ 4712358 h 4712358"/>
              <a:gd name="connsiteX46" fmla="*/ 1929259 w 10718104"/>
              <a:gd name="connsiteY46" fmla="*/ 4712358 h 4712358"/>
              <a:gd name="connsiteX47" fmla="*/ 1655352 w 10718104"/>
              <a:gd name="connsiteY47" fmla="*/ 4712358 h 4712358"/>
              <a:gd name="connsiteX48" fmla="*/ 1059901 w 10718104"/>
              <a:gd name="connsiteY48" fmla="*/ 4712358 h 4712358"/>
              <a:gd name="connsiteX49" fmla="*/ 0 w 10718104"/>
              <a:gd name="connsiteY49" fmla="*/ 4712358 h 4712358"/>
              <a:gd name="connsiteX50" fmla="*/ 0 w 10718104"/>
              <a:gd name="connsiteY50" fmla="*/ 4264684 h 4712358"/>
              <a:gd name="connsiteX51" fmla="*/ 0 w 10718104"/>
              <a:gd name="connsiteY51" fmla="*/ 3722763 h 4712358"/>
              <a:gd name="connsiteX52" fmla="*/ 0 w 10718104"/>
              <a:gd name="connsiteY52" fmla="*/ 3039471 h 4712358"/>
              <a:gd name="connsiteX53" fmla="*/ 0 w 10718104"/>
              <a:gd name="connsiteY53" fmla="*/ 2403303 h 4712358"/>
              <a:gd name="connsiteX54" fmla="*/ 0 w 10718104"/>
              <a:gd name="connsiteY54" fmla="*/ 1955629 h 4712358"/>
              <a:gd name="connsiteX55" fmla="*/ 0 w 10718104"/>
              <a:gd name="connsiteY55" fmla="*/ 1413707 h 4712358"/>
              <a:gd name="connsiteX56" fmla="*/ 0 w 10718104"/>
              <a:gd name="connsiteY56" fmla="*/ 871786 h 4712358"/>
              <a:gd name="connsiteX57" fmla="*/ 0 w 10718104"/>
              <a:gd name="connsiteY57" fmla="*/ 0 h 471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0718104" h="4712358" fill="none" extrusionOk="0">
                <a:moveTo>
                  <a:pt x="0" y="0"/>
                </a:moveTo>
                <a:cubicBezTo>
                  <a:pt x="129837" y="-19550"/>
                  <a:pt x="193540" y="13779"/>
                  <a:pt x="273907" y="0"/>
                </a:cubicBezTo>
                <a:cubicBezTo>
                  <a:pt x="354274" y="-13779"/>
                  <a:pt x="697466" y="52164"/>
                  <a:pt x="869357" y="0"/>
                </a:cubicBezTo>
                <a:cubicBezTo>
                  <a:pt x="1041248" y="-52164"/>
                  <a:pt x="1242920" y="31140"/>
                  <a:pt x="1357627" y="0"/>
                </a:cubicBezTo>
                <a:cubicBezTo>
                  <a:pt x="1472334" y="-31140"/>
                  <a:pt x="1527567" y="3829"/>
                  <a:pt x="1631534" y="0"/>
                </a:cubicBezTo>
                <a:cubicBezTo>
                  <a:pt x="1735501" y="-3829"/>
                  <a:pt x="2127721" y="62418"/>
                  <a:pt x="2441346" y="0"/>
                </a:cubicBezTo>
                <a:cubicBezTo>
                  <a:pt x="2754971" y="-62418"/>
                  <a:pt x="2864149" y="18498"/>
                  <a:pt x="3143977" y="0"/>
                </a:cubicBezTo>
                <a:cubicBezTo>
                  <a:pt x="3423805" y="-18498"/>
                  <a:pt x="3590966" y="68481"/>
                  <a:pt x="3846608" y="0"/>
                </a:cubicBezTo>
                <a:cubicBezTo>
                  <a:pt x="4102250" y="-68481"/>
                  <a:pt x="4238235" y="35967"/>
                  <a:pt x="4442059" y="0"/>
                </a:cubicBezTo>
                <a:cubicBezTo>
                  <a:pt x="4645883" y="-35967"/>
                  <a:pt x="4899077" y="19500"/>
                  <a:pt x="5037509" y="0"/>
                </a:cubicBezTo>
                <a:cubicBezTo>
                  <a:pt x="5175941" y="-19500"/>
                  <a:pt x="5232622" y="23668"/>
                  <a:pt x="5311416" y="0"/>
                </a:cubicBezTo>
                <a:cubicBezTo>
                  <a:pt x="5390210" y="-23668"/>
                  <a:pt x="5590919" y="35285"/>
                  <a:pt x="5692504" y="0"/>
                </a:cubicBezTo>
                <a:cubicBezTo>
                  <a:pt x="5794089" y="-35285"/>
                  <a:pt x="5910244" y="24785"/>
                  <a:pt x="5966411" y="0"/>
                </a:cubicBezTo>
                <a:cubicBezTo>
                  <a:pt x="6022578" y="-24785"/>
                  <a:pt x="6221375" y="21519"/>
                  <a:pt x="6454680" y="0"/>
                </a:cubicBezTo>
                <a:cubicBezTo>
                  <a:pt x="6687985" y="-21519"/>
                  <a:pt x="6731268" y="690"/>
                  <a:pt x="6942950" y="0"/>
                </a:cubicBezTo>
                <a:cubicBezTo>
                  <a:pt x="7154632" y="-690"/>
                  <a:pt x="7392133" y="34358"/>
                  <a:pt x="7752762" y="0"/>
                </a:cubicBezTo>
                <a:cubicBezTo>
                  <a:pt x="8113391" y="-34358"/>
                  <a:pt x="7941605" y="30469"/>
                  <a:pt x="8026669" y="0"/>
                </a:cubicBezTo>
                <a:cubicBezTo>
                  <a:pt x="8111733" y="-30469"/>
                  <a:pt x="8500680" y="76183"/>
                  <a:pt x="8729300" y="0"/>
                </a:cubicBezTo>
                <a:cubicBezTo>
                  <a:pt x="8957920" y="-76183"/>
                  <a:pt x="9044732" y="49001"/>
                  <a:pt x="9324750" y="0"/>
                </a:cubicBezTo>
                <a:cubicBezTo>
                  <a:pt x="9604768" y="-49001"/>
                  <a:pt x="9490872" y="22101"/>
                  <a:pt x="9598658" y="0"/>
                </a:cubicBezTo>
                <a:cubicBezTo>
                  <a:pt x="9706444" y="-22101"/>
                  <a:pt x="10279885" y="127735"/>
                  <a:pt x="10718104" y="0"/>
                </a:cubicBezTo>
                <a:cubicBezTo>
                  <a:pt x="10764530" y="203081"/>
                  <a:pt x="10700310" y="380160"/>
                  <a:pt x="10718104" y="683292"/>
                </a:cubicBezTo>
                <a:cubicBezTo>
                  <a:pt x="10735898" y="986424"/>
                  <a:pt x="10661925" y="1086754"/>
                  <a:pt x="10718104" y="1366584"/>
                </a:cubicBezTo>
                <a:cubicBezTo>
                  <a:pt x="10774283" y="1646414"/>
                  <a:pt x="10650995" y="1820173"/>
                  <a:pt x="10718104" y="2002752"/>
                </a:cubicBezTo>
                <a:cubicBezTo>
                  <a:pt x="10785213" y="2185331"/>
                  <a:pt x="10698673" y="2430064"/>
                  <a:pt x="10718104" y="2544673"/>
                </a:cubicBezTo>
                <a:cubicBezTo>
                  <a:pt x="10737535" y="2659282"/>
                  <a:pt x="10685858" y="2877210"/>
                  <a:pt x="10718104" y="2992347"/>
                </a:cubicBezTo>
                <a:cubicBezTo>
                  <a:pt x="10750350" y="3107484"/>
                  <a:pt x="10674289" y="3320136"/>
                  <a:pt x="10718104" y="3628516"/>
                </a:cubicBezTo>
                <a:cubicBezTo>
                  <a:pt x="10761919" y="3936896"/>
                  <a:pt x="10672311" y="4047913"/>
                  <a:pt x="10718104" y="4170437"/>
                </a:cubicBezTo>
                <a:cubicBezTo>
                  <a:pt x="10763897" y="4292961"/>
                  <a:pt x="10707548" y="4523331"/>
                  <a:pt x="10718104" y="4712358"/>
                </a:cubicBezTo>
                <a:cubicBezTo>
                  <a:pt x="10569935" y="4717974"/>
                  <a:pt x="10385240" y="4694026"/>
                  <a:pt x="10229835" y="4712358"/>
                </a:cubicBezTo>
                <a:cubicBezTo>
                  <a:pt x="10074430" y="4730690"/>
                  <a:pt x="9889799" y="4666575"/>
                  <a:pt x="9741566" y="4712358"/>
                </a:cubicBezTo>
                <a:cubicBezTo>
                  <a:pt x="9593333" y="4758141"/>
                  <a:pt x="9453204" y="4660705"/>
                  <a:pt x="9253296" y="4712358"/>
                </a:cubicBezTo>
                <a:cubicBezTo>
                  <a:pt x="9053388" y="4764011"/>
                  <a:pt x="8821719" y="4699588"/>
                  <a:pt x="8550665" y="4712358"/>
                </a:cubicBezTo>
                <a:cubicBezTo>
                  <a:pt x="8279611" y="4725128"/>
                  <a:pt x="7981222" y="4659670"/>
                  <a:pt x="7740853" y="4712358"/>
                </a:cubicBezTo>
                <a:cubicBezTo>
                  <a:pt x="7500484" y="4765046"/>
                  <a:pt x="7556635" y="4696748"/>
                  <a:pt x="7466946" y="4712358"/>
                </a:cubicBezTo>
                <a:cubicBezTo>
                  <a:pt x="7377257" y="4727968"/>
                  <a:pt x="7195728" y="4679709"/>
                  <a:pt x="6978677" y="4712358"/>
                </a:cubicBezTo>
                <a:cubicBezTo>
                  <a:pt x="6761626" y="4745007"/>
                  <a:pt x="6809476" y="4706387"/>
                  <a:pt x="6704770" y="4712358"/>
                </a:cubicBezTo>
                <a:cubicBezTo>
                  <a:pt x="6600064" y="4718329"/>
                  <a:pt x="6333818" y="4711285"/>
                  <a:pt x="6002138" y="4712358"/>
                </a:cubicBezTo>
                <a:cubicBezTo>
                  <a:pt x="5670458" y="4713431"/>
                  <a:pt x="5832536" y="4693095"/>
                  <a:pt x="5728231" y="4712358"/>
                </a:cubicBezTo>
                <a:cubicBezTo>
                  <a:pt x="5623926" y="4731621"/>
                  <a:pt x="5301355" y="4678348"/>
                  <a:pt x="5132781" y="4712358"/>
                </a:cubicBezTo>
                <a:cubicBezTo>
                  <a:pt x="4964207" y="4746368"/>
                  <a:pt x="4745220" y="4709946"/>
                  <a:pt x="4430150" y="4712358"/>
                </a:cubicBezTo>
                <a:cubicBezTo>
                  <a:pt x="4115080" y="4714770"/>
                  <a:pt x="4070061" y="4687218"/>
                  <a:pt x="3941880" y="4712358"/>
                </a:cubicBezTo>
                <a:cubicBezTo>
                  <a:pt x="3813699" y="4737498"/>
                  <a:pt x="3582123" y="4684705"/>
                  <a:pt x="3346430" y="4712358"/>
                </a:cubicBezTo>
                <a:cubicBezTo>
                  <a:pt x="3110737" y="4740011"/>
                  <a:pt x="3196662" y="4712062"/>
                  <a:pt x="3072523" y="4712358"/>
                </a:cubicBezTo>
                <a:cubicBezTo>
                  <a:pt x="2948384" y="4712654"/>
                  <a:pt x="2825364" y="4704005"/>
                  <a:pt x="2584254" y="4712358"/>
                </a:cubicBezTo>
                <a:cubicBezTo>
                  <a:pt x="2343144" y="4720711"/>
                  <a:pt x="2378702" y="4711142"/>
                  <a:pt x="2203166" y="4712358"/>
                </a:cubicBezTo>
                <a:cubicBezTo>
                  <a:pt x="2027630" y="4713574"/>
                  <a:pt x="2008278" y="4699631"/>
                  <a:pt x="1929259" y="4712358"/>
                </a:cubicBezTo>
                <a:cubicBezTo>
                  <a:pt x="1850240" y="4725085"/>
                  <a:pt x="1773796" y="4702866"/>
                  <a:pt x="1655352" y="4712358"/>
                </a:cubicBezTo>
                <a:cubicBezTo>
                  <a:pt x="1536908" y="4721850"/>
                  <a:pt x="1192269" y="4685859"/>
                  <a:pt x="1059901" y="4712358"/>
                </a:cubicBezTo>
                <a:cubicBezTo>
                  <a:pt x="927533" y="4738857"/>
                  <a:pt x="505431" y="4697687"/>
                  <a:pt x="0" y="4712358"/>
                </a:cubicBezTo>
                <a:cubicBezTo>
                  <a:pt x="-50591" y="4575680"/>
                  <a:pt x="34079" y="4396952"/>
                  <a:pt x="0" y="4264684"/>
                </a:cubicBezTo>
                <a:cubicBezTo>
                  <a:pt x="-34079" y="4132416"/>
                  <a:pt x="31410" y="3835854"/>
                  <a:pt x="0" y="3722763"/>
                </a:cubicBezTo>
                <a:cubicBezTo>
                  <a:pt x="-31410" y="3609672"/>
                  <a:pt x="75596" y="3362571"/>
                  <a:pt x="0" y="3039471"/>
                </a:cubicBezTo>
                <a:cubicBezTo>
                  <a:pt x="-75596" y="2716371"/>
                  <a:pt x="16570" y="2550083"/>
                  <a:pt x="0" y="2403303"/>
                </a:cubicBezTo>
                <a:cubicBezTo>
                  <a:pt x="-16570" y="2256523"/>
                  <a:pt x="34557" y="2080924"/>
                  <a:pt x="0" y="1955629"/>
                </a:cubicBezTo>
                <a:cubicBezTo>
                  <a:pt x="-34557" y="1830334"/>
                  <a:pt x="16263" y="1561903"/>
                  <a:pt x="0" y="1413707"/>
                </a:cubicBezTo>
                <a:cubicBezTo>
                  <a:pt x="-16263" y="1265511"/>
                  <a:pt x="34857" y="1139897"/>
                  <a:pt x="0" y="871786"/>
                </a:cubicBezTo>
                <a:cubicBezTo>
                  <a:pt x="-34857" y="603675"/>
                  <a:pt x="49244" y="196687"/>
                  <a:pt x="0" y="0"/>
                </a:cubicBezTo>
                <a:close/>
              </a:path>
              <a:path w="10718104" h="4712358" stroke="0" extrusionOk="0">
                <a:moveTo>
                  <a:pt x="0" y="0"/>
                </a:moveTo>
                <a:cubicBezTo>
                  <a:pt x="154960" y="-73873"/>
                  <a:pt x="369882" y="71788"/>
                  <a:pt x="702631" y="0"/>
                </a:cubicBezTo>
                <a:cubicBezTo>
                  <a:pt x="1035380" y="-71788"/>
                  <a:pt x="957999" y="2271"/>
                  <a:pt x="1083719" y="0"/>
                </a:cubicBezTo>
                <a:cubicBezTo>
                  <a:pt x="1209439" y="-2271"/>
                  <a:pt x="1313435" y="42571"/>
                  <a:pt x="1464808" y="0"/>
                </a:cubicBezTo>
                <a:cubicBezTo>
                  <a:pt x="1616181" y="-42571"/>
                  <a:pt x="1805174" y="44879"/>
                  <a:pt x="2060258" y="0"/>
                </a:cubicBezTo>
                <a:cubicBezTo>
                  <a:pt x="2315342" y="-44879"/>
                  <a:pt x="2216532" y="190"/>
                  <a:pt x="2334165" y="0"/>
                </a:cubicBezTo>
                <a:cubicBezTo>
                  <a:pt x="2451798" y="-190"/>
                  <a:pt x="2486311" y="31391"/>
                  <a:pt x="2608072" y="0"/>
                </a:cubicBezTo>
                <a:cubicBezTo>
                  <a:pt x="2729833" y="-31391"/>
                  <a:pt x="2887631" y="23008"/>
                  <a:pt x="2989160" y="0"/>
                </a:cubicBezTo>
                <a:cubicBezTo>
                  <a:pt x="3090689" y="-23008"/>
                  <a:pt x="3155587" y="8167"/>
                  <a:pt x="3263067" y="0"/>
                </a:cubicBezTo>
                <a:cubicBezTo>
                  <a:pt x="3370547" y="-8167"/>
                  <a:pt x="3560153" y="6916"/>
                  <a:pt x="3751336" y="0"/>
                </a:cubicBezTo>
                <a:cubicBezTo>
                  <a:pt x="3942519" y="-6916"/>
                  <a:pt x="3943559" y="18287"/>
                  <a:pt x="4025244" y="0"/>
                </a:cubicBezTo>
                <a:cubicBezTo>
                  <a:pt x="4106929" y="-18287"/>
                  <a:pt x="4247341" y="32317"/>
                  <a:pt x="4406332" y="0"/>
                </a:cubicBezTo>
                <a:cubicBezTo>
                  <a:pt x="4565323" y="-32317"/>
                  <a:pt x="4768461" y="18927"/>
                  <a:pt x="5001782" y="0"/>
                </a:cubicBezTo>
                <a:cubicBezTo>
                  <a:pt x="5235103" y="-18927"/>
                  <a:pt x="5194325" y="40481"/>
                  <a:pt x="5382870" y="0"/>
                </a:cubicBezTo>
                <a:cubicBezTo>
                  <a:pt x="5571415" y="-40481"/>
                  <a:pt x="5859922" y="30849"/>
                  <a:pt x="6085501" y="0"/>
                </a:cubicBezTo>
                <a:cubicBezTo>
                  <a:pt x="6311080" y="-30849"/>
                  <a:pt x="6235315" y="18434"/>
                  <a:pt x="6359408" y="0"/>
                </a:cubicBezTo>
                <a:cubicBezTo>
                  <a:pt x="6483501" y="-18434"/>
                  <a:pt x="6865425" y="20183"/>
                  <a:pt x="7062040" y="0"/>
                </a:cubicBezTo>
                <a:cubicBezTo>
                  <a:pt x="7258655" y="-20183"/>
                  <a:pt x="7292616" y="39241"/>
                  <a:pt x="7443128" y="0"/>
                </a:cubicBezTo>
                <a:cubicBezTo>
                  <a:pt x="7593640" y="-39241"/>
                  <a:pt x="7793119" y="34691"/>
                  <a:pt x="7931397" y="0"/>
                </a:cubicBezTo>
                <a:cubicBezTo>
                  <a:pt x="8069675" y="-34691"/>
                  <a:pt x="8139136" y="20500"/>
                  <a:pt x="8205304" y="0"/>
                </a:cubicBezTo>
                <a:cubicBezTo>
                  <a:pt x="8271472" y="-20500"/>
                  <a:pt x="8841620" y="38282"/>
                  <a:pt x="9015116" y="0"/>
                </a:cubicBezTo>
                <a:cubicBezTo>
                  <a:pt x="9188612" y="-38282"/>
                  <a:pt x="9222690" y="25082"/>
                  <a:pt x="9289023" y="0"/>
                </a:cubicBezTo>
                <a:cubicBezTo>
                  <a:pt x="9355356" y="-25082"/>
                  <a:pt x="9860151" y="28127"/>
                  <a:pt x="10098836" y="0"/>
                </a:cubicBezTo>
                <a:cubicBezTo>
                  <a:pt x="10337521" y="-28127"/>
                  <a:pt x="10562056" y="15265"/>
                  <a:pt x="10718104" y="0"/>
                </a:cubicBezTo>
                <a:cubicBezTo>
                  <a:pt x="10759208" y="171559"/>
                  <a:pt x="10696556" y="301869"/>
                  <a:pt x="10718104" y="494798"/>
                </a:cubicBezTo>
                <a:cubicBezTo>
                  <a:pt x="10739652" y="687727"/>
                  <a:pt x="10661975" y="933183"/>
                  <a:pt x="10718104" y="1083842"/>
                </a:cubicBezTo>
                <a:cubicBezTo>
                  <a:pt x="10774233" y="1234501"/>
                  <a:pt x="10695818" y="1509738"/>
                  <a:pt x="10718104" y="1625764"/>
                </a:cubicBezTo>
                <a:cubicBezTo>
                  <a:pt x="10740390" y="1741790"/>
                  <a:pt x="10686406" y="1939771"/>
                  <a:pt x="10718104" y="2120561"/>
                </a:cubicBezTo>
                <a:cubicBezTo>
                  <a:pt x="10749802" y="2301351"/>
                  <a:pt x="10660133" y="2588375"/>
                  <a:pt x="10718104" y="2709606"/>
                </a:cubicBezTo>
                <a:cubicBezTo>
                  <a:pt x="10776075" y="2830838"/>
                  <a:pt x="10703922" y="3203350"/>
                  <a:pt x="10718104" y="3345774"/>
                </a:cubicBezTo>
                <a:cubicBezTo>
                  <a:pt x="10732286" y="3488198"/>
                  <a:pt x="10697075" y="3687940"/>
                  <a:pt x="10718104" y="3793448"/>
                </a:cubicBezTo>
                <a:cubicBezTo>
                  <a:pt x="10739133" y="3898956"/>
                  <a:pt x="10665740" y="4325109"/>
                  <a:pt x="10718104" y="4712358"/>
                </a:cubicBezTo>
                <a:cubicBezTo>
                  <a:pt x="10499742" y="4714241"/>
                  <a:pt x="10360158" y="4656808"/>
                  <a:pt x="10229835" y="4712358"/>
                </a:cubicBezTo>
                <a:cubicBezTo>
                  <a:pt x="10099512" y="4767908"/>
                  <a:pt x="9690074" y="4700738"/>
                  <a:pt x="9420023" y="4712358"/>
                </a:cubicBezTo>
                <a:cubicBezTo>
                  <a:pt x="9149972" y="4723978"/>
                  <a:pt x="8931399" y="4628814"/>
                  <a:pt x="8610210" y="4712358"/>
                </a:cubicBezTo>
                <a:cubicBezTo>
                  <a:pt x="8289021" y="4795902"/>
                  <a:pt x="8463277" y="4712050"/>
                  <a:pt x="8336303" y="4712358"/>
                </a:cubicBezTo>
                <a:cubicBezTo>
                  <a:pt x="8209329" y="4712666"/>
                  <a:pt x="8137304" y="4705865"/>
                  <a:pt x="8062396" y="4712358"/>
                </a:cubicBezTo>
                <a:cubicBezTo>
                  <a:pt x="7987488" y="4718851"/>
                  <a:pt x="7662105" y="4696057"/>
                  <a:pt x="7359765" y="4712358"/>
                </a:cubicBezTo>
                <a:cubicBezTo>
                  <a:pt x="7057425" y="4728659"/>
                  <a:pt x="6817337" y="4664394"/>
                  <a:pt x="6549952" y="4712358"/>
                </a:cubicBezTo>
                <a:cubicBezTo>
                  <a:pt x="6282567" y="4760322"/>
                  <a:pt x="6350530" y="4686921"/>
                  <a:pt x="6276045" y="4712358"/>
                </a:cubicBezTo>
                <a:cubicBezTo>
                  <a:pt x="6201560" y="4737795"/>
                  <a:pt x="5899873" y="4666606"/>
                  <a:pt x="5680595" y="4712358"/>
                </a:cubicBezTo>
                <a:cubicBezTo>
                  <a:pt x="5461317" y="4758110"/>
                  <a:pt x="5351152" y="4641100"/>
                  <a:pt x="5085145" y="4712358"/>
                </a:cubicBezTo>
                <a:cubicBezTo>
                  <a:pt x="4819138" y="4783616"/>
                  <a:pt x="4651654" y="4651681"/>
                  <a:pt x="4489695" y="4712358"/>
                </a:cubicBezTo>
                <a:cubicBezTo>
                  <a:pt x="4327736" y="4773035"/>
                  <a:pt x="4188780" y="4664121"/>
                  <a:pt x="3894244" y="4712358"/>
                </a:cubicBezTo>
                <a:cubicBezTo>
                  <a:pt x="3599708" y="4760595"/>
                  <a:pt x="3432617" y="4684153"/>
                  <a:pt x="3298794" y="4712358"/>
                </a:cubicBezTo>
                <a:cubicBezTo>
                  <a:pt x="3164971" y="4740563"/>
                  <a:pt x="3101831" y="4711527"/>
                  <a:pt x="2917706" y="4712358"/>
                </a:cubicBezTo>
                <a:cubicBezTo>
                  <a:pt x="2733581" y="4713189"/>
                  <a:pt x="2363018" y="4656658"/>
                  <a:pt x="2215075" y="4712358"/>
                </a:cubicBezTo>
                <a:cubicBezTo>
                  <a:pt x="2067132" y="4768058"/>
                  <a:pt x="1898077" y="4697598"/>
                  <a:pt x="1619625" y="4712358"/>
                </a:cubicBezTo>
                <a:cubicBezTo>
                  <a:pt x="1341173" y="4727118"/>
                  <a:pt x="1274474" y="4692715"/>
                  <a:pt x="1024174" y="4712358"/>
                </a:cubicBezTo>
                <a:cubicBezTo>
                  <a:pt x="773874" y="4732001"/>
                  <a:pt x="848081" y="4709759"/>
                  <a:pt x="750267" y="4712358"/>
                </a:cubicBezTo>
                <a:cubicBezTo>
                  <a:pt x="652453" y="4714957"/>
                  <a:pt x="366231" y="4699447"/>
                  <a:pt x="0" y="4712358"/>
                </a:cubicBezTo>
                <a:cubicBezTo>
                  <a:pt x="-575" y="4518630"/>
                  <a:pt x="32684" y="4308220"/>
                  <a:pt x="0" y="4076190"/>
                </a:cubicBezTo>
                <a:cubicBezTo>
                  <a:pt x="-32684" y="3844160"/>
                  <a:pt x="37588" y="3616900"/>
                  <a:pt x="0" y="3392898"/>
                </a:cubicBezTo>
                <a:cubicBezTo>
                  <a:pt x="-37588" y="3168896"/>
                  <a:pt x="81637" y="2865294"/>
                  <a:pt x="0" y="2709606"/>
                </a:cubicBezTo>
                <a:cubicBezTo>
                  <a:pt x="-81637" y="2553918"/>
                  <a:pt x="54007" y="2426780"/>
                  <a:pt x="0" y="2167685"/>
                </a:cubicBezTo>
                <a:cubicBezTo>
                  <a:pt x="-54007" y="1908590"/>
                  <a:pt x="40108" y="1726810"/>
                  <a:pt x="0" y="1484393"/>
                </a:cubicBezTo>
                <a:cubicBezTo>
                  <a:pt x="-40108" y="1241976"/>
                  <a:pt x="22309" y="1173197"/>
                  <a:pt x="0" y="1036719"/>
                </a:cubicBezTo>
                <a:cubicBezTo>
                  <a:pt x="-22309" y="900241"/>
                  <a:pt x="38906" y="301076"/>
                  <a:pt x="0" y="0"/>
                </a:cubicBezTo>
                <a:close/>
              </a:path>
            </a:pathLst>
          </a:custGeom>
          <a:solidFill>
            <a:srgbClr val="FFF5EB"/>
          </a:solidFill>
          <a:ln>
            <a:solidFill>
              <a:srgbClr val="FFA74F"/>
            </a:solidFill>
            <a:extLst>
              <a:ext uri="{C807C97D-BFC1-408E-A445-0C87EB9F89A2}">
                <ask:lineSketchStyleProps xmlns:ask="http://schemas.microsoft.com/office/drawing/2018/sketchyshapes" sd="59181292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285750"/>
            <a:endParaRPr lang="de-AT" sz="18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B39693-31E5-F4F6-9AB7-31157D267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567"/>
            <a:ext cx="10515600" cy="1009651"/>
          </a:xfrm>
        </p:spPr>
        <p:txBody>
          <a:bodyPr/>
          <a:lstStyle/>
          <a:p>
            <a:r>
              <a:rPr lang="de-AT" dirty="0"/>
              <a:t>JOPSY Interessenprofile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C154CA-9365-1962-0674-2DD3F81ED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6</a:t>
            </a:fld>
            <a:endParaRPr lang="de-AT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75E69BF-A692-909A-55CC-D7E26003E9DE}"/>
              </a:ext>
            </a:extLst>
          </p:cNvPr>
          <p:cNvSpPr/>
          <p:nvPr/>
        </p:nvSpPr>
        <p:spPr>
          <a:xfrm>
            <a:off x="9429750" y="-2854802"/>
            <a:ext cx="7113986" cy="20659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b="0" i="0" dirty="0" err="1">
                <a:solidFill>
                  <a:schemeClr val="tx1"/>
                </a:solidFill>
                <a:effectLst/>
              </a:rPr>
              <a:t>Überzeuger:innen</a:t>
            </a:r>
            <a:r>
              <a:rPr lang="de-DE" sz="2000" b="0" i="0" dirty="0">
                <a:solidFill>
                  <a:schemeClr val="tx1"/>
                </a:solidFill>
                <a:effectLst/>
              </a:rPr>
              <a:t> übernehmen gerne Verantwortung und leiten Gruppen.</a:t>
            </a:r>
            <a:endParaRPr lang="de-DE" sz="2000" b="0" i="0" dirty="0">
              <a:solidFill>
                <a:schemeClr val="tx1"/>
              </a:solidFill>
              <a:effectLst/>
              <a:cs typeface="Calibri"/>
            </a:endParaRP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b="0" i="0" dirty="0">
                <a:solidFill>
                  <a:schemeClr val="tx1"/>
                </a:solidFill>
                <a:effectLst/>
              </a:rPr>
              <a:t>Sie setzen ihre Meinung gerne in Zusammenarbeit mit anderen durch</a:t>
            </a:r>
            <a:r>
              <a:rPr lang="de-DE" sz="2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B46A3E8-1D55-9FD9-92B3-513B1BB8D5FD}"/>
              </a:ext>
            </a:extLst>
          </p:cNvPr>
          <p:cNvSpPr txBox="1"/>
          <p:nvPr/>
        </p:nvSpPr>
        <p:spPr>
          <a:xfrm>
            <a:off x="1504950" y="4121883"/>
            <a:ext cx="9182100" cy="1938992"/>
          </a:xfrm>
          <a:prstGeom prst="rect">
            <a:avLst/>
          </a:prstGeom>
          <a:noFill/>
          <a:ln w="57150">
            <a:solidFill>
              <a:srgbClr val="DA7E32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DE" sz="2000" b="1" i="0" dirty="0">
                <a:solidFill>
                  <a:srgbClr val="374151"/>
                </a:solidFill>
                <a:effectLst/>
              </a:rPr>
              <a:t>Berufe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Passende Berufe für </a:t>
            </a:r>
            <a:r>
              <a:rPr lang="de-AT" sz="2000" b="0" i="0" dirty="0" err="1">
                <a:solidFill>
                  <a:srgbClr val="374151"/>
                </a:solidFill>
                <a:effectLst/>
                <a:cs typeface="Calibri"/>
              </a:rPr>
              <a:t>Gestalter:innen</a:t>
            </a: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 sind  künstlerische: </a:t>
            </a:r>
            <a:r>
              <a:rPr lang="de-AT" sz="2000" b="0" i="0" dirty="0" err="1">
                <a:solidFill>
                  <a:srgbClr val="374151"/>
                </a:solidFill>
                <a:effectLst/>
                <a:cs typeface="Calibri"/>
              </a:rPr>
              <a:t>Schauspieler:in</a:t>
            </a: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, </a:t>
            </a:r>
            <a:r>
              <a:rPr lang="de-AT" sz="2000" b="0" i="0" dirty="0" err="1">
                <a:solidFill>
                  <a:srgbClr val="374151"/>
                </a:solidFill>
                <a:effectLst/>
                <a:cs typeface="Calibri"/>
              </a:rPr>
              <a:t>Grafikdesigner:in</a:t>
            </a: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, </a:t>
            </a:r>
            <a:r>
              <a:rPr lang="de-AT" sz="2000" b="0" i="0" dirty="0" err="1">
                <a:solidFill>
                  <a:srgbClr val="374151"/>
                </a:solidFill>
                <a:effectLst/>
                <a:cs typeface="Calibri"/>
              </a:rPr>
              <a:t>Musiker:in</a:t>
            </a: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Oder Handwerksberufe wie </a:t>
            </a:r>
            <a:r>
              <a:rPr lang="de-AT" sz="2000" b="0" i="0" dirty="0" err="1">
                <a:solidFill>
                  <a:srgbClr val="374151"/>
                </a:solidFill>
                <a:effectLst/>
                <a:cs typeface="Calibri"/>
              </a:rPr>
              <a:t>Kunsttischler:in</a:t>
            </a: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, bei denen man kreative Ideen umsetzen kann.</a:t>
            </a:r>
            <a:endParaRPr lang="de-DE" sz="2000" b="0" i="0" dirty="0">
              <a:solidFill>
                <a:srgbClr val="374151"/>
              </a:solidFill>
              <a:effectLst/>
              <a:cs typeface="Calibri"/>
            </a:endParaRPr>
          </a:p>
        </p:txBody>
      </p:sp>
      <p:sp>
        <p:nvSpPr>
          <p:cNvPr id="9" name="Rechteck: gefaltete Ecke 8">
            <a:extLst>
              <a:ext uri="{FF2B5EF4-FFF2-40B4-BE49-F238E27FC236}">
                <a16:creationId xmlns:a16="http://schemas.microsoft.com/office/drawing/2014/main" id="{8ED622DC-4EBF-CE78-D957-158E5F083369}"/>
              </a:ext>
            </a:extLst>
          </p:cNvPr>
          <p:cNvSpPr/>
          <p:nvPr/>
        </p:nvSpPr>
        <p:spPr>
          <a:xfrm rot="593982">
            <a:off x="6607081" y="1708998"/>
            <a:ext cx="4502000" cy="2200950"/>
          </a:xfrm>
          <a:prstGeom prst="foldedCorner">
            <a:avLst/>
          </a:prstGeom>
          <a:solidFill>
            <a:srgbClr val="FFCB97"/>
          </a:solidFill>
          <a:ln>
            <a:solidFill>
              <a:srgbClr val="FFA74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algn="l">
              <a:spcBef>
                <a:spcPts val="600"/>
              </a:spcBef>
              <a:spcAft>
                <a:spcPts val="600"/>
              </a:spcAft>
            </a:pPr>
            <a:endParaRPr lang="de-DE" sz="2000" b="0" i="0" dirty="0">
              <a:solidFill>
                <a:schemeClr val="tx1"/>
              </a:solidFill>
              <a:effectLst/>
            </a:endParaRPr>
          </a:p>
          <a:p>
            <a:pPr marL="457200"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 err="1">
                <a:solidFill>
                  <a:schemeClr val="tx1"/>
                </a:solidFill>
                <a:effectLst/>
              </a:rPr>
              <a:t>Gestalter:innen</a:t>
            </a:r>
            <a:r>
              <a:rPr lang="de-AT" sz="2000" b="0" i="0" dirty="0">
                <a:solidFill>
                  <a:schemeClr val="tx1"/>
                </a:solidFill>
                <a:effectLst/>
              </a:rPr>
              <a:t> mögen Aktivitäten mit viel Freiraum und kreativem Ausdruck.</a:t>
            </a:r>
          </a:p>
          <a:p>
            <a:pPr marL="457200"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chemeClr val="tx1"/>
                </a:solidFill>
                <a:effectLst/>
              </a:rPr>
              <a:t>Sie können künstlerische oder musikalische Tätigkeiten ausüben oder innovative Produkte gestalten.</a:t>
            </a:r>
          </a:p>
        </p:txBody>
      </p:sp>
      <p:pic>
        <p:nvPicPr>
          <p:cNvPr id="11" name="Grafik 10" descr="Anheften mit einfarbiger Füllung">
            <a:extLst>
              <a:ext uri="{FF2B5EF4-FFF2-40B4-BE49-F238E27FC236}">
                <a16:creationId xmlns:a16="http://schemas.microsoft.com/office/drawing/2014/main" id="{1DB6DA92-35B0-EB05-C83E-92F683B34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0889971" y="1738434"/>
            <a:ext cx="609600" cy="609600"/>
          </a:xfrm>
          <a:prstGeom prst="rect">
            <a:avLst/>
          </a:prstGeom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38E39205-9A3D-84C8-2F63-8D489C464753}"/>
              </a:ext>
            </a:extLst>
          </p:cNvPr>
          <p:cNvGrpSpPr/>
          <p:nvPr/>
        </p:nvGrpSpPr>
        <p:grpSpPr>
          <a:xfrm>
            <a:off x="882718" y="1247006"/>
            <a:ext cx="2319805" cy="2389758"/>
            <a:chOff x="882718" y="1247006"/>
            <a:chExt cx="2319805" cy="2389758"/>
          </a:xfrm>
        </p:grpSpPr>
        <p:pic>
          <p:nvPicPr>
            <p:cNvPr id="10" name="Grafik 9" descr="Palette mit einfarbiger Füllung">
              <a:extLst>
                <a:ext uri="{FF2B5EF4-FFF2-40B4-BE49-F238E27FC236}">
                  <a16:creationId xmlns:a16="http://schemas.microsoft.com/office/drawing/2014/main" id="{6B48E74F-9E23-759B-7807-FB4990CEC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82718" y="1247006"/>
              <a:ext cx="2268000" cy="2268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9DEECD2A-08C5-A88D-4244-9CC9144D83A1}"/>
                </a:ext>
              </a:extLst>
            </p:cNvPr>
            <p:cNvSpPr txBox="1"/>
            <p:nvPr/>
          </p:nvSpPr>
          <p:spPr>
            <a:xfrm>
              <a:off x="927237" y="3175099"/>
              <a:ext cx="2275286" cy="461665"/>
            </a:xfrm>
            <a:prstGeom prst="rect">
              <a:avLst/>
            </a:prstGeom>
            <a:solidFill>
              <a:srgbClr val="DA7E32"/>
            </a:solidFill>
            <a:ln>
              <a:solidFill>
                <a:srgbClr val="DA7E3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b="1" dirty="0">
                  <a:solidFill>
                    <a:schemeClr val="bg1"/>
                  </a:solidFill>
                </a:rPr>
                <a:t>GESTALTER:IN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2332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>
            <a:extLst>
              <a:ext uri="{FF2B5EF4-FFF2-40B4-BE49-F238E27FC236}">
                <a16:creationId xmlns:a16="http://schemas.microsoft.com/office/drawing/2014/main" id="{EC89EE1D-A499-837E-65C2-330A88842AB4}"/>
              </a:ext>
            </a:extLst>
          </p:cNvPr>
          <p:cNvSpPr/>
          <p:nvPr/>
        </p:nvSpPr>
        <p:spPr>
          <a:xfrm>
            <a:off x="736948" y="1445499"/>
            <a:ext cx="10718104" cy="4712358"/>
          </a:xfrm>
          <a:custGeom>
            <a:avLst/>
            <a:gdLst>
              <a:gd name="connsiteX0" fmla="*/ 0 w 10718104"/>
              <a:gd name="connsiteY0" fmla="*/ 0 h 4712358"/>
              <a:gd name="connsiteX1" fmla="*/ 273907 w 10718104"/>
              <a:gd name="connsiteY1" fmla="*/ 0 h 4712358"/>
              <a:gd name="connsiteX2" fmla="*/ 869357 w 10718104"/>
              <a:gd name="connsiteY2" fmla="*/ 0 h 4712358"/>
              <a:gd name="connsiteX3" fmla="*/ 1357627 w 10718104"/>
              <a:gd name="connsiteY3" fmla="*/ 0 h 4712358"/>
              <a:gd name="connsiteX4" fmla="*/ 1631534 w 10718104"/>
              <a:gd name="connsiteY4" fmla="*/ 0 h 4712358"/>
              <a:gd name="connsiteX5" fmla="*/ 2441346 w 10718104"/>
              <a:gd name="connsiteY5" fmla="*/ 0 h 4712358"/>
              <a:gd name="connsiteX6" fmla="*/ 3143977 w 10718104"/>
              <a:gd name="connsiteY6" fmla="*/ 0 h 4712358"/>
              <a:gd name="connsiteX7" fmla="*/ 3846608 w 10718104"/>
              <a:gd name="connsiteY7" fmla="*/ 0 h 4712358"/>
              <a:gd name="connsiteX8" fmla="*/ 4442059 w 10718104"/>
              <a:gd name="connsiteY8" fmla="*/ 0 h 4712358"/>
              <a:gd name="connsiteX9" fmla="*/ 5037509 w 10718104"/>
              <a:gd name="connsiteY9" fmla="*/ 0 h 4712358"/>
              <a:gd name="connsiteX10" fmla="*/ 5311416 w 10718104"/>
              <a:gd name="connsiteY10" fmla="*/ 0 h 4712358"/>
              <a:gd name="connsiteX11" fmla="*/ 5692504 w 10718104"/>
              <a:gd name="connsiteY11" fmla="*/ 0 h 4712358"/>
              <a:gd name="connsiteX12" fmla="*/ 5966411 w 10718104"/>
              <a:gd name="connsiteY12" fmla="*/ 0 h 4712358"/>
              <a:gd name="connsiteX13" fmla="*/ 6454680 w 10718104"/>
              <a:gd name="connsiteY13" fmla="*/ 0 h 4712358"/>
              <a:gd name="connsiteX14" fmla="*/ 6942950 w 10718104"/>
              <a:gd name="connsiteY14" fmla="*/ 0 h 4712358"/>
              <a:gd name="connsiteX15" fmla="*/ 7752762 w 10718104"/>
              <a:gd name="connsiteY15" fmla="*/ 0 h 4712358"/>
              <a:gd name="connsiteX16" fmla="*/ 8026669 w 10718104"/>
              <a:gd name="connsiteY16" fmla="*/ 0 h 4712358"/>
              <a:gd name="connsiteX17" fmla="*/ 8729300 w 10718104"/>
              <a:gd name="connsiteY17" fmla="*/ 0 h 4712358"/>
              <a:gd name="connsiteX18" fmla="*/ 9324750 w 10718104"/>
              <a:gd name="connsiteY18" fmla="*/ 0 h 4712358"/>
              <a:gd name="connsiteX19" fmla="*/ 9598658 w 10718104"/>
              <a:gd name="connsiteY19" fmla="*/ 0 h 4712358"/>
              <a:gd name="connsiteX20" fmla="*/ 10718104 w 10718104"/>
              <a:gd name="connsiteY20" fmla="*/ 0 h 4712358"/>
              <a:gd name="connsiteX21" fmla="*/ 10718104 w 10718104"/>
              <a:gd name="connsiteY21" fmla="*/ 683292 h 4712358"/>
              <a:gd name="connsiteX22" fmla="*/ 10718104 w 10718104"/>
              <a:gd name="connsiteY22" fmla="*/ 1366584 h 4712358"/>
              <a:gd name="connsiteX23" fmla="*/ 10718104 w 10718104"/>
              <a:gd name="connsiteY23" fmla="*/ 2002752 h 4712358"/>
              <a:gd name="connsiteX24" fmla="*/ 10718104 w 10718104"/>
              <a:gd name="connsiteY24" fmla="*/ 2544673 h 4712358"/>
              <a:gd name="connsiteX25" fmla="*/ 10718104 w 10718104"/>
              <a:gd name="connsiteY25" fmla="*/ 2992347 h 4712358"/>
              <a:gd name="connsiteX26" fmla="*/ 10718104 w 10718104"/>
              <a:gd name="connsiteY26" fmla="*/ 3628516 h 4712358"/>
              <a:gd name="connsiteX27" fmla="*/ 10718104 w 10718104"/>
              <a:gd name="connsiteY27" fmla="*/ 4170437 h 4712358"/>
              <a:gd name="connsiteX28" fmla="*/ 10718104 w 10718104"/>
              <a:gd name="connsiteY28" fmla="*/ 4712358 h 4712358"/>
              <a:gd name="connsiteX29" fmla="*/ 10229835 w 10718104"/>
              <a:gd name="connsiteY29" fmla="*/ 4712358 h 4712358"/>
              <a:gd name="connsiteX30" fmla="*/ 9741566 w 10718104"/>
              <a:gd name="connsiteY30" fmla="*/ 4712358 h 4712358"/>
              <a:gd name="connsiteX31" fmla="*/ 9253296 w 10718104"/>
              <a:gd name="connsiteY31" fmla="*/ 4712358 h 4712358"/>
              <a:gd name="connsiteX32" fmla="*/ 8550665 w 10718104"/>
              <a:gd name="connsiteY32" fmla="*/ 4712358 h 4712358"/>
              <a:gd name="connsiteX33" fmla="*/ 7740853 w 10718104"/>
              <a:gd name="connsiteY33" fmla="*/ 4712358 h 4712358"/>
              <a:gd name="connsiteX34" fmla="*/ 7466946 w 10718104"/>
              <a:gd name="connsiteY34" fmla="*/ 4712358 h 4712358"/>
              <a:gd name="connsiteX35" fmla="*/ 6978677 w 10718104"/>
              <a:gd name="connsiteY35" fmla="*/ 4712358 h 4712358"/>
              <a:gd name="connsiteX36" fmla="*/ 6704770 w 10718104"/>
              <a:gd name="connsiteY36" fmla="*/ 4712358 h 4712358"/>
              <a:gd name="connsiteX37" fmla="*/ 6002138 w 10718104"/>
              <a:gd name="connsiteY37" fmla="*/ 4712358 h 4712358"/>
              <a:gd name="connsiteX38" fmla="*/ 5728231 w 10718104"/>
              <a:gd name="connsiteY38" fmla="*/ 4712358 h 4712358"/>
              <a:gd name="connsiteX39" fmla="*/ 5132781 w 10718104"/>
              <a:gd name="connsiteY39" fmla="*/ 4712358 h 4712358"/>
              <a:gd name="connsiteX40" fmla="*/ 4430150 w 10718104"/>
              <a:gd name="connsiteY40" fmla="*/ 4712358 h 4712358"/>
              <a:gd name="connsiteX41" fmla="*/ 3941880 w 10718104"/>
              <a:gd name="connsiteY41" fmla="*/ 4712358 h 4712358"/>
              <a:gd name="connsiteX42" fmla="*/ 3346430 w 10718104"/>
              <a:gd name="connsiteY42" fmla="*/ 4712358 h 4712358"/>
              <a:gd name="connsiteX43" fmla="*/ 3072523 w 10718104"/>
              <a:gd name="connsiteY43" fmla="*/ 4712358 h 4712358"/>
              <a:gd name="connsiteX44" fmla="*/ 2584254 w 10718104"/>
              <a:gd name="connsiteY44" fmla="*/ 4712358 h 4712358"/>
              <a:gd name="connsiteX45" fmla="*/ 2203166 w 10718104"/>
              <a:gd name="connsiteY45" fmla="*/ 4712358 h 4712358"/>
              <a:gd name="connsiteX46" fmla="*/ 1929259 w 10718104"/>
              <a:gd name="connsiteY46" fmla="*/ 4712358 h 4712358"/>
              <a:gd name="connsiteX47" fmla="*/ 1655352 w 10718104"/>
              <a:gd name="connsiteY47" fmla="*/ 4712358 h 4712358"/>
              <a:gd name="connsiteX48" fmla="*/ 1059901 w 10718104"/>
              <a:gd name="connsiteY48" fmla="*/ 4712358 h 4712358"/>
              <a:gd name="connsiteX49" fmla="*/ 0 w 10718104"/>
              <a:gd name="connsiteY49" fmla="*/ 4712358 h 4712358"/>
              <a:gd name="connsiteX50" fmla="*/ 0 w 10718104"/>
              <a:gd name="connsiteY50" fmla="*/ 4264684 h 4712358"/>
              <a:gd name="connsiteX51" fmla="*/ 0 w 10718104"/>
              <a:gd name="connsiteY51" fmla="*/ 3722763 h 4712358"/>
              <a:gd name="connsiteX52" fmla="*/ 0 w 10718104"/>
              <a:gd name="connsiteY52" fmla="*/ 3039471 h 4712358"/>
              <a:gd name="connsiteX53" fmla="*/ 0 w 10718104"/>
              <a:gd name="connsiteY53" fmla="*/ 2403303 h 4712358"/>
              <a:gd name="connsiteX54" fmla="*/ 0 w 10718104"/>
              <a:gd name="connsiteY54" fmla="*/ 1955629 h 4712358"/>
              <a:gd name="connsiteX55" fmla="*/ 0 w 10718104"/>
              <a:gd name="connsiteY55" fmla="*/ 1413707 h 4712358"/>
              <a:gd name="connsiteX56" fmla="*/ 0 w 10718104"/>
              <a:gd name="connsiteY56" fmla="*/ 871786 h 4712358"/>
              <a:gd name="connsiteX57" fmla="*/ 0 w 10718104"/>
              <a:gd name="connsiteY57" fmla="*/ 0 h 471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0718104" h="4712358" fill="none" extrusionOk="0">
                <a:moveTo>
                  <a:pt x="0" y="0"/>
                </a:moveTo>
                <a:cubicBezTo>
                  <a:pt x="129837" y="-19550"/>
                  <a:pt x="193540" y="13779"/>
                  <a:pt x="273907" y="0"/>
                </a:cubicBezTo>
                <a:cubicBezTo>
                  <a:pt x="354274" y="-13779"/>
                  <a:pt x="697466" y="52164"/>
                  <a:pt x="869357" y="0"/>
                </a:cubicBezTo>
                <a:cubicBezTo>
                  <a:pt x="1041248" y="-52164"/>
                  <a:pt x="1242920" y="31140"/>
                  <a:pt x="1357627" y="0"/>
                </a:cubicBezTo>
                <a:cubicBezTo>
                  <a:pt x="1472334" y="-31140"/>
                  <a:pt x="1527567" y="3829"/>
                  <a:pt x="1631534" y="0"/>
                </a:cubicBezTo>
                <a:cubicBezTo>
                  <a:pt x="1735501" y="-3829"/>
                  <a:pt x="2127721" y="62418"/>
                  <a:pt x="2441346" y="0"/>
                </a:cubicBezTo>
                <a:cubicBezTo>
                  <a:pt x="2754971" y="-62418"/>
                  <a:pt x="2864149" y="18498"/>
                  <a:pt x="3143977" y="0"/>
                </a:cubicBezTo>
                <a:cubicBezTo>
                  <a:pt x="3423805" y="-18498"/>
                  <a:pt x="3590966" y="68481"/>
                  <a:pt x="3846608" y="0"/>
                </a:cubicBezTo>
                <a:cubicBezTo>
                  <a:pt x="4102250" y="-68481"/>
                  <a:pt x="4238235" y="35967"/>
                  <a:pt x="4442059" y="0"/>
                </a:cubicBezTo>
                <a:cubicBezTo>
                  <a:pt x="4645883" y="-35967"/>
                  <a:pt x="4899077" y="19500"/>
                  <a:pt x="5037509" y="0"/>
                </a:cubicBezTo>
                <a:cubicBezTo>
                  <a:pt x="5175941" y="-19500"/>
                  <a:pt x="5232622" y="23668"/>
                  <a:pt x="5311416" y="0"/>
                </a:cubicBezTo>
                <a:cubicBezTo>
                  <a:pt x="5390210" y="-23668"/>
                  <a:pt x="5590919" y="35285"/>
                  <a:pt x="5692504" y="0"/>
                </a:cubicBezTo>
                <a:cubicBezTo>
                  <a:pt x="5794089" y="-35285"/>
                  <a:pt x="5910244" y="24785"/>
                  <a:pt x="5966411" y="0"/>
                </a:cubicBezTo>
                <a:cubicBezTo>
                  <a:pt x="6022578" y="-24785"/>
                  <a:pt x="6221375" y="21519"/>
                  <a:pt x="6454680" y="0"/>
                </a:cubicBezTo>
                <a:cubicBezTo>
                  <a:pt x="6687985" y="-21519"/>
                  <a:pt x="6731268" y="690"/>
                  <a:pt x="6942950" y="0"/>
                </a:cubicBezTo>
                <a:cubicBezTo>
                  <a:pt x="7154632" y="-690"/>
                  <a:pt x="7392133" y="34358"/>
                  <a:pt x="7752762" y="0"/>
                </a:cubicBezTo>
                <a:cubicBezTo>
                  <a:pt x="8113391" y="-34358"/>
                  <a:pt x="7941605" y="30469"/>
                  <a:pt x="8026669" y="0"/>
                </a:cubicBezTo>
                <a:cubicBezTo>
                  <a:pt x="8111733" y="-30469"/>
                  <a:pt x="8500680" y="76183"/>
                  <a:pt x="8729300" y="0"/>
                </a:cubicBezTo>
                <a:cubicBezTo>
                  <a:pt x="8957920" y="-76183"/>
                  <a:pt x="9044732" y="49001"/>
                  <a:pt x="9324750" y="0"/>
                </a:cubicBezTo>
                <a:cubicBezTo>
                  <a:pt x="9604768" y="-49001"/>
                  <a:pt x="9490872" y="22101"/>
                  <a:pt x="9598658" y="0"/>
                </a:cubicBezTo>
                <a:cubicBezTo>
                  <a:pt x="9706444" y="-22101"/>
                  <a:pt x="10279885" y="127735"/>
                  <a:pt x="10718104" y="0"/>
                </a:cubicBezTo>
                <a:cubicBezTo>
                  <a:pt x="10764530" y="203081"/>
                  <a:pt x="10700310" y="380160"/>
                  <a:pt x="10718104" y="683292"/>
                </a:cubicBezTo>
                <a:cubicBezTo>
                  <a:pt x="10735898" y="986424"/>
                  <a:pt x="10661925" y="1086754"/>
                  <a:pt x="10718104" y="1366584"/>
                </a:cubicBezTo>
                <a:cubicBezTo>
                  <a:pt x="10774283" y="1646414"/>
                  <a:pt x="10650995" y="1820173"/>
                  <a:pt x="10718104" y="2002752"/>
                </a:cubicBezTo>
                <a:cubicBezTo>
                  <a:pt x="10785213" y="2185331"/>
                  <a:pt x="10698673" y="2430064"/>
                  <a:pt x="10718104" y="2544673"/>
                </a:cubicBezTo>
                <a:cubicBezTo>
                  <a:pt x="10737535" y="2659282"/>
                  <a:pt x="10685858" y="2877210"/>
                  <a:pt x="10718104" y="2992347"/>
                </a:cubicBezTo>
                <a:cubicBezTo>
                  <a:pt x="10750350" y="3107484"/>
                  <a:pt x="10674289" y="3320136"/>
                  <a:pt x="10718104" y="3628516"/>
                </a:cubicBezTo>
                <a:cubicBezTo>
                  <a:pt x="10761919" y="3936896"/>
                  <a:pt x="10672311" y="4047913"/>
                  <a:pt x="10718104" y="4170437"/>
                </a:cubicBezTo>
                <a:cubicBezTo>
                  <a:pt x="10763897" y="4292961"/>
                  <a:pt x="10707548" y="4523331"/>
                  <a:pt x="10718104" y="4712358"/>
                </a:cubicBezTo>
                <a:cubicBezTo>
                  <a:pt x="10569935" y="4717974"/>
                  <a:pt x="10385240" y="4694026"/>
                  <a:pt x="10229835" y="4712358"/>
                </a:cubicBezTo>
                <a:cubicBezTo>
                  <a:pt x="10074430" y="4730690"/>
                  <a:pt x="9889799" y="4666575"/>
                  <a:pt x="9741566" y="4712358"/>
                </a:cubicBezTo>
                <a:cubicBezTo>
                  <a:pt x="9593333" y="4758141"/>
                  <a:pt x="9453204" y="4660705"/>
                  <a:pt x="9253296" y="4712358"/>
                </a:cubicBezTo>
                <a:cubicBezTo>
                  <a:pt x="9053388" y="4764011"/>
                  <a:pt x="8821719" y="4699588"/>
                  <a:pt x="8550665" y="4712358"/>
                </a:cubicBezTo>
                <a:cubicBezTo>
                  <a:pt x="8279611" y="4725128"/>
                  <a:pt x="7981222" y="4659670"/>
                  <a:pt x="7740853" y="4712358"/>
                </a:cubicBezTo>
                <a:cubicBezTo>
                  <a:pt x="7500484" y="4765046"/>
                  <a:pt x="7556635" y="4696748"/>
                  <a:pt x="7466946" y="4712358"/>
                </a:cubicBezTo>
                <a:cubicBezTo>
                  <a:pt x="7377257" y="4727968"/>
                  <a:pt x="7195728" y="4679709"/>
                  <a:pt x="6978677" y="4712358"/>
                </a:cubicBezTo>
                <a:cubicBezTo>
                  <a:pt x="6761626" y="4745007"/>
                  <a:pt x="6809476" y="4706387"/>
                  <a:pt x="6704770" y="4712358"/>
                </a:cubicBezTo>
                <a:cubicBezTo>
                  <a:pt x="6600064" y="4718329"/>
                  <a:pt x="6333818" y="4711285"/>
                  <a:pt x="6002138" y="4712358"/>
                </a:cubicBezTo>
                <a:cubicBezTo>
                  <a:pt x="5670458" y="4713431"/>
                  <a:pt x="5832536" y="4693095"/>
                  <a:pt x="5728231" y="4712358"/>
                </a:cubicBezTo>
                <a:cubicBezTo>
                  <a:pt x="5623926" y="4731621"/>
                  <a:pt x="5301355" y="4678348"/>
                  <a:pt x="5132781" y="4712358"/>
                </a:cubicBezTo>
                <a:cubicBezTo>
                  <a:pt x="4964207" y="4746368"/>
                  <a:pt x="4745220" y="4709946"/>
                  <a:pt x="4430150" y="4712358"/>
                </a:cubicBezTo>
                <a:cubicBezTo>
                  <a:pt x="4115080" y="4714770"/>
                  <a:pt x="4070061" y="4687218"/>
                  <a:pt x="3941880" y="4712358"/>
                </a:cubicBezTo>
                <a:cubicBezTo>
                  <a:pt x="3813699" y="4737498"/>
                  <a:pt x="3582123" y="4684705"/>
                  <a:pt x="3346430" y="4712358"/>
                </a:cubicBezTo>
                <a:cubicBezTo>
                  <a:pt x="3110737" y="4740011"/>
                  <a:pt x="3196662" y="4712062"/>
                  <a:pt x="3072523" y="4712358"/>
                </a:cubicBezTo>
                <a:cubicBezTo>
                  <a:pt x="2948384" y="4712654"/>
                  <a:pt x="2825364" y="4704005"/>
                  <a:pt x="2584254" y="4712358"/>
                </a:cubicBezTo>
                <a:cubicBezTo>
                  <a:pt x="2343144" y="4720711"/>
                  <a:pt x="2378702" y="4711142"/>
                  <a:pt x="2203166" y="4712358"/>
                </a:cubicBezTo>
                <a:cubicBezTo>
                  <a:pt x="2027630" y="4713574"/>
                  <a:pt x="2008278" y="4699631"/>
                  <a:pt x="1929259" y="4712358"/>
                </a:cubicBezTo>
                <a:cubicBezTo>
                  <a:pt x="1850240" y="4725085"/>
                  <a:pt x="1773796" y="4702866"/>
                  <a:pt x="1655352" y="4712358"/>
                </a:cubicBezTo>
                <a:cubicBezTo>
                  <a:pt x="1536908" y="4721850"/>
                  <a:pt x="1192269" y="4685859"/>
                  <a:pt x="1059901" y="4712358"/>
                </a:cubicBezTo>
                <a:cubicBezTo>
                  <a:pt x="927533" y="4738857"/>
                  <a:pt x="505431" y="4697687"/>
                  <a:pt x="0" y="4712358"/>
                </a:cubicBezTo>
                <a:cubicBezTo>
                  <a:pt x="-50591" y="4575680"/>
                  <a:pt x="34079" y="4396952"/>
                  <a:pt x="0" y="4264684"/>
                </a:cubicBezTo>
                <a:cubicBezTo>
                  <a:pt x="-34079" y="4132416"/>
                  <a:pt x="31410" y="3835854"/>
                  <a:pt x="0" y="3722763"/>
                </a:cubicBezTo>
                <a:cubicBezTo>
                  <a:pt x="-31410" y="3609672"/>
                  <a:pt x="75596" y="3362571"/>
                  <a:pt x="0" y="3039471"/>
                </a:cubicBezTo>
                <a:cubicBezTo>
                  <a:pt x="-75596" y="2716371"/>
                  <a:pt x="16570" y="2550083"/>
                  <a:pt x="0" y="2403303"/>
                </a:cubicBezTo>
                <a:cubicBezTo>
                  <a:pt x="-16570" y="2256523"/>
                  <a:pt x="34557" y="2080924"/>
                  <a:pt x="0" y="1955629"/>
                </a:cubicBezTo>
                <a:cubicBezTo>
                  <a:pt x="-34557" y="1830334"/>
                  <a:pt x="16263" y="1561903"/>
                  <a:pt x="0" y="1413707"/>
                </a:cubicBezTo>
                <a:cubicBezTo>
                  <a:pt x="-16263" y="1265511"/>
                  <a:pt x="34857" y="1139897"/>
                  <a:pt x="0" y="871786"/>
                </a:cubicBezTo>
                <a:cubicBezTo>
                  <a:pt x="-34857" y="603675"/>
                  <a:pt x="49244" y="196687"/>
                  <a:pt x="0" y="0"/>
                </a:cubicBezTo>
                <a:close/>
              </a:path>
              <a:path w="10718104" h="4712358" stroke="0" extrusionOk="0">
                <a:moveTo>
                  <a:pt x="0" y="0"/>
                </a:moveTo>
                <a:cubicBezTo>
                  <a:pt x="154960" y="-73873"/>
                  <a:pt x="369882" y="71788"/>
                  <a:pt x="702631" y="0"/>
                </a:cubicBezTo>
                <a:cubicBezTo>
                  <a:pt x="1035380" y="-71788"/>
                  <a:pt x="957999" y="2271"/>
                  <a:pt x="1083719" y="0"/>
                </a:cubicBezTo>
                <a:cubicBezTo>
                  <a:pt x="1209439" y="-2271"/>
                  <a:pt x="1313435" y="42571"/>
                  <a:pt x="1464808" y="0"/>
                </a:cubicBezTo>
                <a:cubicBezTo>
                  <a:pt x="1616181" y="-42571"/>
                  <a:pt x="1805174" y="44879"/>
                  <a:pt x="2060258" y="0"/>
                </a:cubicBezTo>
                <a:cubicBezTo>
                  <a:pt x="2315342" y="-44879"/>
                  <a:pt x="2216532" y="190"/>
                  <a:pt x="2334165" y="0"/>
                </a:cubicBezTo>
                <a:cubicBezTo>
                  <a:pt x="2451798" y="-190"/>
                  <a:pt x="2486311" y="31391"/>
                  <a:pt x="2608072" y="0"/>
                </a:cubicBezTo>
                <a:cubicBezTo>
                  <a:pt x="2729833" y="-31391"/>
                  <a:pt x="2887631" y="23008"/>
                  <a:pt x="2989160" y="0"/>
                </a:cubicBezTo>
                <a:cubicBezTo>
                  <a:pt x="3090689" y="-23008"/>
                  <a:pt x="3155587" y="8167"/>
                  <a:pt x="3263067" y="0"/>
                </a:cubicBezTo>
                <a:cubicBezTo>
                  <a:pt x="3370547" y="-8167"/>
                  <a:pt x="3560153" y="6916"/>
                  <a:pt x="3751336" y="0"/>
                </a:cubicBezTo>
                <a:cubicBezTo>
                  <a:pt x="3942519" y="-6916"/>
                  <a:pt x="3943559" y="18287"/>
                  <a:pt x="4025244" y="0"/>
                </a:cubicBezTo>
                <a:cubicBezTo>
                  <a:pt x="4106929" y="-18287"/>
                  <a:pt x="4247341" y="32317"/>
                  <a:pt x="4406332" y="0"/>
                </a:cubicBezTo>
                <a:cubicBezTo>
                  <a:pt x="4565323" y="-32317"/>
                  <a:pt x="4768461" y="18927"/>
                  <a:pt x="5001782" y="0"/>
                </a:cubicBezTo>
                <a:cubicBezTo>
                  <a:pt x="5235103" y="-18927"/>
                  <a:pt x="5194325" y="40481"/>
                  <a:pt x="5382870" y="0"/>
                </a:cubicBezTo>
                <a:cubicBezTo>
                  <a:pt x="5571415" y="-40481"/>
                  <a:pt x="5859922" y="30849"/>
                  <a:pt x="6085501" y="0"/>
                </a:cubicBezTo>
                <a:cubicBezTo>
                  <a:pt x="6311080" y="-30849"/>
                  <a:pt x="6235315" y="18434"/>
                  <a:pt x="6359408" y="0"/>
                </a:cubicBezTo>
                <a:cubicBezTo>
                  <a:pt x="6483501" y="-18434"/>
                  <a:pt x="6865425" y="20183"/>
                  <a:pt x="7062040" y="0"/>
                </a:cubicBezTo>
                <a:cubicBezTo>
                  <a:pt x="7258655" y="-20183"/>
                  <a:pt x="7292616" y="39241"/>
                  <a:pt x="7443128" y="0"/>
                </a:cubicBezTo>
                <a:cubicBezTo>
                  <a:pt x="7593640" y="-39241"/>
                  <a:pt x="7793119" y="34691"/>
                  <a:pt x="7931397" y="0"/>
                </a:cubicBezTo>
                <a:cubicBezTo>
                  <a:pt x="8069675" y="-34691"/>
                  <a:pt x="8139136" y="20500"/>
                  <a:pt x="8205304" y="0"/>
                </a:cubicBezTo>
                <a:cubicBezTo>
                  <a:pt x="8271472" y="-20500"/>
                  <a:pt x="8841620" y="38282"/>
                  <a:pt x="9015116" y="0"/>
                </a:cubicBezTo>
                <a:cubicBezTo>
                  <a:pt x="9188612" y="-38282"/>
                  <a:pt x="9222690" y="25082"/>
                  <a:pt x="9289023" y="0"/>
                </a:cubicBezTo>
                <a:cubicBezTo>
                  <a:pt x="9355356" y="-25082"/>
                  <a:pt x="9860151" y="28127"/>
                  <a:pt x="10098836" y="0"/>
                </a:cubicBezTo>
                <a:cubicBezTo>
                  <a:pt x="10337521" y="-28127"/>
                  <a:pt x="10562056" y="15265"/>
                  <a:pt x="10718104" y="0"/>
                </a:cubicBezTo>
                <a:cubicBezTo>
                  <a:pt x="10759208" y="171559"/>
                  <a:pt x="10696556" y="301869"/>
                  <a:pt x="10718104" y="494798"/>
                </a:cubicBezTo>
                <a:cubicBezTo>
                  <a:pt x="10739652" y="687727"/>
                  <a:pt x="10661975" y="933183"/>
                  <a:pt x="10718104" y="1083842"/>
                </a:cubicBezTo>
                <a:cubicBezTo>
                  <a:pt x="10774233" y="1234501"/>
                  <a:pt x="10695818" y="1509738"/>
                  <a:pt x="10718104" y="1625764"/>
                </a:cubicBezTo>
                <a:cubicBezTo>
                  <a:pt x="10740390" y="1741790"/>
                  <a:pt x="10686406" y="1939771"/>
                  <a:pt x="10718104" y="2120561"/>
                </a:cubicBezTo>
                <a:cubicBezTo>
                  <a:pt x="10749802" y="2301351"/>
                  <a:pt x="10660133" y="2588375"/>
                  <a:pt x="10718104" y="2709606"/>
                </a:cubicBezTo>
                <a:cubicBezTo>
                  <a:pt x="10776075" y="2830838"/>
                  <a:pt x="10703922" y="3203350"/>
                  <a:pt x="10718104" y="3345774"/>
                </a:cubicBezTo>
                <a:cubicBezTo>
                  <a:pt x="10732286" y="3488198"/>
                  <a:pt x="10697075" y="3687940"/>
                  <a:pt x="10718104" y="3793448"/>
                </a:cubicBezTo>
                <a:cubicBezTo>
                  <a:pt x="10739133" y="3898956"/>
                  <a:pt x="10665740" y="4325109"/>
                  <a:pt x="10718104" y="4712358"/>
                </a:cubicBezTo>
                <a:cubicBezTo>
                  <a:pt x="10499742" y="4714241"/>
                  <a:pt x="10360158" y="4656808"/>
                  <a:pt x="10229835" y="4712358"/>
                </a:cubicBezTo>
                <a:cubicBezTo>
                  <a:pt x="10099512" y="4767908"/>
                  <a:pt x="9690074" y="4700738"/>
                  <a:pt x="9420023" y="4712358"/>
                </a:cubicBezTo>
                <a:cubicBezTo>
                  <a:pt x="9149972" y="4723978"/>
                  <a:pt x="8931399" y="4628814"/>
                  <a:pt x="8610210" y="4712358"/>
                </a:cubicBezTo>
                <a:cubicBezTo>
                  <a:pt x="8289021" y="4795902"/>
                  <a:pt x="8463277" y="4712050"/>
                  <a:pt x="8336303" y="4712358"/>
                </a:cubicBezTo>
                <a:cubicBezTo>
                  <a:pt x="8209329" y="4712666"/>
                  <a:pt x="8137304" y="4705865"/>
                  <a:pt x="8062396" y="4712358"/>
                </a:cubicBezTo>
                <a:cubicBezTo>
                  <a:pt x="7987488" y="4718851"/>
                  <a:pt x="7662105" y="4696057"/>
                  <a:pt x="7359765" y="4712358"/>
                </a:cubicBezTo>
                <a:cubicBezTo>
                  <a:pt x="7057425" y="4728659"/>
                  <a:pt x="6817337" y="4664394"/>
                  <a:pt x="6549952" y="4712358"/>
                </a:cubicBezTo>
                <a:cubicBezTo>
                  <a:pt x="6282567" y="4760322"/>
                  <a:pt x="6350530" y="4686921"/>
                  <a:pt x="6276045" y="4712358"/>
                </a:cubicBezTo>
                <a:cubicBezTo>
                  <a:pt x="6201560" y="4737795"/>
                  <a:pt x="5899873" y="4666606"/>
                  <a:pt x="5680595" y="4712358"/>
                </a:cubicBezTo>
                <a:cubicBezTo>
                  <a:pt x="5461317" y="4758110"/>
                  <a:pt x="5351152" y="4641100"/>
                  <a:pt x="5085145" y="4712358"/>
                </a:cubicBezTo>
                <a:cubicBezTo>
                  <a:pt x="4819138" y="4783616"/>
                  <a:pt x="4651654" y="4651681"/>
                  <a:pt x="4489695" y="4712358"/>
                </a:cubicBezTo>
                <a:cubicBezTo>
                  <a:pt x="4327736" y="4773035"/>
                  <a:pt x="4188780" y="4664121"/>
                  <a:pt x="3894244" y="4712358"/>
                </a:cubicBezTo>
                <a:cubicBezTo>
                  <a:pt x="3599708" y="4760595"/>
                  <a:pt x="3432617" y="4684153"/>
                  <a:pt x="3298794" y="4712358"/>
                </a:cubicBezTo>
                <a:cubicBezTo>
                  <a:pt x="3164971" y="4740563"/>
                  <a:pt x="3101831" y="4711527"/>
                  <a:pt x="2917706" y="4712358"/>
                </a:cubicBezTo>
                <a:cubicBezTo>
                  <a:pt x="2733581" y="4713189"/>
                  <a:pt x="2363018" y="4656658"/>
                  <a:pt x="2215075" y="4712358"/>
                </a:cubicBezTo>
                <a:cubicBezTo>
                  <a:pt x="2067132" y="4768058"/>
                  <a:pt x="1898077" y="4697598"/>
                  <a:pt x="1619625" y="4712358"/>
                </a:cubicBezTo>
                <a:cubicBezTo>
                  <a:pt x="1341173" y="4727118"/>
                  <a:pt x="1274474" y="4692715"/>
                  <a:pt x="1024174" y="4712358"/>
                </a:cubicBezTo>
                <a:cubicBezTo>
                  <a:pt x="773874" y="4732001"/>
                  <a:pt x="848081" y="4709759"/>
                  <a:pt x="750267" y="4712358"/>
                </a:cubicBezTo>
                <a:cubicBezTo>
                  <a:pt x="652453" y="4714957"/>
                  <a:pt x="366231" y="4699447"/>
                  <a:pt x="0" y="4712358"/>
                </a:cubicBezTo>
                <a:cubicBezTo>
                  <a:pt x="-575" y="4518630"/>
                  <a:pt x="32684" y="4308220"/>
                  <a:pt x="0" y="4076190"/>
                </a:cubicBezTo>
                <a:cubicBezTo>
                  <a:pt x="-32684" y="3844160"/>
                  <a:pt x="37588" y="3616900"/>
                  <a:pt x="0" y="3392898"/>
                </a:cubicBezTo>
                <a:cubicBezTo>
                  <a:pt x="-37588" y="3168896"/>
                  <a:pt x="81637" y="2865294"/>
                  <a:pt x="0" y="2709606"/>
                </a:cubicBezTo>
                <a:cubicBezTo>
                  <a:pt x="-81637" y="2553918"/>
                  <a:pt x="54007" y="2426780"/>
                  <a:pt x="0" y="2167685"/>
                </a:cubicBezTo>
                <a:cubicBezTo>
                  <a:pt x="-54007" y="1908590"/>
                  <a:pt x="40108" y="1726810"/>
                  <a:pt x="0" y="1484393"/>
                </a:cubicBezTo>
                <a:cubicBezTo>
                  <a:pt x="-40108" y="1241976"/>
                  <a:pt x="22309" y="1173197"/>
                  <a:pt x="0" y="1036719"/>
                </a:cubicBezTo>
                <a:cubicBezTo>
                  <a:pt x="-22309" y="900241"/>
                  <a:pt x="38906" y="301076"/>
                  <a:pt x="0" y="0"/>
                </a:cubicBezTo>
                <a:close/>
              </a:path>
            </a:pathLst>
          </a:custGeom>
          <a:solidFill>
            <a:srgbClr val="FFF5EB"/>
          </a:solidFill>
          <a:ln>
            <a:solidFill>
              <a:srgbClr val="FFA74F"/>
            </a:solidFill>
            <a:extLst>
              <a:ext uri="{C807C97D-BFC1-408E-A445-0C87EB9F89A2}">
                <ask:lineSketchStyleProps xmlns:ask="http://schemas.microsoft.com/office/drawing/2018/sketchyshapes" sd="59181292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285750"/>
            <a:endParaRPr lang="de-AT" sz="18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B39693-31E5-F4F6-9AB7-31157D267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567"/>
            <a:ext cx="10515600" cy="1009651"/>
          </a:xfrm>
        </p:spPr>
        <p:txBody>
          <a:bodyPr/>
          <a:lstStyle/>
          <a:p>
            <a:r>
              <a:rPr lang="de-AT" dirty="0"/>
              <a:t>JOPSY Interessenprofile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C154CA-9365-1962-0674-2DD3F81ED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7</a:t>
            </a:fld>
            <a:endParaRPr lang="de-AT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75E69BF-A692-909A-55CC-D7E26003E9DE}"/>
              </a:ext>
            </a:extLst>
          </p:cNvPr>
          <p:cNvSpPr/>
          <p:nvPr/>
        </p:nvSpPr>
        <p:spPr>
          <a:xfrm>
            <a:off x="9429750" y="-2854802"/>
            <a:ext cx="7113986" cy="20659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b="0" i="0" dirty="0" err="1">
                <a:solidFill>
                  <a:schemeClr val="tx1"/>
                </a:solidFill>
                <a:effectLst/>
              </a:rPr>
              <a:t>Überzeuger:innen</a:t>
            </a:r>
            <a:r>
              <a:rPr lang="de-DE" sz="2000" b="0" i="0" dirty="0">
                <a:solidFill>
                  <a:schemeClr val="tx1"/>
                </a:solidFill>
                <a:effectLst/>
              </a:rPr>
              <a:t> übernehmen gerne Verantwortung und leiten Gruppen.</a:t>
            </a:r>
            <a:endParaRPr lang="de-DE" sz="2000" b="0" i="0" dirty="0">
              <a:solidFill>
                <a:schemeClr val="tx1"/>
              </a:solidFill>
              <a:effectLst/>
              <a:cs typeface="Calibri"/>
            </a:endParaRP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b="0" i="0" dirty="0">
                <a:solidFill>
                  <a:schemeClr val="tx1"/>
                </a:solidFill>
                <a:effectLst/>
              </a:rPr>
              <a:t>Sie setzen ihre Meinung gerne in Zusammenarbeit mit anderen durch</a:t>
            </a:r>
            <a:r>
              <a:rPr lang="de-DE" sz="2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B46A3E8-1D55-9FD9-92B3-513B1BB8D5FD}"/>
              </a:ext>
            </a:extLst>
          </p:cNvPr>
          <p:cNvSpPr txBox="1"/>
          <p:nvPr/>
        </p:nvSpPr>
        <p:spPr>
          <a:xfrm>
            <a:off x="1504950" y="4239882"/>
            <a:ext cx="9182100" cy="1631216"/>
          </a:xfrm>
          <a:prstGeom prst="rect">
            <a:avLst/>
          </a:prstGeom>
          <a:noFill/>
          <a:ln w="57150">
            <a:solidFill>
              <a:srgbClr val="6B88B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DE" sz="2000" b="1" i="0" dirty="0">
                <a:solidFill>
                  <a:srgbClr val="374151"/>
                </a:solidFill>
                <a:effectLst/>
              </a:rPr>
              <a:t>Berufe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Berufe, in denen ihre Detailtreue und verwaltenden Fähigkeiten gefragt sind.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Beispiele hierfür sind Berufe in der Buchhaltung, Steuerberatung oder in juristischen Feldern.</a:t>
            </a:r>
          </a:p>
        </p:txBody>
      </p:sp>
      <p:sp>
        <p:nvSpPr>
          <p:cNvPr id="9" name="Rechteck: gefaltete Ecke 8">
            <a:extLst>
              <a:ext uri="{FF2B5EF4-FFF2-40B4-BE49-F238E27FC236}">
                <a16:creationId xmlns:a16="http://schemas.microsoft.com/office/drawing/2014/main" id="{8ED622DC-4EBF-CE78-D957-158E5F083369}"/>
              </a:ext>
            </a:extLst>
          </p:cNvPr>
          <p:cNvSpPr/>
          <p:nvPr/>
        </p:nvSpPr>
        <p:spPr>
          <a:xfrm rot="593982">
            <a:off x="6607081" y="1708998"/>
            <a:ext cx="4502000" cy="2200950"/>
          </a:xfrm>
          <a:prstGeom prst="foldedCorner">
            <a:avLst/>
          </a:prstGeom>
          <a:solidFill>
            <a:srgbClr val="FFCB97"/>
          </a:solidFill>
          <a:ln>
            <a:solidFill>
              <a:srgbClr val="FFA74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algn="l">
              <a:spcBef>
                <a:spcPts val="600"/>
              </a:spcBef>
              <a:spcAft>
                <a:spcPts val="600"/>
              </a:spcAft>
            </a:pPr>
            <a:endParaRPr lang="de-DE" sz="2000" b="0" i="0" dirty="0">
              <a:solidFill>
                <a:schemeClr val="tx1"/>
              </a:solidFill>
              <a:effectLst/>
            </a:endParaRPr>
          </a:p>
          <a:p>
            <a:pPr marL="457200"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chemeClr val="tx1"/>
                </a:solidFill>
                <a:effectLst/>
              </a:rPr>
              <a:t>Datenverrückte beschäftigen sich gerne detailliert mit Zahlen oder Texten.</a:t>
            </a:r>
          </a:p>
          <a:p>
            <a:pPr marL="457200"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chemeClr val="tx1"/>
                </a:solidFill>
                <a:effectLst/>
              </a:rPr>
              <a:t>Sie erstellen Sparpläne, sortieren Unterlagen oder dokumentieren Dinge.</a:t>
            </a:r>
          </a:p>
        </p:txBody>
      </p:sp>
      <p:pic>
        <p:nvPicPr>
          <p:cNvPr id="11" name="Grafik 10" descr="Anheften mit einfarbiger Füllung">
            <a:extLst>
              <a:ext uri="{FF2B5EF4-FFF2-40B4-BE49-F238E27FC236}">
                <a16:creationId xmlns:a16="http://schemas.microsoft.com/office/drawing/2014/main" id="{1DB6DA92-35B0-EB05-C83E-92F683B34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0889971" y="1738434"/>
            <a:ext cx="609600" cy="6096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C62FCA91-7B5C-73DA-889A-DECBCF3E1931}"/>
              </a:ext>
            </a:extLst>
          </p:cNvPr>
          <p:cNvGrpSpPr/>
          <p:nvPr/>
        </p:nvGrpSpPr>
        <p:grpSpPr>
          <a:xfrm>
            <a:off x="927236" y="1137931"/>
            <a:ext cx="2444613" cy="2498833"/>
            <a:chOff x="927236" y="1137931"/>
            <a:chExt cx="2444613" cy="2498833"/>
          </a:xfrm>
        </p:grpSpPr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9DEECD2A-08C5-A88D-4244-9CC9144D83A1}"/>
                </a:ext>
              </a:extLst>
            </p:cNvPr>
            <p:cNvSpPr txBox="1"/>
            <p:nvPr/>
          </p:nvSpPr>
          <p:spPr>
            <a:xfrm>
              <a:off x="927236" y="3175099"/>
              <a:ext cx="2444613" cy="461665"/>
            </a:xfrm>
            <a:prstGeom prst="rect">
              <a:avLst/>
            </a:prstGeom>
            <a:solidFill>
              <a:srgbClr val="6B88B1"/>
            </a:solidFill>
            <a:ln>
              <a:solidFill>
                <a:srgbClr val="6B88B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b="1" dirty="0">
                  <a:solidFill>
                    <a:schemeClr val="bg1"/>
                  </a:solidFill>
                </a:rPr>
                <a:t>DATENVERRÜCKT</a:t>
              </a:r>
            </a:p>
          </p:txBody>
        </p:sp>
        <p:pic>
          <p:nvPicPr>
            <p:cNvPr id="3" name="Grafik 2" descr="Ordnersuche mit einfarbiger Füllung">
              <a:extLst>
                <a:ext uri="{FF2B5EF4-FFF2-40B4-BE49-F238E27FC236}">
                  <a16:creationId xmlns:a16="http://schemas.microsoft.com/office/drawing/2014/main" id="{32D4F317-DAFC-1DA2-B03E-C6805FA3E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56783" y="1137931"/>
              <a:ext cx="2268000" cy="226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4204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>
            <a:extLst>
              <a:ext uri="{FF2B5EF4-FFF2-40B4-BE49-F238E27FC236}">
                <a16:creationId xmlns:a16="http://schemas.microsoft.com/office/drawing/2014/main" id="{EC89EE1D-A499-837E-65C2-330A88842AB4}"/>
              </a:ext>
            </a:extLst>
          </p:cNvPr>
          <p:cNvSpPr/>
          <p:nvPr/>
        </p:nvSpPr>
        <p:spPr>
          <a:xfrm>
            <a:off x="736948" y="1445499"/>
            <a:ext cx="10718104" cy="4712358"/>
          </a:xfrm>
          <a:custGeom>
            <a:avLst/>
            <a:gdLst>
              <a:gd name="connsiteX0" fmla="*/ 0 w 10718104"/>
              <a:gd name="connsiteY0" fmla="*/ 0 h 4712358"/>
              <a:gd name="connsiteX1" fmla="*/ 273907 w 10718104"/>
              <a:gd name="connsiteY1" fmla="*/ 0 h 4712358"/>
              <a:gd name="connsiteX2" fmla="*/ 869357 w 10718104"/>
              <a:gd name="connsiteY2" fmla="*/ 0 h 4712358"/>
              <a:gd name="connsiteX3" fmla="*/ 1357627 w 10718104"/>
              <a:gd name="connsiteY3" fmla="*/ 0 h 4712358"/>
              <a:gd name="connsiteX4" fmla="*/ 1631534 w 10718104"/>
              <a:gd name="connsiteY4" fmla="*/ 0 h 4712358"/>
              <a:gd name="connsiteX5" fmla="*/ 2441346 w 10718104"/>
              <a:gd name="connsiteY5" fmla="*/ 0 h 4712358"/>
              <a:gd name="connsiteX6" fmla="*/ 3143977 w 10718104"/>
              <a:gd name="connsiteY6" fmla="*/ 0 h 4712358"/>
              <a:gd name="connsiteX7" fmla="*/ 3846608 w 10718104"/>
              <a:gd name="connsiteY7" fmla="*/ 0 h 4712358"/>
              <a:gd name="connsiteX8" fmla="*/ 4442059 w 10718104"/>
              <a:gd name="connsiteY8" fmla="*/ 0 h 4712358"/>
              <a:gd name="connsiteX9" fmla="*/ 5037509 w 10718104"/>
              <a:gd name="connsiteY9" fmla="*/ 0 h 4712358"/>
              <a:gd name="connsiteX10" fmla="*/ 5311416 w 10718104"/>
              <a:gd name="connsiteY10" fmla="*/ 0 h 4712358"/>
              <a:gd name="connsiteX11" fmla="*/ 5692504 w 10718104"/>
              <a:gd name="connsiteY11" fmla="*/ 0 h 4712358"/>
              <a:gd name="connsiteX12" fmla="*/ 5966411 w 10718104"/>
              <a:gd name="connsiteY12" fmla="*/ 0 h 4712358"/>
              <a:gd name="connsiteX13" fmla="*/ 6454680 w 10718104"/>
              <a:gd name="connsiteY13" fmla="*/ 0 h 4712358"/>
              <a:gd name="connsiteX14" fmla="*/ 6942950 w 10718104"/>
              <a:gd name="connsiteY14" fmla="*/ 0 h 4712358"/>
              <a:gd name="connsiteX15" fmla="*/ 7752762 w 10718104"/>
              <a:gd name="connsiteY15" fmla="*/ 0 h 4712358"/>
              <a:gd name="connsiteX16" fmla="*/ 8026669 w 10718104"/>
              <a:gd name="connsiteY16" fmla="*/ 0 h 4712358"/>
              <a:gd name="connsiteX17" fmla="*/ 8729300 w 10718104"/>
              <a:gd name="connsiteY17" fmla="*/ 0 h 4712358"/>
              <a:gd name="connsiteX18" fmla="*/ 9324750 w 10718104"/>
              <a:gd name="connsiteY18" fmla="*/ 0 h 4712358"/>
              <a:gd name="connsiteX19" fmla="*/ 9598658 w 10718104"/>
              <a:gd name="connsiteY19" fmla="*/ 0 h 4712358"/>
              <a:gd name="connsiteX20" fmla="*/ 10718104 w 10718104"/>
              <a:gd name="connsiteY20" fmla="*/ 0 h 4712358"/>
              <a:gd name="connsiteX21" fmla="*/ 10718104 w 10718104"/>
              <a:gd name="connsiteY21" fmla="*/ 683292 h 4712358"/>
              <a:gd name="connsiteX22" fmla="*/ 10718104 w 10718104"/>
              <a:gd name="connsiteY22" fmla="*/ 1366584 h 4712358"/>
              <a:gd name="connsiteX23" fmla="*/ 10718104 w 10718104"/>
              <a:gd name="connsiteY23" fmla="*/ 2002752 h 4712358"/>
              <a:gd name="connsiteX24" fmla="*/ 10718104 w 10718104"/>
              <a:gd name="connsiteY24" fmla="*/ 2544673 h 4712358"/>
              <a:gd name="connsiteX25" fmla="*/ 10718104 w 10718104"/>
              <a:gd name="connsiteY25" fmla="*/ 2992347 h 4712358"/>
              <a:gd name="connsiteX26" fmla="*/ 10718104 w 10718104"/>
              <a:gd name="connsiteY26" fmla="*/ 3628516 h 4712358"/>
              <a:gd name="connsiteX27" fmla="*/ 10718104 w 10718104"/>
              <a:gd name="connsiteY27" fmla="*/ 4170437 h 4712358"/>
              <a:gd name="connsiteX28" fmla="*/ 10718104 w 10718104"/>
              <a:gd name="connsiteY28" fmla="*/ 4712358 h 4712358"/>
              <a:gd name="connsiteX29" fmla="*/ 10229835 w 10718104"/>
              <a:gd name="connsiteY29" fmla="*/ 4712358 h 4712358"/>
              <a:gd name="connsiteX30" fmla="*/ 9741566 w 10718104"/>
              <a:gd name="connsiteY30" fmla="*/ 4712358 h 4712358"/>
              <a:gd name="connsiteX31" fmla="*/ 9253296 w 10718104"/>
              <a:gd name="connsiteY31" fmla="*/ 4712358 h 4712358"/>
              <a:gd name="connsiteX32" fmla="*/ 8550665 w 10718104"/>
              <a:gd name="connsiteY32" fmla="*/ 4712358 h 4712358"/>
              <a:gd name="connsiteX33" fmla="*/ 7740853 w 10718104"/>
              <a:gd name="connsiteY33" fmla="*/ 4712358 h 4712358"/>
              <a:gd name="connsiteX34" fmla="*/ 7466946 w 10718104"/>
              <a:gd name="connsiteY34" fmla="*/ 4712358 h 4712358"/>
              <a:gd name="connsiteX35" fmla="*/ 6978677 w 10718104"/>
              <a:gd name="connsiteY35" fmla="*/ 4712358 h 4712358"/>
              <a:gd name="connsiteX36" fmla="*/ 6704770 w 10718104"/>
              <a:gd name="connsiteY36" fmla="*/ 4712358 h 4712358"/>
              <a:gd name="connsiteX37" fmla="*/ 6002138 w 10718104"/>
              <a:gd name="connsiteY37" fmla="*/ 4712358 h 4712358"/>
              <a:gd name="connsiteX38" fmla="*/ 5728231 w 10718104"/>
              <a:gd name="connsiteY38" fmla="*/ 4712358 h 4712358"/>
              <a:gd name="connsiteX39" fmla="*/ 5132781 w 10718104"/>
              <a:gd name="connsiteY39" fmla="*/ 4712358 h 4712358"/>
              <a:gd name="connsiteX40" fmla="*/ 4430150 w 10718104"/>
              <a:gd name="connsiteY40" fmla="*/ 4712358 h 4712358"/>
              <a:gd name="connsiteX41" fmla="*/ 3941880 w 10718104"/>
              <a:gd name="connsiteY41" fmla="*/ 4712358 h 4712358"/>
              <a:gd name="connsiteX42" fmla="*/ 3346430 w 10718104"/>
              <a:gd name="connsiteY42" fmla="*/ 4712358 h 4712358"/>
              <a:gd name="connsiteX43" fmla="*/ 3072523 w 10718104"/>
              <a:gd name="connsiteY43" fmla="*/ 4712358 h 4712358"/>
              <a:gd name="connsiteX44" fmla="*/ 2584254 w 10718104"/>
              <a:gd name="connsiteY44" fmla="*/ 4712358 h 4712358"/>
              <a:gd name="connsiteX45" fmla="*/ 2203166 w 10718104"/>
              <a:gd name="connsiteY45" fmla="*/ 4712358 h 4712358"/>
              <a:gd name="connsiteX46" fmla="*/ 1929259 w 10718104"/>
              <a:gd name="connsiteY46" fmla="*/ 4712358 h 4712358"/>
              <a:gd name="connsiteX47" fmla="*/ 1655352 w 10718104"/>
              <a:gd name="connsiteY47" fmla="*/ 4712358 h 4712358"/>
              <a:gd name="connsiteX48" fmla="*/ 1059901 w 10718104"/>
              <a:gd name="connsiteY48" fmla="*/ 4712358 h 4712358"/>
              <a:gd name="connsiteX49" fmla="*/ 0 w 10718104"/>
              <a:gd name="connsiteY49" fmla="*/ 4712358 h 4712358"/>
              <a:gd name="connsiteX50" fmla="*/ 0 w 10718104"/>
              <a:gd name="connsiteY50" fmla="*/ 4264684 h 4712358"/>
              <a:gd name="connsiteX51" fmla="*/ 0 w 10718104"/>
              <a:gd name="connsiteY51" fmla="*/ 3722763 h 4712358"/>
              <a:gd name="connsiteX52" fmla="*/ 0 w 10718104"/>
              <a:gd name="connsiteY52" fmla="*/ 3039471 h 4712358"/>
              <a:gd name="connsiteX53" fmla="*/ 0 w 10718104"/>
              <a:gd name="connsiteY53" fmla="*/ 2403303 h 4712358"/>
              <a:gd name="connsiteX54" fmla="*/ 0 w 10718104"/>
              <a:gd name="connsiteY54" fmla="*/ 1955629 h 4712358"/>
              <a:gd name="connsiteX55" fmla="*/ 0 w 10718104"/>
              <a:gd name="connsiteY55" fmla="*/ 1413707 h 4712358"/>
              <a:gd name="connsiteX56" fmla="*/ 0 w 10718104"/>
              <a:gd name="connsiteY56" fmla="*/ 871786 h 4712358"/>
              <a:gd name="connsiteX57" fmla="*/ 0 w 10718104"/>
              <a:gd name="connsiteY57" fmla="*/ 0 h 471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0718104" h="4712358" fill="none" extrusionOk="0">
                <a:moveTo>
                  <a:pt x="0" y="0"/>
                </a:moveTo>
                <a:cubicBezTo>
                  <a:pt x="129837" y="-19550"/>
                  <a:pt x="193540" y="13779"/>
                  <a:pt x="273907" y="0"/>
                </a:cubicBezTo>
                <a:cubicBezTo>
                  <a:pt x="354274" y="-13779"/>
                  <a:pt x="697466" y="52164"/>
                  <a:pt x="869357" y="0"/>
                </a:cubicBezTo>
                <a:cubicBezTo>
                  <a:pt x="1041248" y="-52164"/>
                  <a:pt x="1242920" y="31140"/>
                  <a:pt x="1357627" y="0"/>
                </a:cubicBezTo>
                <a:cubicBezTo>
                  <a:pt x="1472334" y="-31140"/>
                  <a:pt x="1527567" y="3829"/>
                  <a:pt x="1631534" y="0"/>
                </a:cubicBezTo>
                <a:cubicBezTo>
                  <a:pt x="1735501" y="-3829"/>
                  <a:pt x="2127721" y="62418"/>
                  <a:pt x="2441346" y="0"/>
                </a:cubicBezTo>
                <a:cubicBezTo>
                  <a:pt x="2754971" y="-62418"/>
                  <a:pt x="2864149" y="18498"/>
                  <a:pt x="3143977" y="0"/>
                </a:cubicBezTo>
                <a:cubicBezTo>
                  <a:pt x="3423805" y="-18498"/>
                  <a:pt x="3590966" y="68481"/>
                  <a:pt x="3846608" y="0"/>
                </a:cubicBezTo>
                <a:cubicBezTo>
                  <a:pt x="4102250" y="-68481"/>
                  <a:pt x="4238235" y="35967"/>
                  <a:pt x="4442059" y="0"/>
                </a:cubicBezTo>
                <a:cubicBezTo>
                  <a:pt x="4645883" y="-35967"/>
                  <a:pt x="4899077" y="19500"/>
                  <a:pt x="5037509" y="0"/>
                </a:cubicBezTo>
                <a:cubicBezTo>
                  <a:pt x="5175941" y="-19500"/>
                  <a:pt x="5232622" y="23668"/>
                  <a:pt x="5311416" y="0"/>
                </a:cubicBezTo>
                <a:cubicBezTo>
                  <a:pt x="5390210" y="-23668"/>
                  <a:pt x="5590919" y="35285"/>
                  <a:pt x="5692504" y="0"/>
                </a:cubicBezTo>
                <a:cubicBezTo>
                  <a:pt x="5794089" y="-35285"/>
                  <a:pt x="5910244" y="24785"/>
                  <a:pt x="5966411" y="0"/>
                </a:cubicBezTo>
                <a:cubicBezTo>
                  <a:pt x="6022578" y="-24785"/>
                  <a:pt x="6221375" y="21519"/>
                  <a:pt x="6454680" y="0"/>
                </a:cubicBezTo>
                <a:cubicBezTo>
                  <a:pt x="6687985" y="-21519"/>
                  <a:pt x="6731268" y="690"/>
                  <a:pt x="6942950" y="0"/>
                </a:cubicBezTo>
                <a:cubicBezTo>
                  <a:pt x="7154632" y="-690"/>
                  <a:pt x="7392133" y="34358"/>
                  <a:pt x="7752762" y="0"/>
                </a:cubicBezTo>
                <a:cubicBezTo>
                  <a:pt x="8113391" y="-34358"/>
                  <a:pt x="7941605" y="30469"/>
                  <a:pt x="8026669" y="0"/>
                </a:cubicBezTo>
                <a:cubicBezTo>
                  <a:pt x="8111733" y="-30469"/>
                  <a:pt x="8500680" y="76183"/>
                  <a:pt x="8729300" y="0"/>
                </a:cubicBezTo>
                <a:cubicBezTo>
                  <a:pt x="8957920" y="-76183"/>
                  <a:pt x="9044732" y="49001"/>
                  <a:pt x="9324750" y="0"/>
                </a:cubicBezTo>
                <a:cubicBezTo>
                  <a:pt x="9604768" y="-49001"/>
                  <a:pt x="9490872" y="22101"/>
                  <a:pt x="9598658" y="0"/>
                </a:cubicBezTo>
                <a:cubicBezTo>
                  <a:pt x="9706444" y="-22101"/>
                  <a:pt x="10279885" y="127735"/>
                  <a:pt x="10718104" y="0"/>
                </a:cubicBezTo>
                <a:cubicBezTo>
                  <a:pt x="10764530" y="203081"/>
                  <a:pt x="10700310" y="380160"/>
                  <a:pt x="10718104" y="683292"/>
                </a:cubicBezTo>
                <a:cubicBezTo>
                  <a:pt x="10735898" y="986424"/>
                  <a:pt x="10661925" y="1086754"/>
                  <a:pt x="10718104" y="1366584"/>
                </a:cubicBezTo>
                <a:cubicBezTo>
                  <a:pt x="10774283" y="1646414"/>
                  <a:pt x="10650995" y="1820173"/>
                  <a:pt x="10718104" y="2002752"/>
                </a:cubicBezTo>
                <a:cubicBezTo>
                  <a:pt x="10785213" y="2185331"/>
                  <a:pt x="10698673" y="2430064"/>
                  <a:pt x="10718104" y="2544673"/>
                </a:cubicBezTo>
                <a:cubicBezTo>
                  <a:pt x="10737535" y="2659282"/>
                  <a:pt x="10685858" y="2877210"/>
                  <a:pt x="10718104" y="2992347"/>
                </a:cubicBezTo>
                <a:cubicBezTo>
                  <a:pt x="10750350" y="3107484"/>
                  <a:pt x="10674289" y="3320136"/>
                  <a:pt x="10718104" y="3628516"/>
                </a:cubicBezTo>
                <a:cubicBezTo>
                  <a:pt x="10761919" y="3936896"/>
                  <a:pt x="10672311" y="4047913"/>
                  <a:pt x="10718104" y="4170437"/>
                </a:cubicBezTo>
                <a:cubicBezTo>
                  <a:pt x="10763897" y="4292961"/>
                  <a:pt x="10707548" y="4523331"/>
                  <a:pt x="10718104" y="4712358"/>
                </a:cubicBezTo>
                <a:cubicBezTo>
                  <a:pt x="10569935" y="4717974"/>
                  <a:pt x="10385240" y="4694026"/>
                  <a:pt x="10229835" y="4712358"/>
                </a:cubicBezTo>
                <a:cubicBezTo>
                  <a:pt x="10074430" y="4730690"/>
                  <a:pt x="9889799" y="4666575"/>
                  <a:pt x="9741566" y="4712358"/>
                </a:cubicBezTo>
                <a:cubicBezTo>
                  <a:pt x="9593333" y="4758141"/>
                  <a:pt x="9453204" y="4660705"/>
                  <a:pt x="9253296" y="4712358"/>
                </a:cubicBezTo>
                <a:cubicBezTo>
                  <a:pt x="9053388" y="4764011"/>
                  <a:pt x="8821719" y="4699588"/>
                  <a:pt x="8550665" y="4712358"/>
                </a:cubicBezTo>
                <a:cubicBezTo>
                  <a:pt x="8279611" y="4725128"/>
                  <a:pt x="7981222" y="4659670"/>
                  <a:pt x="7740853" y="4712358"/>
                </a:cubicBezTo>
                <a:cubicBezTo>
                  <a:pt x="7500484" y="4765046"/>
                  <a:pt x="7556635" y="4696748"/>
                  <a:pt x="7466946" y="4712358"/>
                </a:cubicBezTo>
                <a:cubicBezTo>
                  <a:pt x="7377257" y="4727968"/>
                  <a:pt x="7195728" y="4679709"/>
                  <a:pt x="6978677" y="4712358"/>
                </a:cubicBezTo>
                <a:cubicBezTo>
                  <a:pt x="6761626" y="4745007"/>
                  <a:pt x="6809476" y="4706387"/>
                  <a:pt x="6704770" y="4712358"/>
                </a:cubicBezTo>
                <a:cubicBezTo>
                  <a:pt x="6600064" y="4718329"/>
                  <a:pt x="6333818" y="4711285"/>
                  <a:pt x="6002138" y="4712358"/>
                </a:cubicBezTo>
                <a:cubicBezTo>
                  <a:pt x="5670458" y="4713431"/>
                  <a:pt x="5832536" y="4693095"/>
                  <a:pt x="5728231" y="4712358"/>
                </a:cubicBezTo>
                <a:cubicBezTo>
                  <a:pt x="5623926" y="4731621"/>
                  <a:pt x="5301355" y="4678348"/>
                  <a:pt x="5132781" y="4712358"/>
                </a:cubicBezTo>
                <a:cubicBezTo>
                  <a:pt x="4964207" y="4746368"/>
                  <a:pt x="4745220" y="4709946"/>
                  <a:pt x="4430150" y="4712358"/>
                </a:cubicBezTo>
                <a:cubicBezTo>
                  <a:pt x="4115080" y="4714770"/>
                  <a:pt x="4070061" y="4687218"/>
                  <a:pt x="3941880" y="4712358"/>
                </a:cubicBezTo>
                <a:cubicBezTo>
                  <a:pt x="3813699" y="4737498"/>
                  <a:pt x="3582123" y="4684705"/>
                  <a:pt x="3346430" y="4712358"/>
                </a:cubicBezTo>
                <a:cubicBezTo>
                  <a:pt x="3110737" y="4740011"/>
                  <a:pt x="3196662" y="4712062"/>
                  <a:pt x="3072523" y="4712358"/>
                </a:cubicBezTo>
                <a:cubicBezTo>
                  <a:pt x="2948384" y="4712654"/>
                  <a:pt x="2825364" y="4704005"/>
                  <a:pt x="2584254" y="4712358"/>
                </a:cubicBezTo>
                <a:cubicBezTo>
                  <a:pt x="2343144" y="4720711"/>
                  <a:pt x="2378702" y="4711142"/>
                  <a:pt x="2203166" y="4712358"/>
                </a:cubicBezTo>
                <a:cubicBezTo>
                  <a:pt x="2027630" y="4713574"/>
                  <a:pt x="2008278" y="4699631"/>
                  <a:pt x="1929259" y="4712358"/>
                </a:cubicBezTo>
                <a:cubicBezTo>
                  <a:pt x="1850240" y="4725085"/>
                  <a:pt x="1773796" y="4702866"/>
                  <a:pt x="1655352" y="4712358"/>
                </a:cubicBezTo>
                <a:cubicBezTo>
                  <a:pt x="1536908" y="4721850"/>
                  <a:pt x="1192269" y="4685859"/>
                  <a:pt x="1059901" y="4712358"/>
                </a:cubicBezTo>
                <a:cubicBezTo>
                  <a:pt x="927533" y="4738857"/>
                  <a:pt x="505431" y="4697687"/>
                  <a:pt x="0" y="4712358"/>
                </a:cubicBezTo>
                <a:cubicBezTo>
                  <a:pt x="-50591" y="4575680"/>
                  <a:pt x="34079" y="4396952"/>
                  <a:pt x="0" y="4264684"/>
                </a:cubicBezTo>
                <a:cubicBezTo>
                  <a:pt x="-34079" y="4132416"/>
                  <a:pt x="31410" y="3835854"/>
                  <a:pt x="0" y="3722763"/>
                </a:cubicBezTo>
                <a:cubicBezTo>
                  <a:pt x="-31410" y="3609672"/>
                  <a:pt x="75596" y="3362571"/>
                  <a:pt x="0" y="3039471"/>
                </a:cubicBezTo>
                <a:cubicBezTo>
                  <a:pt x="-75596" y="2716371"/>
                  <a:pt x="16570" y="2550083"/>
                  <a:pt x="0" y="2403303"/>
                </a:cubicBezTo>
                <a:cubicBezTo>
                  <a:pt x="-16570" y="2256523"/>
                  <a:pt x="34557" y="2080924"/>
                  <a:pt x="0" y="1955629"/>
                </a:cubicBezTo>
                <a:cubicBezTo>
                  <a:pt x="-34557" y="1830334"/>
                  <a:pt x="16263" y="1561903"/>
                  <a:pt x="0" y="1413707"/>
                </a:cubicBezTo>
                <a:cubicBezTo>
                  <a:pt x="-16263" y="1265511"/>
                  <a:pt x="34857" y="1139897"/>
                  <a:pt x="0" y="871786"/>
                </a:cubicBezTo>
                <a:cubicBezTo>
                  <a:pt x="-34857" y="603675"/>
                  <a:pt x="49244" y="196687"/>
                  <a:pt x="0" y="0"/>
                </a:cubicBezTo>
                <a:close/>
              </a:path>
              <a:path w="10718104" h="4712358" stroke="0" extrusionOk="0">
                <a:moveTo>
                  <a:pt x="0" y="0"/>
                </a:moveTo>
                <a:cubicBezTo>
                  <a:pt x="154960" y="-73873"/>
                  <a:pt x="369882" y="71788"/>
                  <a:pt x="702631" y="0"/>
                </a:cubicBezTo>
                <a:cubicBezTo>
                  <a:pt x="1035380" y="-71788"/>
                  <a:pt x="957999" y="2271"/>
                  <a:pt x="1083719" y="0"/>
                </a:cubicBezTo>
                <a:cubicBezTo>
                  <a:pt x="1209439" y="-2271"/>
                  <a:pt x="1313435" y="42571"/>
                  <a:pt x="1464808" y="0"/>
                </a:cubicBezTo>
                <a:cubicBezTo>
                  <a:pt x="1616181" y="-42571"/>
                  <a:pt x="1805174" y="44879"/>
                  <a:pt x="2060258" y="0"/>
                </a:cubicBezTo>
                <a:cubicBezTo>
                  <a:pt x="2315342" y="-44879"/>
                  <a:pt x="2216532" y="190"/>
                  <a:pt x="2334165" y="0"/>
                </a:cubicBezTo>
                <a:cubicBezTo>
                  <a:pt x="2451798" y="-190"/>
                  <a:pt x="2486311" y="31391"/>
                  <a:pt x="2608072" y="0"/>
                </a:cubicBezTo>
                <a:cubicBezTo>
                  <a:pt x="2729833" y="-31391"/>
                  <a:pt x="2887631" y="23008"/>
                  <a:pt x="2989160" y="0"/>
                </a:cubicBezTo>
                <a:cubicBezTo>
                  <a:pt x="3090689" y="-23008"/>
                  <a:pt x="3155587" y="8167"/>
                  <a:pt x="3263067" y="0"/>
                </a:cubicBezTo>
                <a:cubicBezTo>
                  <a:pt x="3370547" y="-8167"/>
                  <a:pt x="3560153" y="6916"/>
                  <a:pt x="3751336" y="0"/>
                </a:cubicBezTo>
                <a:cubicBezTo>
                  <a:pt x="3942519" y="-6916"/>
                  <a:pt x="3943559" y="18287"/>
                  <a:pt x="4025244" y="0"/>
                </a:cubicBezTo>
                <a:cubicBezTo>
                  <a:pt x="4106929" y="-18287"/>
                  <a:pt x="4247341" y="32317"/>
                  <a:pt x="4406332" y="0"/>
                </a:cubicBezTo>
                <a:cubicBezTo>
                  <a:pt x="4565323" y="-32317"/>
                  <a:pt x="4768461" y="18927"/>
                  <a:pt x="5001782" y="0"/>
                </a:cubicBezTo>
                <a:cubicBezTo>
                  <a:pt x="5235103" y="-18927"/>
                  <a:pt x="5194325" y="40481"/>
                  <a:pt x="5382870" y="0"/>
                </a:cubicBezTo>
                <a:cubicBezTo>
                  <a:pt x="5571415" y="-40481"/>
                  <a:pt x="5859922" y="30849"/>
                  <a:pt x="6085501" y="0"/>
                </a:cubicBezTo>
                <a:cubicBezTo>
                  <a:pt x="6311080" y="-30849"/>
                  <a:pt x="6235315" y="18434"/>
                  <a:pt x="6359408" y="0"/>
                </a:cubicBezTo>
                <a:cubicBezTo>
                  <a:pt x="6483501" y="-18434"/>
                  <a:pt x="6865425" y="20183"/>
                  <a:pt x="7062040" y="0"/>
                </a:cubicBezTo>
                <a:cubicBezTo>
                  <a:pt x="7258655" y="-20183"/>
                  <a:pt x="7292616" y="39241"/>
                  <a:pt x="7443128" y="0"/>
                </a:cubicBezTo>
                <a:cubicBezTo>
                  <a:pt x="7593640" y="-39241"/>
                  <a:pt x="7793119" y="34691"/>
                  <a:pt x="7931397" y="0"/>
                </a:cubicBezTo>
                <a:cubicBezTo>
                  <a:pt x="8069675" y="-34691"/>
                  <a:pt x="8139136" y="20500"/>
                  <a:pt x="8205304" y="0"/>
                </a:cubicBezTo>
                <a:cubicBezTo>
                  <a:pt x="8271472" y="-20500"/>
                  <a:pt x="8841620" y="38282"/>
                  <a:pt x="9015116" y="0"/>
                </a:cubicBezTo>
                <a:cubicBezTo>
                  <a:pt x="9188612" y="-38282"/>
                  <a:pt x="9222690" y="25082"/>
                  <a:pt x="9289023" y="0"/>
                </a:cubicBezTo>
                <a:cubicBezTo>
                  <a:pt x="9355356" y="-25082"/>
                  <a:pt x="9860151" y="28127"/>
                  <a:pt x="10098836" y="0"/>
                </a:cubicBezTo>
                <a:cubicBezTo>
                  <a:pt x="10337521" y="-28127"/>
                  <a:pt x="10562056" y="15265"/>
                  <a:pt x="10718104" y="0"/>
                </a:cubicBezTo>
                <a:cubicBezTo>
                  <a:pt x="10759208" y="171559"/>
                  <a:pt x="10696556" y="301869"/>
                  <a:pt x="10718104" y="494798"/>
                </a:cubicBezTo>
                <a:cubicBezTo>
                  <a:pt x="10739652" y="687727"/>
                  <a:pt x="10661975" y="933183"/>
                  <a:pt x="10718104" y="1083842"/>
                </a:cubicBezTo>
                <a:cubicBezTo>
                  <a:pt x="10774233" y="1234501"/>
                  <a:pt x="10695818" y="1509738"/>
                  <a:pt x="10718104" y="1625764"/>
                </a:cubicBezTo>
                <a:cubicBezTo>
                  <a:pt x="10740390" y="1741790"/>
                  <a:pt x="10686406" y="1939771"/>
                  <a:pt x="10718104" y="2120561"/>
                </a:cubicBezTo>
                <a:cubicBezTo>
                  <a:pt x="10749802" y="2301351"/>
                  <a:pt x="10660133" y="2588375"/>
                  <a:pt x="10718104" y="2709606"/>
                </a:cubicBezTo>
                <a:cubicBezTo>
                  <a:pt x="10776075" y="2830838"/>
                  <a:pt x="10703922" y="3203350"/>
                  <a:pt x="10718104" y="3345774"/>
                </a:cubicBezTo>
                <a:cubicBezTo>
                  <a:pt x="10732286" y="3488198"/>
                  <a:pt x="10697075" y="3687940"/>
                  <a:pt x="10718104" y="3793448"/>
                </a:cubicBezTo>
                <a:cubicBezTo>
                  <a:pt x="10739133" y="3898956"/>
                  <a:pt x="10665740" y="4325109"/>
                  <a:pt x="10718104" y="4712358"/>
                </a:cubicBezTo>
                <a:cubicBezTo>
                  <a:pt x="10499742" y="4714241"/>
                  <a:pt x="10360158" y="4656808"/>
                  <a:pt x="10229835" y="4712358"/>
                </a:cubicBezTo>
                <a:cubicBezTo>
                  <a:pt x="10099512" y="4767908"/>
                  <a:pt x="9690074" y="4700738"/>
                  <a:pt x="9420023" y="4712358"/>
                </a:cubicBezTo>
                <a:cubicBezTo>
                  <a:pt x="9149972" y="4723978"/>
                  <a:pt x="8931399" y="4628814"/>
                  <a:pt x="8610210" y="4712358"/>
                </a:cubicBezTo>
                <a:cubicBezTo>
                  <a:pt x="8289021" y="4795902"/>
                  <a:pt x="8463277" y="4712050"/>
                  <a:pt x="8336303" y="4712358"/>
                </a:cubicBezTo>
                <a:cubicBezTo>
                  <a:pt x="8209329" y="4712666"/>
                  <a:pt x="8137304" y="4705865"/>
                  <a:pt x="8062396" y="4712358"/>
                </a:cubicBezTo>
                <a:cubicBezTo>
                  <a:pt x="7987488" y="4718851"/>
                  <a:pt x="7662105" y="4696057"/>
                  <a:pt x="7359765" y="4712358"/>
                </a:cubicBezTo>
                <a:cubicBezTo>
                  <a:pt x="7057425" y="4728659"/>
                  <a:pt x="6817337" y="4664394"/>
                  <a:pt x="6549952" y="4712358"/>
                </a:cubicBezTo>
                <a:cubicBezTo>
                  <a:pt x="6282567" y="4760322"/>
                  <a:pt x="6350530" y="4686921"/>
                  <a:pt x="6276045" y="4712358"/>
                </a:cubicBezTo>
                <a:cubicBezTo>
                  <a:pt x="6201560" y="4737795"/>
                  <a:pt x="5899873" y="4666606"/>
                  <a:pt x="5680595" y="4712358"/>
                </a:cubicBezTo>
                <a:cubicBezTo>
                  <a:pt x="5461317" y="4758110"/>
                  <a:pt x="5351152" y="4641100"/>
                  <a:pt x="5085145" y="4712358"/>
                </a:cubicBezTo>
                <a:cubicBezTo>
                  <a:pt x="4819138" y="4783616"/>
                  <a:pt x="4651654" y="4651681"/>
                  <a:pt x="4489695" y="4712358"/>
                </a:cubicBezTo>
                <a:cubicBezTo>
                  <a:pt x="4327736" y="4773035"/>
                  <a:pt x="4188780" y="4664121"/>
                  <a:pt x="3894244" y="4712358"/>
                </a:cubicBezTo>
                <a:cubicBezTo>
                  <a:pt x="3599708" y="4760595"/>
                  <a:pt x="3432617" y="4684153"/>
                  <a:pt x="3298794" y="4712358"/>
                </a:cubicBezTo>
                <a:cubicBezTo>
                  <a:pt x="3164971" y="4740563"/>
                  <a:pt x="3101831" y="4711527"/>
                  <a:pt x="2917706" y="4712358"/>
                </a:cubicBezTo>
                <a:cubicBezTo>
                  <a:pt x="2733581" y="4713189"/>
                  <a:pt x="2363018" y="4656658"/>
                  <a:pt x="2215075" y="4712358"/>
                </a:cubicBezTo>
                <a:cubicBezTo>
                  <a:pt x="2067132" y="4768058"/>
                  <a:pt x="1898077" y="4697598"/>
                  <a:pt x="1619625" y="4712358"/>
                </a:cubicBezTo>
                <a:cubicBezTo>
                  <a:pt x="1341173" y="4727118"/>
                  <a:pt x="1274474" y="4692715"/>
                  <a:pt x="1024174" y="4712358"/>
                </a:cubicBezTo>
                <a:cubicBezTo>
                  <a:pt x="773874" y="4732001"/>
                  <a:pt x="848081" y="4709759"/>
                  <a:pt x="750267" y="4712358"/>
                </a:cubicBezTo>
                <a:cubicBezTo>
                  <a:pt x="652453" y="4714957"/>
                  <a:pt x="366231" y="4699447"/>
                  <a:pt x="0" y="4712358"/>
                </a:cubicBezTo>
                <a:cubicBezTo>
                  <a:pt x="-575" y="4518630"/>
                  <a:pt x="32684" y="4308220"/>
                  <a:pt x="0" y="4076190"/>
                </a:cubicBezTo>
                <a:cubicBezTo>
                  <a:pt x="-32684" y="3844160"/>
                  <a:pt x="37588" y="3616900"/>
                  <a:pt x="0" y="3392898"/>
                </a:cubicBezTo>
                <a:cubicBezTo>
                  <a:pt x="-37588" y="3168896"/>
                  <a:pt x="81637" y="2865294"/>
                  <a:pt x="0" y="2709606"/>
                </a:cubicBezTo>
                <a:cubicBezTo>
                  <a:pt x="-81637" y="2553918"/>
                  <a:pt x="54007" y="2426780"/>
                  <a:pt x="0" y="2167685"/>
                </a:cubicBezTo>
                <a:cubicBezTo>
                  <a:pt x="-54007" y="1908590"/>
                  <a:pt x="40108" y="1726810"/>
                  <a:pt x="0" y="1484393"/>
                </a:cubicBezTo>
                <a:cubicBezTo>
                  <a:pt x="-40108" y="1241976"/>
                  <a:pt x="22309" y="1173197"/>
                  <a:pt x="0" y="1036719"/>
                </a:cubicBezTo>
                <a:cubicBezTo>
                  <a:pt x="-22309" y="900241"/>
                  <a:pt x="38906" y="301076"/>
                  <a:pt x="0" y="0"/>
                </a:cubicBezTo>
                <a:close/>
              </a:path>
            </a:pathLst>
          </a:custGeom>
          <a:solidFill>
            <a:srgbClr val="FFF5EB"/>
          </a:solidFill>
          <a:ln>
            <a:solidFill>
              <a:srgbClr val="FFA74F"/>
            </a:solidFill>
            <a:extLst>
              <a:ext uri="{C807C97D-BFC1-408E-A445-0C87EB9F89A2}">
                <ask:lineSketchStyleProps xmlns:ask="http://schemas.microsoft.com/office/drawing/2018/sketchyshapes" sd="59181292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285750"/>
            <a:endParaRPr lang="de-AT" sz="18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B39693-31E5-F4F6-9AB7-31157D267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567"/>
            <a:ext cx="10515600" cy="1009651"/>
          </a:xfrm>
        </p:spPr>
        <p:txBody>
          <a:bodyPr/>
          <a:lstStyle/>
          <a:p>
            <a:r>
              <a:rPr lang="de-AT" dirty="0"/>
              <a:t>JOPSY Interessenprofile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C154CA-9365-1962-0674-2DD3F81ED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8</a:t>
            </a:fld>
            <a:endParaRPr lang="de-AT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75E69BF-A692-909A-55CC-D7E26003E9DE}"/>
              </a:ext>
            </a:extLst>
          </p:cNvPr>
          <p:cNvSpPr/>
          <p:nvPr/>
        </p:nvSpPr>
        <p:spPr>
          <a:xfrm>
            <a:off x="9429750" y="-2854802"/>
            <a:ext cx="7113986" cy="20659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b="0" i="0" dirty="0" err="1">
                <a:solidFill>
                  <a:schemeClr val="tx1"/>
                </a:solidFill>
                <a:effectLst/>
              </a:rPr>
              <a:t>Überzeuger:innen</a:t>
            </a:r>
            <a:r>
              <a:rPr lang="de-DE" sz="2000" b="0" i="0" dirty="0">
                <a:solidFill>
                  <a:schemeClr val="tx1"/>
                </a:solidFill>
                <a:effectLst/>
              </a:rPr>
              <a:t> übernehmen gerne Verantwortung und leiten Gruppen.</a:t>
            </a:r>
            <a:endParaRPr lang="de-DE" sz="2000" b="0" i="0" dirty="0">
              <a:solidFill>
                <a:schemeClr val="tx1"/>
              </a:solidFill>
              <a:effectLst/>
              <a:cs typeface="Calibri"/>
            </a:endParaRP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b="0" i="0" dirty="0">
                <a:solidFill>
                  <a:schemeClr val="tx1"/>
                </a:solidFill>
                <a:effectLst/>
              </a:rPr>
              <a:t>Sie setzen ihre Meinung gerne in Zusammenarbeit mit anderen durch</a:t>
            </a:r>
            <a:r>
              <a:rPr lang="de-DE" sz="2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B46A3E8-1D55-9FD9-92B3-513B1BB8D5FD}"/>
              </a:ext>
            </a:extLst>
          </p:cNvPr>
          <p:cNvSpPr txBox="1"/>
          <p:nvPr/>
        </p:nvSpPr>
        <p:spPr>
          <a:xfrm>
            <a:off x="1504950" y="4239882"/>
            <a:ext cx="9182100" cy="1938992"/>
          </a:xfrm>
          <a:prstGeom prst="rect">
            <a:avLst/>
          </a:prstGeom>
          <a:noFill/>
          <a:ln w="57150">
            <a:solidFill>
              <a:srgbClr val="9471A4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DE" sz="2000" b="1" i="0" dirty="0">
                <a:solidFill>
                  <a:srgbClr val="374151"/>
                </a:solidFill>
                <a:effectLst/>
              </a:rPr>
              <a:t>Berufe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Berufe, in denen es darum geht, einem Problem auf den Grund zu gehen und es zu lösen.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 err="1">
                <a:solidFill>
                  <a:srgbClr val="374151"/>
                </a:solidFill>
                <a:effectLst/>
                <a:cs typeface="Calibri"/>
              </a:rPr>
              <a:t>Mathematiker:in</a:t>
            </a: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, </a:t>
            </a:r>
            <a:r>
              <a:rPr lang="de-AT" sz="2000" b="0" i="0" dirty="0" err="1">
                <a:solidFill>
                  <a:srgbClr val="374151"/>
                </a:solidFill>
                <a:effectLst/>
                <a:cs typeface="Calibri"/>
              </a:rPr>
              <a:t>Biolog:in</a:t>
            </a: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 oder </a:t>
            </a:r>
            <a:r>
              <a:rPr lang="de-AT" sz="2000" b="0" i="0" dirty="0" err="1">
                <a:solidFill>
                  <a:srgbClr val="374151"/>
                </a:solidFill>
                <a:effectLst/>
                <a:cs typeface="Calibri"/>
              </a:rPr>
              <a:t>Chemiker:in</a:t>
            </a: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, aber auch handwerkliche Berufe wie </a:t>
            </a:r>
            <a:r>
              <a:rPr lang="de-AT" sz="2000" b="0" i="0" dirty="0" err="1">
                <a:solidFill>
                  <a:srgbClr val="374151"/>
                </a:solidFill>
                <a:effectLst/>
                <a:cs typeface="Calibri"/>
              </a:rPr>
              <a:t>Verfahrenstechniker:in</a:t>
            </a:r>
            <a:endParaRPr lang="de-AT" sz="2000" b="0" i="0" dirty="0">
              <a:solidFill>
                <a:srgbClr val="374151"/>
              </a:solidFill>
              <a:effectLst/>
              <a:cs typeface="Calibri"/>
            </a:endParaRPr>
          </a:p>
        </p:txBody>
      </p:sp>
      <p:sp>
        <p:nvSpPr>
          <p:cNvPr id="9" name="Rechteck: gefaltete Ecke 8">
            <a:extLst>
              <a:ext uri="{FF2B5EF4-FFF2-40B4-BE49-F238E27FC236}">
                <a16:creationId xmlns:a16="http://schemas.microsoft.com/office/drawing/2014/main" id="{8ED622DC-4EBF-CE78-D957-158E5F083369}"/>
              </a:ext>
            </a:extLst>
          </p:cNvPr>
          <p:cNvSpPr/>
          <p:nvPr/>
        </p:nvSpPr>
        <p:spPr>
          <a:xfrm rot="593982">
            <a:off x="6354711" y="1461273"/>
            <a:ext cx="4845968" cy="2200950"/>
          </a:xfrm>
          <a:prstGeom prst="foldedCorner">
            <a:avLst/>
          </a:prstGeom>
          <a:solidFill>
            <a:srgbClr val="FFCB97"/>
          </a:solidFill>
          <a:ln>
            <a:solidFill>
              <a:srgbClr val="FFA74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algn="l">
              <a:spcBef>
                <a:spcPts val="600"/>
              </a:spcBef>
              <a:spcAft>
                <a:spcPts val="600"/>
              </a:spcAft>
            </a:pPr>
            <a:endParaRPr lang="de-DE" sz="2000" b="0" i="0" dirty="0">
              <a:solidFill>
                <a:schemeClr val="tx1"/>
              </a:solidFill>
              <a:effectLst/>
            </a:endParaRPr>
          </a:p>
          <a:p>
            <a:pPr marL="457200"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 err="1">
                <a:solidFill>
                  <a:schemeClr val="tx1"/>
                </a:solidFill>
                <a:effectLst/>
              </a:rPr>
              <a:t>Denker:innen</a:t>
            </a:r>
            <a:r>
              <a:rPr lang="de-AT" sz="2000" b="0" i="0" dirty="0">
                <a:solidFill>
                  <a:schemeClr val="tx1"/>
                </a:solidFill>
                <a:effectLst/>
              </a:rPr>
              <a:t> mögen es, Probleme zu lösen, Dinge zu hinterfragen und tiefgründiges Wissen zu erlangen.</a:t>
            </a:r>
          </a:p>
          <a:p>
            <a:pPr marL="457200"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chemeClr val="tx1"/>
                </a:solidFill>
                <a:effectLst/>
              </a:rPr>
              <a:t>Sie sind oft an Themen wie Tierarten, Computerprogrammen oder dem Universum interessiert.</a:t>
            </a:r>
          </a:p>
        </p:txBody>
      </p:sp>
      <p:pic>
        <p:nvPicPr>
          <p:cNvPr id="11" name="Grafik 10" descr="Anheften mit einfarbiger Füllung">
            <a:extLst>
              <a:ext uri="{FF2B5EF4-FFF2-40B4-BE49-F238E27FC236}">
                <a16:creationId xmlns:a16="http://schemas.microsoft.com/office/drawing/2014/main" id="{1DB6DA92-35B0-EB05-C83E-92F683B34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0927716" y="1616828"/>
            <a:ext cx="609600" cy="60960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9DEECD2A-08C5-A88D-4244-9CC9144D83A1}"/>
              </a:ext>
            </a:extLst>
          </p:cNvPr>
          <p:cNvSpPr txBox="1"/>
          <p:nvPr/>
        </p:nvSpPr>
        <p:spPr>
          <a:xfrm>
            <a:off x="927236" y="3175099"/>
            <a:ext cx="2444613" cy="461665"/>
          </a:xfrm>
          <a:prstGeom prst="rect">
            <a:avLst/>
          </a:prstGeom>
          <a:solidFill>
            <a:srgbClr val="9471A4"/>
          </a:solidFill>
          <a:ln>
            <a:solidFill>
              <a:srgbClr val="9471A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DENKER:IN</a:t>
            </a:r>
          </a:p>
        </p:txBody>
      </p:sp>
      <p:pic>
        <p:nvPicPr>
          <p:cNvPr id="6" name="Grafik 5" descr="Brainstorming mit einfarbiger Füllung">
            <a:extLst>
              <a:ext uri="{FF2B5EF4-FFF2-40B4-BE49-F238E27FC236}">
                <a16:creationId xmlns:a16="http://schemas.microsoft.com/office/drawing/2014/main" id="{DC28CFF1-9CE2-2FE8-86A5-4E834D2674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3935" y="1426412"/>
            <a:ext cx="2053386" cy="185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99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>
            <a:extLst>
              <a:ext uri="{FF2B5EF4-FFF2-40B4-BE49-F238E27FC236}">
                <a16:creationId xmlns:a16="http://schemas.microsoft.com/office/drawing/2014/main" id="{EC89EE1D-A499-837E-65C2-330A88842AB4}"/>
              </a:ext>
            </a:extLst>
          </p:cNvPr>
          <p:cNvSpPr/>
          <p:nvPr/>
        </p:nvSpPr>
        <p:spPr>
          <a:xfrm>
            <a:off x="736948" y="1445499"/>
            <a:ext cx="10718104" cy="4712358"/>
          </a:xfrm>
          <a:custGeom>
            <a:avLst/>
            <a:gdLst>
              <a:gd name="connsiteX0" fmla="*/ 0 w 10718104"/>
              <a:gd name="connsiteY0" fmla="*/ 0 h 4712358"/>
              <a:gd name="connsiteX1" fmla="*/ 273907 w 10718104"/>
              <a:gd name="connsiteY1" fmla="*/ 0 h 4712358"/>
              <a:gd name="connsiteX2" fmla="*/ 869357 w 10718104"/>
              <a:gd name="connsiteY2" fmla="*/ 0 h 4712358"/>
              <a:gd name="connsiteX3" fmla="*/ 1357627 w 10718104"/>
              <a:gd name="connsiteY3" fmla="*/ 0 h 4712358"/>
              <a:gd name="connsiteX4" fmla="*/ 1631534 w 10718104"/>
              <a:gd name="connsiteY4" fmla="*/ 0 h 4712358"/>
              <a:gd name="connsiteX5" fmla="*/ 2441346 w 10718104"/>
              <a:gd name="connsiteY5" fmla="*/ 0 h 4712358"/>
              <a:gd name="connsiteX6" fmla="*/ 3143977 w 10718104"/>
              <a:gd name="connsiteY6" fmla="*/ 0 h 4712358"/>
              <a:gd name="connsiteX7" fmla="*/ 3846608 w 10718104"/>
              <a:gd name="connsiteY7" fmla="*/ 0 h 4712358"/>
              <a:gd name="connsiteX8" fmla="*/ 4442059 w 10718104"/>
              <a:gd name="connsiteY8" fmla="*/ 0 h 4712358"/>
              <a:gd name="connsiteX9" fmla="*/ 5037509 w 10718104"/>
              <a:gd name="connsiteY9" fmla="*/ 0 h 4712358"/>
              <a:gd name="connsiteX10" fmla="*/ 5311416 w 10718104"/>
              <a:gd name="connsiteY10" fmla="*/ 0 h 4712358"/>
              <a:gd name="connsiteX11" fmla="*/ 5692504 w 10718104"/>
              <a:gd name="connsiteY11" fmla="*/ 0 h 4712358"/>
              <a:gd name="connsiteX12" fmla="*/ 5966411 w 10718104"/>
              <a:gd name="connsiteY12" fmla="*/ 0 h 4712358"/>
              <a:gd name="connsiteX13" fmla="*/ 6454680 w 10718104"/>
              <a:gd name="connsiteY13" fmla="*/ 0 h 4712358"/>
              <a:gd name="connsiteX14" fmla="*/ 6942950 w 10718104"/>
              <a:gd name="connsiteY14" fmla="*/ 0 h 4712358"/>
              <a:gd name="connsiteX15" fmla="*/ 7752762 w 10718104"/>
              <a:gd name="connsiteY15" fmla="*/ 0 h 4712358"/>
              <a:gd name="connsiteX16" fmla="*/ 8026669 w 10718104"/>
              <a:gd name="connsiteY16" fmla="*/ 0 h 4712358"/>
              <a:gd name="connsiteX17" fmla="*/ 8729300 w 10718104"/>
              <a:gd name="connsiteY17" fmla="*/ 0 h 4712358"/>
              <a:gd name="connsiteX18" fmla="*/ 9324750 w 10718104"/>
              <a:gd name="connsiteY18" fmla="*/ 0 h 4712358"/>
              <a:gd name="connsiteX19" fmla="*/ 9598658 w 10718104"/>
              <a:gd name="connsiteY19" fmla="*/ 0 h 4712358"/>
              <a:gd name="connsiteX20" fmla="*/ 10718104 w 10718104"/>
              <a:gd name="connsiteY20" fmla="*/ 0 h 4712358"/>
              <a:gd name="connsiteX21" fmla="*/ 10718104 w 10718104"/>
              <a:gd name="connsiteY21" fmla="*/ 683292 h 4712358"/>
              <a:gd name="connsiteX22" fmla="*/ 10718104 w 10718104"/>
              <a:gd name="connsiteY22" fmla="*/ 1366584 h 4712358"/>
              <a:gd name="connsiteX23" fmla="*/ 10718104 w 10718104"/>
              <a:gd name="connsiteY23" fmla="*/ 2002752 h 4712358"/>
              <a:gd name="connsiteX24" fmla="*/ 10718104 w 10718104"/>
              <a:gd name="connsiteY24" fmla="*/ 2544673 h 4712358"/>
              <a:gd name="connsiteX25" fmla="*/ 10718104 w 10718104"/>
              <a:gd name="connsiteY25" fmla="*/ 2992347 h 4712358"/>
              <a:gd name="connsiteX26" fmla="*/ 10718104 w 10718104"/>
              <a:gd name="connsiteY26" fmla="*/ 3628516 h 4712358"/>
              <a:gd name="connsiteX27" fmla="*/ 10718104 w 10718104"/>
              <a:gd name="connsiteY27" fmla="*/ 4170437 h 4712358"/>
              <a:gd name="connsiteX28" fmla="*/ 10718104 w 10718104"/>
              <a:gd name="connsiteY28" fmla="*/ 4712358 h 4712358"/>
              <a:gd name="connsiteX29" fmla="*/ 10229835 w 10718104"/>
              <a:gd name="connsiteY29" fmla="*/ 4712358 h 4712358"/>
              <a:gd name="connsiteX30" fmla="*/ 9741566 w 10718104"/>
              <a:gd name="connsiteY30" fmla="*/ 4712358 h 4712358"/>
              <a:gd name="connsiteX31" fmla="*/ 9253296 w 10718104"/>
              <a:gd name="connsiteY31" fmla="*/ 4712358 h 4712358"/>
              <a:gd name="connsiteX32" fmla="*/ 8550665 w 10718104"/>
              <a:gd name="connsiteY32" fmla="*/ 4712358 h 4712358"/>
              <a:gd name="connsiteX33" fmla="*/ 7740853 w 10718104"/>
              <a:gd name="connsiteY33" fmla="*/ 4712358 h 4712358"/>
              <a:gd name="connsiteX34" fmla="*/ 7466946 w 10718104"/>
              <a:gd name="connsiteY34" fmla="*/ 4712358 h 4712358"/>
              <a:gd name="connsiteX35" fmla="*/ 6978677 w 10718104"/>
              <a:gd name="connsiteY35" fmla="*/ 4712358 h 4712358"/>
              <a:gd name="connsiteX36" fmla="*/ 6704770 w 10718104"/>
              <a:gd name="connsiteY36" fmla="*/ 4712358 h 4712358"/>
              <a:gd name="connsiteX37" fmla="*/ 6002138 w 10718104"/>
              <a:gd name="connsiteY37" fmla="*/ 4712358 h 4712358"/>
              <a:gd name="connsiteX38" fmla="*/ 5728231 w 10718104"/>
              <a:gd name="connsiteY38" fmla="*/ 4712358 h 4712358"/>
              <a:gd name="connsiteX39" fmla="*/ 5132781 w 10718104"/>
              <a:gd name="connsiteY39" fmla="*/ 4712358 h 4712358"/>
              <a:gd name="connsiteX40" fmla="*/ 4430150 w 10718104"/>
              <a:gd name="connsiteY40" fmla="*/ 4712358 h 4712358"/>
              <a:gd name="connsiteX41" fmla="*/ 3941880 w 10718104"/>
              <a:gd name="connsiteY41" fmla="*/ 4712358 h 4712358"/>
              <a:gd name="connsiteX42" fmla="*/ 3346430 w 10718104"/>
              <a:gd name="connsiteY42" fmla="*/ 4712358 h 4712358"/>
              <a:gd name="connsiteX43" fmla="*/ 3072523 w 10718104"/>
              <a:gd name="connsiteY43" fmla="*/ 4712358 h 4712358"/>
              <a:gd name="connsiteX44" fmla="*/ 2584254 w 10718104"/>
              <a:gd name="connsiteY44" fmla="*/ 4712358 h 4712358"/>
              <a:gd name="connsiteX45" fmla="*/ 2203166 w 10718104"/>
              <a:gd name="connsiteY45" fmla="*/ 4712358 h 4712358"/>
              <a:gd name="connsiteX46" fmla="*/ 1929259 w 10718104"/>
              <a:gd name="connsiteY46" fmla="*/ 4712358 h 4712358"/>
              <a:gd name="connsiteX47" fmla="*/ 1655352 w 10718104"/>
              <a:gd name="connsiteY47" fmla="*/ 4712358 h 4712358"/>
              <a:gd name="connsiteX48" fmla="*/ 1059901 w 10718104"/>
              <a:gd name="connsiteY48" fmla="*/ 4712358 h 4712358"/>
              <a:gd name="connsiteX49" fmla="*/ 0 w 10718104"/>
              <a:gd name="connsiteY49" fmla="*/ 4712358 h 4712358"/>
              <a:gd name="connsiteX50" fmla="*/ 0 w 10718104"/>
              <a:gd name="connsiteY50" fmla="*/ 4264684 h 4712358"/>
              <a:gd name="connsiteX51" fmla="*/ 0 w 10718104"/>
              <a:gd name="connsiteY51" fmla="*/ 3722763 h 4712358"/>
              <a:gd name="connsiteX52" fmla="*/ 0 w 10718104"/>
              <a:gd name="connsiteY52" fmla="*/ 3039471 h 4712358"/>
              <a:gd name="connsiteX53" fmla="*/ 0 w 10718104"/>
              <a:gd name="connsiteY53" fmla="*/ 2403303 h 4712358"/>
              <a:gd name="connsiteX54" fmla="*/ 0 w 10718104"/>
              <a:gd name="connsiteY54" fmla="*/ 1955629 h 4712358"/>
              <a:gd name="connsiteX55" fmla="*/ 0 w 10718104"/>
              <a:gd name="connsiteY55" fmla="*/ 1413707 h 4712358"/>
              <a:gd name="connsiteX56" fmla="*/ 0 w 10718104"/>
              <a:gd name="connsiteY56" fmla="*/ 871786 h 4712358"/>
              <a:gd name="connsiteX57" fmla="*/ 0 w 10718104"/>
              <a:gd name="connsiteY57" fmla="*/ 0 h 4712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0718104" h="4712358" fill="none" extrusionOk="0">
                <a:moveTo>
                  <a:pt x="0" y="0"/>
                </a:moveTo>
                <a:cubicBezTo>
                  <a:pt x="129837" y="-19550"/>
                  <a:pt x="193540" y="13779"/>
                  <a:pt x="273907" y="0"/>
                </a:cubicBezTo>
                <a:cubicBezTo>
                  <a:pt x="354274" y="-13779"/>
                  <a:pt x="697466" y="52164"/>
                  <a:pt x="869357" y="0"/>
                </a:cubicBezTo>
                <a:cubicBezTo>
                  <a:pt x="1041248" y="-52164"/>
                  <a:pt x="1242920" y="31140"/>
                  <a:pt x="1357627" y="0"/>
                </a:cubicBezTo>
                <a:cubicBezTo>
                  <a:pt x="1472334" y="-31140"/>
                  <a:pt x="1527567" y="3829"/>
                  <a:pt x="1631534" y="0"/>
                </a:cubicBezTo>
                <a:cubicBezTo>
                  <a:pt x="1735501" y="-3829"/>
                  <a:pt x="2127721" y="62418"/>
                  <a:pt x="2441346" y="0"/>
                </a:cubicBezTo>
                <a:cubicBezTo>
                  <a:pt x="2754971" y="-62418"/>
                  <a:pt x="2864149" y="18498"/>
                  <a:pt x="3143977" y="0"/>
                </a:cubicBezTo>
                <a:cubicBezTo>
                  <a:pt x="3423805" y="-18498"/>
                  <a:pt x="3590966" y="68481"/>
                  <a:pt x="3846608" y="0"/>
                </a:cubicBezTo>
                <a:cubicBezTo>
                  <a:pt x="4102250" y="-68481"/>
                  <a:pt x="4238235" y="35967"/>
                  <a:pt x="4442059" y="0"/>
                </a:cubicBezTo>
                <a:cubicBezTo>
                  <a:pt x="4645883" y="-35967"/>
                  <a:pt x="4899077" y="19500"/>
                  <a:pt x="5037509" y="0"/>
                </a:cubicBezTo>
                <a:cubicBezTo>
                  <a:pt x="5175941" y="-19500"/>
                  <a:pt x="5232622" y="23668"/>
                  <a:pt x="5311416" y="0"/>
                </a:cubicBezTo>
                <a:cubicBezTo>
                  <a:pt x="5390210" y="-23668"/>
                  <a:pt x="5590919" y="35285"/>
                  <a:pt x="5692504" y="0"/>
                </a:cubicBezTo>
                <a:cubicBezTo>
                  <a:pt x="5794089" y="-35285"/>
                  <a:pt x="5910244" y="24785"/>
                  <a:pt x="5966411" y="0"/>
                </a:cubicBezTo>
                <a:cubicBezTo>
                  <a:pt x="6022578" y="-24785"/>
                  <a:pt x="6221375" y="21519"/>
                  <a:pt x="6454680" y="0"/>
                </a:cubicBezTo>
                <a:cubicBezTo>
                  <a:pt x="6687985" y="-21519"/>
                  <a:pt x="6731268" y="690"/>
                  <a:pt x="6942950" y="0"/>
                </a:cubicBezTo>
                <a:cubicBezTo>
                  <a:pt x="7154632" y="-690"/>
                  <a:pt x="7392133" y="34358"/>
                  <a:pt x="7752762" y="0"/>
                </a:cubicBezTo>
                <a:cubicBezTo>
                  <a:pt x="8113391" y="-34358"/>
                  <a:pt x="7941605" y="30469"/>
                  <a:pt x="8026669" y="0"/>
                </a:cubicBezTo>
                <a:cubicBezTo>
                  <a:pt x="8111733" y="-30469"/>
                  <a:pt x="8500680" y="76183"/>
                  <a:pt x="8729300" y="0"/>
                </a:cubicBezTo>
                <a:cubicBezTo>
                  <a:pt x="8957920" y="-76183"/>
                  <a:pt x="9044732" y="49001"/>
                  <a:pt x="9324750" y="0"/>
                </a:cubicBezTo>
                <a:cubicBezTo>
                  <a:pt x="9604768" y="-49001"/>
                  <a:pt x="9490872" y="22101"/>
                  <a:pt x="9598658" y="0"/>
                </a:cubicBezTo>
                <a:cubicBezTo>
                  <a:pt x="9706444" y="-22101"/>
                  <a:pt x="10279885" y="127735"/>
                  <a:pt x="10718104" y="0"/>
                </a:cubicBezTo>
                <a:cubicBezTo>
                  <a:pt x="10764530" y="203081"/>
                  <a:pt x="10700310" y="380160"/>
                  <a:pt x="10718104" y="683292"/>
                </a:cubicBezTo>
                <a:cubicBezTo>
                  <a:pt x="10735898" y="986424"/>
                  <a:pt x="10661925" y="1086754"/>
                  <a:pt x="10718104" y="1366584"/>
                </a:cubicBezTo>
                <a:cubicBezTo>
                  <a:pt x="10774283" y="1646414"/>
                  <a:pt x="10650995" y="1820173"/>
                  <a:pt x="10718104" y="2002752"/>
                </a:cubicBezTo>
                <a:cubicBezTo>
                  <a:pt x="10785213" y="2185331"/>
                  <a:pt x="10698673" y="2430064"/>
                  <a:pt x="10718104" y="2544673"/>
                </a:cubicBezTo>
                <a:cubicBezTo>
                  <a:pt x="10737535" y="2659282"/>
                  <a:pt x="10685858" y="2877210"/>
                  <a:pt x="10718104" y="2992347"/>
                </a:cubicBezTo>
                <a:cubicBezTo>
                  <a:pt x="10750350" y="3107484"/>
                  <a:pt x="10674289" y="3320136"/>
                  <a:pt x="10718104" y="3628516"/>
                </a:cubicBezTo>
                <a:cubicBezTo>
                  <a:pt x="10761919" y="3936896"/>
                  <a:pt x="10672311" y="4047913"/>
                  <a:pt x="10718104" y="4170437"/>
                </a:cubicBezTo>
                <a:cubicBezTo>
                  <a:pt x="10763897" y="4292961"/>
                  <a:pt x="10707548" y="4523331"/>
                  <a:pt x="10718104" y="4712358"/>
                </a:cubicBezTo>
                <a:cubicBezTo>
                  <a:pt x="10569935" y="4717974"/>
                  <a:pt x="10385240" y="4694026"/>
                  <a:pt x="10229835" y="4712358"/>
                </a:cubicBezTo>
                <a:cubicBezTo>
                  <a:pt x="10074430" y="4730690"/>
                  <a:pt x="9889799" y="4666575"/>
                  <a:pt x="9741566" y="4712358"/>
                </a:cubicBezTo>
                <a:cubicBezTo>
                  <a:pt x="9593333" y="4758141"/>
                  <a:pt x="9453204" y="4660705"/>
                  <a:pt x="9253296" y="4712358"/>
                </a:cubicBezTo>
                <a:cubicBezTo>
                  <a:pt x="9053388" y="4764011"/>
                  <a:pt x="8821719" y="4699588"/>
                  <a:pt x="8550665" y="4712358"/>
                </a:cubicBezTo>
                <a:cubicBezTo>
                  <a:pt x="8279611" y="4725128"/>
                  <a:pt x="7981222" y="4659670"/>
                  <a:pt x="7740853" y="4712358"/>
                </a:cubicBezTo>
                <a:cubicBezTo>
                  <a:pt x="7500484" y="4765046"/>
                  <a:pt x="7556635" y="4696748"/>
                  <a:pt x="7466946" y="4712358"/>
                </a:cubicBezTo>
                <a:cubicBezTo>
                  <a:pt x="7377257" y="4727968"/>
                  <a:pt x="7195728" y="4679709"/>
                  <a:pt x="6978677" y="4712358"/>
                </a:cubicBezTo>
                <a:cubicBezTo>
                  <a:pt x="6761626" y="4745007"/>
                  <a:pt x="6809476" y="4706387"/>
                  <a:pt x="6704770" y="4712358"/>
                </a:cubicBezTo>
                <a:cubicBezTo>
                  <a:pt x="6600064" y="4718329"/>
                  <a:pt x="6333818" y="4711285"/>
                  <a:pt x="6002138" y="4712358"/>
                </a:cubicBezTo>
                <a:cubicBezTo>
                  <a:pt x="5670458" y="4713431"/>
                  <a:pt x="5832536" y="4693095"/>
                  <a:pt x="5728231" y="4712358"/>
                </a:cubicBezTo>
                <a:cubicBezTo>
                  <a:pt x="5623926" y="4731621"/>
                  <a:pt x="5301355" y="4678348"/>
                  <a:pt x="5132781" y="4712358"/>
                </a:cubicBezTo>
                <a:cubicBezTo>
                  <a:pt x="4964207" y="4746368"/>
                  <a:pt x="4745220" y="4709946"/>
                  <a:pt x="4430150" y="4712358"/>
                </a:cubicBezTo>
                <a:cubicBezTo>
                  <a:pt x="4115080" y="4714770"/>
                  <a:pt x="4070061" y="4687218"/>
                  <a:pt x="3941880" y="4712358"/>
                </a:cubicBezTo>
                <a:cubicBezTo>
                  <a:pt x="3813699" y="4737498"/>
                  <a:pt x="3582123" y="4684705"/>
                  <a:pt x="3346430" y="4712358"/>
                </a:cubicBezTo>
                <a:cubicBezTo>
                  <a:pt x="3110737" y="4740011"/>
                  <a:pt x="3196662" y="4712062"/>
                  <a:pt x="3072523" y="4712358"/>
                </a:cubicBezTo>
                <a:cubicBezTo>
                  <a:pt x="2948384" y="4712654"/>
                  <a:pt x="2825364" y="4704005"/>
                  <a:pt x="2584254" y="4712358"/>
                </a:cubicBezTo>
                <a:cubicBezTo>
                  <a:pt x="2343144" y="4720711"/>
                  <a:pt x="2378702" y="4711142"/>
                  <a:pt x="2203166" y="4712358"/>
                </a:cubicBezTo>
                <a:cubicBezTo>
                  <a:pt x="2027630" y="4713574"/>
                  <a:pt x="2008278" y="4699631"/>
                  <a:pt x="1929259" y="4712358"/>
                </a:cubicBezTo>
                <a:cubicBezTo>
                  <a:pt x="1850240" y="4725085"/>
                  <a:pt x="1773796" y="4702866"/>
                  <a:pt x="1655352" y="4712358"/>
                </a:cubicBezTo>
                <a:cubicBezTo>
                  <a:pt x="1536908" y="4721850"/>
                  <a:pt x="1192269" y="4685859"/>
                  <a:pt x="1059901" y="4712358"/>
                </a:cubicBezTo>
                <a:cubicBezTo>
                  <a:pt x="927533" y="4738857"/>
                  <a:pt x="505431" y="4697687"/>
                  <a:pt x="0" y="4712358"/>
                </a:cubicBezTo>
                <a:cubicBezTo>
                  <a:pt x="-50591" y="4575680"/>
                  <a:pt x="34079" y="4396952"/>
                  <a:pt x="0" y="4264684"/>
                </a:cubicBezTo>
                <a:cubicBezTo>
                  <a:pt x="-34079" y="4132416"/>
                  <a:pt x="31410" y="3835854"/>
                  <a:pt x="0" y="3722763"/>
                </a:cubicBezTo>
                <a:cubicBezTo>
                  <a:pt x="-31410" y="3609672"/>
                  <a:pt x="75596" y="3362571"/>
                  <a:pt x="0" y="3039471"/>
                </a:cubicBezTo>
                <a:cubicBezTo>
                  <a:pt x="-75596" y="2716371"/>
                  <a:pt x="16570" y="2550083"/>
                  <a:pt x="0" y="2403303"/>
                </a:cubicBezTo>
                <a:cubicBezTo>
                  <a:pt x="-16570" y="2256523"/>
                  <a:pt x="34557" y="2080924"/>
                  <a:pt x="0" y="1955629"/>
                </a:cubicBezTo>
                <a:cubicBezTo>
                  <a:pt x="-34557" y="1830334"/>
                  <a:pt x="16263" y="1561903"/>
                  <a:pt x="0" y="1413707"/>
                </a:cubicBezTo>
                <a:cubicBezTo>
                  <a:pt x="-16263" y="1265511"/>
                  <a:pt x="34857" y="1139897"/>
                  <a:pt x="0" y="871786"/>
                </a:cubicBezTo>
                <a:cubicBezTo>
                  <a:pt x="-34857" y="603675"/>
                  <a:pt x="49244" y="196687"/>
                  <a:pt x="0" y="0"/>
                </a:cubicBezTo>
                <a:close/>
              </a:path>
              <a:path w="10718104" h="4712358" stroke="0" extrusionOk="0">
                <a:moveTo>
                  <a:pt x="0" y="0"/>
                </a:moveTo>
                <a:cubicBezTo>
                  <a:pt x="154960" y="-73873"/>
                  <a:pt x="369882" y="71788"/>
                  <a:pt x="702631" y="0"/>
                </a:cubicBezTo>
                <a:cubicBezTo>
                  <a:pt x="1035380" y="-71788"/>
                  <a:pt x="957999" y="2271"/>
                  <a:pt x="1083719" y="0"/>
                </a:cubicBezTo>
                <a:cubicBezTo>
                  <a:pt x="1209439" y="-2271"/>
                  <a:pt x="1313435" y="42571"/>
                  <a:pt x="1464808" y="0"/>
                </a:cubicBezTo>
                <a:cubicBezTo>
                  <a:pt x="1616181" y="-42571"/>
                  <a:pt x="1805174" y="44879"/>
                  <a:pt x="2060258" y="0"/>
                </a:cubicBezTo>
                <a:cubicBezTo>
                  <a:pt x="2315342" y="-44879"/>
                  <a:pt x="2216532" y="190"/>
                  <a:pt x="2334165" y="0"/>
                </a:cubicBezTo>
                <a:cubicBezTo>
                  <a:pt x="2451798" y="-190"/>
                  <a:pt x="2486311" y="31391"/>
                  <a:pt x="2608072" y="0"/>
                </a:cubicBezTo>
                <a:cubicBezTo>
                  <a:pt x="2729833" y="-31391"/>
                  <a:pt x="2887631" y="23008"/>
                  <a:pt x="2989160" y="0"/>
                </a:cubicBezTo>
                <a:cubicBezTo>
                  <a:pt x="3090689" y="-23008"/>
                  <a:pt x="3155587" y="8167"/>
                  <a:pt x="3263067" y="0"/>
                </a:cubicBezTo>
                <a:cubicBezTo>
                  <a:pt x="3370547" y="-8167"/>
                  <a:pt x="3560153" y="6916"/>
                  <a:pt x="3751336" y="0"/>
                </a:cubicBezTo>
                <a:cubicBezTo>
                  <a:pt x="3942519" y="-6916"/>
                  <a:pt x="3943559" y="18287"/>
                  <a:pt x="4025244" y="0"/>
                </a:cubicBezTo>
                <a:cubicBezTo>
                  <a:pt x="4106929" y="-18287"/>
                  <a:pt x="4247341" y="32317"/>
                  <a:pt x="4406332" y="0"/>
                </a:cubicBezTo>
                <a:cubicBezTo>
                  <a:pt x="4565323" y="-32317"/>
                  <a:pt x="4768461" y="18927"/>
                  <a:pt x="5001782" y="0"/>
                </a:cubicBezTo>
                <a:cubicBezTo>
                  <a:pt x="5235103" y="-18927"/>
                  <a:pt x="5194325" y="40481"/>
                  <a:pt x="5382870" y="0"/>
                </a:cubicBezTo>
                <a:cubicBezTo>
                  <a:pt x="5571415" y="-40481"/>
                  <a:pt x="5859922" y="30849"/>
                  <a:pt x="6085501" y="0"/>
                </a:cubicBezTo>
                <a:cubicBezTo>
                  <a:pt x="6311080" y="-30849"/>
                  <a:pt x="6235315" y="18434"/>
                  <a:pt x="6359408" y="0"/>
                </a:cubicBezTo>
                <a:cubicBezTo>
                  <a:pt x="6483501" y="-18434"/>
                  <a:pt x="6865425" y="20183"/>
                  <a:pt x="7062040" y="0"/>
                </a:cubicBezTo>
                <a:cubicBezTo>
                  <a:pt x="7258655" y="-20183"/>
                  <a:pt x="7292616" y="39241"/>
                  <a:pt x="7443128" y="0"/>
                </a:cubicBezTo>
                <a:cubicBezTo>
                  <a:pt x="7593640" y="-39241"/>
                  <a:pt x="7793119" y="34691"/>
                  <a:pt x="7931397" y="0"/>
                </a:cubicBezTo>
                <a:cubicBezTo>
                  <a:pt x="8069675" y="-34691"/>
                  <a:pt x="8139136" y="20500"/>
                  <a:pt x="8205304" y="0"/>
                </a:cubicBezTo>
                <a:cubicBezTo>
                  <a:pt x="8271472" y="-20500"/>
                  <a:pt x="8841620" y="38282"/>
                  <a:pt x="9015116" y="0"/>
                </a:cubicBezTo>
                <a:cubicBezTo>
                  <a:pt x="9188612" y="-38282"/>
                  <a:pt x="9222690" y="25082"/>
                  <a:pt x="9289023" y="0"/>
                </a:cubicBezTo>
                <a:cubicBezTo>
                  <a:pt x="9355356" y="-25082"/>
                  <a:pt x="9860151" y="28127"/>
                  <a:pt x="10098836" y="0"/>
                </a:cubicBezTo>
                <a:cubicBezTo>
                  <a:pt x="10337521" y="-28127"/>
                  <a:pt x="10562056" y="15265"/>
                  <a:pt x="10718104" y="0"/>
                </a:cubicBezTo>
                <a:cubicBezTo>
                  <a:pt x="10759208" y="171559"/>
                  <a:pt x="10696556" y="301869"/>
                  <a:pt x="10718104" y="494798"/>
                </a:cubicBezTo>
                <a:cubicBezTo>
                  <a:pt x="10739652" y="687727"/>
                  <a:pt x="10661975" y="933183"/>
                  <a:pt x="10718104" y="1083842"/>
                </a:cubicBezTo>
                <a:cubicBezTo>
                  <a:pt x="10774233" y="1234501"/>
                  <a:pt x="10695818" y="1509738"/>
                  <a:pt x="10718104" y="1625764"/>
                </a:cubicBezTo>
                <a:cubicBezTo>
                  <a:pt x="10740390" y="1741790"/>
                  <a:pt x="10686406" y="1939771"/>
                  <a:pt x="10718104" y="2120561"/>
                </a:cubicBezTo>
                <a:cubicBezTo>
                  <a:pt x="10749802" y="2301351"/>
                  <a:pt x="10660133" y="2588375"/>
                  <a:pt x="10718104" y="2709606"/>
                </a:cubicBezTo>
                <a:cubicBezTo>
                  <a:pt x="10776075" y="2830838"/>
                  <a:pt x="10703922" y="3203350"/>
                  <a:pt x="10718104" y="3345774"/>
                </a:cubicBezTo>
                <a:cubicBezTo>
                  <a:pt x="10732286" y="3488198"/>
                  <a:pt x="10697075" y="3687940"/>
                  <a:pt x="10718104" y="3793448"/>
                </a:cubicBezTo>
                <a:cubicBezTo>
                  <a:pt x="10739133" y="3898956"/>
                  <a:pt x="10665740" y="4325109"/>
                  <a:pt x="10718104" y="4712358"/>
                </a:cubicBezTo>
                <a:cubicBezTo>
                  <a:pt x="10499742" y="4714241"/>
                  <a:pt x="10360158" y="4656808"/>
                  <a:pt x="10229835" y="4712358"/>
                </a:cubicBezTo>
                <a:cubicBezTo>
                  <a:pt x="10099512" y="4767908"/>
                  <a:pt x="9690074" y="4700738"/>
                  <a:pt x="9420023" y="4712358"/>
                </a:cubicBezTo>
                <a:cubicBezTo>
                  <a:pt x="9149972" y="4723978"/>
                  <a:pt x="8931399" y="4628814"/>
                  <a:pt x="8610210" y="4712358"/>
                </a:cubicBezTo>
                <a:cubicBezTo>
                  <a:pt x="8289021" y="4795902"/>
                  <a:pt x="8463277" y="4712050"/>
                  <a:pt x="8336303" y="4712358"/>
                </a:cubicBezTo>
                <a:cubicBezTo>
                  <a:pt x="8209329" y="4712666"/>
                  <a:pt x="8137304" y="4705865"/>
                  <a:pt x="8062396" y="4712358"/>
                </a:cubicBezTo>
                <a:cubicBezTo>
                  <a:pt x="7987488" y="4718851"/>
                  <a:pt x="7662105" y="4696057"/>
                  <a:pt x="7359765" y="4712358"/>
                </a:cubicBezTo>
                <a:cubicBezTo>
                  <a:pt x="7057425" y="4728659"/>
                  <a:pt x="6817337" y="4664394"/>
                  <a:pt x="6549952" y="4712358"/>
                </a:cubicBezTo>
                <a:cubicBezTo>
                  <a:pt x="6282567" y="4760322"/>
                  <a:pt x="6350530" y="4686921"/>
                  <a:pt x="6276045" y="4712358"/>
                </a:cubicBezTo>
                <a:cubicBezTo>
                  <a:pt x="6201560" y="4737795"/>
                  <a:pt x="5899873" y="4666606"/>
                  <a:pt x="5680595" y="4712358"/>
                </a:cubicBezTo>
                <a:cubicBezTo>
                  <a:pt x="5461317" y="4758110"/>
                  <a:pt x="5351152" y="4641100"/>
                  <a:pt x="5085145" y="4712358"/>
                </a:cubicBezTo>
                <a:cubicBezTo>
                  <a:pt x="4819138" y="4783616"/>
                  <a:pt x="4651654" y="4651681"/>
                  <a:pt x="4489695" y="4712358"/>
                </a:cubicBezTo>
                <a:cubicBezTo>
                  <a:pt x="4327736" y="4773035"/>
                  <a:pt x="4188780" y="4664121"/>
                  <a:pt x="3894244" y="4712358"/>
                </a:cubicBezTo>
                <a:cubicBezTo>
                  <a:pt x="3599708" y="4760595"/>
                  <a:pt x="3432617" y="4684153"/>
                  <a:pt x="3298794" y="4712358"/>
                </a:cubicBezTo>
                <a:cubicBezTo>
                  <a:pt x="3164971" y="4740563"/>
                  <a:pt x="3101831" y="4711527"/>
                  <a:pt x="2917706" y="4712358"/>
                </a:cubicBezTo>
                <a:cubicBezTo>
                  <a:pt x="2733581" y="4713189"/>
                  <a:pt x="2363018" y="4656658"/>
                  <a:pt x="2215075" y="4712358"/>
                </a:cubicBezTo>
                <a:cubicBezTo>
                  <a:pt x="2067132" y="4768058"/>
                  <a:pt x="1898077" y="4697598"/>
                  <a:pt x="1619625" y="4712358"/>
                </a:cubicBezTo>
                <a:cubicBezTo>
                  <a:pt x="1341173" y="4727118"/>
                  <a:pt x="1274474" y="4692715"/>
                  <a:pt x="1024174" y="4712358"/>
                </a:cubicBezTo>
                <a:cubicBezTo>
                  <a:pt x="773874" y="4732001"/>
                  <a:pt x="848081" y="4709759"/>
                  <a:pt x="750267" y="4712358"/>
                </a:cubicBezTo>
                <a:cubicBezTo>
                  <a:pt x="652453" y="4714957"/>
                  <a:pt x="366231" y="4699447"/>
                  <a:pt x="0" y="4712358"/>
                </a:cubicBezTo>
                <a:cubicBezTo>
                  <a:pt x="-575" y="4518630"/>
                  <a:pt x="32684" y="4308220"/>
                  <a:pt x="0" y="4076190"/>
                </a:cubicBezTo>
                <a:cubicBezTo>
                  <a:pt x="-32684" y="3844160"/>
                  <a:pt x="37588" y="3616900"/>
                  <a:pt x="0" y="3392898"/>
                </a:cubicBezTo>
                <a:cubicBezTo>
                  <a:pt x="-37588" y="3168896"/>
                  <a:pt x="81637" y="2865294"/>
                  <a:pt x="0" y="2709606"/>
                </a:cubicBezTo>
                <a:cubicBezTo>
                  <a:pt x="-81637" y="2553918"/>
                  <a:pt x="54007" y="2426780"/>
                  <a:pt x="0" y="2167685"/>
                </a:cubicBezTo>
                <a:cubicBezTo>
                  <a:pt x="-54007" y="1908590"/>
                  <a:pt x="40108" y="1726810"/>
                  <a:pt x="0" y="1484393"/>
                </a:cubicBezTo>
                <a:cubicBezTo>
                  <a:pt x="-40108" y="1241976"/>
                  <a:pt x="22309" y="1173197"/>
                  <a:pt x="0" y="1036719"/>
                </a:cubicBezTo>
                <a:cubicBezTo>
                  <a:pt x="-22309" y="900241"/>
                  <a:pt x="38906" y="301076"/>
                  <a:pt x="0" y="0"/>
                </a:cubicBezTo>
                <a:close/>
              </a:path>
            </a:pathLst>
          </a:custGeom>
          <a:solidFill>
            <a:srgbClr val="FFF5EB"/>
          </a:solidFill>
          <a:ln>
            <a:solidFill>
              <a:srgbClr val="FFA74F"/>
            </a:solidFill>
            <a:extLst>
              <a:ext uri="{C807C97D-BFC1-408E-A445-0C87EB9F89A2}">
                <ask:lineSketchStyleProps xmlns:ask="http://schemas.microsoft.com/office/drawing/2018/sketchyshapes" sd="59181292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285750"/>
            <a:endParaRPr lang="de-AT" sz="18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B39693-31E5-F4F6-9AB7-31157D267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567"/>
            <a:ext cx="10515600" cy="1009651"/>
          </a:xfrm>
        </p:spPr>
        <p:txBody>
          <a:bodyPr/>
          <a:lstStyle/>
          <a:p>
            <a:r>
              <a:rPr lang="de-AT" dirty="0"/>
              <a:t>JOPSY Interessenprofile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C154CA-9365-1962-0674-2DD3F81ED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9</a:t>
            </a:fld>
            <a:endParaRPr lang="de-AT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75E69BF-A692-909A-55CC-D7E26003E9DE}"/>
              </a:ext>
            </a:extLst>
          </p:cNvPr>
          <p:cNvSpPr/>
          <p:nvPr/>
        </p:nvSpPr>
        <p:spPr>
          <a:xfrm>
            <a:off x="9429750" y="-2854802"/>
            <a:ext cx="7113986" cy="20659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b="0" i="0" dirty="0" err="1">
                <a:solidFill>
                  <a:schemeClr val="tx1"/>
                </a:solidFill>
                <a:effectLst/>
              </a:rPr>
              <a:t>Überzeuger:innen</a:t>
            </a:r>
            <a:r>
              <a:rPr lang="de-DE" sz="2000" b="0" i="0" dirty="0">
                <a:solidFill>
                  <a:schemeClr val="tx1"/>
                </a:solidFill>
                <a:effectLst/>
              </a:rPr>
              <a:t> übernehmen gerne Verantwortung und leiten Gruppen.</a:t>
            </a:r>
            <a:endParaRPr lang="de-DE" sz="2000" b="0" i="0" dirty="0">
              <a:solidFill>
                <a:schemeClr val="tx1"/>
              </a:solidFill>
              <a:effectLst/>
              <a:cs typeface="Calibri"/>
            </a:endParaRP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b="0" i="0" dirty="0">
                <a:solidFill>
                  <a:schemeClr val="tx1"/>
                </a:solidFill>
                <a:effectLst/>
              </a:rPr>
              <a:t>Sie setzen ihre Meinung gerne in Zusammenarbeit mit anderen durch</a:t>
            </a:r>
            <a:r>
              <a:rPr lang="de-DE" sz="2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B46A3E8-1D55-9FD9-92B3-513B1BB8D5FD}"/>
              </a:ext>
            </a:extLst>
          </p:cNvPr>
          <p:cNvSpPr txBox="1"/>
          <p:nvPr/>
        </p:nvSpPr>
        <p:spPr>
          <a:xfrm>
            <a:off x="1504950" y="4239882"/>
            <a:ext cx="9182100" cy="1938992"/>
          </a:xfrm>
          <a:prstGeom prst="rect">
            <a:avLst/>
          </a:prstGeom>
          <a:noFill/>
          <a:ln w="57150">
            <a:solidFill>
              <a:srgbClr val="94A76D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DE" sz="2000" b="1" i="0" dirty="0">
                <a:solidFill>
                  <a:srgbClr val="374151"/>
                </a:solidFill>
                <a:effectLst/>
              </a:rPr>
              <a:t>Berufe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Handwerksberufe, die kreatives Schaffen und handwerkliches Geschick erfordern, sowie Jobs in der Landwirtschaft. 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Auch Berufe wie </a:t>
            </a:r>
            <a:r>
              <a:rPr lang="de-AT" sz="2000" b="0" i="0" dirty="0" err="1">
                <a:solidFill>
                  <a:srgbClr val="374151"/>
                </a:solidFill>
                <a:effectLst/>
                <a:cs typeface="Calibri"/>
              </a:rPr>
              <a:t>Bauingenieur:in</a:t>
            </a:r>
            <a:r>
              <a:rPr lang="de-AT" sz="2000" b="0" i="0" dirty="0">
                <a:solidFill>
                  <a:srgbClr val="374151"/>
                </a:solidFill>
                <a:effectLst/>
                <a:cs typeface="Calibri"/>
              </a:rPr>
              <a:t>, bei denen man etwas plant und es von anderen umgesetzt wird, sind geeignet.</a:t>
            </a:r>
          </a:p>
        </p:txBody>
      </p:sp>
      <p:sp>
        <p:nvSpPr>
          <p:cNvPr id="9" name="Rechteck: gefaltete Ecke 8">
            <a:extLst>
              <a:ext uri="{FF2B5EF4-FFF2-40B4-BE49-F238E27FC236}">
                <a16:creationId xmlns:a16="http://schemas.microsoft.com/office/drawing/2014/main" id="{8ED622DC-4EBF-CE78-D957-158E5F083369}"/>
              </a:ext>
            </a:extLst>
          </p:cNvPr>
          <p:cNvSpPr/>
          <p:nvPr/>
        </p:nvSpPr>
        <p:spPr>
          <a:xfrm rot="593982">
            <a:off x="6324320" y="1458640"/>
            <a:ext cx="4845968" cy="2554489"/>
          </a:xfrm>
          <a:prstGeom prst="foldedCorner">
            <a:avLst/>
          </a:prstGeom>
          <a:solidFill>
            <a:srgbClr val="FFCB97"/>
          </a:solidFill>
          <a:ln>
            <a:solidFill>
              <a:srgbClr val="FFA74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algn="l">
              <a:spcBef>
                <a:spcPts val="600"/>
              </a:spcBef>
              <a:spcAft>
                <a:spcPts val="600"/>
              </a:spcAft>
            </a:pPr>
            <a:endParaRPr lang="de-DE" sz="2000" b="0" i="0" dirty="0">
              <a:solidFill>
                <a:schemeClr val="tx1"/>
              </a:solidFill>
              <a:effectLst/>
            </a:endParaRPr>
          </a:p>
          <a:p>
            <a:pPr marL="457200"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chemeClr val="tx1"/>
                </a:solidFill>
                <a:effectLst/>
              </a:rPr>
              <a:t>Menschen, die gerne mit ihren Händen arbeiten, Sachen bauen, Computer auseinandernehmen oder an Autos schrauben.</a:t>
            </a:r>
          </a:p>
          <a:p>
            <a:pPr marL="457200" algn="l">
              <a:spcBef>
                <a:spcPts val="600"/>
              </a:spcBef>
              <a:spcAft>
                <a:spcPts val="600"/>
              </a:spcAft>
            </a:pPr>
            <a:r>
              <a:rPr lang="de-AT" sz="2000" b="0" i="0" dirty="0">
                <a:solidFill>
                  <a:schemeClr val="tx1"/>
                </a:solidFill>
                <a:effectLst/>
              </a:rPr>
              <a:t>Sie haben Freude daran, direkt nach ihrer Arbeit etwas zum Anfassen oder Ausprobieren zu haben.</a:t>
            </a:r>
          </a:p>
        </p:txBody>
      </p:sp>
      <p:pic>
        <p:nvPicPr>
          <p:cNvPr id="11" name="Grafik 10" descr="Anheften mit einfarbiger Füllung">
            <a:extLst>
              <a:ext uri="{FF2B5EF4-FFF2-40B4-BE49-F238E27FC236}">
                <a16:creationId xmlns:a16="http://schemas.microsoft.com/office/drawing/2014/main" id="{1DB6DA92-35B0-EB05-C83E-92F683B34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0927716" y="1616828"/>
            <a:ext cx="609600" cy="609600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8A01C3E2-6581-FE35-58D1-6471AF496B96}"/>
              </a:ext>
            </a:extLst>
          </p:cNvPr>
          <p:cNvGrpSpPr/>
          <p:nvPr/>
        </p:nvGrpSpPr>
        <p:grpSpPr>
          <a:xfrm>
            <a:off x="927235" y="1006336"/>
            <a:ext cx="2444613" cy="2729665"/>
            <a:chOff x="927235" y="1006336"/>
            <a:chExt cx="2444613" cy="2729665"/>
          </a:xfrm>
        </p:grpSpPr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9DEECD2A-08C5-A88D-4244-9CC9144D83A1}"/>
                </a:ext>
              </a:extLst>
            </p:cNvPr>
            <p:cNvSpPr txBox="1"/>
            <p:nvPr/>
          </p:nvSpPr>
          <p:spPr>
            <a:xfrm>
              <a:off x="927235" y="3274336"/>
              <a:ext cx="2444613" cy="461665"/>
            </a:xfrm>
            <a:prstGeom prst="rect">
              <a:avLst/>
            </a:prstGeom>
            <a:solidFill>
              <a:srgbClr val="94A76D"/>
            </a:solidFill>
            <a:ln>
              <a:solidFill>
                <a:srgbClr val="94A76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b="1" dirty="0">
                  <a:solidFill>
                    <a:schemeClr val="bg1"/>
                  </a:solidFill>
                </a:rPr>
                <a:t>MACHER:IN</a:t>
              </a:r>
            </a:p>
          </p:txBody>
        </p:sp>
        <p:pic>
          <p:nvPicPr>
            <p:cNvPr id="5" name="Grafik 4" descr="Muskulöser Arm mit einfarbiger Füllung">
              <a:extLst>
                <a:ext uri="{FF2B5EF4-FFF2-40B4-BE49-F238E27FC236}">
                  <a16:creationId xmlns:a16="http://schemas.microsoft.com/office/drawing/2014/main" id="{241A4217-D12B-C921-90B7-CD56B065A2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15542" y="1006336"/>
              <a:ext cx="2268000" cy="226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19328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8" ma:contentTypeDescription="Ein neues Dokument erstellen." ma:contentTypeScope="" ma:versionID="f5e3b4240479c2d2fb83b7ce32ab2b2e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096f724d03bae60f97515ed20eb8d29d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875F9253-200B-4723-90D0-1D0FC3B28D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15B1F6-E8CC-4567-9189-70FC8393613F}"/>
</file>

<file path=customXml/itemProps3.xml><?xml version="1.0" encoding="utf-8"?>
<ds:datastoreItem xmlns:ds="http://schemas.openxmlformats.org/officeDocument/2006/customXml" ds:itemID="{A5031A90-ABF3-4DD0-8D19-89B9A0E17563}">
  <ds:schemaRefs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9b3acc60-b0dd-4309-89dc-e18f00e7e0ae"/>
    <ds:schemaRef ds:uri="ddef0fd0-f7a0-46f6-88e2-570aff21575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647</Words>
  <Application>Microsoft Office PowerPoint</Application>
  <PresentationFormat>Breitbild</PresentationFormat>
  <Paragraphs>85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Lexend</vt:lpstr>
      <vt:lpstr>Tw Cen MT Condensed Extra Bold</vt:lpstr>
      <vt:lpstr>1_Office</vt:lpstr>
      <vt:lpstr>Lernstrecke: Geld verdienen und ausgeben</vt:lpstr>
      <vt:lpstr>PowerPoint-Präsentation</vt:lpstr>
      <vt:lpstr>Anleitung JOPSY</vt:lpstr>
      <vt:lpstr>JOPSY Interessenprofile</vt:lpstr>
      <vt:lpstr>JOPSY Interessenprofile</vt:lpstr>
      <vt:lpstr>JOPSY Interessenprofile</vt:lpstr>
      <vt:lpstr>JOPSY Interessenprofile</vt:lpstr>
      <vt:lpstr>JOPSY Interessenprofile</vt:lpstr>
      <vt:lpstr>JOPSY Interessenprofile</vt:lpstr>
      <vt:lpstr>JOPSY Interessenprofile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2024-07-31T15:17:55Z</dcterms:created>
  <dcterms:modified xsi:type="dcterms:W3CDTF">2024-10-14T10:42:44Z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0x01010014E8844506ADE74D860AC3641FDE800D</vt:lpwstr>
  </property>
</Properties>
</file>