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318" r:id="rId6"/>
    <p:sldId id="257" r:id="rId7"/>
    <p:sldId id="319" r:id="rId8"/>
    <p:sldId id="320" r:id="rId9"/>
    <p:sldId id="321" r:id="rId10"/>
    <p:sldId id="322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96B6"/>
    <a:srgbClr val="80C6D6"/>
    <a:srgbClr val="C8E5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A36413-D8A8-4845-983C-314F7F0EEFFF}" v="3" dt="2024-07-23T07:36:34.8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22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2694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E6AEF9C-658A-913C-9738-B4CBA6E51D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BE4259D-5FF8-21D6-AA34-3AC9144463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E7F32-1E2C-4E53-8182-5538962F12C5}" type="datetimeFigureOut">
              <a:rPr lang="de-AT" smtClean="0"/>
              <a:t>24.07.2024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AAE8756-03FE-B489-7842-4CD0D9E787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AEDEDC-30EC-45EA-E4CF-677C3B8E03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089D9-9695-4731-8F20-C43BF1C68EE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30652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CE6F3-B57E-443A-A8DA-6C2C80B6CC27}" type="datetimeFigureOut">
              <a:rPr lang="de-AT" smtClean="0"/>
              <a:t>24.07.2024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7A2DD-559C-4957-BFD1-D1F3EC90246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20250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67A2DD-559C-4957-BFD1-D1F3EC902464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351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24.07.2024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8401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D86DB4-0146-BA32-3C81-CDB6ADA9F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4BEE132-D228-1F40-F945-92639918E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06F0E2-28DC-65DB-7031-A193A7A0B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EDD10-9B23-4350-97BC-2C1CFC0D54F1}" type="datetime1">
              <a:rPr lang="de-AT" smtClean="0"/>
              <a:t>24.07.2024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1969DB-A210-3A73-0122-1A770E75C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2B2BE5-2AEB-18E8-F087-0D5DB9EF2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97704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4134C2F-843F-23F2-08C1-039F13C30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46345AD-93B7-8C08-BE3B-A1F20C3FD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6DAA41-1689-7BA6-EF63-0E2175A70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01F8-98D9-4D95-8348-CD17CB4A3F68}" type="datetime1">
              <a:rPr lang="de-AT" smtClean="0"/>
              <a:t>24.07.2024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94FEF3-53C3-5730-AFDF-DEBCBF593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F285EF-1D57-311D-8577-6A9F133B9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2270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rgbClr val="1096B6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B483B5-19CD-7CF0-9C19-E3D408D2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C201-6C60-4773-9E8B-B829119F319A}" type="datetime1">
              <a:rPr lang="de-AT" smtClean="0"/>
              <a:t>24.07.2024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2D298C-0C2A-61AA-F6B4-9DAB6217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03FFE4-FEFC-3AFF-B232-62D883E02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 dirty="0"/>
              <a:t>Folie </a:t>
            </a:r>
            <a:fld id="{4C23FFEC-42AF-4C5F-8FEB-D69D9B6A7C04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E52D445-B16A-DC23-1E19-5E8840CF71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" y="50705"/>
            <a:ext cx="12192000" cy="630544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rgbClr val="1096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08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D9C815-B4AA-44AC-D907-ABBDCC44A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74AF07-8386-1579-5C88-E48076DCB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859A44-2F25-E5DE-75BF-8B83340C4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FBB4-2693-4AEC-8D3A-B96C8CEF2613}" type="datetime1">
              <a:rPr lang="de-AT" smtClean="0"/>
              <a:t>24.07.2024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B55C9F-4A01-92CC-ACA3-8F09A88D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E4F155-3138-5774-87EF-18846B50C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868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F35FB1-8054-049B-4A4B-F3A97A139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9F1288-06B3-FCEC-DECD-430E296222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0993D54-8D56-C8D3-BED2-C737DFFC4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6F9C42F-658D-1E47-D056-C49F693C1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A2DF-D5AA-403F-88F0-92CBBEE81278}" type="datetime1">
              <a:rPr lang="de-AT" smtClean="0"/>
              <a:t>24.07.2024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1C0140-32AE-F47B-9A46-05260C92C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DABDA0A-DF7D-D0A1-2A9D-32DB6F8F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4070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41E12-E963-7B45-FE6B-5384FBF84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B6FB0A-DDE3-4649-1764-48A0C065F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9A23F1-5D17-F4E5-36F2-EAA49679F8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08DF235-FAE9-6FCB-C2D0-698E76090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8B32B09-5D1B-011A-A223-6659FC9AA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AA65B16-A26E-CAD0-FF72-05B157D4A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1250-63A7-4381-833C-4FBE381FC9FB}" type="datetime1">
              <a:rPr lang="de-AT" smtClean="0"/>
              <a:t>24.07.2024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3C70F9C-38A9-2459-CBF3-120EB3743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327E51-B105-183D-C9AF-A431D4195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280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E04AD-9C81-F30B-17F9-0DF668C0A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D61C28-73F4-4E15-FD2D-19C6760B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09A9-2E27-4799-B323-A66541FEF0C0}" type="datetime1">
              <a:rPr lang="de-AT" smtClean="0"/>
              <a:t>24.07.2024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AD59C0-2464-A704-CB57-A5FEFCBDE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387A09-A537-8DA8-6B60-6694687D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0013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24.07.2024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109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A0621-764F-1889-A6F4-7D04F7331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3B9605-035F-56BC-2A55-89BFBD8EF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67CC33-AD4A-9E80-BC98-5B8ABF45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16A415-0A15-1A1F-B96E-389707D9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289-1E52-431D-BAF2-45A2C1CF2F63}" type="datetime1">
              <a:rPr lang="de-AT" smtClean="0"/>
              <a:t>24.07.2024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1294D9-0629-385E-285C-3550C9BC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398957-8C79-CDCF-0BCE-0818B90AC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064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B1DEE8-1121-5CB2-3A1A-18529DE2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02AEAFB-3281-60F1-BCC8-C314C5B4EB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EF4F349-8F68-20E1-1E15-FC0998733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B140D7-7BC1-AEF8-976B-C806D0058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0B00-6C18-4671-9DC0-E76C9C59F4EF}" type="datetime1">
              <a:rPr lang="de-AT" smtClean="0"/>
              <a:t>24.07.2024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80B8D4-96F7-5982-5619-EDBF54C9C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0A3988-3A38-4E5D-492A-0403484F5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7718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24.07.2024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034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svg"/><Relationship Id="rId26" Type="http://schemas.openxmlformats.org/officeDocument/2006/relationships/image" Target="../media/image28.sv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34" Type="http://schemas.openxmlformats.org/officeDocument/2006/relationships/image" Target="../media/image36.sv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svg"/><Relationship Id="rId20" Type="http://schemas.openxmlformats.org/officeDocument/2006/relationships/image" Target="../media/image22.sv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24" Type="http://schemas.openxmlformats.org/officeDocument/2006/relationships/image" Target="../media/image26.svg"/><Relationship Id="rId32" Type="http://schemas.openxmlformats.org/officeDocument/2006/relationships/image" Target="../media/image34.sv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svg"/><Relationship Id="rId36" Type="http://schemas.openxmlformats.org/officeDocument/2006/relationships/image" Target="../media/image38.svg"/><Relationship Id="rId10" Type="http://schemas.openxmlformats.org/officeDocument/2006/relationships/image" Target="../media/image12.sv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image" Target="../media/image24.svg"/><Relationship Id="rId27" Type="http://schemas.openxmlformats.org/officeDocument/2006/relationships/image" Target="../media/image29.png"/><Relationship Id="rId30" Type="http://schemas.openxmlformats.org/officeDocument/2006/relationships/image" Target="../media/image32.svg"/><Relationship Id="rId35" Type="http://schemas.openxmlformats.org/officeDocument/2006/relationships/image" Target="../media/image37.png"/><Relationship Id="rId8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ecdbetterlifeindex.org/de/#/1111111111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cdbetterlifeindex.org/de/#/11111111111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Gesamtwirtschaftliche Perspektive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/>
              <a:t>Good</a:t>
            </a:r>
            <a:r>
              <a:rPr lang="de-AT" dirty="0"/>
              <a:t> News</a:t>
            </a:r>
          </a:p>
        </p:txBody>
      </p:sp>
    </p:spTree>
    <p:extLst>
      <p:ext uri="{BB962C8B-B14F-4D97-AF65-F5344CB8AC3E}">
        <p14:creationId xmlns:p14="http://schemas.microsoft.com/office/powerpoint/2010/main" val="3066053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6B76B11-A072-F166-AD4B-F02D333AE656}"/>
              </a:ext>
            </a:extLst>
          </p:cNvPr>
          <p:cNvSpPr/>
          <p:nvPr/>
        </p:nvSpPr>
        <p:spPr>
          <a:xfrm>
            <a:off x="838200" y="1827103"/>
            <a:ext cx="5963794" cy="1951074"/>
          </a:xfrm>
          <a:custGeom>
            <a:avLst/>
            <a:gdLst>
              <a:gd name="connsiteX0" fmla="*/ 0 w 5963794"/>
              <a:gd name="connsiteY0" fmla="*/ 325186 h 1951074"/>
              <a:gd name="connsiteX1" fmla="*/ 325186 w 5963794"/>
              <a:gd name="connsiteY1" fmla="*/ 0 h 1951074"/>
              <a:gd name="connsiteX2" fmla="*/ 5638608 w 5963794"/>
              <a:gd name="connsiteY2" fmla="*/ 0 h 1951074"/>
              <a:gd name="connsiteX3" fmla="*/ 5963794 w 5963794"/>
              <a:gd name="connsiteY3" fmla="*/ 325186 h 1951074"/>
              <a:gd name="connsiteX4" fmla="*/ 5963794 w 5963794"/>
              <a:gd name="connsiteY4" fmla="*/ 1625888 h 1951074"/>
              <a:gd name="connsiteX5" fmla="*/ 5638608 w 5963794"/>
              <a:gd name="connsiteY5" fmla="*/ 1951074 h 1951074"/>
              <a:gd name="connsiteX6" fmla="*/ 325186 w 5963794"/>
              <a:gd name="connsiteY6" fmla="*/ 1951074 h 1951074"/>
              <a:gd name="connsiteX7" fmla="*/ 0 w 5963794"/>
              <a:gd name="connsiteY7" fmla="*/ 1625888 h 1951074"/>
              <a:gd name="connsiteX8" fmla="*/ 0 w 5963794"/>
              <a:gd name="connsiteY8" fmla="*/ 325186 h 195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3794" h="1951074" fill="none" extrusionOk="0">
                <a:moveTo>
                  <a:pt x="0" y="325186"/>
                </a:moveTo>
                <a:cubicBezTo>
                  <a:pt x="15957" y="136683"/>
                  <a:pt x="152931" y="18862"/>
                  <a:pt x="325186" y="0"/>
                </a:cubicBezTo>
                <a:cubicBezTo>
                  <a:pt x="1781489" y="107183"/>
                  <a:pt x="3772997" y="-54983"/>
                  <a:pt x="5638608" y="0"/>
                </a:cubicBezTo>
                <a:cubicBezTo>
                  <a:pt x="5789102" y="7358"/>
                  <a:pt x="5938046" y="161593"/>
                  <a:pt x="5963794" y="325186"/>
                </a:cubicBezTo>
                <a:cubicBezTo>
                  <a:pt x="5962972" y="825245"/>
                  <a:pt x="6014291" y="1364867"/>
                  <a:pt x="5963794" y="1625888"/>
                </a:cubicBezTo>
                <a:cubicBezTo>
                  <a:pt x="5980006" y="1784510"/>
                  <a:pt x="5822599" y="1922498"/>
                  <a:pt x="5638608" y="1951074"/>
                </a:cubicBezTo>
                <a:cubicBezTo>
                  <a:pt x="3517710" y="1869888"/>
                  <a:pt x="2040583" y="1936797"/>
                  <a:pt x="325186" y="1951074"/>
                </a:cubicBezTo>
                <a:cubicBezTo>
                  <a:pt x="149545" y="1918897"/>
                  <a:pt x="-14598" y="1831276"/>
                  <a:pt x="0" y="1625888"/>
                </a:cubicBezTo>
                <a:cubicBezTo>
                  <a:pt x="-12527" y="1180176"/>
                  <a:pt x="-31441" y="952044"/>
                  <a:pt x="0" y="325186"/>
                </a:cubicBezTo>
                <a:close/>
              </a:path>
              <a:path w="5963794" h="1951074" stroke="0" extrusionOk="0">
                <a:moveTo>
                  <a:pt x="0" y="325186"/>
                </a:moveTo>
                <a:cubicBezTo>
                  <a:pt x="15782" y="142071"/>
                  <a:pt x="167045" y="25600"/>
                  <a:pt x="325186" y="0"/>
                </a:cubicBezTo>
                <a:cubicBezTo>
                  <a:pt x="2112224" y="-74981"/>
                  <a:pt x="4583214" y="-118873"/>
                  <a:pt x="5638608" y="0"/>
                </a:cubicBezTo>
                <a:cubicBezTo>
                  <a:pt x="5831541" y="-6961"/>
                  <a:pt x="5959779" y="146120"/>
                  <a:pt x="5963794" y="325186"/>
                </a:cubicBezTo>
                <a:cubicBezTo>
                  <a:pt x="5857570" y="924485"/>
                  <a:pt x="5865930" y="1446002"/>
                  <a:pt x="5963794" y="1625888"/>
                </a:cubicBezTo>
                <a:cubicBezTo>
                  <a:pt x="5976958" y="1798652"/>
                  <a:pt x="5825431" y="1957262"/>
                  <a:pt x="5638608" y="1951074"/>
                </a:cubicBezTo>
                <a:cubicBezTo>
                  <a:pt x="3831830" y="2027053"/>
                  <a:pt x="968990" y="1947926"/>
                  <a:pt x="325186" y="1951074"/>
                </a:cubicBezTo>
                <a:cubicBezTo>
                  <a:pt x="130246" y="1943338"/>
                  <a:pt x="2089" y="1808066"/>
                  <a:pt x="0" y="1625888"/>
                </a:cubicBezTo>
                <a:cubicBezTo>
                  <a:pt x="9691" y="1414368"/>
                  <a:pt x="-65036" y="604955"/>
                  <a:pt x="0" y="325186"/>
                </a:cubicBezTo>
                <a:close/>
              </a:path>
            </a:pathLst>
          </a:custGeom>
          <a:solidFill>
            <a:srgbClr val="80C6D6">
              <a:alpha val="30196"/>
            </a:srgbClr>
          </a:solidFill>
          <a:ln>
            <a:solidFill>
              <a:srgbClr val="80C6D6"/>
            </a:solidFill>
            <a:extLst>
              <a:ext uri="{C807C97D-BFC1-408E-A445-0C87EB9F89A2}">
                <ask:lineSketchStyleProps xmlns:ask="http://schemas.microsoft.com/office/drawing/2018/sketchyshapes" sd="3545510063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Wie kann man messen, ob es den Menschen in einem Land gut geht?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Wortwolke</a:t>
            </a:r>
          </a:p>
        </p:txBody>
      </p:sp>
      <p:grpSp>
        <p:nvGrpSpPr>
          <p:cNvPr id="1195" name="Gruppieren 1194">
            <a:extLst>
              <a:ext uri="{FF2B5EF4-FFF2-40B4-BE49-F238E27FC236}">
                <a16:creationId xmlns:a16="http://schemas.microsoft.com/office/drawing/2014/main" id="{8623FE3B-A45F-A971-1F4F-403F761C60CC}"/>
              </a:ext>
            </a:extLst>
          </p:cNvPr>
          <p:cNvGrpSpPr/>
          <p:nvPr/>
        </p:nvGrpSpPr>
        <p:grpSpPr>
          <a:xfrm>
            <a:off x="7544479" y="962719"/>
            <a:ext cx="4128376" cy="3124584"/>
            <a:chOff x="7109473" y="1690688"/>
            <a:chExt cx="4128376" cy="3124584"/>
          </a:xfrm>
        </p:grpSpPr>
        <p:grpSp>
          <p:nvGrpSpPr>
            <p:cNvPr id="1121" name="Gruppieren 1120">
              <a:extLst>
                <a:ext uri="{FF2B5EF4-FFF2-40B4-BE49-F238E27FC236}">
                  <a16:creationId xmlns:a16="http://schemas.microsoft.com/office/drawing/2014/main" id="{3D23A809-145E-A3F3-3757-6F6796185B3C}"/>
                </a:ext>
              </a:extLst>
            </p:cNvPr>
            <p:cNvGrpSpPr/>
            <p:nvPr/>
          </p:nvGrpSpPr>
          <p:grpSpPr>
            <a:xfrm>
              <a:off x="7109473" y="1690688"/>
              <a:ext cx="4128376" cy="3124584"/>
              <a:chOff x="2221149" y="174093"/>
              <a:chExt cx="7156973" cy="5481114"/>
            </a:xfrm>
          </p:grpSpPr>
          <p:grpSp>
            <p:nvGrpSpPr>
              <p:cNvPr id="1122" name="Grafik 6" descr="Klassenraum mit Whiteboard und Büchern">
                <a:extLst>
                  <a:ext uri="{FF2B5EF4-FFF2-40B4-BE49-F238E27FC236}">
                    <a16:creationId xmlns:a16="http://schemas.microsoft.com/office/drawing/2014/main" id="{8FD9DDE6-982C-8A36-996E-047C27B32409}"/>
                  </a:ext>
                </a:extLst>
              </p:cNvPr>
              <p:cNvGrpSpPr/>
              <p:nvPr/>
            </p:nvGrpSpPr>
            <p:grpSpPr>
              <a:xfrm>
                <a:off x="7949400" y="174093"/>
                <a:ext cx="1195120" cy="1195073"/>
                <a:chOff x="8833275" y="1104214"/>
                <a:chExt cx="1195120" cy="1195073"/>
              </a:xfrm>
            </p:grpSpPr>
            <p:sp>
              <p:nvSpPr>
                <p:cNvPr id="1172" name="Freihandform: Form 1171">
                  <a:extLst>
                    <a:ext uri="{FF2B5EF4-FFF2-40B4-BE49-F238E27FC236}">
                      <a16:creationId xmlns:a16="http://schemas.microsoft.com/office/drawing/2014/main" id="{0054B718-4D82-92F2-6943-58991D7B59AB}"/>
                    </a:ext>
                  </a:extLst>
                </p:cNvPr>
                <p:cNvSpPr/>
                <p:nvPr/>
              </p:nvSpPr>
              <p:spPr>
                <a:xfrm>
                  <a:off x="8843924" y="1114967"/>
                  <a:ext cx="1169384" cy="1169384"/>
                </a:xfrm>
                <a:custGeom>
                  <a:avLst/>
                  <a:gdLst>
                    <a:gd name="connsiteX0" fmla="*/ 1169384 w 1169384"/>
                    <a:gd name="connsiteY0" fmla="*/ 584692 h 1169384"/>
                    <a:gd name="connsiteX1" fmla="*/ 584692 w 1169384"/>
                    <a:gd name="connsiteY1" fmla="*/ 1169384 h 1169384"/>
                    <a:gd name="connsiteX2" fmla="*/ 0 w 1169384"/>
                    <a:gd name="connsiteY2" fmla="*/ 584692 h 1169384"/>
                    <a:gd name="connsiteX3" fmla="*/ 584692 w 1169384"/>
                    <a:gd name="connsiteY3" fmla="*/ 0 h 1169384"/>
                    <a:gd name="connsiteX4" fmla="*/ 1169384 w 1169384"/>
                    <a:gd name="connsiteY4" fmla="*/ 584692 h 116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9384" h="1169384">
                      <a:moveTo>
                        <a:pt x="1169384" y="584692"/>
                      </a:moveTo>
                      <a:cubicBezTo>
                        <a:pt x="1169384" y="907609"/>
                        <a:pt x="907609" y="1169384"/>
                        <a:pt x="584692" y="1169384"/>
                      </a:cubicBezTo>
                      <a:cubicBezTo>
                        <a:pt x="261776" y="1169384"/>
                        <a:pt x="0" y="907609"/>
                        <a:pt x="0" y="584692"/>
                      </a:cubicBezTo>
                      <a:cubicBezTo>
                        <a:pt x="0" y="261776"/>
                        <a:pt x="261775" y="0"/>
                        <a:pt x="584692" y="0"/>
                      </a:cubicBezTo>
                      <a:cubicBezTo>
                        <a:pt x="907608" y="0"/>
                        <a:pt x="1169384" y="261776"/>
                        <a:pt x="1169384" y="58469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sp>
              <p:nvSpPr>
                <p:cNvPr id="1173" name="Freihandform: Form 1172">
                  <a:extLst>
                    <a:ext uri="{FF2B5EF4-FFF2-40B4-BE49-F238E27FC236}">
                      <a16:creationId xmlns:a16="http://schemas.microsoft.com/office/drawing/2014/main" id="{1D3D74A0-0441-D1FF-BECB-13C284FCF42E}"/>
                    </a:ext>
                  </a:extLst>
                </p:cNvPr>
                <p:cNvSpPr/>
                <p:nvPr/>
              </p:nvSpPr>
              <p:spPr>
                <a:xfrm>
                  <a:off x="8961672" y="1225829"/>
                  <a:ext cx="950690" cy="950690"/>
                </a:xfrm>
                <a:custGeom>
                  <a:avLst/>
                  <a:gdLst>
                    <a:gd name="connsiteX0" fmla="*/ 950690 w 950690"/>
                    <a:gd name="connsiteY0" fmla="*/ 475345 h 950690"/>
                    <a:gd name="connsiteX1" fmla="*/ 475345 w 950690"/>
                    <a:gd name="connsiteY1" fmla="*/ 950690 h 950690"/>
                    <a:gd name="connsiteX2" fmla="*/ -1 w 950690"/>
                    <a:gd name="connsiteY2" fmla="*/ 475345 h 950690"/>
                    <a:gd name="connsiteX3" fmla="*/ 475345 w 950690"/>
                    <a:gd name="connsiteY3" fmla="*/ 0 h 950690"/>
                    <a:gd name="connsiteX4" fmla="*/ 950690 w 950690"/>
                    <a:gd name="connsiteY4" fmla="*/ 475345 h 950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0690" h="950690">
                      <a:moveTo>
                        <a:pt x="950690" y="475345"/>
                      </a:moveTo>
                      <a:cubicBezTo>
                        <a:pt x="950690" y="737871"/>
                        <a:pt x="737871" y="950690"/>
                        <a:pt x="475345" y="950690"/>
                      </a:cubicBezTo>
                      <a:cubicBezTo>
                        <a:pt x="212819" y="950690"/>
                        <a:pt x="-1" y="737871"/>
                        <a:pt x="-1" y="475345"/>
                      </a:cubicBezTo>
                      <a:cubicBezTo>
                        <a:pt x="-1" y="212819"/>
                        <a:pt x="212818" y="0"/>
                        <a:pt x="475345" y="0"/>
                      </a:cubicBezTo>
                      <a:cubicBezTo>
                        <a:pt x="737870" y="0"/>
                        <a:pt x="950690" y="212819"/>
                        <a:pt x="950690" y="475345"/>
                      </a:cubicBez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grpSp>
              <p:nvGrpSpPr>
                <p:cNvPr id="1174" name="Grafik 6" descr="Klassenraum mit Whiteboard und Büchern">
                  <a:extLst>
                    <a:ext uri="{FF2B5EF4-FFF2-40B4-BE49-F238E27FC236}">
                      <a16:creationId xmlns:a16="http://schemas.microsoft.com/office/drawing/2014/main" id="{83894562-B8ED-CB8C-8490-A40C5D450D38}"/>
                    </a:ext>
                  </a:extLst>
                </p:cNvPr>
                <p:cNvGrpSpPr/>
                <p:nvPr/>
              </p:nvGrpSpPr>
              <p:grpSpPr>
                <a:xfrm>
                  <a:off x="8833275" y="1104214"/>
                  <a:ext cx="1195120" cy="1195073"/>
                  <a:chOff x="8833275" y="1104214"/>
                  <a:chExt cx="1195120" cy="1195073"/>
                </a:xfrm>
                <a:solidFill>
                  <a:srgbClr val="000000"/>
                </a:solidFill>
              </p:grpSpPr>
              <p:sp>
                <p:nvSpPr>
                  <p:cNvPr id="1175" name="Freihandform: Form 1174">
                    <a:extLst>
                      <a:ext uri="{FF2B5EF4-FFF2-40B4-BE49-F238E27FC236}">
                        <a16:creationId xmlns:a16="http://schemas.microsoft.com/office/drawing/2014/main" id="{8FA2C3F4-C1DA-4F3C-1B4B-533685C752DF}"/>
                      </a:ext>
                    </a:extLst>
                  </p:cNvPr>
                  <p:cNvSpPr/>
                  <p:nvPr/>
                </p:nvSpPr>
                <p:spPr>
                  <a:xfrm>
                    <a:off x="8833275" y="1104214"/>
                    <a:ext cx="1195120" cy="1195073"/>
                  </a:xfrm>
                  <a:custGeom>
                    <a:avLst/>
                    <a:gdLst>
                      <a:gd name="connsiteX0" fmla="*/ 597541 w 1195120"/>
                      <a:gd name="connsiteY0" fmla="*/ 1195073 h 1195073"/>
                      <a:gd name="connsiteX1" fmla="*/ 268967 w 1195120"/>
                      <a:gd name="connsiteY1" fmla="*/ 1096708 h 1195073"/>
                      <a:gd name="connsiteX2" fmla="*/ 268186 w 1195120"/>
                      <a:gd name="connsiteY2" fmla="*/ 1096156 h 1195073"/>
                      <a:gd name="connsiteX3" fmla="*/ 207912 w 1195120"/>
                      <a:gd name="connsiteY3" fmla="*/ 1050588 h 1195073"/>
                      <a:gd name="connsiteX4" fmla="*/ 0 w 1195120"/>
                      <a:gd name="connsiteY4" fmla="*/ 597541 h 1195073"/>
                      <a:gd name="connsiteX5" fmla="*/ 175013 w 1195120"/>
                      <a:gd name="connsiteY5" fmla="*/ 175012 h 1195073"/>
                      <a:gd name="connsiteX6" fmla="*/ 597541 w 1195120"/>
                      <a:gd name="connsiteY6" fmla="*/ 0 h 1195073"/>
                      <a:gd name="connsiteX7" fmla="*/ 1020051 w 1195120"/>
                      <a:gd name="connsiteY7" fmla="*/ 175012 h 1195073"/>
                      <a:gd name="connsiteX8" fmla="*/ 1195121 w 1195120"/>
                      <a:gd name="connsiteY8" fmla="*/ 597541 h 1195073"/>
                      <a:gd name="connsiteX9" fmla="*/ 1140543 w 1195120"/>
                      <a:gd name="connsiteY9" fmla="*/ 847249 h 1195073"/>
                      <a:gd name="connsiteX10" fmla="*/ 993191 w 1195120"/>
                      <a:gd name="connsiteY10" fmla="*/ 1045340 h 1195073"/>
                      <a:gd name="connsiteX11" fmla="*/ 992428 w 1195120"/>
                      <a:gd name="connsiteY11" fmla="*/ 1045940 h 1195073"/>
                      <a:gd name="connsiteX12" fmla="*/ 933469 w 1195120"/>
                      <a:gd name="connsiteY12" fmla="*/ 1091794 h 1195073"/>
                      <a:gd name="connsiteX13" fmla="*/ 597541 w 1195120"/>
                      <a:gd name="connsiteY13" fmla="*/ 1195073 h 1195073"/>
                      <a:gd name="connsiteX14" fmla="*/ 285817 w 1195120"/>
                      <a:gd name="connsiteY14" fmla="*/ 1072029 h 1195073"/>
                      <a:gd name="connsiteX15" fmla="*/ 597541 w 1195120"/>
                      <a:gd name="connsiteY15" fmla="*/ 1165203 h 1195073"/>
                      <a:gd name="connsiteX16" fmla="*/ 916229 w 1195120"/>
                      <a:gd name="connsiteY16" fmla="*/ 1067362 h 1195073"/>
                      <a:gd name="connsiteX17" fmla="*/ 973760 w 1195120"/>
                      <a:gd name="connsiteY17" fmla="*/ 1022642 h 1195073"/>
                      <a:gd name="connsiteX18" fmla="*/ 1165212 w 1195120"/>
                      <a:gd name="connsiteY18" fmla="*/ 597532 h 1195073"/>
                      <a:gd name="connsiteX19" fmla="*/ 597541 w 1195120"/>
                      <a:gd name="connsiteY19" fmla="*/ 29870 h 1195073"/>
                      <a:gd name="connsiteX20" fmla="*/ 29880 w 1195120"/>
                      <a:gd name="connsiteY20" fmla="*/ 597532 h 1195073"/>
                      <a:gd name="connsiteX21" fmla="*/ 227048 w 1195120"/>
                      <a:gd name="connsiteY21" fmla="*/ 1027633 h 1195073"/>
                      <a:gd name="connsiteX22" fmla="*/ 285817 w 1195120"/>
                      <a:gd name="connsiteY22" fmla="*/ 1072029 h 11950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95120" h="1195073">
                        <a:moveTo>
                          <a:pt x="597541" y="1195073"/>
                        </a:moveTo>
                        <a:cubicBezTo>
                          <a:pt x="480165" y="1195073"/>
                          <a:pt x="366541" y="1161059"/>
                          <a:pt x="268967" y="1096708"/>
                        </a:cubicBezTo>
                        <a:lnTo>
                          <a:pt x="268186" y="1096156"/>
                        </a:lnTo>
                        <a:lnTo>
                          <a:pt x="207912" y="1050588"/>
                        </a:lnTo>
                        <a:cubicBezTo>
                          <a:pt x="75781" y="936850"/>
                          <a:pt x="0" y="771725"/>
                          <a:pt x="0" y="597541"/>
                        </a:cubicBezTo>
                        <a:cubicBezTo>
                          <a:pt x="0" y="437931"/>
                          <a:pt x="62160" y="287874"/>
                          <a:pt x="175013" y="175012"/>
                        </a:cubicBezTo>
                        <a:cubicBezTo>
                          <a:pt x="287874" y="62151"/>
                          <a:pt x="437931" y="0"/>
                          <a:pt x="597541" y="0"/>
                        </a:cubicBezTo>
                        <a:cubicBezTo>
                          <a:pt x="757161" y="0"/>
                          <a:pt x="907180" y="62151"/>
                          <a:pt x="1020051" y="175012"/>
                        </a:cubicBezTo>
                        <a:cubicBezTo>
                          <a:pt x="1132922" y="287874"/>
                          <a:pt x="1195121" y="437931"/>
                          <a:pt x="1195121" y="597541"/>
                        </a:cubicBezTo>
                        <a:cubicBezTo>
                          <a:pt x="1195121" y="684686"/>
                          <a:pt x="1176738" y="768706"/>
                          <a:pt x="1140543" y="847249"/>
                        </a:cubicBezTo>
                        <a:cubicBezTo>
                          <a:pt x="1105585" y="923134"/>
                          <a:pt x="1056056" y="989781"/>
                          <a:pt x="993191" y="1045340"/>
                        </a:cubicBezTo>
                        <a:lnTo>
                          <a:pt x="992428" y="1045940"/>
                        </a:lnTo>
                        <a:lnTo>
                          <a:pt x="933469" y="1091794"/>
                        </a:lnTo>
                        <a:cubicBezTo>
                          <a:pt x="834219" y="1159364"/>
                          <a:pt x="718109" y="1195073"/>
                          <a:pt x="597541" y="1195073"/>
                        </a:cubicBezTo>
                        <a:close/>
                        <a:moveTo>
                          <a:pt x="285817" y="1072029"/>
                        </a:moveTo>
                        <a:cubicBezTo>
                          <a:pt x="378409" y="1132989"/>
                          <a:pt x="486185" y="1165203"/>
                          <a:pt x="597541" y="1165203"/>
                        </a:cubicBezTo>
                        <a:cubicBezTo>
                          <a:pt x="711918" y="1165203"/>
                          <a:pt x="822027" y="1131379"/>
                          <a:pt x="916229" y="1067362"/>
                        </a:cubicBezTo>
                        <a:lnTo>
                          <a:pt x="973760" y="1022642"/>
                        </a:lnTo>
                        <a:cubicBezTo>
                          <a:pt x="1095394" y="914876"/>
                          <a:pt x="1165212" y="759952"/>
                          <a:pt x="1165212" y="597532"/>
                        </a:cubicBezTo>
                        <a:cubicBezTo>
                          <a:pt x="1165212" y="284521"/>
                          <a:pt x="910514" y="29870"/>
                          <a:pt x="597541" y="29870"/>
                        </a:cubicBezTo>
                        <a:cubicBezTo>
                          <a:pt x="284531" y="29870"/>
                          <a:pt x="29880" y="284521"/>
                          <a:pt x="29880" y="597532"/>
                        </a:cubicBezTo>
                        <a:cubicBezTo>
                          <a:pt x="29880" y="762848"/>
                          <a:pt x="101746" y="919582"/>
                          <a:pt x="227048" y="1027633"/>
                        </a:cubicBezTo>
                        <a:lnTo>
                          <a:pt x="285817" y="10720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sp>
                <p:nvSpPr>
                  <p:cNvPr id="1176" name="Freihandform: Form 1175">
                    <a:extLst>
                      <a:ext uri="{FF2B5EF4-FFF2-40B4-BE49-F238E27FC236}">
                        <a16:creationId xmlns:a16="http://schemas.microsoft.com/office/drawing/2014/main" id="{A2E83AAA-3A75-0CE3-60A4-746B6A8D0AFE}"/>
                      </a:ext>
                    </a:extLst>
                  </p:cNvPr>
                  <p:cNvSpPr/>
                  <p:nvPr/>
                </p:nvSpPr>
                <p:spPr>
                  <a:xfrm>
                    <a:off x="8949937" y="1215180"/>
                    <a:ext cx="974350" cy="974312"/>
                  </a:xfrm>
                  <a:custGeom>
                    <a:avLst/>
                    <a:gdLst>
                      <a:gd name="connsiteX0" fmla="*/ 487156 w 974350"/>
                      <a:gd name="connsiteY0" fmla="*/ 974312 h 974312"/>
                      <a:gd name="connsiteX1" fmla="*/ 142685 w 974350"/>
                      <a:gd name="connsiteY1" fmla="*/ 831628 h 974312"/>
                      <a:gd name="connsiteX2" fmla="*/ 0 w 974350"/>
                      <a:gd name="connsiteY2" fmla="*/ 487156 h 974312"/>
                      <a:gd name="connsiteX3" fmla="*/ 142685 w 974350"/>
                      <a:gd name="connsiteY3" fmla="*/ 142684 h 974312"/>
                      <a:gd name="connsiteX4" fmla="*/ 487156 w 974350"/>
                      <a:gd name="connsiteY4" fmla="*/ 0 h 974312"/>
                      <a:gd name="connsiteX5" fmla="*/ 831666 w 974350"/>
                      <a:gd name="connsiteY5" fmla="*/ 142684 h 974312"/>
                      <a:gd name="connsiteX6" fmla="*/ 974351 w 974350"/>
                      <a:gd name="connsiteY6" fmla="*/ 487156 h 974312"/>
                      <a:gd name="connsiteX7" fmla="*/ 831666 w 974350"/>
                      <a:gd name="connsiteY7" fmla="*/ 831628 h 974312"/>
                      <a:gd name="connsiteX8" fmla="*/ 487156 w 974350"/>
                      <a:gd name="connsiteY8" fmla="*/ 974312 h 974312"/>
                      <a:gd name="connsiteX9" fmla="*/ 487156 w 974350"/>
                      <a:gd name="connsiteY9" fmla="*/ 24355 h 974312"/>
                      <a:gd name="connsiteX10" fmla="*/ 24355 w 974350"/>
                      <a:gd name="connsiteY10" fmla="*/ 487156 h 974312"/>
                      <a:gd name="connsiteX11" fmla="*/ 487156 w 974350"/>
                      <a:gd name="connsiteY11" fmla="*/ 949957 h 974312"/>
                      <a:gd name="connsiteX12" fmla="*/ 949966 w 974350"/>
                      <a:gd name="connsiteY12" fmla="*/ 487156 h 974312"/>
                      <a:gd name="connsiteX13" fmla="*/ 487156 w 974350"/>
                      <a:gd name="connsiteY13" fmla="*/ 24355 h 9743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74350" h="974312">
                        <a:moveTo>
                          <a:pt x="487156" y="974312"/>
                        </a:moveTo>
                        <a:cubicBezTo>
                          <a:pt x="357035" y="974312"/>
                          <a:pt x="234696" y="923639"/>
                          <a:pt x="142685" y="831628"/>
                        </a:cubicBezTo>
                        <a:cubicBezTo>
                          <a:pt x="50673" y="739616"/>
                          <a:pt x="0" y="617277"/>
                          <a:pt x="0" y="487156"/>
                        </a:cubicBezTo>
                        <a:cubicBezTo>
                          <a:pt x="0" y="357035"/>
                          <a:pt x="50673" y="234696"/>
                          <a:pt x="142685" y="142684"/>
                        </a:cubicBezTo>
                        <a:cubicBezTo>
                          <a:pt x="234696" y="50673"/>
                          <a:pt x="357035" y="0"/>
                          <a:pt x="487156" y="0"/>
                        </a:cubicBezTo>
                        <a:cubicBezTo>
                          <a:pt x="617258" y="0"/>
                          <a:pt x="739655" y="50673"/>
                          <a:pt x="831666" y="142684"/>
                        </a:cubicBezTo>
                        <a:cubicBezTo>
                          <a:pt x="923677" y="234696"/>
                          <a:pt x="974351" y="357035"/>
                          <a:pt x="974351" y="487156"/>
                        </a:cubicBezTo>
                        <a:cubicBezTo>
                          <a:pt x="974351" y="617277"/>
                          <a:pt x="923677" y="739616"/>
                          <a:pt x="831666" y="831628"/>
                        </a:cubicBezTo>
                        <a:cubicBezTo>
                          <a:pt x="739655" y="923639"/>
                          <a:pt x="617258" y="974312"/>
                          <a:pt x="487156" y="974312"/>
                        </a:cubicBezTo>
                        <a:close/>
                        <a:moveTo>
                          <a:pt x="487156" y="24355"/>
                        </a:moveTo>
                        <a:cubicBezTo>
                          <a:pt x="231963" y="24355"/>
                          <a:pt x="24355" y="231972"/>
                          <a:pt x="24355" y="487156"/>
                        </a:cubicBezTo>
                        <a:cubicBezTo>
                          <a:pt x="24355" y="742340"/>
                          <a:pt x="231963" y="949957"/>
                          <a:pt x="487156" y="949957"/>
                        </a:cubicBezTo>
                        <a:cubicBezTo>
                          <a:pt x="742322" y="949957"/>
                          <a:pt x="949966" y="742340"/>
                          <a:pt x="949966" y="487156"/>
                        </a:cubicBezTo>
                        <a:cubicBezTo>
                          <a:pt x="949966" y="231972"/>
                          <a:pt x="742322" y="24355"/>
                          <a:pt x="487156" y="2435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sp>
                <p:nvSpPr>
                  <p:cNvPr id="1177" name="Freihandform: Form 1176">
                    <a:extLst>
                      <a:ext uri="{FF2B5EF4-FFF2-40B4-BE49-F238E27FC236}">
                        <a16:creationId xmlns:a16="http://schemas.microsoft.com/office/drawing/2014/main" id="{D0A1ABC8-C2A9-240B-25ED-B255496A9A98}"/>
                      </a:ext>
                    </a:extLst>
                  </p:cNvPr>
                  <p:cNvSpPr/>
                  <p:nvPr/>
                </p:nvSpPr>
                <p:spPr>
                  <a:xfrm>
                    <a:off x="9320529" y="1378983"/>
                    <a:ext cx="158853" cy="515019"/>
                  </a:xfrm>
                  <a:custGeom>
                    <a:avLst/>
                    <a:gdLst>
                      <a:gd name="connsiteX0" fmla="*/ 158836 w 158853"/>
                      <a:gd name="connsiteY0" fmla="*/ 331306 h 515019"/>
                      <a:gd name="connsiteX1" fmla="*/ 135938 w 158853"/>
                      <a:gd name="connsiteY1" fmla="*/ 296950 h 515019"/>
                      <a:gd name="connsiteX2" fmla="*/ 130118 w 158853"/>
                      <a:gd name="connsiteY2" fmla="*/ 151284 h 515019"/>
                      <a:gd name="connsiteX3" fmla="*/ 134347 w 158853"/>
                      <a:gd name="connsiteY3" fmla="*/ 7752 h 515019"/>
                      <a:gd name="connsiteX4" fmla="*/ 122289 w 158853"/>
                      <a:gd name="connsiteY4" fmla="*/ 4427 h 515019"/>
                      <a:gd name="connsiteX5" fmla="*/ 110887 w 158853"/>
                      <a:gd name="connsiteY5" fmla="*/ 72236 h 515019"/>
                      <a:gd name="connsiteX6" fmla="*/ 109677 w 158853"/>
                      <a:gd name="connsiteY6" fmla="*/ 148103 h 515019"/>
                      <a:gd name="connsiteX7" fmla="*/ 114011 w 158853"/>
                      <a:gd name="connsiteY7" fmla="*/ 290673 h 515019"/>
                      <a:gd name="connsiteX8" fmla="*/ 78874 w 158853"/>
                      <a:gd name="connsiteY8" fmla="*/ 320562 h 515019"/>
                      <a:gd name="connsiteX9" fmla="*/ 89808 w 158853"/>
                      <a:gd name="connsiteY9" fmla="*/ 360786 h 515019"/>
                      <a:gd name="connsiteX10" fmla="*/ 87274 w 158853"/>
                      <a:gd name="connsiteY10" fmla="*/ 365330 h 515019"/>
                      <a:gd name="connsiteX11" fmla="*/ 56937 w 158853"/>
                      <a:gd name="connsiteY11" fmla="*/ 417231 h 515019"/>
                      <a:gd name="connsiteX12" fmla="*/ 25400 w 158853"/>
                      <a:gd name="connsiteY12" fmla="*/ 467390 h 515019"/>
                      <a:gd name="connsiteX13" fmla="*/ 9618 w 158853"/>
                      <a:gd name="connsiteY13" fmla="*/ 490183 h 515019"/>
                      <a:gd name="connsiteX14" fmla="*/ 16 w 158853"/>
                      <a:gd name="connsiteY14" fmla="*/ 511157 h 515019"/>
                      <a:gd name="connsiteX15" fmla="*/ 4845 w 158853"/>
                      <a:gd name="connsiteY15" fmla="*/ 514834 h 515019"/>
                      <a:gd name="connsiteX16" fmla="*/ 37707 w 158853"/>
                      <a:gd name="connsiteY16" fmla="*/ 477772 h 515019"/>
                      <a:gd name="connsiteX17" fmla="*/ 72549 w 158853"/>
                      <a:gd name="connsiteY17" fmla="*/ 426356 h 515019"/>
                      <a:gd name="connsiteX18" fmla="*/ 104153 w 158853"/>
                      <a:gd name="connsiteY18" fmla="*/ 375188 h 515019"/>
                      <a:gd name="connsiteX19" fmla="*/ 107649 w 158853"/>
                      <a:gd name="connsiteY19" fmla="*/ 369083 h 515019"/>
                      <a:gd name="connsiteX20" fmla="*/ 115669 w 158853"/>
                      <a:gd name="connsiteY20" fmla="*/ 368892 h 515019"/>
                      <a:gd name="connsiteX21" fmla="*/ 158836 w 158853"/>
                      <a:gd name="connsiteY21" fmla="*/ 331306 h 515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58853" h="515019">
                        <a:moveTo>
                          <a:pt x="158836" y="331306"/>
                        </a:moveTo>
                        <a:cubicBezTo>
                          <a:pt x="158340" y="314704"/>
                          <a:pt x="148692" y="302255"/>
                          <a:pt x="135938" y="296950"/>
                        </a:cubicBezTo>
                        <a:cubicBezTo>
                          <a:pt x="137243" y="248324"/>
                          <a:pt x="132900" y="199785"/>
                          <a:pt x="130118" y="151284"/>
                        </a:cubicBezTo>
                        <a:cubicBezTo>
                          <a:pt x="127346" y="102868"/>
                          <a:pt x="126870" y="55767"/>
                          <a:pt x="134347" y="7752"/>
                        </a:cubicBezTo>
                        <a:cubicBezTo>
                          <a:pt x="135576" y="-126"/>
                          <a:pt x="125051" y="-3278"/>
                          <a:pt x="122289" y="4427"/>
                        </a:cubicBezTo>
                        <a:cubicBezTo>
                          <a:pt x="114478" y="26230"/>
                          <a:pt x="112373" y="49214"/>
                          <a:pt x="110887" y="72236"/>
                        </a:cubicBezTo>
                        <a:cubicBezTo>
                          <a:pt x="109249" y="97506"/>
                          <a:pt x="108963" y="122785"/>
                          <a:pt x="109677" y="148103"/>
                        </a:cubicBezTo>
                        <a:cubicBezTo>
                          <a:pt x="111011" y="195585"/>
                          <a:pt x="115002" y="243143"/>
                          <a:pt x="114011" y="290673"/>
                        </a:cubicBezTo>
                        <a:cubicBezTo>
                          <a:pt x="97914" y="293235"/>
                          <a:pt x="83941" y="304370"/>
                          <a:pt x="78874" y="320562"/>
                        </a:cubicBezTo>
                        <a:cubicBezTo>
                          <a:pt x="74387" y="334907"/>
                          <a:pt x="78931" y="351061"/>
                          <a:pt x="89808" y="360786"/>
                        </a:cubicBezTo>
                        <a:cubicBezTo>
                          <a:pt x="88960" y="362301"/>
                          <a:pt x="88122" y="363815"/>
                          <a:pt x="87274" y="365330"/>
                        </a:cubicBezTo>
                        <a:cubicBezTo>
                          <a:pt x="77445" y="382789"/>
                          <a:pt x="67148" y="399991"/>
                          <a:pt x="56937" y="417231"/>
                        </a:cubicBezTo>
                        <a:cubicBezTo>
                          <a:pt x="46860" y="434233"/>
                          <a:pt x="36364" y="450950"/>
                          <a:pt x="25400" y="467390"/>
                        </a:cubicBezTo>
                        <a:cubicBezTo>
                          <a:pt x="20286" y="475058"/>
                          <a:pt x="14523" y="482382"/>
                          <a:pt x="9618" y="490183"/>
                        </a:cubicBezTo>
                        <a:cubicBezTo>
                          <a:pt x="5721" y="496384"/>
                          <a:pt x="845" y="503785"/>
                          <a:pt x="16" y="511157"/>
                        </a:cubicBezTo>
                        <a:cubicBezTo>
                          <a:pt x="-241" y="513482"/>
                          <a:pt x="2683" y="515682"/>
                          <a:pt x="4845" y="514834"/>
                        </a:cubicBezTo>
                        <a:cubicBezTo>
                          <a:pt x="19343" y="509129"/>
                          <a:pt x="29268" y="489898"/>
                          <a:pt x="37707" y="477772"/>
                        </a:cubicBezTo>
                        <a:cubicBezTo>
                          <a:pt x="49527" y="460780"/>
                          <a:pt x="61119" y="443616"/>
                          <a:pt x="72549" y="426356"/>
                        </a:cubicBezTo>
                        <a:cubicBezTo>
                          <a:pt x="83617" y="409630"/>
                          <a:pt x="94057" y="392514"/>
                          <a:pt x="104153" y="375188"/>
                        </a:cubicBezTo>
                        <a:cubicBezTo>
                          <a:pt x="105334" y="373159"/>
                          <a:pt x="106487" y="371121"/>
                          <a:pt x="107649" y="369083"/>
                        </a:cubicBezTo>
                        <a:cubicBezTo>
                          <a:pt x="110420" y="369425"/>
                          <a:pt x="113107" y="369349"/>
                          <a:pt x="115669" y="368892"/>
                        </a:cubicBezTo>
                        <a:cubicBezTo>
                          <a:pt x="138424" y="371588"/>
                          <a:pt x="159560" y="355624"/>
                          <a:pt x="158836" y="33130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grpSp>
                <p:nvGrpSpPr>
                  <p:cNvPr id="1178" name="Grafik 6" descr="Klassenraum mit Whiteboard und Büchern">
                    <a:extLst>
                      <a:ext uri="{FF2B5EF4-FFF2-40B4-BE49-F238E27FC236}">
                        <a16:creationId xmlns:a16="http://schemas.microsoft.com/office/drawing/2014/main" id="{93BE7D7C-7EBB-6C9C-1CF4-5CC9FFA100A4}"/>
                      </a:ext>
                    </a:extLst>
                  </p:cNvPr>
                  <p:cNvGrpSpPr/>
                  <p:nvPr/>
                </p:nvGrpSpPr>
                <p:grpSpPr>
                  <a:xfrm>
                    <a:off x="9015136" y="1271518"/>
                    <a:ext cx="838488" cy="832812"/>
                    <a:chOff x="9015136" y="1271518"/>
                    <a:chExt cx="838488" cy="832812"/>
                  </a:xfrm>
                  <a:solidFill>
                    <a:srgbClr val="000000"/>
                  </a:solidFill>
                </p:grpSpPr>
                <p:sp>
                  <p:nvSpPr>
                    <p:cNvPr id="1179" name="Freihandform: Form 1178">
                      <a:extLst>
                        <a:ext uri="{FF2B5EF4-FFF2-40B4-BE49-F238E27FC236}">
                          <a16:creationId xmlns:a16="http://schemas.microsoft.com/office/drawing/2014/main" id="{55CB8BF3-048D-40C9-3C8F-0E4DA83598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8130" y="1326177"/>
                      <a:ext cx="63478" cy="77753"/>
                    </a:xfrm>
                    <a:custGeom>
                      <a:avLst/>
                      <a:gdLst>
                        <a:gd name="connsiteX0" fmla="*/ 373 w 63478"/>
                        <a:gd name="connsiteY0" fmla="*/ 7085 h 77753"/>
                        <a:gd name="connsiteX1" fmla="*/ 23537 w 63478"/>
                        <a:gd name="connsiteY1" fmla="*/ 38603 h 77753"/>
                        <a:gd name="connsiteX2" fmla="*/ 48864 w 63478"/>
                        <a:gd name="connsiteY2" fmla="*/ 73598 h 77753"/>
                        <a:gd name="connsiteX3" fmla="*/ 62686 w 63478"/>
                        <a:gd name="connsiteY3" fmla="*/ 65521 h 77753"/>
                        <a:gd name="connsiteX4" fmla="*/ 38863 w 63478"/>
                        <a:gd name="connsiteY4" fmla="*/ 31659 h 77753"/>
                        <a:gd name="connsiteX5" fmla="*/ 10088 w 63478"/>
                        <a:gd name="connsiteY5" fmla="*/ 1427 h 77753"/>
                        <a:gd name="connsiteX6" fmla="*/ 373 w 63478"/>
                        <a:gd name="connsiteY6" fmla="*/ 7085 h 77753"/>
                        <a:gd name="connsiteX7" fmla="*/ 373 w 63478"/>
                        <a:gd name="connsiteY7" fmla="*/ 7085 h 777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3478" h="77753">
                          <a:moveTo>
                            <a:pt x="373" y="7085"/>
                          </a:moveTo>
                          <a:cubicBezTo>
                            <a:pt x="5097" y="19820"/>
                            <a:pt x="14489" y="28821"/>
                            <a:pt x="23537" y="38603"/>
                          </a:cubicBezTo>
                          <a:cubicBezTo>
                            <a:pt x="33453" y="49328"/>
                            <a:pt x="42778" y="60177"/>
                            <a:pt x="48864" y="73598"/>
                          </a:cubicBezTo>
                          <a:cubicBezTo>
                            <a:pt x="53113" y="82970"/>
                            <a:pt x="66905" y="74836"/>
                            <a:pt x="62686" y="65521"/>
                          </a:cubicBezTo>
                          <a:cubicBezTo>
                            <a:pt x="56913" y="52786"/>
                            <a:pt x="48188" y="41956"/>
                            <a:pt x="38863" y="31659"/>
                          </a:cubicBezTo>
                          <a:cubicBezTo>
                            <a:pt x="29577" y="21401"/>
                            <a:pt x="20499" y="10571"/>
                            <a:pt x="10088" y="1427"/>
                          </a:cubicBezTo>
                          <a:cubicBezTo>
                            <a:pt x="6126" y="-2050"/>
                            <a:pt x="-1808" y="1208"/>
                            <a:pt x="373" y="7085"/>
                          </a:cubicBezTo>
                          <a:lnTo>
                            <a:pt x="373" y="708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0" name="Freihandform: Form 1179">
                      <a:extLst>
                        <a:ext uri="{FF2B5EF4-FFF2-40B4-BE49-F238E27FC236}">
                          <a16:creationId xmlns:a16="http://schemas.microsoft.com/office/drawing/2014/main" id="{1691A902-0CB2-5B78-19FC-940BC67E3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2397" y="1352510"/>
                      <a:ext cx="53697" cy="63848"/>
                    </a:xfrm>
                    <a:custGeom>
                      <a:avLst/>
                      <a:gdLst>
                        <a:gd name="connsiteX0" fmla="*/ 9477 w 53697"/>
                        <a:gd name="connsiteY0" fmla="*/ 62914 h 63848"/>
                        <a:gd name="connsiteX1" fmla="*/ 52339 w 53697"/>
                        <a:gd name="connsiteY1" fmla="*/ 11708 h 63848"/>
                        <a:gd name="connsiteX2" fmla="*/ 38528 w 53697"/>
                        <a:gd name="connsiteY2" fmla="*/ 3631 h 63848"/>
                        <a:gd name="connsiteX3" fmla="*/ 904 w 53697"/>
                        <a:gd name="connsiteY3" fmla="*/ 54275 h 63848"/>
                        <a:gd name="connsiteX4" fmla="*/ 9477 w 53697"/>
                        <a:gd name="connsiteY4" fmla="*/ 62914 h 63848"/>
                        <a:gd name="connsiteX5" fmla="*/ 9477 w 53697"/>
                        <a:gd name="connsiteY5" fmla="*/ 62914 h 638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53697" h="63848">
                          <a:moveTo>
                            <a:pt x="9477" y="62914"/>
                          </a:moveTo>
                          <a:cubicBezTo>
                            <a:pt x="27479" y="51218"/>
                            <a:pt x="40528" y="29301"/>
                            <a:pt x="52339" y="11708"/>
                          </a:cubicBezTo>
                          <a:cubicBezTo>
                            <a:pt x="58054" y="3136"/>
                            <a:pt x="44243" y="-4884"/>
                            <a:pt x="38528" y="3631"/>
                          </a:cubicBezTo>
                          <a:cubicBezTo>
                            <a:pt x="26812" y="21081"/>
                            <a:pt x="11953" y="36521"/>
                            <a:pt x="904" y="54275"/>
                          </a:cubicBezTo>
                          <a:cubicBezTo>
                            <a:pt x="-2430" y="59533"/>
                            <a:pt x="4143" y="66362"/>
                            <a:pt x="9477" y="62914"/>
                          </a:cubicBezTo>
                          <a:lnTo>
                            <a:pt x="9477" y="6291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1" name="Freihandform: Form 1180">
                      <a:extLst>
                        <a:ext uri="{FF2B5EF4-FFF2-40B4-BE49-F238E27FC236}">
                          <a16:creationId xmlns:a16="http://schemas.microsoft.com/office/drawing/2014/main" id="{2850E954-4B38-B0EC-6E13-7B505F12F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1231" y="1501213"/>
                      <a:ext cx="76319" cy="33934"/>
                    </a:xfrm>
                    <a:custGeom>
                      <a:avLst/>
                      <a:gdLst>
                        <a:gd name="connsiteX0" fmla="*/ 2026 w 76319"/>
                        <a:gd name="connsiteY0" fmla="*/ 8461 h 33934"/>
                        <a:gd name="connsiteX1" fmla="*/ 30725 w 76319"/>
                        <a:gd name="connsiteY1" fmla="*/ 19291 h 33934"/>
                        <a:gd name="connsiteX2" fmla="*/ 64158 w 76319"/>
                        <a:gd name="connsiteY2" fmla="*/ 33036 h 33934"/>
                        <a:gd name="connsiteX3" fmla="*/ 72235 w 76319"/>
                        <a:gd name="connsiteY3" fmla="*/ 19215 h 33934"/>
                        <a:gd name="connsiteX4" fmla="*/ 3045 w 76319"/>
                        <a:gd name="connsiteY4" fmla="*/ 689 h 33934"/>
                        <a:gd name="connsiteX5" fmla="*/ 2026 w 76319"/>
                        <a:gd name="connsiteY5" fmla="*/ 8461 h 33934"/>
                        <a:gd name="connsiteX6" fmla="*/ 2026 w 76319"/>
                        <a:gd name="connsiteY6" fmla="*/ 8461 h 339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76319" h="33934">
                          <a:moveTo>
                            <a:pt x="2026" y="8461"/>
                          </a:moveTo>
                          <a:cubicBezTo>
                            <a:pt x="10951" y="13424"/>
                            <a:pt x="21143" y="15900"/>
                            <a:pt x="30725" y="19291"/>
                          </a:cubicBezTo>
                          <a:cubicBezTo>
                            <a:pt x="42145" y="23339"/>
                            <a:pt x="53271" y="27692"/>
                            <a:pt x="64158" y="33036"/>
                          </a:cubicBezTo>
                          <a:cubicBezTo>
                            <a:pt x="73368" y="37560"/>
                            <a:pt x="81493" y="23758"/>
                            <a:pt x="72235" y="19215"/>
                          </a:cubicBezTo>
                          <a:cubicBezTo>
                            <a:pt x="51756" y="9156"/>
                            <a:pt x="26467" y="-3045"/>
                            <a:pt x="3045" y="689"/>
                          </a:cubicBezTo>
                          <a:cubicBezTo>
                            <a:pt x="-660" y="1279"/>
                            <a:pt x="-965" y="6794"/>
                            <a:pt x="2026" y="8461"/>
                          </a:cubicBezTo>
                          <a:lnTo>
                            <a:pt x="2026" y="846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2" name="Freihandform: Form 1181">
                      <a:extLst>
                        <a:ext uri="{FF2B5EF4-FFF2-40B4-BE49-F238E27FC236}">
                          <a16:creationId xmlns:a16="http://schemas.microsoft.com/office/drawing/2014/main" id="{DBBAA65D-DEBA-3E92-BFC1-F215BFC0E5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5136" y="1693486"/>
                      <a:ext cx="75060" cy="27249"/>
                    </a:xfrm>
                    <a:custGeom>
                      <a:avLst/>
                      <a:gdLst>
                        <a:gd name="connsiteX0" fmla="*/ 2438 w 75060"/>
                        <a:gd name="connsiteY0" fmla="*/ 25671 h 27249"/>
                        <a:gd name="connsiteX1" fmla="*/ 38700 w 75060"/>
                        <a:gd name="connsiteY1" fmla="*/ 23576 h 27249"/>
                        <a:gd name="connsiteX2" fmla="*/ 69504 w 75060"/>
                        <a:gd name="connsiteY2" fmla="*/ 15851 h 27249"/>
                        <a:gd name="connsiteX3" fmla="*/ 65246 w 75060"/>
                        <a:gd name="connsiteY3" fmla="*/ 420 h 27249"/>
                        <a:gd name="connsiteX4" fmla="*/ 1619 w 75060"/>
                        <a:gd name="connsiteY4" fmla="*/ 19394 h 27249"/>
                        <a:gd name="connsiteX5" fmla="*/ 2438 w 75060"/>
                        <a:gd name="connsiteY5" fmla="*/ 25671 h 27249"/>
                        <a:gd name="connsiteX6" fmla="*/ 2438 w 75060"/>
                        <a:gd name="connsiteY6" fmla="*/ 25671 h 272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75060" h="27249">
                          <a:moveTo>
                            <a:pt x="2438" y="25671"/>
                          </a:moveTo>
                          <a:cubicBezTo>
                            <a:pt x="14811" y="29100"/>
                            <a:pt x="26355" y="26262"/>
                            <a:pt x="38700" y="23576"/>
                          </a:cubicBezTo>
                          <a:cubicBezTo>
                            <a:pt x="49063" y="21318"/>
                            <a:pt x="59417" y="19118"/>
                            <a:pt x="69504" y="15851"/>
                          </a:cubicBezTo>
                          <a:cubicBezTo>
                            <a:pt x="79257" y="12689"/>
                            <a:pt x="75114" y="-2723"/>
                            <a:pt x="65246" y="420"/>
                          </a:cubicBezTo>
                          <a:cubicBezTo>
                            <a:pt x="44662" y="6983"/>
                            <a:pt x="19545" y="7002"/>
                            <a:pt x="1619" y="19394"/>
                          </a:cubicBezTo>
                          <a:cubicBezTo>
                            <a:pt x="-743" y="21023"/>
                            <a:pt x="-562" y="24842"/>
                            <a:pt x="2438" y="25671"/>
                          </a:cubicBezTo>
                          <a:lnTo>
                            <a:pt x="2438" y="2567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3" name="Freihandform: Form 1182">
                      <a:extLst>
                        <a:ext uri="{FF2B5EF4-FFF2-40B4-BE49-F238E27FC236}">
                          <a16:creationId xmlns:a16="http://schemas.microsoft.com/office/drawing/2014/main" id="{A6C74404-DB8A-3B60-2B72-07808445B0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0925" y="1875531"/>
                      <a:ext cx="61779" cy="45264"/>
                    </a:xfrm>
                    <a:custGeom>
                      <a:avLst/>
                      <a:gdLst>
                        <a:gd name="connsiteX0" fmla="*/ 9161 w 61779"/>
                        <a:gd name="connsiteY0" fmla="*/ 45146 h 45264"/>
                        <a:gd name="connsiteX1" fmla="*/ 35450 w 61779"/>
                        <a:gd name="connsiteY1" fmla="*/ 30782 h 45264"/>
                        <a:gd name="connsiteX2" fmla="*/ 60634 w 61779"/>
                        <a:gd name="connsiteY2" fmla="*/ 11199 h 45264"/>
                        <a:gd name="connsiteX3" fmla="*/ 52300 w 61779"/>
                        <a:gd name="connsiteY3" fmla="*/ 360 h 45264"/>
                        <a:gd name="connsiteX4" fmla="*/ 26240 w 61779"/>
                        <a:gd name="connsiteY4" fmla="*/ 17724 h 45264"/>
                        <a:gd name="connsiteX5" fmla="*/ 2323 w 61779"/>
                        <a:gd name="connsiteY5" fmla="*/ 33402 h 45264"/>
                        <a:gd name="connsiteX6" fmla="*/ 9161 w 61779"/>
                        <a:gd name="connsiteY6" fmla="*/ 45146 h 45264"/>
                        <a:gd name="connsiteX7" fmla="*/ 9161 w 61779"/>
                        <a:gd name="connsiteY7" fmla="*/ 45146 h 45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779" h="45264">
                          <a:moveTo>
                            <a:pt x="9161" y="45146"/>
                          </a:moveTo>
                          <a:cubicBezTo>
                            <a:pt x="18753" y="43298"/>
                            <a:pt x="27554" y="36164"/>
                            <a:pt x="35450" y="30782"/>
                          </a:cubicBezTo>
                          <a:cubicBezTo>
                            <a:pt x="43785" y="25106"/>
                            <a:pt x="54558" y="19333"/>
                            <a:pt x="60634" y="11199"/>
                          </a:cubicBezTo>
                          <a:cubicBezTo>
                            <a:pt x="64416" y="6141"/>
                            <a:pt x="58101" y="-1784"/>
                            <a:pt x="52300" y="360"/>
                          </a:cubicBezTo>
                          <a:cubicBezTo>
                            <a:pt x="42918" y="3827"/>
                            <a:pt x="34517" y="12132"/>
                            <a:pt x="26240" y="17724"/>
                          </a:cubicBezTo>
                          <a:cubicBezTo>
                            <a:pt x="18372" y="23039"/>
                            <a:pt x="9704" y="27420"/>
                            <a:pt x="2323" y="33402"/>
                          </a:cubicBezTo>
                          <a:cubicBezTo>
                            <a:pt x="-3621" y="38231"/>
                            <a:pt x="3008" y="46337"/>
                            <a:pt x="9161" y="45146"/>
                          </a:cubicBezTo>
                          <a:lnTo>
                            <a:pt x="9161" y="4514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4" name="Freihandform: Form 1183">
                      <a:extLst>
                        <a:ext uri="{FF2B5EF4-FFF2-40B4-BE49-F238E27FC236}">
                          <a16:creationId xmlns:a16="http://schemas.microsoft.com/office/drawing/2014/main" id="{3C24F61B-FF9D-80C4-4488-2C1572423F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29731" y="2000910"/>
                      <a:ext cx="37311" cy="65771"/>
                    </a:xfrm>
                    <a:custGeom>
                      <a:avLst/>
                      <a:gdLst>
                        <a:gd name="connsiteX0" fmla="*/ 8623 w 37311"/>
                        <a:gd name="connsiteY0" fmla="*/ 64901 h 65771"/>
                        <a:gd name="connsiteX1" fmla="*/ 26663 w 37311"/>
                        <a:gd name="connsiteY1" fmla="*/ 36716 h 65771"/>
                        <a:gd name="connsiteX2" fmla="*/ 33435 w 37311"/>
                        <a:gd name="connsiteY2" fmla="*/ 19809 h 65771"/>
                        <a:gd name="connsiteX3" fmla="*/ 37065 w 37311"/>
                        <a:gd name="connsiteY3" fmla="*/ 4798 h 65771"/>
                        <a:gd name="connsiteX4" fmla="*/ 27234 w 37311"/>
                        <a:gd name="connsiteY4" fmla="*/ 797 h 65771"/>
                        <a:gd name="connsiteX5" fmla="*/ 13395 w 37311"/>
                        <a:gd name="connsiteY5" fmla="*/ 27134 h 65771"/>
                        <a:gd name="connsiteX6" fmla="*/ 174 w 37311"/>
                        <a:gd name="connsiteY6" fmla="*/ 58405 h 65771"/>
                        <a:gd name="connsiteX7" fmla="*/ 8623 w 37311"/>
                        <a:gd name="connsiteY7" fmla="*/ 64901 h 65771"/>
                        <a:gd name="connsiteX8" fmla="*/ 8623 w 37311"/>
                        <a:gd name="connsiteY8" fmla="*/ 64901 h 657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7311" h="65771">
                          <a:moveTo>
                            <a:pt x="8623" y="64901"/>
                          </a:moveTo>
                          <a:cubicBezTo>
                            <a:pt x="18491" y="58347"/>
                            <a:pt x="22310" y="47270"/>
                            <a:pt x="26663" y="36716"/>
                          </a:cubicBezTo>
                          <a:cubicBezTo>
                            <a:pt x="28978" y="31106"/>
                            <a:pt x="31130" y="25429"/>
                            <a:pt x="33435" y="19809"/>
                          </a:cubicBezTo>
                          <a:cubicBezTo>
                            <a:pt x="35626" y="14494"/>
                            <a:pt x="38112" y="10656"/>
                            <a:pt x="37065" y="4798"/>
                          </a:cubicBezTo>
                          <a:cubicBezTo>
                            <a:pt x="36274" y="350"/>
                            <a:pt x="30730" y="-1060"/>
                            <a:pt x="27234" y="797"/>
                          </a:cubicBezTo>
                          <a:cubicBezTo>
                            <a:pt x="19291" y="5036"/>
                            <a:pt x="16529" y="19304"/>
                            <a:pt x="13395" y="27134"/>
                          </a:cubicBezTo>
                          <a:cubicBezTo>
                            <a:pt x="9204" y="37592"/>
                            <a:pt x="3031" y="47489"/>
                            <a:pt x="174" y="58405"/>
                          </a:cubicBezTo>
                          <a:cubicBezTo>
                            <a:pt x="-1035" y="63024"/>
                            <a:pt x="4308" y="67768"/>
                            <a:pt x="8623" y="64901"/>
                          </a:cubicBezTo>
                          <a:lnTo>
                            <a:pt x="8623" y="6490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5" name="Freihandform: Form 1184">
                      <a:extLst>
                        <a:ext uri="{FF2B5EF4-FFF2-40B4-BE49-F238E27FC236}">
                          <a16:creationId xmlns:a16="http://schemas.microsoft.com/office/drawing/2014/main" id="{E12D821E-E419-D3FC-1DC7-9A5710FA93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26897" y="2024674"/>
                      <a:ext cx="19139" cy="79656"/>
                    </a:xfrm>
                    <a:custGeom>
                      <a:avLst/>
                      <a:gdLst>
                        <a:gd name="connsiteX0" fmla="*/ 3633 w 19139"/>
                        <a:gd name="connsiteY0" fmla="*/ 3036 h 79656"/>
                        <a:gd name="connsiteX1" fmla="*/ 3576 w 19139"/>
                        <a:gd name="connsiteY1" fmla="*/ 73874 h 79656"/>
                        <a:gd name="connsiteX2" fmla="*/ 19007 w 19139"/>
                        <a:gd name="connsiteY2" fmla="*/ 69616 h 79656"/>
                        <a:gd name="connsiteX3" fmla="*/ 11834 w 19139"/>
                        <a:gd name="connsiteY3" fmla="*/ 3036 h 79656"/>
                        <a:gd name="connsiteX4" fmla="*/ 3633 w 19139"/>
                        <a:gd name="connsiteY4" fmla="*/ 3036 h 79656"/>
                        <a:gd name="connsiteX5" fmla="*/ 3633 w 19139"/>
                        <a:gd name="connsiteY5" fmla="*/ 3036 h 796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139" h="79656">
                          <a:moveTo>
                            <a:pt x="3633" y="3036"/>
                          </a:moveTo>
                          <a:cubicBezTo>
                            <a:pt x="-2539" y="25134"/>
                            <a:pt x="338" y="51499"/>
                            <a:pt x="3576" y="73874"/>
                          </a:cubicBezTo>
                          <a:cubicBezTo>
                            <a:pt x="5034" y="83942"/>
                            <a:pt x="20740" y="79798"/>
                            <a:pt x="19007" y="69616"/>
                          </a:cubicBezTo>
                          <a:cubicBezTo>
                            <a:pt x="15311" y="47842"/>
                            <a:pt x="17778" y="24296"/>
                            <a:pt x="11834" y="3036"/>
                          </a:cubicBezTo>
                          <a:cubicBezTo>
                            <a:pt x="10701" y="-1012"/>
                            <a:pt x="4767" y="-1012"/>
                            <a:pt x="3633" y="3036"/>
                          </a:cubicBezTo>
                          <a:lnTo>
                            <a:pt x="3633" y="303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6" name="Freihandform: Form 1185">
                      <a:extLst>
                        <a:ext uri="{FF2B5EF4-FFF2-40B4-BE49-F238E27FC236}">
                          <a16:creationId xmlns:a16="http://schemas.microsoft.com/office/drawing/2014/main" id="{7C8DF9B8-174E-59BC-23BB-F3234E96A7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6804" y="1983982"/>
                      <a:ext cx="49668" cy="66586"/>
                    </a:xfrm>
                    <a:custGeom>
                      <a:avLst/>
                      <a:gdLst>
                        <a:gd name="connsiteX0" fmla="*/ 206 w 49668"/>
                        <a:gd name="connsiteY0" fmla="*/ 7247 h 66586"/>
                        <a:gd name="connsiteX1" fmla="*/ 17732 w 49668"/>
                        <a:gd name="connsiteY1" fmla="*/ 39194 h 66586"/>
                        <a:gd name="connsiteX2" fmla="*/ 35544 w 49668"/>
                        <a:gd name="connsiteY2" fmla="*/ 64750 h 66586"/>
                        <a:gd name="connsiteX3" fmla="*/ 48117 w 49668"/>
                        <a:gd name="connsiteY3" fmla="*/ 55053 h 66586"/>
                        <a:gd name="connsiteX4" fmla="*/ 30400 w 49668"/>
                        <a:gd name="connsiteY4" fmla="*/ 28774 h 66586"/>
                        <a:gd name="connsiteX5" fmla="*/ 8492 w 49668"/>
                        <a:gd name="connsiteY5" fmla="*/ 827 h 66586"/>
                        <a:gd name="connsiteX6" fmla="*/ 206 w 49668"/>
                        <a:gd name="connsiteY6" fmla="*/ 7247 h 66586"/>
                        <a:gd name="connsiteX7" fmla="*/ 206 w 49668"/>
                        <a:gd name="connsiteY7" fmla="*/ 7247 h 66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668" h="66586">
                          <a:moveTo>
                            <a:pt x="206" y="7247"/>
                          </a:moveTo>
                          <a:cubicBezTo>
                            <a:pt x="3254" y="18687"/>
                            <a:pt x="11731" y="29145"/>
                            <a:pt x="17732" y="39194"/>
                          </a:cubicBezTo>
                          <a:cubicBezTo>
                            <a:pt x="22875" y="47786"/>
                            <a:pt x="27733" y="58282"/>
                            <a:pt x="35544" y="64750"/>
                          </a:cubicBezTo>
                          <a:cubicBezTo>
                            <a:pt x="42021" y="70046"/>
                            <a:pt x="53927" y="62988"/>
                            <a:pt x="48117" y="55053"/>
                          </a:cubicBezTo>
                          <a:cubicBezTo>
                            <a:pt x="41925" y="46538"/>
                            <a:pt x="36115" y="37613"/>
                            <a:pt x="30400" y="28774"/>
                          </a:cubicBezTo>
                          <a:cubicBezTo>
                            <a:pt x="24209" y="19296"/>
                            <a:pt x="18399" y="7085"/>
                            <a:pt x="8492" y="827"/>
                          </a:cubicBezTo>
                          <a:cubicBezTo>
                            <a:pt x="4301" y="-1897"/>
                            <a:pt x="-1128" y="2590"/>
                            <a:pt x="206" y="7247"/>
                          </a:cubicBezTo>
                          <a:lnTo>
                            <a:pt x="206" y="7247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7" name="Freihandform: Form 1186">
                      <a:extLst>
                        <a:ext uri="{FF2B5EF4-FFF2-40B4-BE49-F238E27FC236}">
                          <a16:creationId xmlns:a16="http://schemas.microsoft.com/office/drawing/2014/main" id="{44BC22B6-D431-89D7-CEC2-97D207DA0E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37593" y="1865773"/>
                      <a:ext cx="64374" cy="35768"/>
                    </a:xfrm>
                    <a:custGeom>
                      <a:avLst/>
                      <a:gdLst>
                        <a:gd name="connsiteX0" fmla="*/ 3148 w 64374"/>
                        <a:gd name="connsiteY0" fmla="*/ 12185 h 35768"/>
                        <a:gd name="connsiteX1" fmla="*/ 28674 w 64374"/>
                        <a:gd name="connsiteY1" fmla="*/ 22825 h 35768"/>
                        <a:gd name="connsiteX2" fmla="*/ 52202 w 64374"/>
                        <a:gd name="connsiteY2" fmla="*/ 34826 h 35768"/>
                        <a:gd name="connsiteX3" fmla="*/ 60298 w 64374"/>
                        <a:gd name="connsiteY3" fmla="*/ 21006 h 35768"/>
                        <a:gd name="connsiteX4" fmla="*/ 6481 w 64374"/>
                        <a:gd name="connsiteY4" fmla="*/ 70 h 35768"/>
                        <a:gd name="connsiteX5" fmla="*/ 3148 w 64374"/>
                        <a:gd name="connsiteY5" fmla="*/ 12185 h 35768"/>
                        <a:gd name="connsiteX6" fmla="*/ 3148 w 64374"/>
                        <a:gd name="connsiteY6" fmla="*/ 12185 h 357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4374" h="35768">
                          <a:moveTo>
                            <a:pt x="3148" y="12185"/>
                          </a:moveTo>
                          <a:cubicBezTo>
                            <a:pt x="11244" y="16605"/>
                            <a:pt x="20388" y="18901"/>
                            <a:pt x="28674" y="22825"/>
                          </a:cubicBezTo>
                          <a:cubicBezTo>
                            <a:pt x="36676" y="26587"/>
                            <a:pt x="44391" y="30845"/>
                            <a:pt x="52202" y="34826"/>
                          </a:cubicBezTo>
                          <a:cubicBezTo>
                            <a:pt x="61441" y="39475"/>
                            <a:pt x="69537" y="25663"/>
                            <a:pt x="60298" y="21006"/>
                          </a:cubicBezTo>
                          <a:cubicBezTo>
                            <a:pt x="44486" y="13005"/>
                            <a:pt x="24959" y="-1111"/>
                            <a:pt x="6481" y="70"/>
                          </a:cubicBezTo>
                          <a:cubicBezTo>
                            <a:pt x="385" y="460"/>
                            <a:pt x="-2758" y="8899"/>
                            <a:pt x="3148" y="12185"/>
                          </a:cubicBezTo>
                          <a:lnTo>
                            <a:pt x="3148" y="1218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8" name="Freihandform: Form 1187">
                      <a:extLst>
                        <a:ext uri="{FF2B5EF4-FFF2-40B4-BE49-F238E27FC236}">
                          <a16:creationId xmlns:a16="http://schemas.microsoft.com/office/drawing/2014/main" id="{89711855-8224-A96A-49F0-A63F0E133A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79589" y="1695126"/>
                      <a:ext cx="74034" cy="39139"/>
                    </a:xfrm>
                    <a:custGeom>
                      <a:avLst/>
                      <a:gdLst>
                        <a:gd name="connsiteX0" fmla="*/ 5253 w 74034"/>
                        <a:gd name="connsiteY0" fmla="*/ 38442 h 39139"/>
                        <a:gd name="connsiteX1" fmla="*/ 41257 w 74034"/>
                        <a:gd name="connsiteY1" fmla="*/ 31813 h 39139"/>
                        <a:gd name="connsiteX2" fmla="*/ 73261 w 74034"/>
                        <a:gd name="connsiteY2" fmla="*/ 9810 h 39139"/>
                        <a:gd name="connsiteX3" fmla="*/ 65927 w 74034"/>
                        <a:gd name="connsiteY3" fmla="*/ 171 h 39139"/>
                        <a:gd name="connsiteX4" fmla="*/ 37638 w 74034"/>
                        <a:gd name="connsiteY4" fmla="*/ 16049 h 39139"/>
                        <a:gd name="connsiteX5" fmla="*/ 5253 w 74034"/>
                        <a:gd name="connsiteY5" fmla="*/ 24345 h 39139"/>
                        <a:gd name="connsiteX6" fmla="*/ 5253 w 74034"/>
                        <a:gd name="connsiteY6" fmla="*/ 38442 h 39139"/>
                        <a:gd name="connsiteX7" fmla="*/ 5253 w 74034"/>
                        <a:gd name="connsiteY7" fmla="*/ 38442 h 391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4034" h="39139">
                          <a:moveTo>
                            <a:pt x="5253" y="38442"/>
                          </a:moveTo>
                          <a:cubicBezTo>
                            <a:pt x="17063" y="40890"/>
                            <a:pt x="30399" y="36461"/>
                            <a:pt x="41257" y="31813"/>
                          </a:cubicBezTo>
                          <a:cubicBezTo>
                            <a:pt x="51639" y="27403"/>
                            <a:pt x="68213" y="20373"/>
                            <a:pt x="73261" y="9810"/>
                          </a:cubicBezTo>
                          <a:cubicBezTo>
                            <a:pt x="75832" y="4571"/>
                            <a:pt x="71641" y="-1058"/>
                            <a:pt x="65927" y="171"/>
                          </a:cubicBezTo>
                          <a:cubicBezTo>
                            <a:pt x="55925" y="2257"/>
                            <a:pt x="46972" y="11706"/>
                            <a:pt x="37638" y="16049"/>
                          </a:cubicBezTo>
                          <a:cubicBezTo>
                            <a:pt x="26970" y="21011"/>
                            <a:pt x="16301" y="21507"/>
                            <a:pt x="5253" y="24345"/>
                          </a:cubicBezTo>
                          <a:cubicBezTo>
                            <a:pt x="-1511" y="26069"/>
                            <a:pt x="-1987" y="36956"/>
                            <a:pt x="5253" y="38442"/>
                          </a:cubicBezTo>
                          <a:lnTo>
                            <a:pt x="5253" y="3844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9" name="Freihandform: Form 1188">
                      <a:extLst>
                        <a:ext uri="{FF2B5EF4-FFF2-40B4-BE49-F238E27FC236}">
                          <a16:creationId xmlns:a16="http://schemas.microsoft.com/office/drawing/2014/main" id="{596BA439-4D32-EB8C-21A9-E059F21D29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55095" y="1484888"/>
                      <a:ext cx="59885" cy="52721"/>
                    </a:xfrm>
                    <a:custGeom>
                      <a:avLst/>
                      <a:gdLst>
                        <a:gd name="connsiteX0" fmla="*/ 10220 w 59885"/>
                        <a:gd name="connsiteY0" fmla="*/ 51894 h 52721"/>
                        <a:gd name="connsiteX1" fmla="*/ 35557 w 59885"/>
                        <a:gd name="connsiteY1" fmla="*/ 33435 h 52721"/>
                        <a:gd name="connsiteX2" fmla="*/ 58988 w 59885"/>
                        <a:gd name="connsiteY2" fmla="*/ 10423 h 52721"/>
                        <a:gd name="connsiteX3" fmla="*/ 49463 w 59885"/>
                        <a:gd name="connsiteY3" fmla="*/ 840 h 52721"/>
                        <a:gd name="connsiteX4" fmla="*/ 25460 w 59885"/>
                        <a:gd name="connsiteY4" fmla="*/ 21072 h 52721"/>
                        <a:gd name="connsiteX5" fmla="*/ 1934 w 59885"/>
                        <a:gd name="connsiteY5" fmla="*/ 41198 h 52721"/>
                        <a:gd name="connsiteX6" fmla="*/ 10220 w 59885"/>
                        <a:gd name="connsiteY6" fmla="*/ 51894 h 52721"/>
                        <a:gd name="connsiteX7" fmla="*/ 10220 w 59885"/>
                        <a:gd name="connsiteY7" fmla="*/ 51894 h 52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85" h="52721">
                          <a:moveTo>
                            <a:pt x="10220" y="51894"/>
                          </a:moveTo>
                          <a:cubicBezTo>
                            <a:pt x="19459" y="47170"/>
                            <a:pt x="27556" y="40074"/>
                            <a:pt x="35557" y="33435"/>
                          </a:cubicBezTo>
                          <a:cubicBezTo>
                            <a:pt x="43462" y="26834"/>
                            <a:pt x="54226" y="19691"/>
                            <a:pt x="58988" y="10423"/>
                          </a:cubicBezTo>
                          <a:cubicBezTo>
                            <a:pt x="62322" y="4089"/>
                            <a:pt x="55750" y="-2341"/>
                            <a:pt x="49463" y="840"/>
                          </a:cubicBezTo>
                          <a:cubicBezTo>
                            <a:pt x="40510" y="5374"/>
                            <a:pt x="33176" y="14604"/>
                            <a:pt x="25460" y="21072"/>
                          </a:cubicBezTo>
                          <a:cubicBezTo>
                            <a:pt x="17555" y="27682"/>
                            <a:pt x="8982" y="33654"/>
                            <a:pt x="1934" y="41198"/>
                          </a:cubicBezTo>
                          <a:cubicBezTo>
                            <a:pt x="-3400" y="46942"/>
                            <a:pt x="3267" y="55409"/>
                            <a:pt x="10220" y="51894"/>
                          </a:cubicBezTo>
                          <a:lnTo>
                            <a:pt x="10220" y="5189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90" name="Freihandform: Form 1189">
                      <a:extLst>
                        <a:ext uri="{FF2B5EF4-FFF2-40B4-BE49-F238E27FC236}">
                          <a16:creationId xmlns:a16="http://schemas.microsoft.com/office/drawing/2014/main" id="{CB238050-C430-3ABF-D7B5-E0CD3EB641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678" y="1271518"/>
                      <a:ext cx="18426" cy="63006"/>
                    </a:xfrm>
                    <a:custGeom>
                      <a:avLst/>
                      <a:gdLst>
                        <a:gd name="connsiteX0" fmla="*/ 4758 w 18426"/>
                        <a:gd name="connsiteY0" fmla="*/ 1622 h 63006"/>
                        <a:gd name="connsiteX1" fmla="*/ 225 w 18426"/>
                        <a:gd name="connsiteY1" fmla="*/ 34397 h 63006"/>
                        <a:gd name="connsiteX2" fmla="*/ 7987 w 18426"/>
                        <a:gd name="connsiteY2" fmla="*/ 62096 h 63006"/>
                        <a:gd name="connsiteX3" fmla="*/ 16627 w 18426"/>
                        <a:gd name="connsiteY3" fmla="*/ 59829 h 63006"/>
                        <a:gd name="connsiteX4" fmla="*/ 16064 w 18426"/>
                        <a:gd name="connsiteY4" fmla="*/ 31302 h 63006"/>
                        <a:gd name="connsiteX5" fmla="*/ 10483 w 18426"/>
                        <a:gd name="connsiteY5" fmla="*/ 1622 h 63006"/>
                        <a:gd name="connsiteX6" fmla="*/ 4758 w 18426"/>
                        <a:gd name="connsiteY6" fmla="*/ 1622 h 63006"/>
                        <a:gd name="connsiteX7" fmla="*/ 4758 w 18426"/>
                        <a:gd name="connsiteY7" fmla="*/ 1622 h 630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8426" h="63006">
                          <a:moveTo>
                            <a:pt x="4758" y="1622"/>
                          </a:moveTo>
                          <a:cubicBezTo>
                            <a:pt x="-118" y="11471"/>
                            <a:pt x="-357" y="23586"/>
                            <a:pt x="225" y="34397"/>
                          </a:cubicBezTo>
                          <a:cubicBezTo>
                            <a:pt x="720" y="43589"/>
                            <a:pt x="34" y="56152"/>
                            <a:pt x="7987" y="62096"/>
                          </a:cubicBezTo>
                          <a:cubicBezTo>
                            <a:pt x="10635" y="64077"/>
                            <a:pt x="15179" y="62601"/>
                            <a:pt x="16627" y="59829"/>
                          </a:cubicBezTo>
                          <a:cubicBezTo>
                            <a:pt x="20694" y="52037"/>
                            <a:pt x="16683" y="39874"/>
                            <a:pt x="16064" y="31302"/>
                          </a:cubicBezTo>
                          <a:cubicBezTo>
                            <a:pt x="15350" y="21376"/>
                            <a:pt x="14960" y="10642"/>
                            <a:pt x="10483" y="1622"/>
                          </a:cubicBezTo>
                          <a:cubicBezTo>
                            <a:pt x="9407" y="-541"/>
                            <a:pt x="5835" y="-541"/>
                            <a:pt x="4758" y="1622"/>
                          </a:cubicBezTo>
                          <a:lnTo>
                            <a:pt x="4758" y="162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</p:grpSp>
            </p:grpSp>
          </p:grpSp>
          <p:grpSp>
            <p:nvGrpSpPr>
              <p:cNvPr id="1123" name="Grafik 6" descr="Klassenraum mit Whiteboard und Büchern">
                <a:extLst>
                  <a:ext uri="{FF2B5EF4-FFF2-40B4-BE49-F238E27FC236}">
                    <a16:creationId xmlns:a16="http://schemas.microsoft.com/office/drawing/2014/main" id="{3B7CE7C0-B218-D656-4AB3-78FA603DBB1D}"/>
                  </a:ext>
                </a:extLst>
              </p:cNvPr>
              <p:cNvGrpSpPr/>
              <p:nvPr/>
            </p:nvGrpSpPr>
            <p:grpSpPr>
              <a:xfrm>
                <a:off x="3956703" y="1426392"/>
                <a:ext cx="4045799" cy="2675244"/>
                <a:chOff x="4153702" y="1047559"/>
                <a:chExt cx="3738370" cy="2378826"/>
              </a:xfrm>
            </p:grpSpPr>
            <p:sp>
              <p:nvSpPr>
                <p:cNvPr id="1158" name="Freihandform: Form 1157">
                  <a:extLst>
                    <a:ext uri="{FF2B5EF4-FFF2-40B4-BE49-F238E27FC236}">
                      <a16:creationId xmlns:a16="http://schemas.microsoft.com/office/drawing/2014/main" id="{8326419C-06C3-D342-3114-E4A10D05AF1D}"/>
                    </a:ext>
                  </a:extLst>
                </p:cNvPr>
                <p:cNvSpPr/>
                <p:nvPr/>
              </p:nvSpPr>
              <p:spPr>
                <a:xfrm>
                  <a:off x="5264522" y="3305585"/>
                  <a:ext cx="1573295" cy="92061"/>
                </a:xfrm>
                <a:custGeom>
                  <a:avLst/>
                  <a:gdLst>
                    <a:gd name="connsiteX0" fmla="*/ 1572684 w 1573295"/>
                    <a:gd name="connsiteY0" fmla="*/ 75256 h 92061"/>
                    <a:gd name="connsiteX1" fmla="*/ 1443182 w 1573295"/>
                    <a:gd name="connsiteY1" fmla="*/ 428 h 92061"/>
                    <a:gd name="connsiteX2" fmla="*/ 568482 w 1573295"/>
                    <a:gd name="connsiteY2" fmla="*/ 8715 h 92061"/>
                    <a:gd name="connsiteX3" fmla="*/ 46627 w 1573295"/>
                    <a:gd name="connsiteY3" fmla="*/ 15630 h 92061"/>
                    <a:gd name="connsiteX4" fmla="*/ 30 w 1573295"/>
                    <a:gd name="connsiteY4" fmla="*/ 83362 h 92061"/>
                    <a:gd name="connsiteX5" fmla="*/ 5822 w 1573295"/>
                    <a:gd name="connsiteY5" fmla="*/ 92058 h 92061"/>
                    <a:gd name="connsiteX6" fmla="*/ 691545 w 1573295"/>
                    <a:gd name="connsiteY6" fmla="*/ 88791 h 92061"/>
                    <a:gd name="connsiteX7" fmla="*/ 1564693 w 1573295"/>
                    <a:gd name="connsiteY7" fmla="*/ 86858 h 92061"/>
                    <a:gd name="connsiteX8" fmla="*/ 1572684 w 1573295"/>
                    <a:gd name="connsiteY8" fmla="*/ 75256 h 9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73295" h="92061">
                      <a:moveTo>
                        <a:pt x="1572684" y="75256"/>
                      </a:moveTo>
                      <a:cubicBezTo>
                        <a:pt x="1546014" y="1933"/>
                        <a:pt x="1512838" y="-1773"/>
                        <a:pt x="1443182" y="428"/>
                      </a:cubicBezTo>
                      <a:cubicBezTo>
                        <a:pt x="1153089" y="1285"/>
                        <a:pt x="836192" y="4352"/>
                        <a:pt x="568482" y="8715"/>
                      </a:cubicBezTo>
                      <a:cubicBezTo>
                        <a:pt x="396747" y="12706"/>
                        <a:pt x="219724" y="10791"/>
                        <a:pt x="46627" y="15630"/>
                      </a:cubicBezTo>
                      <a:cubicBezTo>
                        <a:pt x="8345" y="18392"/>
                        <a:pt x="249" y="46529"/>
                        <a:pt x="30" y="83362"/>
                      </a:cubicBezTo>
                      <a:cubicBezTo>
                        <a:pt x="-227" y="88058"/>
                        <a:pt x="1116" y="92201"/>
                        <a:pt x="5822" y="92058"/>
                      </a:cubicBezTo>
                      <a:cubicBezTo>
                        <a:pt x="239308" y="90639"/>
                        <a:pt x="474290" y="89572"/>
                        <a:pt x="691545" y="88791"/>
                      </a:cubicBezTo>
                      <a:cubicBezTo>
                        <a:pt x="1043370" y="87696"/>
                        <a:pt x="1254854" y="86686"/>
                        <a:pt x="1564693" y="86858"/>
                      </a:cubicBezTo>
                      <a:cubicBezTo>
                        <a:pt x="1570398" y="87019"/>
                        <a:pt x="1574999" y="80628"/>
                        <a:pt x="1572684" y="752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sp>
              <p:nvSpPr>
                <p:cNvPr id="1159" name="Freihandform: Form 1158">
                  <a:extLst>
                    <a:ext uri="{FF2B5EF4-FFF2-40B4-BE49-F238E27FC236}">
                      <a16:creationId xmlns:a16="http://schemas.microsoft.com/office/drawing/2014/main" id="{458104C5-931E-C32C-DD8C-9CDBF770A155}"/>
                    </a:ext>
                  </a:extLst>
                </p:cNvPr>
                <p:cNvSpPr/>
                <p:nvPr/>
              </p:nvSpPr>
              <p:spPr>
                <a:xfrm>
                  <a:off x="5386297" y="3123133"/>
                  <a:ext cx="505505" cy="198473"/>
                </a:xfrm>
                <a:custGeom>
                  <a:avLst/>
                  <a:gdLst>
                    <a:gd name="connsiteX0" fmla="*/ 504400 w 505505"/>
                    <a:gd name="connsiteY0" fmla="*/ 177755 h 198473"/>
                    <a:gd name="connsiteX1" fmla="*/ 476692 w 505505"/>
                    <a:gd name="connsiteY1" fmla="*/ 80543 h 198473"/>
                    <a:gd name="connsiteX2" fmla="*/ 463986 w 505505"/>
                    <a:gd name="connsiteY2" fmla="*/ 17240 h 198473"/>
                    <a:gd name="connsiteX3" fmla="*/ 451422 w 505505"/>
                    <a:gd name="connsiteY3" fmla="*/ 9877 h 198473"/>
                    <a:gd name="connsiteX4" fmla="*/ 339608 w 505505"/>
                    <a:gd name="connsiteY4" fmla="*/ 5609 h 198473"/>
                    <a:gd name="connsiteX5" fmla="*/ 16939 w 505505"/>
                    <a:gd name="connsiteY5" fmla="*/ 17697 h 198473"/>
                    <a:gd name="connsiteX6" fmla="*/ 118 w 505505"/>
                    <a:gd name="connsiteY6" fmla="*/ 30765 h 198473"/>
                    <a:gd name="connsiteX7" fmla="*/ 11929 w 505505"/>
                    <a:gd name="connsiteY7" fmla="*/ 138569 h 198473"/>
                    <a:gd name="connsiteX8" fmla="*/ 15529 w 505505"/>
                    <a:gd name="connsiteY8" fmla="*/ 184556 h 198473"/>
                    <a:gd name="connsiteX9" fmla="*/ 14549 w 505505"/>
                    <a:gd name="connsiteY9" fmla="*/ 193776 h 198473"/>
                    <a:gd name="connsiteX10" fmla="*/ 22311 w 505505"/>
                    <a:gd name="connsiteY10" fmla="*/ 198472 h 198473"/>
                    <a:gd name="connsiteX11" fmla="*/ 44581 w 505505"/>
                    <a:gd name="connsiteY11" fmla="*/ 198119 h 198473"/>
                    <a:gd name="connsiteX12" fmla="*/ 496190 w 505505"/>
                    <a:gd name="connsiteY12" fmla="*/ 190442 h 198473"/>
                    <a:gd name="connsiteX13" fmla="*/ 504400 w 505505"/>
                    <a:gd name="connsiteY13" fmla="*/ 177755 h 198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05505" h="198473">
                      <a:moveTo>
                        <a:pt x="504400" y="177755"/>
                      </a:moveTo>
                      <a:cubicBezTo>
                        <a:pt x="488313" y="148389"/>
                        <a:pt x="483340" y="113385"/>
                        <a:pt x="476692" y="80543"/>
                      </a:cubicBezTo>
                      <a:cubicBezTo>
                        <a:pt x="473444" y="59578"/>
                        <a:pt x="466748" y="38166"/>
                        <a:pt x="463986" y="17240"/>
                      </a:cubicBezTo>
                      <a:cubicBezTo>
                        <a:pt x="463452" y="10915"/>
                        <a:pt x="457023" y="8229"/>
                        <a:pt x="451422" y="9877"/>
                      </a:cubicBezTo>
                      <a:cubicBezTo>
                        <a:pt x="414218" y="9810"/>
                        <a:pt x="376479" y="7495"/>
                        <a:pt x="339608" y="5609"/>
                      </a:cubicBezTo>
                      <a:cubicBezTo>
                        <a:pt x="231795" y="1171"/>
                        <a:pt x="125886" y="-8907"/>
                        <a:pt x="16939" y="17697"/>
                      </a:cubicBezTo>
                      <a:cubicBezTo>
                        <a:pt x="10262" y="19897"/>
                        <a:pt x="-1292" y="21250"/>
                        <a:pt x="118" y="30765"/>
                      </a:cubicBezTo>
                      <a:cubicBezTo>
                        <a:pt x="5500" y="66598"/>
                        <a:pt x="6986" y="102603"/>
                        <a:pt x="11929" y="138569"/>
                      </a:cubicBezTo>
                      <a:cubicBezTo>
                        <a:pt x="13720" y="152933"/>
                        <a:pt x="20816" y="172478"/>
                        <a:pt x="15529" y="184556"/>
                      </a:cubicBezTo>
                      <a:cubicBezTo>
                        <a:pt x="13453" y="187185"/>
                        <a:pt x="13024" y="190775"/>
                        <a:pt x="14549" y="193776"/>
                      </a:cubicBezTo>
                      <a:cubicBezTo>
                        <a:pt x="16015" y="196700"/>
                        <a:pt x="19044" y="198529"/>
                        <a:pt x="22311" y="198472"/>
                      </a:cubicBezTo>
                      <a:lnTo>
                        <a:pt x="44581" y="198119"/>
                      </a:lnTo>
                      <a:cubicBezTo>
                        <a:pt x="194266" y="195681"/>
                        <a:pt x="345438" y="192566"/>
                        <a:pt x="496190" y="190442"/>
                      </a:cubicBezTo>
                      <a:cubicBezTo>
                        <a:pt x="502705" y="191061"/>
                        <a:pt x="507848" y="183518"/>
                        <a:pt x="504400" y="1777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sp>
              <p:nvSpPr>
                <p:cNvPr id="1160" name="Freihandform: Form 1159">
                  <a:extLst>
                    <a:ext uri="{FF2B5EF4-FFF2-40B4-BE49-F238E27FC236}">
                      <a16:creationId xmlns:a16="http://schemas.microsoft.com/office/drawing/2014/main" id="{BB2350D1-E8AE-8073-7B40-CBCDFAB33449}"/>
                    </a:ext>
                  </a:extLst>
                </p:cNvPr>
                <p:cNvSpPr/>
                <p:nvPr/>
              </p:nvSpPr>
              <p:spPr>
                <a:xfrm>
                  <a:off x="6042693" y="3133411"/>
                  <a:ext cx="423710" cy="174440"/>
                </a:xfrm>
                <a:custGeom>
                  <a:avLst/>
                  <a:gdLst>
                    <a:gd name="connsiteX0" fmla="*/ 420743 w 423710"/>
                    <a:gd name="connsiteY0" fmla="*/ 100498 h 174440"/>
                    <a:gd name="connsiteX1" fmla="*/ 237034 w 423710"/>
                    <a:gd name="connsiteY1" fmla="*/ 47015 h 174440"/>
                    <a:gd name="connsiteX2" fmla="*/ 128430 w 423710"/>
                    <a:gd name="connsiteY2" fmla="*/ 9658 h 174440"/>
                    <a:gd name="connsiteX3" fmla="*/ 109142 w 423710"/>
                    <a:gd name="connsiteY3" fmla="*/ 895 h 174440"/>
                    <a:gd name="connsiteX4" fmla="*/ 96864 w 423710"/>
                    <a:gd name="connsiteY4" fmla="*/ 9239 h 174440"/>
                    <a:gd name="connsiteX5" fmla="*/ 93102 w 423710"/>
                    <a:gd name="connsiteY5" fmla="*/ 27917 h 174440"/>
                    <a:gd name="connsiteX6" fmla="*/ 39562 w 423710"/>
                    <a:gd name="connsiteY6" fmla="*/ 44691 h 174440"/>
                    <a:gd name="connsiteX7" fmla="*/ 11082 w 423710"/>
                    <a:gd name="connsiteY7" fmla="*/ 46586 h 174440"/>
                    <a:gd name="connsiteX8" fmla="*/ 4043 w 423710"/>
                    <a:gd name="connsiteY8" fmla="*/ 65274 h 174440"/>
                    <a:gd name="connsiteX9" fmla="*/ 92540 w 423710"/>
                    <a:gd name="connsiteY9" fmla="*/ 89878 h 174440"/>
                    <a:gd name="connsiteX10" fmla="*/ 299985 w 423710"/>
                    <a:gd name="connsiteY10" fmla="*/ 174440 h 174440"/>
                    <a:gd name="connsiteX11" fmla="*/ 419981 w 423710"/>
                    <a:gd name="connsiteY11" fmla="*/ 173021 h 174440"/>
                    <a:gd name="connsiteX12" fmla="*/ 420743 w 423710"/>
                    <a:gd name="connsiteY12" fmla="*/ 100498 h 174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3710" h="174440">
                      <a:moveTo>
                        <a:pt x="420743" y="100498"/>
                      </a:moveTo>
                      <a:cubicBezTo>
                        <a:pt x="358050" y="83648"/>
                        <a:pt x="304833" y="68922"/>
                        <a:pt x="237034" y="47015"/>
                      </a:cubicBezTo>
                      <a:cubicBezTo>
                        <a:pt x="202039" y="35280"/>
                        <a:pt x="161568" y="23555"/>
                        <a:pt x="128430" y="9658"/>
                      </a:cubicBezTo>
                      <a:cubicBezTo>
                        <a:pt x="121353" y="6667"/>
                        <a:pt x="115048" y="3800"/>
                        <a:pt x="109142" y="895"/>
                      </a:cubicBezTo>
                      <a:cubicBezTo>
                        <a:pt x="103494" y="-2096"/>
                        <a:pt x="96131" y="2847"/>
                        <a:pt x="96864" y="9239"/>
                      </a:cubicBezTo>
                      <a:cubicBezTo>
                        <a:pt x="97207" y="14544"/>
                        <a:pt x="94331" y="21840"/>
                        <a:pt x="93102" y="27917"/>
                      </a:cubicBezTo>
                      <a:cubicBezTo>
                        <a:pt x="74957" y="35147"/>
                        <a:pt x="47363" y="44862"/>
                        <a:pt x="39562" y="44691"/>
                      </a:cubicBezTo>
                      <a:cubicBezTo>
                        <a:pt x="31351" y="44510"/>
                        <a:pt x="23617" y="43929"/>
                        <a:pt x="11082" y="46586"/>
                      </a:cubicBezTo>
                      <a:cubicBezTo>
                        <a:pt x="1424" y="48634"/>
                        <a:pt x="-4330" y="59988"/>
                        <a:pt x="4043" y="65274"/>
                      </a:cubicBezTo>
                      <a:cubicBezTo>
                        <a:pt x="19226" y="74894"/>
                        <a:pt x="88778" y="88258"/>
                        <a:pt x="92540" y="89878"/>
                      </a:cubicBezTo>
                      <a:cubicBezTo>
                        <a:pt x="149461" y="114604"/>
                        <a:pt x="294394" y="174602"/>
                        <a:pt x="299985" y="174440"/>
                      </a:cubicBezTo>
                      <a:cubicBezTo>
                        <a:pt x="336856" y="174059"/>
                        <a:pt x="383110" y="173354"/>
                        <a:pt x="419981" y="173021"/>
                      </a:cubicBezTo>
                      <a:cubicBezTo>
                        <a:pt x="425562" y="173107"/>
                        <a:pt x="424077" y="101384"/>
                        <a:pt x="420743" y="1004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grpSp>
              <p:nvGrpSpPr>
                <p:cNvPr id="1161" name="Grafik 6" descr="Klassenraum mit Whiteboard und Büchern">
                  <a:extLst>
                    <a:ext uri="{FF2B5EF4-FFF2-40B4-BE49-F238E27FC236}">
                      <a16:creationId xmlns:a16="http://schemas.microsoft.com/office/drawing/2014/main" id="{98024EA7-18A0-49FA-550E-797261B2C994}"/>
                    </a:ext>
                  </a:extLst>
                </p:cNvPr>
                <p:cNvGrpSpPr/>
                <p:nvPr/>
              </p:nvGrpSpPr>
              <p:grpSpPr>
                <a:xfrm>
                  <a:off x="4168320" y="1063123"/>
                  <a:ext cx="3704863" cy="2344314"/>
                  <a:chOff x="4168320" y="1063123"/>
                  <a:chExt cx="3704863" cy="2344314"/>
                </a:xfrm>
                <a:solidFill>
                  <a:srgbClr val="FFFFFF"/>
                </a:solidFill>
              </p:grpSpPr>
              <p:sp>
                <p:nvSpPr>
                  <p:cNvPr id="1170" name="Freihandform: Form 1169">
                    <a:extLst>
                      <a:ext uri="{FF2B5EF4-FFF2-40B4-BE49-F238E27FC236}">
                        <a16:creationId xmlns:a16="http://schemas.microsoft.com/office/drawing/2014/main" id="{DDC7FC4C-702F-6AFF-C810-183DE1A147C6}"/>
                      </a:ext>
                    </a:extLst>
                  </p:cNvPr>
                  <p:cNvSpPr/>
                  <p:nvPr/>
                </p:nvSpPr>
                <p:spPr>
                  <a:xfrm>
                    <a:off x="5875104" y="3233374"/>
                    <a:ext cx="428073" cy="79831"/>
                  </a:xfrm>
                  <a:custGeom>
                    <a:avLst/>
                    <a:gdLst>
                      <a:gd name="connsiteX0" fmla="*/ 423930 w 428073"/>
                      <a:gd name="connsiteY0" fmla="*/ 55589 h 79831"/>
                      <a:gd name="connsiteX1" fmla="*/ 273579 w 428073"/>
                      <a:gd name="connsiteY1" fmla="*/ 154 h 79831"/>
                      <a:gd name="connsiteX2" fmla="*/ 973 w 428073"/>
                      <a:gd name="connsiteY2" fmla="*/ 3955 h 79831"/>
                      <a:gd name="connsiteX3" fmla="*/ 2488 w 428073"/>
                      <a:gd name="connsiteY3" fmla="*/ 20661 h 79831"/>
                      <a:gd name="connsiteX4" fmla="*/ 27224 w 428073"/>
                      <a:gd name="connsiteY4" fmla="*/ 75516 h 79831"/>
                      <a:gd name="connsiteX5" fmla="*/ 34768 w 428073"/>
                      <a:gd name="connsiteY5" fmla="*/ 79830 h 79831"/>
                      <a:gd name="connsiteX6" fmla="*/ 415578 w 428073"/>
                      <a:gd name="connsiteY6" fmla="*/ 75011 h 79831"/>
                      <a:gd name="connsiteX7" fmla="*/ 423930 w 428073"/>
                      <a:gd name="connsiteY7" fmla="*/ 55589 h 798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28073" h="79831">
                        <a:moveTo>
                          <a:pt x="423930" y="55589"/>
                        </a:moveTo>
                        <a:cubicBezTo>
                          <a:pt x="368181" y="39302"/>
                          <a:pt x="319365" y="18271"/>
                          <a:pt x="273579" y="154"/>
                        </a:cubicBezTo>
                        <a:cubicBezTo>
                          <a:pt x="271597" y="-627"/>
                          <a:pt x="81450" y="1706"/>
                          <a:pt x="973" y="3955"/>
                        </a:cubicBezTo>
                        <a:cubicBezTo>
                          <a:pt x="-1618" y="6040"/>
                          <a:pt x="1697" y="17432"/>
                          <a:pt x="2488" y="20661"/>
                        </a:cubicBezTo>
                        <a:cubicBezTo>
                          <a:pt x="6793" y="38035"/>
                          <a:pt x="25681" y="72801"/>
                          <a:pt x="27224" y="75516"/>
                        </a:cubicBezTo>
                        <a:cubicBezTo>
                          <a:pt x="28757" y="78221"/>
                          <a:pt x="31663" y="79878"/>
                          <a:pt x="34768" y="79830"/>
                        </a:cubicBezTo>
                        <a:cubicBezTo>
                          <a:pt x="183748" y="77697"/>
                          <a:pt x="300401" y="76211"/>
                          <a:pt x="415578" y="75011"/>
                        </a:cubicBezTo>
                        <a:cubicBezTo>
                          <a:pt x="425083" y="75021"/>
                          <a:pt x="433332" y="58209"/>
                          <a:pt x="423930" y="55589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sp>
                <p:nvSpPr>
                  <p:cNvPr id="1171" name="Freihandform: Form 1170">
                    <a:extLst>
                      <a:ext uri="{FF2B5EF4-FFF2-40B4-BE49-F238E27FC236}">
                        <a16:creationId xmlns:a16="http://schemas.microsoft.com/office/drawing/2014/main" id="{753FAD11-8736-93D9-98F2-9901B78383A2}"/>
                      </a:ext>
                    </a:extLst>
                  </p:cNvPr>
                  <p:cNvSpPr/>
                  <p:nvPr/>
                </p:nvSpPr>
                <p:spPr>
                  <a:xfrm>
                    <a:off x="4168320" y="1063123"/>
                    <a:ext cx="3704863" cy="2344314"/>
                  </a:xfrm>
                  <a:custGeom>
                    <a:avLst/>
                    <a:gdLst>
                      <a:gd name="connsiteX0" fmla="*/ 3703311 w 3704863"/>
                      <a:gd name="connsiteY0" fmla="*/ 1786185 h 2344314"/>
                      <a:gd name="connsiteX1" fmla="*/ 3691919 w 3704863"/>
                      <a:gd name="connsiteY1" fmla="*/ 290283 h 2344314"/>
                      <a:gd name="connsiteX2" fmla="*/ 3604594 w 3704863"/>
                      <a:gd name="connsiteY2" fmla="*/ 42738 h 2344314"/>
                      <a:gd name="connsiteX3" fmla="*/ 3531699 w 3704863"/>
                      <a:gd name="connsiteY3" fmla="*/ 4009 h 2344314"/>
                      <a:gd name="connsiteX4" fmla="*/ 455600 w 3704863"/>
                      <a:gd name="connsiteY4" fmla="*/ 13877 h 2344314"/>
                      <a:gd name="connsiteX5" fmla="*/ 232353 w 3704863"/>
                      <a:gd name="connsiteY5" fmla="*/ 16154 h 2344314"/>
                      <a:gd name="connsiteX6" fmla="*/ 71371 w 3704863"/>
                      <a:gd name="connsiteY6" fmla="*/ 56397 h 2344314"/>
                      <a:gd name="connsiteX7" fmla="*/ 6830 w 3704863"/>
                      <a:gd name="connsiteY7" fmla="*/ 153590 h 2344314"/>
                      <a:gd name="connsiteX8" fmla="*/ 0 w 3704863"/>
                      <a:gd name="connsiteY8" fmla="*/ 401135 h 2344314"/>
                      <a:gd name="connsiteX9" fmla="*/ 12907 w 3704863"/>
                      <a:gd name="connsiteY9" fmla="*/ 1911467 h 2344314"/>
                      <a:gd name="connsiteX10" fmla="*/ 15183 w 3704863"/>
                      <a:gd name="connsiteY10" fmla="*/ 2092194 h 2344314"/>
                      <a:gd name="connsiteX11" fmla="*/ 28394 w 3704863"/>
                      <a:gd name="connsiteY11" fmla="*/ 2175719 h 2344314"/>
                      <a:gd name="connsiteX12" fmla="*/ 101746 w 3704863"/>
                      <a:gd name="connsiteY12" fmla="*/ 2310126 h 2344314"/>
                      <a:gd name="connsiteX13" fmla="*/ 176165 w 3704863"/>
                      <a:gd name="connsiteY13" fmla="*/ 2338863 h 2344314"/>
                      <a:gd name="connsiteX14" fmla="*/ 579377 w 3704863"/>
                      <a:gd name="connsiteY14" fmla="*/ 2344293 h 2344314"/>
                      <a:gd name="connsiteX15" fmla="*/ 1093451 w 3704863"/>
                      <a:gd name="connsiteY15" fmla="*/ 2336701 h 2344314"/>
                      <a:gd name="connsiteX16" fmla="*/ 1095918 w 3704863"/>
                      <a:gd name="connsiteY16" fmla="*/ 2330634 h 2344314"/>
                      <a:gd name="connsiteX17" fmla="*/ 1097328 w 3704863"/>
                      <a:gd name="connsiteY17" fmla="*/ 2306126 h 2344314"/>
                      <a:gd name="connsiteX18" fmla="*/ 1114711 w 3704863"/>
                      <a:gd name="connsiteY18" fmla="*/ 2267597 h 2344314"/>
                      <a:gd name="connsiteX19" fmla="*/ 1202493 w 3704863"/>
                      <a:gd name="connsiteY19" fmla="*/ 2259025 h 2344314"/>
                      <a:gd name="connsiteX20" fmla="*/ 1227839 w 3704863"/>
                      <a:gd name="connsiteY20" fmla="*/ 2253691 h 2344314"/>
                      <a:gd name="connsiteX21" fmla="*/ 1215171 w 3704863"/>
                      <a:gd name="connsiteY21" fmla="*/ 2188997 h 2344314"/>
                      <a:gd name="connsiteX22" fmla="*/ 1203560 w 3704863"/>
                      <a:gd name="connsiteY22" fmla="*/ 2171157 h 2344314"/>
                      <a:gd name="connsiteX23" fmla="*/ 368284 w 3704863"/>
                      <a:gd name="connsiteY23" fmla="*/ 2179510 h 2344314"/>
                      <a:gd name="connsiteX24" fmla="*/ 307915 w 3704863"/>
                      <a:gd name="connsiteY24" fmla="*/ 2180939 h 2344314"/>
                      <a:gd name="connsiteX25" fmla="*/ 219513 w 3704863"/>
                      <a:gd name="connsiteY25" fmla="*/ 2097852 h 2344314"/>
                      <a:gd name="connsiteX26" fmla="*/ 202759 w 3704863"/>
                      <a:gd name="connsiteY26" fmla="*/ 1089097 h 2344314"/>
                      <a:gd name="connsiteX27" fmla="*/ 200482 w 3704863"/>
                      <a:gd name="connsiteY27" fmla="*/ 944060 h 2344314"/>
                      <a:gd name="connsiteX28" fmla="*/ 193139 w 3704863"/>
                      <a:gd name="connsiteY28" fmla="*/ 301028 h 2344314"/>
                      <a:gd name="connsiteX29" fmla="*/ 315897 w 3704863"/>
                      <a:gd name="connsiteY29" fmla="*/ 182146 h 2344314"/>
                      <a:gd name="connsiteX30" fmla="*/ 347034 w 3704863"/>
                      <a:gd name="connsiteY30" fmla="*/ 183194 h 2344314"/>
                      <a:gd name="connsiteX31" fmla="*/ 2410930 w 3704863"/>
                      <a:gd name="connsiteY31" fmla="*/ 167249 h 2344314"/>
                      <a:gd name="connsiteX32" fmla="*/ 3387157 w 3704863"/>
                      <a:gd name="connsiteY32" fmla="*/ 167268 h 2344314"/>
                      <a:gd name="connsiteX33" fmla="*/ 3495885 w 3704863"/>
                      <a:gd name="connsiteY33" fmla="*/ 272205 h 2344314"/>
                      <a:gd name="connsiteX34" fmla="*/ 3489960 w 3704863"/>
                      <a:gd name="connsiteY34" fmla="*/ 322163 h 2344314"/>
                      <a:gd name="connsiteX35" fmla="*/ 3505905 w 3704863"/>
                      <a:gd name="connsiteY35" fmla="*/ 1995754 h 2344314"/>
                      <a:gd name="connsiteX36" fmla="*/ 3510334 w 3704863"/>
                      <a:gd name="connsiteY36" fmla="*/ 2047541 h 2344314"/>
                      <a:gd name="connsiteX37" fmla="*/ 3396711 w 3704863"/>
                      <a:gd name="connsiteY37" fmla="*/ 2167309 h 2344314"/>
                      <a:gd name="connsiteX38" fmla="*/ 3338465 w 3704863"/>
                      <a:gd name="connsiteY38" fmla="*/ 2163356 h 2344314"/>
                      <a:gd name="connsiteX39" fmla="*/ 3296327 w 3704863"/>
                      <a:gd name="connsiteY39" fmla="*/ 2162813 h 2344314"/>
                      <a:gd name="connsiteX40" fmla="*/ 2325891 w 3704863"/>
                      <a:gd name="connsiteY40" fmla="*/ 2166613 h 2344314"/>
                      <a:gd name="connsiteX41" fmla="*/ 2306850 w 3704863"/>
                      <a:gd name="connsiteY41" fmla="*/ 2173014 h 2344314"/>
                      <a:gd name="connsiteX42" fmla="*/ 2298554 w 3704863"/>
                      <a:gd name="connsiteY42" fmla="*/ 2232669 h 2344314"/>
                      <a:gd name="connsiteX43" fmla="*/ 2314328 w 3704863"/>
                      <a:gd name="connsiteY43" fmla="*/ 2243375 h 2344314"/>
                      <a:gd name="connsiteX44" fmla="*/ 2511124 w 3704863"/>
                      <a:gd name="connsiteY44" fmla="*/ 2241880 h 2344314"/>
                      <a:gd name="connsiteX45" fmla="*/ 2614032 w 3704863"/>
                      <a:gd name="connsiteY45" fmla="*/ 2247309 h 2344314"/>
                      <a:gd name="connsiteX46" fmla="*/ 2671029 w 3704863"/>
                      <a:gd name="connsiteY46" fmla="*/ 2320632 h 2344314"/>
                      <a:gd name="connsiteX47" fmla="*/ 2679564 w 3704863"/>
                      <a:gd name="connsiteY47" fmla="*/ 2329338 h 2344314"/>
                      <a:gd name="connsiteX48" fmla="*/ 3457309 w 3704863"/>
                      <a:gd name="connsiteY48" fmla="*/ 2332910 h 2344314"/>
                      <a:gd name="connsiteX49" fmla="*/ 3572732 w 3704863"/>
                      <a:gd name="connsiteY49" fmla="*/ 2294944 h 2344314"/>
                      <a:gd name="connsiteX50" fmla="*/ 3665373 w 3704863"/>
                      <a:gd name="connsiteY50" fmla="*/ 2196226 h 2344314"/>
                      <a:gd name="connsiteX51" fmla="*/ 3704863 w 3704863"/>
                      <a:gd name="connsiteY51" fmla="*/ 2079288 h 2344314"/>
                      <a:gd name="connsiteX52" fmla="*/ 3703311 w 3704863"/>
                      <a:gd name="connsiteY52" fmla="*/ 1786185 h 2344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3704863" h="2344314">
                        <a:moveTo>
                          <a:pt x="3703311" y="1786185"/>
                        </a:moveTo>
                        <a:cubicBezTo>
                          <a:pt x="3698805" y="1320260"/>
                          <a:pt x="3691729" y="783459"/>
                          <a:pt x="3691919" y="290283"/>
                        </a:cubicBezTo>
                        <a:cubicBezTo>
                          <a:pt x="3692186" y="283397"/>
                          <a:pt x="3688118" y="76152"/>
                          <a:pt x="3604594" y="42738"/>
                        </a:cubicBezTo>
                        <a:cubicBezTo>
                          <a:pt x="3601517" y="41509"/>
                          <a:pt x="3532137" y="4657"/>
                          <a:pt x="3531699" y="4009"/>
                        </a:cubicBezTo>
                        <a:cubicBezTo>
                          <a:pt x="2577037" y="-8411"/>
                          <a:pt x="1445685" y="11801"/>
                          <a:pt x="455600" y="13877"/>
                        </a:cubicBezTo>
                        <a:cubicBezTo>
                          <a:pt x="455600" y="13887"/>
                          <a:pt x="232353" y="16154"/>
                          <a:pt x="232353" y="16154"/>
                        </a:cubicBezTo>
                        <a:cubicBezTo>
                          <a:pt x="228743" y="16173"/>
                          <a:pt x="130597" y="8562"/>
                          <a:pt x="71371" y="56397"/>
                        </a:cubicBezTo>
                        <a:cubicBezTo>
                          <a:pt x="12145" y="104231"/>
                          <a:pt x="9401" y="153419"/>
                          <a:pt x="6830" y="153590"/>
                        </a:cubicBezTo>
                        <a:cubicBezTo>
                          <a:pt x="2248" y="153895"/>
                          <a:pt x="-9" y="396687"/>
                          <a:pt x="0" y="401135"/>
                        </a:cubicBezTo>
                        <a:cubicBezTo>
                          <a:pt x="1210" y="908513"/>
                          <a:pt x="8344" y="1411090"/>
                          <a:pt x="12907" y="1911467"/>
                        </a:cubicBezTo>
                        <a:cubicBezTo>
                          <a:pt x="13497" y="1970389"/>
                          <a:pt x="14631" y="2033263"/>
                          <a:pt x="15183" y="2092194"/>
                        </a:cubicBezTo>
                        <a:cubicBezTo>
                          <a:pt x="15221" y="2095804"/>
                          <a:pt x="27947" y="2172138"/>
                          <a:pt x="28394" y="2175719"/>
                        </a:cubicBezTo>
                        <a:cubicBezTo>
                          <a:pt x="38719" y="2257729"/>
                          <a:pt x="95755" y="2304735"/>
                          <a:pt x="101746" y="2310126"/>
                        </a:cubicBezTo>
                        <a:cubicBezTo>
                          <a:pt x="138951" y="2343540"/>
                          <a:pt x="172584" y="2338863"/>
                          <a:pt x="176165" y="2338863"/>
                        </a:cubicBezTo>
                        <a:cubicBezTo>
                          <a:pt x="250336" y="2338444"/>
                          <a:pt x="505206" y="2344731"/>
                          <a:pt x="579377" y="2344293"/>
                        </a:cubicBezTo>
                        <a:cubicBezTo>
                          <a:pt x="751675" y="2340835"/>
                          <a:pt x="922468" y="2344902"/>
                          <a:pt x="1093451" y="2336701"/>
                        </a:cubicBezTo>
                        <a:cubicBezTo>
                          <a:pt x="1095042" y="2335082"/>
                          <a:pt x="1095928" y="2332901"/>
                          <a:pt x="1095918" y="2330634"/>
                        </a:cubicBezTo>
                        <a:cubicBezTo>
                          <a:pt x="1095852" y="2321042"/>
                          <a:pt x="1096299" y="2313251"/>
                          <a:pt x="1097328" y="2306126"/>
                        </a:cubicBezTo>
                        <a:cubicBezTo>
                          <a:pt x="1099328" y="2292181"/>
                          <a:pt x="1106700" y="2273769"/>
                          <a:pt x="1114711" y="2267597"/>
                        </a:cubicBezTo>
                        <a:cubicBezTo>
                          <a:pt x="1123693" y="2260701"/>
                          <a:pt x="1185158" y="2259177"/>
                          <a:pt x="1202493" y="2259025"/>
                        </a:cubicBezTo>
                        <a:cubicBezTo>
                          <a:pt x="1210608" y="2257910"/>
                          <a:pt x="1223887" y="2262187"/>
                          <a:pt x="1227839" y="2253691"/>
                        </a:cubicBezTo>
                        <a:cubicBezTo>
                          <a:pt x="1229202" y="2250586"/>
                          <a:pt x="1216800" y="2202237"/>
                          <a:pt x="1215171" y="2188997"/>
                        </a:cubicBezTo>
                        <a:cubicBezTo>
                          <a:pt x="1214543" y="2182891"/>
                          <a:pt x="1208627" y="2167613"/>
                          <a:pt x="1203560" y="2171157"/>
                        </a:cubicBezTo>
                        <a:cubicBezTo>
                          <a:pt x="1202617" y="2171776"/>
                          <a:pt x="634680" y="2190369"/>
                          <a:pt x="368284" y="2179510"/>
                        </a:cubicBezTo>
                        <a:cubicBezTo>
                          <a:pt x="365684" y="2179424"/>
                          <a:pt x="340157" y="2179958"/>
                          <a:pt x="307915" y="2180939"/>
                        </a:cubicBezTo>
                        <a:cubicBezTo>
                          <a:pt x="260576" y="2182368"/>
                          <a:pt x="220990" y="2145191"/>
                          <a:pt x="219513" y="2097852"/>
                        </a:cubicBezTo>
                        <a:cubicBezTo>
                          <a:pt x="210274" y="1802987"/>
                          <a:pt x="204816" y="1371390"/>
                          <a:pt x="202759" y="1089097"/>
                        </a:cubicBezTo>
                        <a:lnTo>
                          <a:pt x="200482" y="944060"/>
                        </a:lnTo>
                        <a:cubicBezTo>
                          <a:pt x="199149" y="761676"/>
                          <a:pt x="194320" y="514502"/>
                          <a:pt x="193139" y="301028"/>
                        </a:cubicBezTo>
                        <a:cubicBezTo>
                          <a:pt x="192767" y="233676"/>
                          <a:pt x="248593" y="179603"/>
                          <a:pt x="315897" y="182146"/>
                        </a:cubicBezTo>
                        <a:cubicBezTo>
                          <a:pt x="333804" y="182822"/>
                          <a:pt x="345853" y="183213"/>
                          <a:pt x="347034" y="183194"/>
                        </a:cubicBezTo>
                        <a:cubicBezTo>
                          <a:pt x="1022604" y="170630"/>
                          <a:pt x="1728264" y="172573"/>
                          <a:pt x="2410930" y="167249"/>
                        </a:cubicBezTo>
                        <a:cubicBezTo>
                          <a:pt x="2637568" y="166049"/>
                          <a:pt x="3164396" y="166963"/>
                          <a:pt x="3387157" y="167268"/>
                        </a:cubicBezTo>
                        <a:cubicBezTo>
                          <a:pt x="3445707" y="167344"/>
                          <a:pt x="3494389" y="213664"/>
                          <a:pt x="3495885" y="272205"/>
                        </a:cubicBezTo>
                        <a:cubicBezTo>
                          <a:pt x="3496571" y="298970"/>
                          <a:pt x="3489903" y="320125"/>
                          <a:pt x="3489960" y="322163"/>
                        </a:cubicBezTo>
                        <a:cubicBezTo>
                          <a:pt x="3496056" y="834380"/>
                          <a:pt x="3500981" y="1422206"/>
                          <a:pt x="3505905" y="1995754"/>
                        </a:cubicBezTo>
                        <a:cubicBezTo>
                          <a:pt x="3505943" y="1999392"/>
                          <a:pt x="3512716" y="2026129"/>
                          <a:pt x="3510334" y="2047541"/>
                        </a:cubicBezTo>
                        <a:cubicBezTo>
                          <a:pt x="3503571" y="2108406"/>
                          <a:pt x="3457137" y="2157355"/>
                          <a:pt x="3396711" y="2167309"/>
                        </a:cubicBezTo>
                        <a:cubicBezTo>
                          <a:pt x="3367964" y="2172042"/>
                          <a:pt x="3342294" y="2163632"/>
                          <a:pt x="3338465" y="2163356"/>
                        </a:cubicBezTo>
                        <a:cubicBezTo>
                          <a:pt x="3324606" y="2163813"/>
                          <a:pt x="3310223" y="2163308"/>
                          <a:pt x="3296327" y="2162813"/>
                        </a:cubicBezTo>
                        <a:cubicBezTo>
                          <a:pt x="2957218" y="2155545"/>
                          <a:pt x="2636625" y="2181425"/>
                          <a:pt x="2325891" y="2166613"/>
                        </a:cubicBezTo>
                        <a:cubicBezTo>
                          <a:pt x="2324910" y="2158784"/>
                          <a:pt x="2306546" y="2170757"/>
                          <a:pt x="2306850" y="2173014"/>
                        </a:cubicBezTo>
                        <a:cubicBezTo>
                          <a:pt x="2309955" y="2195922"/>
                          <a:pt x="2302279" y="2214771"/>
                          <a:pt x="2298554" y="2232669"/>
                        </a:cubicBezTo>
                        <a:cubicBezTo>
                          <a:pt x="2298154" y="2234584"/>
                          <a:pt x="2311041" y="2243442"/>
                          <a:pt x="2314328" y="2243375"/>
                        </a:cubicBezTo>
                        <a:cubicBezTo>
                          <a:pt x="2384955" y="2242746"/>
                          <a:pt x="2449325" y="2242251"/>
                          <a:pt x="2511124" y="2241880"/>
                        </a:cubicBezTo>
                        <a:cubicBezTo>
                          <a:pt x="2544928" y="2241708"/>
                          <a:pt x="2582980" y="2236070"/>
                          <a:pt x="2614032" y="2247309"/>
                        </a:cubicBezTo>
                        <a:cubicBezTo>
                          <a:pt x="2639711" y="2256586"/>
                          <a:pt x="2657589" y="2279513"/>
                          <a:pt x="2671029" y="2320632"/>
                        </a:cubicBezTo>
                        <a:cubicBezTo>
                          <a:pt x="2670858" y="2325271"/>
                          <a:pt x="2674906" y="2329434"/>
                          <a:pt x="2679564" y="2329338"/>
                        </a:cubicBezTo>
                        <a:cubicBezTo>
                          <a:pt x="2881075" y="2329510"/>
                          <a:pt x="3244663" y="2328310"/>
                          <a:pt x="3457309" y="2332910"/>
                        </a:cubicBezTo>
                        <a:cubicBezTo>
                          <a:pt x="3462004" y="2333053"/>
                          <a:pt x="3529880" y="2320737"/>
                          <a:pt x="3572732" y="2294944"/>
                        </a:cubicBezTo>
                        <a:cubicBezTo>
                          <a:pt x="3603451" y="2276455"/>
                          <a:pt x="3648009" y="2227602"/>
                          <a:pt x="3665373" y="2196226"/>
                        </a:cubicBezTo>
                        <a:cubicBezTo>
                          <a:pt x="3691700" y="2148659"/>
                          <a:pt x="3704939" y="2081802"/>
                          <a:pt x="3704863" y="2079288"/>
                        </a:cubicBezTo>
                        <a:cubicBezTo>
                          <a:pt x="3703853" y="1980914"/>
                          <a:pt x="3704339" y="1884549"/>
                          <a:pt x="3703311" y="178618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</p:grpSp>
            <p:sp>
              <p:nvSpPr>
                <p:cNvPr id="1162" name="Freihandform: Form 1161">
                  <a:extLst>
                    <a:ext uri="{FF2B5EF4-FFF2-40B4-BE49-F238E27FC236}">
                      <a16:creationId xmlns:a16="http://schemas.microsoft.com/office/drawing/2014/main" id="{7DDEFC06-0349-F819-081D-D6B1D55508C6}"/>
                    </a:ext>
                  </a:extLst>
                </p:cNvPr>
                <p:cNvSpPr/>
                <p:nvPr/>
              </p:nvSpPr>
              <p:spPr>
                <a:xfrm>
                  <a:off x="4365907" y="1224237"/>
                  <a:ext cx="3310970" cy="2018783"/>
                </a:xfrm>
                <a:custGeom>
                  <a:avLst/>
                  <a:gdLst>
                    <a:gd name="connsiteX0" fmla="*/ 3310328 w 3310970"/>
                    <a:gd name="connsiteY0" fmla="*/ 1832116 h 2018783"/>
                    <a:gd name="connsiteX1" fmla="*/ 3291087 w 3310970"/>
                    <a:gd name="connsiteY1" fmla="*/ 150430 h 2018783"/>
                    <a:gd name="connsiteX2" fmla="*/ 3192875 w 3310970"/>
                    <a:gd name="connsiteY2" fmla="*/ 4640 h 2018783"/>
                    <a:gd name="connsiteX3" fmla="*/ 2203704 w 3310970"/>
                    <a:gd name="connsiteY3" fmla="*/ 5650 h 2018783"/>
                    <a:gd name="connsiteX4" fmla="*/ 280035 w 3310970"/>
                    <a:gd name="connsiteY4" fmla="*/ 20833 h 2018783"/>
                    <a:gd name="connsiteX5" fmla="*/ 157525 w 3310970"/>
                    <a:gd name="connsiteY5" fmla="*/ 22861 h 2018783"/>
                    <a:gd name="connsiteX6" fmla="*/ 107918 w 3310970"/>
                    <a:gd name="connsiteY6" fmla="*/ 27919 h 2018783"/>
                    <a:gd name="connsiteX7" fmla="*/ 6677 w 3310970"/>
                    <a:gd name="connsiteY7" fmla="*/ 104862 h 2018783"/>
                    <a:gd name="connsiteX8" fmla="*/ 600 w 3310970"/>
                    <a:gd name="connsiteY8" fmla="*/ 172699 h 2018783"/>
                    <a:gd name="connsiteX9" fmla="*/ 3639 w 3310970"/>
                    <a:gd name="connsiteY9" fmla="*/ 1139592 h 2018783"/>
                    <a:gd name="connsiteX10" fmla="*/ 19841 w 3310970"/>
                    <a:gd name="connsiteY10" fmla="*/ 1879694 h 2018783"/>
                    <a:gd name="connsiteX11" fmla="*/ 31737 w 3310970"/>
                    <a:gd name="connsiteY11" fmla="*/ 1938672 h 2018783"/>
                    <a:gd name="connsiteX12" fmla="*/ 65275 w 3310970"/>
                    <a:gd name="connsiteY12" fmla="*/ 1977591 h 2018783"/>
                    <a:gd name="connsiteX13" fmla="*/ 155772 w 3310970"/>
                    <a:gd name="connsiteY13" fmla="*/ 2013939 h 2018783"/>
                    <a:gd name="connsiteX14" fmla="*/ 1000706 w 3310970"/>
                    <a:gd name="connsiteY14" fmla="*/ 2013129 h 2018783"/>
                    <a:gd name="connsiteX15" fmla="*/ 1019137 w 3310970"/>
                    <a:gd name="connsiteY15" fmla="*/ 2009291 h 2018783"/>
                    <a:gd name="connsiteX16" fmla="*/ 1017460 w 3310970"/>
                    <a:gd name="connsiteY16" fmla="*/ 1913012 h 2018783"/>
                    <a:gd name="connsiteX17" fmla="*/ 1033282 w 3310970"/>
                    <a:gd name="connsiteY17" fmla="*/ 1910288 h 2018783"/>
                    <a:gd name="connsiteX18" fmla="*/ 1339368 w 3310970"/>
                    <a:gd name="connsiteY18" fmla="*/ 1894171 h 2018783"/>
                    <a:gd name="connsiteX19" fmla="*/ 1471775 w 3310970"/>
                    <a:gd name="connsiteY19" fmla="*/ 1899201 h 2018783"/>
                    <a:gd name="connsiteX20" fmla="*/ 1493977 w 3310970"/>
                    <a:gd name="connsiteY20" fmla="*/ 1926280 h 2018783"/>
                    <a:gd name="connsiteX21" fmla="*/ 1507141 w 3310970"/>
                    <a:gd name="connsiteY21" fmla="*/ 2007281 h 2018783"/>
                    <a:gd name="connsiteX22" fmla="*/ 1542574 w 3310970"/>
                    <a:gd name="connsiteY22" fmla="*/ 2011329 h 2018783"/>
                    <a:gd name="connsiteX23" fmla="*/ 1704566 w 3310970"/>
                    <a:gd name="connsiteY23" fmla="*/ 2008290 h 2018783"/>
                    <a:gd name="connsiteX24" fmla="*/ 1703556 w 3310970"/>
                    <a:gd name="connsiteY24" fmla="*/ 1988040 h 2018783"/>
                    <a:gd name="connsiteX25" fmla="*/ 1680267 w 3310970"/>
                    <a:gd name="connsiteY25" fmla="*/ 1978925 h 2018783"/>
                    <a:gd name="connsiteX26" fmla="*/ 1672247 w 3310970"/>
                    <a:gd name="connsiteY26" fmla="*/ 1924013 h 2018783"/>
                    <a:gd name="connsiteX27" fmla="*/ 1749942 w 3310970"/>
                    <a:gd name="connsiteY27" fmla="*/ 1938348 h 2018783"/>
                    <a:gd name="connsiteX28" fmla="*/ 1771384 w 3310970"/>
                    <a:gd name="connsiteY28" fmla="*/ 1907040 h 2018783"/>
                    <a:gd name="connsiteX29" fmla="*/ 1856813 w 3310970"/>
                    <a:gd name="connsiteY29" fmla="*/ 1929595 h 2018783"/>
                    <a:gd name="connsiteX30" fmla="*/ 2106568 w 3310970"/>
                    <a:gd name="connsiteY30" fmla="*/ 2003347 h 2018783"/>
                    <a:gd name="connsiteX31" fmla="*/ 2133734 w 3310970"/>
                    <a:gd name="connsiteY31" fmla="*/ 2004919 h 2018783"/>
                    <a:gd name="connsiteX32" fmla="*/ 3166549 w 3310970"/>
                    <a:gd name="connsiteY32" fmla="*/ 1998156 h 2018783"/>
                    <a:gd name="connsiteX33" fmla="*/ 3216326 w 3310970"/>
                    <a:gd name="connsiteY33" fmla="*/ 1992212 h 2018783"/>
                    <a:gd name="connsiteX34" fmla="*/ 3310328 w 3310970"/>
                    <a:gd name="connsiteY34" fmla="*/ 1832116 h 2018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310970" h="2018783">
                      <a:moveTo>
                        <a:pt x="3310328" y="1832116"/>
                      </a:moveTo>
                      <a:cubicBezTo>
                        <a:pt x="3305003" y="1271132"/>
                        <a:pt x="3298003" y="651673"/>
                        <a:pt x="3291087" y="150430"/>
                      </a:cubicBezTo>
                      <a:cubicBezTo>
                        <a:pt x="3295726" y="88698"/>
                        <a:pt x="3256179" y="17489"/>
                        <a:pt x="3192875" y="4640"/>
                      </a:cubicBezTo>
                      <a:cubicBezTo>
                        <a:pt x="2866892" y="-6152"/>
                        <a:pt x="2528535" y="5202"/>
                        <a:pt x="2203704" y="5650"/>
                      </a:cubicBezTo>
                      <a:cubicBezTo>
                        <a:pt x="1574149" y="10641"/>
                        <a:pt x="907304" y="9812"/>
                        <a:pt x="280035" y="20833"/>
                      </a:cubicBezTo>
                      <a:cubicBezTo>
                        <a:pt x="234896" y="21557"/>
                        <a:pt x="197958" y="22519"/>
                        <a:pt x="157525" y="22861"/>
                      </a:cubicBezTo>
                      <a:cubicBezTo>
                        <a:pt x="142313" y="22757"/>
                        <a:pt x="122911" y="22528"/>
                        <a:pt x="107918" y="27919"/>
                      </a:cubicBezTo>
                      <a:cubicBezTo>
                        <a:pt x="69133" y="41245"/>
                        <a:pt x="21727" y="69734"/>
                        <a:pt x="6677" y="104862"/>
                      </a:cubicBezTo>
                      <a:cubicBezTo>
                        <a:pt x="-2019" y="124103"/>
                        <a:pt x="648" y="153630"/>
                        <a:pt x="600" y="172699"/>
                      </a:cubicBezTo>
                      <a:cubicBezTo>
                        <a:pt x="-762" y="519524"/>
                        <a:pt x="172" y="856661"/>
                        <a:pt x="3639" y="1139592"/>
                      </a:cubicBezTo>
                      <a:cubicBezTo>
                        <a:pt x="6667" y="1395985"/>
                        <a:pt x="12087" y="1630072"/>
                        <a:pt x="19841" y="1879694"/>
                      </a:cubicBezTo>
                      <a:cubicBezTo>
                        <a:pt x="20317" y="1896677"/>
                        <a:pt x="24222" y="1921375"/>
                        <a:pt x="31737" y="1938672"/>
                      </a:cubicBezTo>
                      <a:cubicBezTo>
                        <a:pt x="39557" y="1956217"/>
                        <a:pt x="54693" y="1962694"/>
                        <a:pt x="65275" y="1977591"/>
                      </a:cubicBezTo>
                      <a:cubicBezTo>
                        <a:pt x="91869" y="2017711"/>
                        <a:pt x="110690" y="2014453"/>
                        <a:pt x="155772" y="2013939"/>
                      </a:cubicBezTo>
                      <a:cubicBezTo>
                        <a:pt x="428130" y="2025864"/>
                        <a:pt x="721042" y="2011862"/>
                        <a:pt x="1000706" y="2013129"/>
                      </a:cubicBezTo>
                      <a:cubicBezTo>
                        <a:pt x="1004373" y="2013891"/>
                        <a:pt x="1015984" y="2011901"/>
                        <a:pt x="1019137" y="2009291"/>
                      </a:cubicBezTo>
                      <a:cubicBezTo>
                        <a:pt x="1024204" y="2005385"/>
                        <a:pt x="1016908" y="1918946"/>
                        <a:pt x="1017460" y="1913012"/>
                      </a:cubicBezTo>
                      <a:cubicBezTo>
                        <a:pt x="1022690" y="1915974"/>
                        <a:pt x="1028262" y="1911564"/>
                        <a:pt x="1033282" y="1910288"/>
                      </a:cubicBezTo>
                      <a:cubicBezTo>
                        <a:pt x="1130418" y="1879217"/>
                        <a:pt x="1239364" y="1890028"/>
                        <a:pt x="1339368" y="1894171"/>
                      </a:cubicBezTo>
                      <a:cubicBezTo>
                        <a:pt x="1382782" y="1896619"/>
                        <a:pt x="1427674" y="1899144"/>
                        <a:pt x="1471775" y="1899201"/>
                      </a:cubicBezTo>
                      <a:cubicBezTo>
                        <a:pt x="1473632" y="1899201"/>
                        <a:pt x="1492082" y="1917079"/>
                        <a:pt x="1493977" y="1926280"/>
                      </a:cubicBezTo>
                      <a:cubicBezTo>
                        <a:pt x="1497397" y="1943063"/>
                        <a:pt x="1507141" y="2007281"/>
                        <a:pt x="1507141" y="2007281"/>
                      </a:cubicBezTo>
                      <a:cubicBezTo>
                        <a:pt x="1508322" y="2014510"/>
                        <a:pt x="1540231" y="2011348"/>
                        <a:pt x="1542574" y="2011329"/>
                      </a:cubicBezTo>
                      <a:cubicBezTo>
                        <a:pt x="1591475" y="2011053"/>
                        <a:pt x="1655398" y="2008557"/>
                        <a:pt x="1704566" y="2008290"/>
                      </a:cubicBezTo>
                      <a:cubicBezTo>
                        <a:pt x="1708766" y="2008262"/>
                        <a:pt x="1707556" y="1989307"/>
                        <a:pt x="1703556" y="1988040"/>
                      </a:cubicBezTo>
                      <a:cubicBezTo>
                        <a:pt x="1697650" y="1986173"/>
                        <a:pt x="1684592" y="1981744"/>
                        <a:pt x="1680267" y="1978925"/>
                      </a:cubicBezTo>
                      <a:cubicBezTo>
                        <a:pt x="1668371" y="1971200"/>
                        <a:pt x="1663465" y="1922499"/>
                        <a:pt x="1672247" y="1924013"/>
                      </a:cubicBezTo>
                      <a:cubicBezTo>
                        <a:pt x="1698336" y="1929300"/>
                        <a:pt x="1723920" y="1933443"/>
                        <a:pt x="1749942" y="1938348"/>
                      </a:cubicBezTo>
                      <a:cubicBezTo>
                        <a:pt x="1754477" y="1939206"/>
                        <a:pt x="1770202" y="1909840"/>
                        <a:pt x="1771384" y="1907040"/>
                      </a:cubicBezTo>
                      <a:cubicBezTo>
                        <a:pt x="1799949" y="1907716"/>
                        <a:pt x="1829381" y="1922251"/>
                        <a:pt x="1856813" y="1929595"/>
                      </a:cubicBezTo>
                      <a:cubicBezTo>
                        <a:pt x="1940071" y="1954836"/>
                        <a:pt x="2023148" y="1978268"/>
                        <a:pt x="2106568" y="2003347"/>
                      </a:cubicBezTo>
                      <a:cubicBezTo>
                        <a:pt x="2108768" y="2007014"/>
                        <a:pt x="2124046" y="2005309"/>
                        <a:pt x="2133734" y="2004919"/>
                      </a:cubicBezTo>
                      <a:cubicBezTo>
                        <a:pt x="2205152" y="2004623"/>
                        <a:pt x="3068279" y="2007814"/>
                        <a:pt x="3166549" y="1998156"/>
                      </a:cubicBezTo>
                      <a:cubicBezTo>
                        <a:pt x="3184046" y="1996108"/>
                        <a:pt x="3199867" y="1995279"/>
                        <a:pt x="3216326" y="1992212"/>
                      </a:cubicBezTo>
                      <a:cubicBezTo>
                        <a:pt x="3280696" y="1959161"/>
                        <a:pt x="3316272" y="1902163"/>
                        <a:pt x="3310328" y="18321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grpSp>
              <p:nvGrpSpPr>
                <p:cNvPr id="1163" name="Grafik 6" descr="Klassenraum mit Whiteboard und Büchern">
                  <a:extLst>
                    <a:ext uri="{FF2B5EF4-FFF2-40B4-BE49-F238E27FC236}">
                      <a16:creationId xmlns:a16="http://schemas.microsoft.com/office/drawing/2014/main" id="{7AB7AA23-9363-78F3-EA18-A8A805020939}"/>
                    </a:ext>
                  </a:extLst>
                </p:cNvPr>
                <p:cNvGrpSpPr/>
                <p:nvPr/>
              </p:nvGrpSpPr>
              <p:grpSpPr>
                <a:xfrm>
                  <a:off x="4153702" y="1047559"/>
                  <a:ext cx="3738370" cy="2378826"/>
                  <a:chOff x="4153702" y="1047559"/>
                  <a:chExt cx="3738370" cy="2378826"/>
                </a:xfrm>
                <a:solidFill>
                  <a:srgbClr val="000000"/>
                </a:solidFill>
              </p:grpSpPr>
              <p:sp>
                <p:nvSpPr>
                  <p:cNvPr id="1164" name="Freihandform: Form 1163">
                    <a:extLst>
                      <a:ext uri="{FF2B5EF4-FFF2-40B4-BE49-F238E27FC236}">
                        <a16:creationId xmlns:a16="http://schemas.microsoft.com/office/drawing/2014/main" id="{1503E128-DA16-BA42-2E62-9AE2F7239D78}"/>
                      </a:ext>
                    </a:extLst>
                  </p:cNvPr>
                  <p:cNvSpPr/>
                  <p:nvPr/>
                </p:nvSpPr>
                <p:spPr>
                  <a:xfrm>
                    <a:off x="4153702" y="1047559"/>
                    <a:ext cx="3738370" cy="2378826"/>
                  </a:xfrm>
                  <a:custGeom>
                    <a:avLst/>
                    <a:gdLst>
                      <a:gd name="connsiteX0" fmla="*/ 3736122 w 3738370"/>
                      <a:gd name="connsiteY0" fmla="*/ 2036055 h 2378826"/>
                      <a:gd name="connsiteX1" fmla="*/ 3734722 w 3738370"/>
                      <a:gd name="connsiteY1" fmla="*/ 1901161 h 2378826"/>
                      <a:gd name="connsiteX2" fmla="*/ 3727996 w 3738370"/>
                      <a:gd name="connsiteY2" fmla="*/ 1224477 h 2378826"/>
                      <a:gd name="connsiteX3" fmla="*/ 3723177 w 3738370"/>
                      <a:gd name="connsiteY3" fmla="*/ 533743 h 2378826"/>
                      <a:gd name="connsiteX4" fmla="*/ 3722949 w 3738370"/>
                      <a:gd name="connsiteY4" fmla="*/ 258242 h 2378826"/>
                      <a:gd name="connsiteX5" fmla="*/ 3704689 w 3738370"/>
                      <a:gd name="connsiteY5" fmla="*/ 116491 h 2378826"/>
                      <a:gd name="connsiteX6" fmla="*/ 3580217 w 3738370"/>
                      <a:gd name="connsiteY6" fmla="*/ 6248 h 2378826"/>
                      <a:gd name="connsiteX7" fmla="*/ 3482509 w 3738370"/>
                      <a:gd name="connsiteY7" fmla="*/ 810 h 2378826"/>
                      <a:gd name="connsiteX8" fmla="*/ 3388716 w 3738370"/>
                      <a:gd name="connsiteY8" fmla="*/ 343 h 2378826"/>
                      <a:gd name="connsiteX9" fmla="*/ 3167231 w 3738370"/>
                      <a:gd name="connsiteY9" fmla="*/ 0 h 2378826"/>
                      <a:gd name="connsiteX10" fmla="*/ 2611609 w 3738370"/>
                      <a:gd name="connsiteY10" fmla="*/ 1210 h 2378826"/>
                      <a:gd name="connsiteX11" fmla="*/ 1968510 w 3738370"/>
                      <a:gd name="connsiteY11" fmla="*/ 4181 h 2378826"/>
                      <a:gd name="connsiteX12" fmla="*/ 1310895 w 3738370"/>
                      <a:gd name="connsiteY12" fmla="*/ 8039 h 2378826"/>
                      <a:gd name="connsiteX13" fmla="*/ 719020 w 3738370"/>
                      <a:gd name="connsiteY13" fmla="*/ 11859 h 2378826"/>
                      <a:gd name="connsiteX14" fmla="*/ 264449 w 3738370"/>
                      <a:gd name="connsiteY14" fmla="*/ 14764 h 2378826"/>
                      <a:gd name="connsiteX15" fmla="*/ 178810 w 3738370"/>
                      <a:gd name="connsiteY15" fmla="*/ 15497 h 2378826"/>
                      <a:gd name="connsiteX16" fmla="*/ 35735 w 3738370"/>
                      <a:gd name="connsiteY16" fmla="*/ 84344 h 2378826"/>
                      <a:gd name="connsiteX17" fmla="*/ 2312 w 3738370"/>
                      <a:gd name="connsiteY17" fmla="*/ 152791 h 2378826"/>
                      <a:gd name="connsiteX18" fmla="*/ 388 w 3738370"/>
                      <a:gd name="connsiteY18" fmla="*/ 208083 h 2378826"/>
                      <a:gd name="connsiteX19" fmla="*/ 16 w 3738370"/>
                      <a:gd name="connsiteY19" fmla="*/ 322583 h 2378826"/>
                      <a:gd name="connsiteX20" fmla="*/ 2712 w 3738370"/>
                      <a:gd name="connsiteY20" fmla="*/ 927316 h 2378826"/>
                      <a:gd name="connsiteX21" fmla="*/ 9065 w 3738370"/>
                      <a:gd name="connsiteY21" fmla="*/ 1611582 h 2378826"/>
                      <a:gd name="connsiteX22" fmla="*/ 14999 w 3738370"/>
                      <a:gd name="connsiteY22" fmla="*/ 2155679 h 2378826"/>
                      <a:gd name="connsiteX23" fmla="*/ 16485 w 3738370"/>
                      <a:gd name="connsiteY23" fmla="*/ 2208076 h 2378826"/>
                      <a:gd name="connsiteX24" fmla="*/ 42927 w 3738370"/>
                      <a:gd name="connsiteY24" fmla="*/ 2281828 h 2378826"/>
                      <a:gd name="connsiteX25" fmla="*/ 156588 w 3738370"/>
                      <a:gd name="connsiteY25" fmla="*/ 2377259 h 2378826"/>
                      <a:gd name="connsiteX26" fmla="*/ 240303 w 3738370"/>
                      <a:gd name="connsiteY26" fmla="*/ 2377478 h 2378826"/>
                      <a:gd name="connsiteX27" fmla="*/ 334144 w 3738370"/>
                      <a:gd name="connsiteY27" fmla="*/ 2376850 h 2378826"/>
                      <a:gd name="connsiteX28" fmla="*/ 825929 w 3738370"/>
                      <a:gd name="connsiteY28" fmla="*/ 2373354 h 2378826"/>
                      <a:gd name="connsiteX29" fmla="*/ 1447512 w 3738370"/>
                      <a:gd name="connsiteY29" fmla="*/ 2368991 h 2378826"/>
                      <a:gd name="connsiteX30" fmla="*/ 2115690 w 3738370"/>
                      <a:gd name="connsiteY30" fmla="*/ 2363829 h 2378826"/>
                      <a:gd name="connsiteX31" fmla="*/ 2754056 w 3738370"/>
                      <a:gd name="connsiteY31" fmla="*/ 2359219 h 2378826"/>
                      <a:gd name="connsiteX32" fmla="*/ 3284132 w 3738370"/>
                      <a:gd name="connsiteY32" fmla="*/ 2354418 h 2378826"/>
                      <a:gd name="connsiteX33" fmla="*/ 3413329 w 3738370"/>
                      <a:gd name="connsiteY33" fmla="*/ 2353199 h 2378826"/>
                      <a:gd name="connsiteX34" fmla="*/ 3435665 w 3738370"/>
                      <a:gd name="connsiteY34" fmla="*/ 2357380 h 2378826"/>
                      <a:gd name="connsiteX35" fmla="*/ 3620488 w 3738370"/>
                      <a:gd name="connsiteY35" fmla="*/ 2317861 h 2378826"/>
                      <a:gd name="connsiteX36" fmla="*/ 3647139 w 3738370"/>
                      <a:gd name="connsiteY36" fmla="*/ 2298011 h 2378826"/>
                      <a:gd name="connsiteX37" fmla="*/ 3734864 w 3738370"/>
                      <a:gd name="connsiteY37" fmla="*/ 2160918 h 2378826"/>
                      <a:gd name="connsiteX38" fmla="*/ 3736122 w 3738370"/>
                      <a:gd name="connsiteY38" fmla="*/ 2036055 h 2378826"/>
                      <a:gd name="connsiteX39" fmla="*/ 3683534 w 3738370"/>
                      <a:gd name="connsiteY39" fmla="*/ 2075564 h 2378826"/>
                      <a:gd name="connsiteX40" fmla="*/ 3627699 w 3738370"/>
                      <a:gd name="connsiteY40" fmla="*/ 2037845 h 2378826"/>
                      <a:gd name="connsiteX41" fmla="*/ 3566005 w 3738370"/>
                      <a:gd name="connsiteY41" fmla="*/ 2021234 h 2378826"/>
                      <a:gd name="connsiteX42" fmla="*/ 3537687 w 3738370"/>
                      <a:gd name="connsiteY42" fmla="*/ 2025034 h 2378826"/>
                      <a:gd name="connsiteX43" fmla="*/ 3537735 w 3738370"/>
                      <a:gd name="connsiteY43" fmla="*/ 2013309 h 2378826"/>
                      <a:gd name="connsiteX44" fmla="*/ 3533305 w 3738370"/>
                      <a:gd name="connsiteY44" fmla="*/ 1543745 h 2378826"/>
                      <a:gd name="connsiteX45" fmla="*/ 3523028 w 3738370"/>
                      <a:gd name="connsiteY45" fmla="*/ 597998 h 2378826"/>
                      <a:gd name="connsiteX46" fmla="*/ 3519914 w 3738370"/>
                      <a:gd name="connsiteY46" fmla="*/ 359912 h 2378826"/>
                      <a:gd name="connsiteX47" fmla="*/ 3519961 w 3738370"/>
                      <a:gd name="connsiteY47" fmla="*/ 338147 h 2378826"/>
                      <a:gd name="connsiteX48" fmla="*/ 3561100 w 3738370"/>
                      <a:gd name="connsiteY48" fmla="*/ 342738 h 2378826"/>
                      <a:gd name="connsiteX49" fmla="*/ 3622621 w 3738370"/>
                      <a:gd name="connsiteY49" fmla="*/ 335566 h 2378826"/>
                      <a:gd name="connsiteX50" fmla="*/ 3679381 w 3738370"/>
                      <a:gd name="connsiteY50" fmla="*/ 312496 h 2378826"/>
                      <a:gd name="connsiteX51" fmla="*/ 3690563 w 3738370"/>
                      <a:gd name="connsiteY51" fmla="*/ 304152 h 2378826"/>
                      <a:gd name="connsiteX52" fmla="*/ 3692649 w 3738370"/>
                      <a:gd name="connsiteY52" fmla="*/ 847858 h 2378826"/>
                      <a:gd name="connsiteX53" fmla="*/ 3698821 w 3738370"/>
                      <a:gd name="connsiteY53" fmla="*/ 1549403 h 2378826"/>
                      <a:gd name="connsiteX54" fmla="*/ 3704442 w 3738370"/>
                      <a:gd name="connsiteY54" fmla="*/ 2096338 h 2378826"/>
                      <a:gd name="connsiteX55" fmla="*/ 3683534 w 3738370"/>
                      <a:gd name="connsiteY55" fmla="*/ 2075564 h 2378826"/>
                      <a:gd name="connsiteX56" fmla="*/ 995893 w 3738370"/>
                      <a:gd name="connsiteY56" fmla="*/ 42367 h 2378826"/>
                      <a:gd name="connsiteX57" fmla="*/ 1618619 w 3738370"/>
                      <a:gd name="connsiteY57" fmla="*/ 38481 h 2378826"/>
                      <a:gd name="connsiteX58" fmla="*/ 2265814 w 3738370"/>
                      <a:gd name="connsiteY58" fmla="*/ 34985 h 2378826"/>
                      <a:gd name="connsiteX59" fmla="*/ 2868375 w 3738370"/>
                      <a:gd name="connsiteY59" fmla="*/ 32728 h 2378826"/>
                      <a:gd name="connsiteX60" fmla="*/ 3356541 w 3738370"/>
                      <a:gd name="connsiteY60" fmla="*/ 32547 h 2378826"/>
                      <a:gd name="connsiteX61" fmla="*/ 3382306 w 3738370"/>
                      <a:gd name="connsiteY61" fmla="*/ 32652 h 2378826"/>
                      <a:gd name="connsiteX62" fmla="*/ 3363208 w 3738370"/>
                      <a:gd name="connsiteY62" fmla="*/ 102213 h 2378826"/>
                      <a:gd name="connsiteX63" fmla="*/ 3357664 w 3738370"/>
                      <a:gd name="connsiteY63" fmla="*/ 145694 h 2378826"/>
                      <a:gd name="connsiteX64" fmla="*/ 3358722 w 3738370"/>
                      <a:gd name="connsiteY64" fmla="*/ 167821 h 2378826"/>
                      <a:gd name="connsiteX65" fmla="*/ 3259157 w 3738370"/>
                      <a:gd name="connsiteY65" fmla="*/ 165706 h 2378826"/>
                      <a:gd name="connsiteX66" fmla="*/ 3027519 w 3738370"/>
                      <a:gd name="connsiteY66" fmla="*/ 164116 h 2378826"/>
                      <a:gd name="connsiteX67" fmla="*/ 2089335 w 3738370"/>
                      <a:gd name="connsiteY67" fmla="*/ 169507 h 2378826"/>
                      <a:gd name="connsiteX68" fmla="*/ 1146607 w 3738370"/>
                      <a:gd name="connsiteY68" fmla="*/ 173898 h 2378826"/>
                      <a:gd name="connsiteX69" fmla="*/ 671805 w 3738370"/>
                      <a:gd name="connsiteY69" fmla="*/ 178670 h 2378826"/>
                      <a:gd name="connsiteX70" fmla="*/ 437528 w 3738370"/>
                      <a:gd name="connsiteY70" fmla="*/ 182518 h 2378826"/>
                      <a:gd name="connsiteX71" fmla="*/ 381416 w 3738370"/>
                      <a:gd name="connsiteY71" fmla="*/ 183623 h 2378826"/>
                      <a:gd name="connsiteX72" fmla="*/ 361747 w 3738370"/>
                      <a:gd name="connsiteY72" fmla="*/ 183442 h 2378826"/>
                      <a:gd name="connsiteX73" fmla="*/ 365272 w 3738370"/>
                      <a:gd name="connsiteY73" fmla="*/ 97574 h 2378826"/>
                      <a:gd name="connsiteX74" fmla="*/ 347822 w 3738370"/>
                      <a:gd name="connsiteY74" fmla="*/ 46549 h 2378826"/>
                      <a:gd name="connsiteX75" fmla="*/ 472028 w 3738370"/>
                      <a:gd name="connsiteY75" fmla="*/ 45777 h 2378826"/>
                      <a:gd name="connsiteX76" fmla="*/ 995893 w 3738370"/>
                      <a:gd name="connsiteY76" fmla="*/ 42367 h 2378826"/>
                      <a:gd name="connsiteX77" fmla="*/ 44127 w 3738370"/>
                      <a:gd name="connsiteY77" fmla="*/ 1922869 h 2378826"/>
                      <a:gd name="connsiteX78" fmla="*/ 38164 w 3738370"/>
                      <a:gd name="connsiteY78" fmla="*/ 1295829 h 2378826"/>
                      <a:gd name="connsiteX79" fmla="*/ 33116 w 3738370"/>
                      <a:gd name="connsiteY79" fmla="*/ 630393 h 2378826"/>
                      <a:gd name="connsiteX80" fmla="*/ 32363 w 3738370"/>
                      <a:gd name="connsiteY80" fmla="*/ 412671 h 2378826"/>
                      <a:gd name="connsiteX81" fmla="*/ 60900 w 3738370"/>
                      <a:gd name="connsiteY81" fmla="*/ 431216 h 2378826"/>
                      <a:gd name="connsiteX82" fmla="*/ 110754 w 3738370"/>
                      <a:gd name="connsiteY82" fmla="*/ 433969 h 2378826"/>
                      <a:gd name="connsiteX83" fmla="*/ 199003 w 3738370"/>
                      <a:gd name="connsiteY83" fmla="*/ 411651 h 2378826"/>
                      <a:gd name="connsiteX84" fmla="*/ 198536 w 3738370"/>
                      <a:gd name="connsiteY84" fmla="*/ 632365 h 2378826"/>
                      <a:gd name="connsiteX85" fmla="*/ 199984 w 3738370"/>
                      <a:gd name="connsiteY85" fmla="*/ 1099404 h 2378826"/>
                      <a:gd name="connsiteX86" fmla="*/ 216053 w 3738370"/>
                      <a:gd name="connsiteY86" fmla="*/ 2004308 h 2378826"/>
                      <a:gd name="connsiteX87" fmla="*/ 111364 w 3738370"/>
                      <a:gd name="connsiteY87" fmla="*/ 2019786 h 2378826"/>
                      <a:gd name="connsiteX88" fmla="*/ 47165 w 3738370"/>
                      <a:gd name="connsiteY88" fmla="*/ 2097929 h 2378826"/>
                      <a:gd name="connsiteX89" fmla="*/ 45793 w 3738370"/>
                      <a:gd name="connsiteY89" fmla="*/ 2099634 h 2378826"/>
                      <a:gd name="connsiteX90" fmla="*/ 44127 w 3738370"/>
                      <a:gd name="connsiteY90" fmla="*/ 1922869 h 2378826"/>
                      <a:gd name="connsiteX91" fmla="*/ 593691 w 3738370"/>
                      <a:gd name="connsiteY91" fmla="*/ 2344598 h 2378826"/>
                      <a:gd name="connsiteX92" fmla="*/ 371320 w 3738370"/>
                      <a:gd name="connsiteY92" fmla="*/ 2345884 h 2378826"/>
                      <a:gd name="connsiteX93" fmla="*/ 394589 w 3738370"/>
                      <a:gd name="connsiteY93" fmla="*/ 2276580 h 2378826"/>
                      <a:gd name="connsiteX94" fmla="*/ 385017 w 3738370"/>
                      <a:gd name="connsiteY94" fmla="*/ 2212448 h 2378826"/>
                      <a:gd name="connsiteX95" fmla="*/ 383216 w 3738370"/>
                      <a:gd name="connsiteY95" fmla="*/ 2209333 h 2378826"/>
                      <a:gd name="connsiteX96" fmla="*/ 404400 w 3738370"/>
                      <a:gd name="connsiteY96" fmla="*/ 2210143 h 2378826"/>
                      <a:gd name="connsiteX97" fmla="*/ 522234 w 3738370"/>
                      <a:gd name="connsiteY97" fmla="*/ 2212943 h 2378826"/>
                      <a:gd name="connsiteX98" fmla="*/ 985282 w 3738370"/>
                      <a:gd name="connsiteY98" fmla="*/ 2209371 h 2378826"/>
                      <a:gd name="connsiteX99" fmla="*/ 1212996 w 3738370"/>
                      <a:gd name="connsiteY99" fmla="*/ 2207933 h 2378826"/>
                      <a:gd name="connsiteX100" fmla="*/ 1221302 w 3738370"/>
                      <a:gd name="connsiteY100" fmla="*/ 2205628 h 2378826"/>
                      <a:gd name="connsiteX101" fmla="*/ 1222884 w 3738370"/>
                      <a:gd name="connsiteY101" fmla="*/ 2217610 h 2378826"/>
                      <a:gd name="connsiteX102" fmla="*/ 1226560 w 3738370"/>
                      <a:gd name="connsiteY102" fmla="*/ 2242737 h 2378826"/>
                      <a:gd name="connsiteX103" fmla="*/ 1234647 w 3738370"/>
                      <a:gd name="connsiteY103" fmla="*/ 2265845 h 2378826"/>
                      <a:gd name="connsiteX104" fmla="*/ 1234066 w 3738370"/>
                      <a:gd name="connsiteY104" fmla="*/ 2265855 h 2378826"/>
                      <a:gd name="connsiteX105" fmla="*/ 1163800 w 3738370"/>
                      <a:gd name="connsiteY105" fmla="*/ 2268103 h 2378826"/>
                      <a:gd name="connsiteX106" fmla="*/ 1125967 w 3738370"/>
                      <a:gd name="connsiteY106" fmla="*/ 2279952 h 2378826"/>
                      <a:gd name="connsiteX107" fmla="*/ 1107593 w 3738370"/>
                      <a:gd name="connsiteY107" fmla="*/ 2315832 h 2378826"/>
                      <a:gd name="connsiteX108" fmla="*/ 1106098 w 3738370"/>
                      <a:gd name="connsiteY108" fmla="*/ 2341607 h 2378826"/>
                      <a:gd name="connsiteX109" fmla="*/ 593691 w 3738370"/>
                      <a:gd name="connsiteY109" fmla="*/ 2344598 h 2378826"/>
                      <a:gd name="connsiteX110" fmla="*/ 1688056 w 3738370"/>
                      <a:gd name="connsiteY110" fmla="*/ 2093500 h 2378826"/>
                      <a:gd name="connsiteX111" fmla="*/ 1695409 w 3738370"/>
                      <a:gd name="connsiteY111" fmla="*/ 2129847 h 2378826"/>
                      <a:gd name="connsiteX112" fmla="*/ 1704658 w 3738370"/>
                      <a:gd name="connsiteY112" fmla="*/ 2177053 h 2378826"/>
                      <a:gd name="connsiteX113" fmla="*/ 1729518 w 3738370"/>
                      <a:gd name="connsiteY113" fmla="*/ 2257463 h 2378826"/>
                      <a:gd name="connsiteX114" fmla="*/ 1728775 w 3738370"/>
                      <a:gd name="connsiteY114" fmla="*/ 2257473 h 2378826"/>
                      <a:gd name="connsiteX115" fmla="*/ 1333545 w 3738370"/>
                      <a:gd name="connsiteY115" fmla="*/ 2264236 h 2378826"/>
                      <a:gd name="connsiteX116" fmla="*/ 1254764 w 3738370"/>
                      <a:gd name="connsiteY116" fmla="*/ 2265502 h 2378826"/>
                      <a:gd name="connsiteX117" fmla="*/ 1255887 w 3738370"/>
                      <a:gd name="connsiteY117" fmla="*/ 2263616 h 2378826"/>
                      <a:gd name="connsiteX118" fmla="*/ 1252964 w 3738370"/>
                      <a:gd name="connsiteY118" fmla="*/ 2212991 h 2378826"/>
                      <a:gd name="connsiteX119" fmla="*/ 1248058 w 3738370"/>
                      <a:gd name="connsiteY119" fmla="*/ 2168347 h 2378826"/>
                      <a:gd name="connsiteX120" fmla="*/ 1241124 w 3738370"/>
                      <a:gd name="connsiteY120" fmla="*/ 2104949 h 2378826"/>
                      <a:gd name="connsiteX121" fmla="*/ 1251696 w 3738370"/>
                      <a:gd name="connsiteY121" fmla="*/ 2101520 h 2378826"/>
                      <a:gd name="connsiteX122" fmla="*/ 1292473 w 3738370"/>
                      <a:gd name="connsiteY122" fmla="*/ 2093014 h 2378826"/>
                      <a:gd name="connsiteX123" fmla="*/ 1384142 w 3738370"/>
                      <a:gd name="connsiteY123" fmla="*/ 2084899 h 2378826"/>
                      <a:gd name="connsiteX124" fmla="*/ 1588139 w 3738370"/>
                      <a:gd name="connsiteY124" fmla="*/ 2090557 h 2378826"/>
                      <a:gd name="connsiteX125" fmla="*/ 1683998 w 3738370"/>
                      <a:gd name="connsiteY125" fmla="*/ 2093976 h 2378826"/>
                      <a:gd name="connsiteX126" fmla="*/ 1688056 w 3738370"/>
                      <a:gd name="connsiteY126" fmla="*/ 2093500 h 2378826"/>
                      <a:gd name="connsiteX127" fmla="*/ 1756141 w 3738370"/>
                      <a:gd name="connsiteY127" fmla="*/ 2242166 h 2378826"/>
                      <a:gd name="connsiteX128" fmla="*/ 1741196 w 3738370"/>
                      <a:gd name="connsiteY128" fmla="*/ 2201752 h 2378826"/>
                      <a:gd name="connsiteX129" fmla="*/ 1748178 w 3738370"/>
                      <a:gd name="connsiteY129" fmla="*/ 2203285 h 2378826"/>
                      <a:gd name="connsiteX130" fmla="*/ 1979635 w 3738370"/>
                      <a:gd name="connsiteY130" fmla="*/ 2201913 h 2378826"/>
                      <a:gd name="connsiteX131" fmla="*/ 1985264 w 3738370"/>
                      <a:gd name="connsiteY131" fmla="*/ 2200894 h 2378826"/>
                      <a:gd name="connsiteX132" fmla="*/ 2136903 w 3738370"/>
                      <a:gd name="connsiteY132" fmla="*/ 2252291 h 2378826"/>
                      <a:gd name="connsiteX133" fmla="*/ 2125806 w 3738370"/>
                      <a:gd name="connsiteY133" fmla="*/ 2252405 h 2378826"/>
                      <a:gd name="connsiteX134" fmla="*/ 1756064 w 3738370"/>
                      <a:gd name="connsiteY134" fmla="*/ 2257101 h 2378826"/>
                      <a:gd name="connsiteX135" fmla="*/ 1756141 w 3738370"/>
                      <a:gd name="connsiteY135" fmla="*/ 2242166 h 2378826"/>
                      <a:gd name="connsiteX136" fmla="*/ 2299866 w 3738370"/>
                      <a:gd name="connsiteY136" fmla="*/ 2192750 h 2378826"/>
                      <a:gd name="connsiteX137" fmla="*/ 2299180 w 3738370"/>
                      <a:gd name="connsiteY137" fmla="*/ 2242509 h 2378826"/>
                      <a:gd name="connsiteX138" fmla="*/ 2299513 w 3738370"/>
                      <a:gd name="connsiteY138" fmla="*/ 2250681 h 2378826"/>
                      <a:gd name="connsiteX139" fmla="*/ 2188976 w 3738370"/>
                      <a:gd name="connsiteY139" fmla="*/ 2251758 h 2378826"/>
                      <a:gd name="connsiteX140" fmla="*/ 2178965 w 3738370"/>
                      <a:gd name="connsiteY140" fmla="*/ 2232346 h 2378826"/>
                      <a:gd name="connsiteX141" fmla="*/ 1984721 w 3738370"/>
                      <a:gd name="connsiteY141" fmla="*/ 2167814 h 2378826"/>
                      <a:gd name="connsiteX142" fmla="*/ 1987217 w 3738370"/>
                      <a:gd name="connsiteY142" fmla="*/ 2138953 h 2378826"/>
                      <a:gd name="connsiteX143" fmla="*/ 1990170 w 3738370"/>
                      <a:gd name="connsiteY143" fmla="*/ 2116931 h 2378826"/>
                      <a:gd name="connsiteX144" fmla="*/ 1994361 w 3738370"/>
                      <a:gd name="connsiteY144" fmla="*/ 2094424 h 2378826"/>
                      <a:gd name="connsiteX145" fmla="*/ 2014087 w 3738370"/>
                      <a:gd name="connsiteY145" fmla="*/ 2103377 h 2378826"/>
                      <a:gd name="connsiteX146" fmla="*/ 2054073 w 3738370"/>
                      <a:gd name="connsiteY146" fmla="*/ 2118312 h 2378826"/>
                      <a:gd name="connsiteX147" fmla="*/ 2123348 w 3738370"/>
                      <a:gd name="connsiteY147" fmla="*/ 2140972 h 2378826"/>
                      <a:gd name="connsiteX148" fmla="*/ 2237611 w 3738370"/>
                      <a:gd name="connsiteY148" fmla="*/ 2175653 h 2378826"/>
                      <a:gd name="connsiteX149" fmla="*/ 2299866 w 3738370"/>
                      <a:gd name="connsiteY149" fmla="*/ 2192750 h 2378826"/>
                      <a:gd name="connsiteX150" fmla="*/ 1925962 w 3738370"/>
                      <a:gd name="connsiteY150" fmla="*/ 2149202 h 2378826"/>
                      <a:gd name="connsiteX151" fmla="*/ 1960500 w 3738370"/>
                      <a:gd name="connsiteY151" fmla="*/ 2141068 h 2378826"/>
                      <a:gd name="connsiteX152" fmla="*/ 1959966 w 3738370"/>
                      <a:gd name="connsiteY152" fmla="*/ 2160137 h 2378826"/>
                      <a:gd name="connsiteX153" fmla="*/ 1956289 w 3738370"/>
                      <a:gd name="connsiteY153" fmla="*/ 2158013 h 2378826"/>
                      <a:gd name="connsiteX154" fmla="*/ 1901349 w 3738370"/>
                      <a:gd name="connsiteY154" fmla="*/ 2146030 h 2378826"/>
                      <a:gd name="connsiteX155" fmla="*/ 1897673 w 3738370"/>
                      <a:gd name="connsiteY155" fmla="*/ 2143944 h 2378826"/>
                      <a:gd name="connsiteX156" fmla="*/ 1925962 w 3738370"/>
                      <a:gd name="connsiteY156" fmla="*/ 2149202 h 2378826"/>
                      <a:gd name="connsiteX157" fmla="*/ 2452818 w 3738370"/>
                      <a:gd name="connsiteY157" fmla="*/ 2336406 h 2378826"/>
                      <a:gd name="connsiteX158" fmla="*/ 1802346 w 3738370"/>
                      <a:gd name="connsiteY158" fmla="*/ 2338273 h 2378826"/>
                      <a:gd name="connsiteX159" fmla="*/ 1156218 w 3738370"/>
                      <a:gd name="connsiteY159" fmla="*/ 2341302 h 2378826"/>
                      <a:gd name="connsiteX160" fmla="*/ 1116594 w 3738370"/>
                      <a:gd name="connsiteY160" fmla="*/ 2341531 h 2378826"/>
                      <a:gd name="connsiteX161" fmla="*/ 1126967 w 3738370"/>
                      <a:gd name="connsiteY161" fmla="*/ 2296916 h 2378826"/>
                      <a:gd name="connsiteX162" fmla="*/ 1158418 w 3738370"/>
                      <a:gd name="connsiteY162" fmla="*/ 2282143 h 2378826"/>
                      <a:gd name="connsiteX163" fmla="*/ 1217168 w 3738370"/>
                      <a:gd name="connsiteY163" fmla="*/ 2280419 h 2378826"/>
                      <a:gd name="connsiteX164" fmla="*/ 1312895 w 3738370"/>
                      <a:gd name="connsiteY164" fmla="*/ 2279723 h 2378826"/>
                      <a:gd name="connsiteX165" fmla="*/ 1692923 w 3738370"/>
                      <a:gd name="connsiteY165" fmla="*/ 2275094 h 2378826"/>
                      <a:gd name="connsiteX166" fmla="*/ 2072866 w 3738370"/>
                      <a:gd name="connsiteY166" fmla="*/ 2270065 h 2378826"/>
                      <a:gd name="connsiteX167" fmla="*/ 2455476 w 3738370"/>
                      <a:gd name="connsiteY167" fmla="*/ 2267484 h 2378826"/>
                      <a:gd name="connsiteX168" fmla="*/ 2542363 w 3738370"/>
                      <a:gd name="connsiteY168" fmla="*/ 2267207 h 2378826"/>
                      <a:gd name="connsiteX169" fmla="*/ 2597017 w 3738370"/>
                      <a:gd name="connsiteY169" fmla="*/ 2267350 h 2378826"/>
                      <a:gd name="connsiteX170" fmla="*/ 2634793 w 3738370"/>
                      <a:gd name="connsiteY170" fmla="*/ 2276875 h 2378826"/>
                      <a:gd name="connsiteX171" fmla="*/ 2663521 w 3738370"/>
                      <a:gd name="connsiteY171" fmla="*/ 2309317 h 2378826"/>
                      <a:gd name="connsiteX172" fmla="*/ 2675513 w 3738370"/>
                      <a:gd name="connsiteY172" fmla="*/ 2336340 h 2378826"/>
                      <a:gd name="connsiteX173" fmla="*/ 2452818 w 3738370"/>
                      <a:gd name="connsiteY173" fmla="*/ 2336406 h 2378826"/>
                      <a:gd name="connsiteX174" fmla="*/ 3037558 w 3738370"/>
                      <a:gd name="connsiteY174" fmla="*/ 2337206 h 2378826"/>
                      <a:gd name="connsiteX175" fmla="*/ 2694182 w 3738370"/>
                      <a:gd name="connsiteY175" fmla="*/ 2336359 h 2378826"/>
                      <a:gd name="connsiteX176" fmla="*/ 2693667 w 3738370"/>
                      <a:gd name="connsiteY176" fmla="*/ 2333149 h 2378826"/>
                      <a:gd name="connsiteX177" fmla="*/ 2631545 w 3738370"/>
                      <a:gd name="connsiteY177" fmla="*/ 2254853 h 2378826"/>
                      <a:gd name="connsiteX178" fmla="*/ 2525684 w 3738370"/>
                      <a:gd name="connsiteY178" fmla="*/ 2248910 h 2378826"/>
                      <a:gd name="connsiteX179" fmla="*/ 2328860 w 3738370"/>
                      <a:gd name="connsiteY179" fmla="*/ 2250405 h 2378826"/>
                      <a:gd name="connsiteX180" fmla="*/ 2328222 w 3738370"/>
                      <a:gd name="connsiteY180" fmla="*/ 2176367 h 2378826"/>
                      <a:gd name="connsiteX181" fmla="*/ 2325564 w 3738370"/>
                      <a:gd name="connsiteY181" fmla="*/ 2170786 h 2378826"/>
                      <a:gd name="connsiteX182" fmla="*/ 2317497 w 3738370"/>
                      <a:gd name="connsiteY182" fmla="*/ 2165652 h 2378826"/>
                      <a:gd name="connsiteX183" fmla="*/ 2071409 w 3738370"/>
                      <a:gd name="connsiteY183" fmla="*/ 2094033 h 2378826"/>
                      <a:gd name="connsiteX184" fmla="*/ 2026412 w 3738370"/>
                      <a:gd name="connsiteY184" fmla="*/ 2082622 h 2378826"/>
                      <a:gd name="connsiteX185" fmla="*/ 2000114 w 3738370"/>
                      <a:gd name="connsiteY185" fmla="*/ 2078250 h 2378826"/>
                      <a:gd name="connsiteX186" fmla="*/ 1977873 w 3738370"/>
                      <a:gd name="connsiteY186" fmla="*/ 2079098 h 2378826"/>
                      <a:gd name="connsiteX187" fmla="*/ 1976997 w 3738370"/>
                      <a:gd name="connsiteY187" fmla="*/ 2081717 h 2378826"/>
                      <a:gd name="connsiteX188" fmla="*/ 1972168 w 3738370"/>
                      <a:gd name="connsiteY188" fmla="*/ 2084851 h 2378826"/>
                      <a:gd name="connsiteX189" fmla="*/ 1963748 w 3738370"/>
                      <a:gd name="connsiteY189" fmla="*/ 2102577 h 2378826"/>
                      <a:gd name="connsiteX190" fmla="*/ 1886157 w 3738370"/>
                      <a:gd name="connsiteY190" fmla="*/ 2088261 h 2378826"/>
                      <a:gd name="connsiteX191" fmla="*/ 1871555 w 3738370"/>
                      <a:gd name="connsiteY191" fmla="*/ 2094205 h 2378826"/>
                      <a:gd name="connsiteX192" fmla="*/ 1866393 w 3738370"/>
                      <a:gd name="connsiteY192" fmla="*/ 2106054 h 2378826"/>
                      <a:gd name="connsiteX193" fmla="*/ 1861716 w 3738370"/>
                      <a:gd name="connsiteY193" fmla="*/ 2117188 h 2378826"/>
                      <a:gd name="connsiteX194" fmla="*/ 1862725 w 3738370"/>
                      <a:gd name="connsiteY194" fmla="*/ 2122865 h 2378826"/>
                      <a:gd name="connsiteX195" fmla="*/ 1882851 w 3738370"/>
                      <a:gd name="connsiteY195" fmla="*/ 2163661 h 2378826"/>
                      <a:gd name="connsiteX196" fmla="*/ 1900330 w 3738370"/>
                      <a:gd name="connsiteY196" fmla="*/ 2171691 h 2378826"/>
                      <a:gd name="connsiteX197" fmla="*/ 1748187 w 3738370"/>
                      <a:gd name="connsiteY197" fmla="*/ 2172595 h 2378826"/>
                      <a:gd name="connsiteX198" fmla="*/ 1736176 w 3738370"/>
                      <a:gd name="connsiteY198" fmla="*/ 2178634 h 2378826"/>
                      <a:gd name="connsiteX199" fmla="*/ 1733700 w 3738370"/>
                      <a:gd name="connsiteY199" fmla="*/ 2165985 h 2378826"/>
                      <a:gd name="connsiteX200" fmla="*/ 1725032 w 3738370"/>
                      <a:gd name="connsiteY200" fmla="*/ 2121694 h 2378826"/>
                      <a:gd name="connsiteX201" fmla="*/ 1710535 w 3738370"/>
                      <a:gd name="connsiteY201" fmla="*/ 2077888 h 2378826"/>
                      <a:gd name="connsiteX202" fmla="*/ 1697705 w 3738370"/>
                      <a:gd name="connsiteY202" fmla="*/ 2072488 h 2378826"/>
                      <a:gd name="connsiteX203" fmla="*/ 1684017 w 3738370"/>
                      <a:gd name="connsiteY203" fmla="*/ 2063296 h 2378826"/>
                      <a:gd name="connsiteX204" fmla="*/ 1292207 w 3738370"/>
                      <a:gd name="connsiteY204" fmla="*/ 2062115 h 2378826"/>
                      <a:gd name="connsiteX205" fmla="*/ 1246096 w 3738370"/>
                      <a:gd name="connsiteY205" fmla="*/ 2073631 h 2378826"/>
                      <a:gd name="connsiteX206" fmla="*/ 1233780 w 3738370"/>
                      <a:gd name="connsiteY206" fmla="*/ 2078155 h 2378826"/>
                      <a:gd name="connsiteX207" fmla="*/ 1221778 w 3738370"/>
                      <a:gd name="connsiteY207" fmla="*/ 2081994 h 2378826"/>
                      <a:gd name="connsiteX208" fmla="*/ 1221141 w 3738370"/>
                      <a:gd name="connsiteY208" fmla="*/ 2084651 h 2378826"/>
                      <a:gd name="connsiteX209" fmla="*/ 1211073 w 3738370"/>
                      <a:gd name="connsiteY209" fmla="*/ 2098043 h 2378826"/>
                      <a:gd name="connsiteX210" fmla="*/ 1216349 w 3738370"/>
                      <a:gd name="connsiteY210" fmla="*/ 2107340 h 2378826"/>
                      <a:gd name="connsiteX211" fmla="*/ 1217254 w 3738370"/>
                      <a:gd name="connsiteY211" fmla="*/ 2107645 h 2378826"/>
                      <a:gd name="connsiteX212" fmla="*/ 1217521 w 3738370"/>
                      <a:gd name="connsiteY212" fmla="*/ 2170062 h 2378826"/>
                      <a:gd name="connsiteX213" fmla="*/ 1218245 w 3738370"/>
                      <a:gd name="connsiteY213" fmla="*/ 2178091 h 2378826"/>
                      <a:gd name="connsiteX214" fmla="*/ 1213006 w 3738370"/>
                      <a:gd name="connsiteY214" fmla="*/ 2177234 h 2378826"/>
                      <a:gd name="connsiteX215" fmla="*/ 760569 w 3738370"/>
                      <a:gd name="connsiteY215" fmla="*/ 2181987 h 2378826"/>
                      <a:gd name="connsiteX216" fmla="*/ 535331 w 3738370"/>
                      <a:gd name="connsiteY216" fmla="*/ 2182406 h 2378826"/>
                      <a:gd name="connsiteX217" fmla="*/ 424069 w 3738370"/>
                      <a:gd name="connsiteY217" fmla="*/ 2180092 h 2378826"/>
                      <a:gd name="connsiteX218" fmla="*/ 368358 w 3738370"/>
                      <a:gd name="connsiteY218" fmla="*/ 2178053 h 2378826"/>
                      <a:gd name="connsiteX219" fmla="*/ 312522 w 3738370"/>
                      <a:gd name="connsiteY219" fmla="*/ 2173548 h 2378826"/>
                      <a:gd name="connsiteX220" fmla="*/ 282461 w 3738370"/>
                      <a:gd name="connsiteY220" fmla="*/ 2142496 h 2378826"/>
                      <a:gd name="connsiteX221" fmla="*/ 255467 w 3738370"/>
                      <a:gd name="connsiteY221" fmla="*/ 2101348 h 2378826"/>
                      <a:gd name="connsiteX222" fmla="*/ 248238 w 3738370"/>
                      <a:gd name="connsiteY222" fmla="*/ 2053533 h 2378826"/>
                      <a:gd name="connsiteX223" fmla="*/ 246438 w 3738370"/>
                      <a:gd name="connsiteY223" fmla="*/ 1994230 h 2378826"/>
                      <a:gd name="connsiteX224" fmla="*/ 240427 w 3738370"/>
                      <a:gd name="connsiteY224" fmla="*/ 1763763 h 2378826"/>
                      <a:gd name="connsiteX225" fmla="*/ 232693 w 3738370"/>
                      <a:gd name="connsiteY225" fmla="*/ 1309859 h 2378826"/>
                      <a:gd name="connsiteX226" fmla="*/ 229750 w 3738370"/>
                      <a:gd name="connsiteY226" fmla="*/ 401936 h 2378826"/>
                      <a:gd name="connsiteX227" fmla="*/ 229969 w 3738370"/>
                      <a:gd name="connsiteY227" fmla="*/ 345929 h 2378826"/>
                      <a:gd name="connsiteX228" fmla="*/ 236551 w 3738370"/>
                      <a:gd name="connsiteY228" fmla="*/ 292770 h 2378826"/>
                      <a:gd name="connsiteX229" fmla="*/ 292253 w 3738370"/>
                      <a:gd name="connsiteY229" fmla="*/ 234934 h 2378826"/>
                      <a:gd name="connsiteX230" fmla="*/ 326295 w 3738370"/>
                      <a:gd name="connsiteY230" fmla="*/ 219046 h 2378826"/>
                      <a:gd name="connsiteX231" fmla="*/ 381436 w 3738370"/>
                      <a:gd name="connsiteY231" fmla="*/ 214351 h 2378826"/>
                      <a:gd name="connsiteX232" fmla="*/ 493659 w 3738370"/>
                      <a:gd name="connsiteY232" fmla="*/ 212207 h 2378826"/>
                      <a:gd name="connsiteX233" fmla="*/ 952136 w 3738370"/>
                      <a:gd name="connsiteY233" fmla="*/ 206169 h 2378826"/>
                      <a:gd name="connsiteX234" fmla="*/ 1865154 w 3738370"/>
                      <a:gd name="connsiteY234" fmla="*/ 201263 h 2378826"/>
                      <a:gd name="connsiteX235" fmla="*/ 2772906 w 3738370"/>
                      <a:gd name="connsiteY235" fmla="*/ 195853 h 2378826"/>
                      <a:gd name="connsiteX236" fmla="*/ 3223334 w 3738370"/>
                      <a:gd name="connsiteY236" fmla="*/ 195910 h 2378826"/>
                      <a:gd name="connsiteX237" fmla="*/ 3337319 w 3738370"/>
                      <a:gd name="connsiteY237" fmla="*/ 197958 h 2378826"/>
                      <a:gd name="connsiteX238" fmla="*/ 3393479 w 3738370"/>
                      <a:gd name="connsiteY238" fmla="*/ 199892 h 2378826"/>
                      <a:gd name="connsiteX239" fmla="*/ 3439380 w 3738370"/>
                      <a:gd name="connsiteY239" fmla="*/ 219828 h 2378826"/>
                      <a:gd name="connsiteX240" fmla="*/ 3485566 w 3738370"/>
                      <a:gd name="connsiteY240" fmla="*/ 283836 h 2378826"/>
                      <a:gd name="connsiteX241" fmla="*/ 3488815 w 3738370"/>
                      <a:gd name="connsiteY241" fmla="*/ 330156 h 2378826"/>
                      <a:gd name="connsiteX242" fmla="*/ 3489624 w 3738370"/>
                      <a:gd name="connsiteY242" fmla="*/ 389677 h 2378826"/>
                      <a:gd name="connsiteX243" fmla="*/ 3500254 w 3738370"/>
                      <a:gd name="connsiteY243" fmla="*/ 1305659 h 2378826"/>
                      <a:gd name="connsiteX244" fmla="*/ 3504693 w 3738370"/>
                      <a:gd name="connsiteY244" fmla="*/ 1762001 h 2378826"/>
                      <a:gd name="connsiteX245" fmla="*/ 3506826 w 3738370"/>
                      <a:gd name="connsiteY245" fmla="*/ 1990173 h 2378826"/>
                      <a:gd name="connsiteX246" fmla="*/ 3495358 w 3738370"/>
                      <a:gd name="connsiteY246" fmla="*/ 2083146 h 2378826"/>
                      <a:gd name="connsiteX247" fmla="*/ 3441751 w 3738370"/>
                      <a:gd name="connsiteY247" fmla="*/ 2141725 h 2378826"/>
                      <a:gd name="connsiteX248" fmla="*/ 3425245 w 3738370"/>
                      <a:gd name="connsiteY248" fmla="*/ 2151240 h 2378826"/>
                      <a:gd name="connsiteX249" fmla="*/ 3410929 w 3738370"/>
                      <a:gd name="connsiteY249" fmla="*/ 2152774 h 2378826"/>
                      <a:gd name="connsiteX250" fmla="*/ 3378524 w 3738370"/>
                      <a:gd name="connsiteY250" fmla="*/ 2156289 h 2378826"/>
                      <a:gd name="connsiteX251" fmla="*/ 3311516 w 3738370"/>
                      <a:gd name="connsiteY251" fmla="*/ 2161165 h 2378826"/>
                      <a:gd name="connsiteX252" fmla="*/ 3179880 w 3738370"/>
                      <a:gd name="connsiteY252" fmla="*/ 2163880 h 2378826"/>
                      <a:gd name="connsiteX253" fmla="*/ 2912409 w 3738370"/>
                      <a:gd name="connsiteY253" fmla="*/ 2161403 h 2378826"/>
                      <a:gd name="connsiteX254" fmla="*/ 2788556 w 3738370"/>
                      <a:gd name="connsiteY254" fmla="*/ 2167928 h 2378826"/>
                      <a:gd name="connsiteX255" fmla="*/ 2568338 w 3738370"/>
                      <a:gd name="connsiteY255" fmla="*/ 2168319 h 2378826"/>
                      <a:gd name="connsiteX256" fmla="*/ 2345928 w 3738370"/>
                      <a:gd name="connsiteY256" fmla="*/ 2169004 h 2378826"/>
                      <a:gd name="connsiteX257" fmla="*/ 2345928 w 3738370"/>
                      <a:gd name="connsiteY257" fmla="*/ 2199713 h 2378826"/>
                      <a:gd name="connsiteX258" fmla="*/ 3283675 w 3738370"/>
                      <a:gd name="connsiteY258" fmla="*/ 2198389 h 2378826"/>
                      <a:gd name="connsiteX259" fmla="*/ 3355950 w 3738370"/>
                      <a:gd name="connsiteY259" fmla="*/ 2199637 h 2378826"/>
                      <a:gd name="connsiteX260" fmla="*/ 3354359 w 3738370"/>
                      <a:gd name="connsiteY260" fmla="*/ 2208486 h 2378826"/>
                      <a:gd name="connsiteX261" fmla="*/ 3351131 w 3738370"/>
                      <a:gd name="connsiteY261" fmla="*/ 2236851 h 2378826"/>
                      <a:gd name="connsiteX262" fmla="*/ 3358646 w 3738370"/>
                      <a:gd name="connsiteY262" fmla="*/ 2288305 h 2378826"/>
                      <a:gd name="connsiteX263" fmla="*/ 3386554 w 3738370"/>
                      <a:gd name="connsiteY263" fmla="*/ 2332492 h 2378826"/>
                      <a:gd name="connsiteX264" fmla="*/ 3396507 w 3738370"/>
                      <a:gd name="connsiteY264" fmla="*/ 2341617 h 2378826"/>
                      <a:gd name="connsiteX265" fmla="*/ 3037558 w 3738370"/>
                      <a:gd name="connsiteY265" fmla="*/ 2337206 h 23788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</a:cxnLst>
                    <a:rect l="l" t="t" r="r" b="b"/>
                    <a:pathLst>
                      <a:path w="3738370" h="2378826">
                        <a:moveTo>
                          <a:pt x="3736122" y="2036055"/>
                        </a:moveTo>
                        <a:cubicBezTo>
                          <a:pt x="3735665" y="1991087"/>
                          <a:pt x="3735188" y="1946129"/>
                          <a:pt x="3734722" y="1901161"/>
                        </a:cubicBezTo>
                        <a:cubicBezTo>
                          <a:pt x="3732378" y="1675600"/>
                          <a:pt x="3730035" y="1450038"/>
                          <a:pt x="3727996" y="1224477"/>
                        </a:cubicBezTo>
                        <a:cubicBezTo>
                          <a:pt x="3725920" y="994239"/>
                          <a:pt x="3724044" y="763991"/>
                          <a:pt x="3723177" y="533743"/>
                        </a:cubicBezTo>
                        <a:cubicBezTo>
                          <a:pt x="3722834" y="441912"/>
                          <a:pt x="3722634" y="350082"/>
                          <a:pt x="3722949" y="258242"/>
                        </a:cubicBezTo>
                        <a:cubicBezTo>
                          <a:pt x="3723120" y="209445"/>
                          <a:pt x="3725063" y="162239"/>
                          <a:pt x="3704689" y="116491"/>
                        </a:cubicBezTo>
                        <a:cubicBezTo>
                          <a:pt x="3681600" y="64637"/>
                          <a:pt x="3635966" y="20612"/>
                          <a:pt x="3580217" y="6248"/>
                        </a:cubicBezTo>
                        <a:cubicBezTo>
                          <a:pt x="3548955" y="-1810"/>
                          <a:pt x="3514608" y="1019"/>
                          <a:pt x="3482509" y="810"/>
                        </a:cubicBezTo>
                        <a:cubicBezTo>
                          <a:pt x="3451248" y="610"/>
                          <a:pt x="3419987" y="457"/>
                          <a:pt x="3388716" y="343"/>
                        </a:cubicBezTo>
                        <a:cubicBezTo>
                          <a:pt x="3314888" y="76"/>
                          <a:pt x="3241060" y="0"/>
                          <a:pt x="3167231" y="0"/>
                        </a:cubicBezTo>
                        <a:cubicBezTo>
                          <a:pt x="2982027" y="10"/>
                          <a:pt x="2796814" y="533"/>
                          <a:pt x="2611609" y="1210"/>
                        </a:cubicBezTo>
                        <a:cubicBezTo>
                          <a:pt x="2397240" y="1991"/>
                          <a:pt x="2182880" y="3029"/>
                          <a:pt x="1968510" y="4181"/>
                        </a:cubicBezTo>
                        <a:cubicBezTo>
                          <a:pt x="1749301" y="5363"/>
                          <a:pt x="1530103" y="6667"/>
                          <a:pt x="1310895" y="8039"/>
                        </a:cubicBezTo>
                        <a:cubicBezTo>
                          <a:pt x="1113603" y="9277"/>
                          <a:pt x="916312" y="10563"/>
                          <a:pt x="719020" y="11859"/>
                        </a:cubicBezTo>
                        <a:cubicBezTo>
                          <a:pt x="567497" y="12849"/>
                          <a:pt x="415973" y="13859"/>
                          <a:pt x="264449" y="14764"/>
                        </a:cubicBezTo>
                        <a:cubicBezTo>
                          <a:pt x="236017" y="14935"/>
                          <a:pt x="207185" y="13745"/>
                          <a:pt x="178810" y="15497"/>
                        </a:cubicBezTo>
                        <a:cubicBezTo>
                          <a:pt x="125823" y="18774"/>
                          <a:pt x="70682" y="43929"/>
                          <a:pt x="35735" y="84344"/>
                        </a:cubicBezTo>
                        <a:cubicBezTo>
                          <a:pt x="18838" y="103889"/>
                          <a:pt x="6351" y="127092"/>
                          <a:pt x="2312" y="152791"/>
                        </a:cubicBezTo>
                        <a:cubicBezTo>
                          <a:pt x="-536" y="170926"/>
                          <a:pt x="502" y="189767"/>
                          <a:pt x="388" y="208083"/>
                        </a:cubicBezTo>
                        <a:cubicBezTo>
                          <a:pt x="150" y="246250"/>
                          <a:pt x="54" y="284416"/>
                          <a:pt x="16" y="322583"/>
                        </a:cubicBezTo>
                        <a:cubicBezTo>
                          <a:pt x="-165" y="524161"/>
                          <a:pt x="1188" y="725748"/>
                          <a:pt x="2712" y="927316"/>
                        </a:cubicBezTo>
                        <a:cubicBezTo>
                          <a:pt x="4436" y="1155411"/>
                          <a:pt x="6608" y="1383497"/>
                          <a:pt x="9065" y="1611582"/>
                        </a:cubicBezTo>
                        <a:cubicBezTo>
                          <a:pt x="11018" y="1792948"/>
                          <a:pt x="13132" y="1974313"/>
                          <a:pt x="14999" y="2155679"/>
                        </a:cubicBezTo>
                        <a:cubicBezTo>
                          <a:pt x="15180" y="2173043"/>
                          <a:pt x="14294" y="2190836"/>
                          <a:pt x="16485" y="2208076"/>
                        </a:cubicBezTo>
                        <a:cubicBezTo>
                          <a:pt x="19790" y="2234108"/>
                          <a:pt x="30039" y="2259120"/>
                          <a:pt x="42927" y="2281828"/>
                        </a:cubicBezTo>
                        <a:cubicBezTo>
                          <a:pt x="66358" y="2323100"/>
                          <a:pt x="106230" y="2371163"/>
                          <a:pt x="156588" y="2377259"/>
                        </a:cubicBezTo>
                        <a:cubicBezTo>
                          <a:pt x="183811" y="2380555"/>
                          <a:pt x="212900" y="2377659"/>
                          <a:pt x="240303" y="2377478"/>
                        </a:cubicBezTo>
                        <a:cubicBezTo>
                          <a:pt x="271583" y="2377278"/>
                          <a:pt x="302864" y="2377068"/>
                          <a:pt x="334144" y="2376850"/>
                        </a:cubicBezTo>
                        <a:cubicBezTo>
                          <a:pt x="498069" y="2375735"/>
                          <a:pt x="662004" y="2374535"/>
                          <a:pt x="825929" y="2373354"/>
                        </a:cubicBezTo>
                        <a:cubicBezTo>
                          <a:pt x="1033127" y="2371868"/>
                          <a:pt x="1240315" y="2370392"/>
                          <a:pt x="1447512" y="2368991"/>
                        </a:cubicBezTo>
                        <a:cubicBezTo>
                          <a:pt x="1670244" y="2367487"/>
                          <a:pt x="1892967" y="2365439"/>
                          <a:pt x="2115690" y="2363829"/>
                        </a:cubicBezTo>
                        <a:cubicBezTo>
                          <a:pt x="2328479" y="2362286"/>
                          <a:pt x="2541267" y="2360876"/>
                          <a:pt x="2754056" y="2359219"/>
                        </a:cubicBezTo>
                        <a:cubicBezTo>
                          <a:pt x="2930764" y="2357847"/>
                          <a:pt x="3107443" y="2356342"/>
                          <a:pt x="3284132" y="2354418"/>
                        </a:cubicBezTo>
                        <a:cubicBezTo>
                          <a:pt x="3327194" y="2353952"/>
                          <a:pt x="3370257" y="2353551"/>
                          <a:pt x="3413329" y="2353199"/>
                        </a:cubicBezTo>
                        <a:cubicBezTo>
                          <a:pt x="3420673" y="2356971"/>
                          <a:pt x="3428369" y="2359009"/>
                          <a:pt x="3435665" y="2357380"/>
                        </a:cubicBezTo>
                        <a:cubicBezTo>
                          <a:pt x="3516113" y="2381021"/>
                          <a:pt x="3576492" y="2356961"/>
                          <a:pt x="3620488" y="2317861"/>
                        </a:cubicBezTo>
                        <a:cubicBezTo>
                          <a:pt x="3629699" y="2311708"/>
                          <a:pt x="3638595" y="2305069"/>
                          <a:pt x="3647139" y="2298011"/>
                        </a:cubicBezTo>
                        <a:cubicBezTo>
                          <a:pt x="3688554" y="2263750"/>
                          <a:pt x="3725691" y="2215058"/>
                          <a:pt x="3734864" y="2160918"/>
                        </a:cubicBezTo>
                        <a:cubicBezTo>
                          <a:pt x="3741675" y="2120760"/>
                          <a:pt x="3736541" y="2076688"/>
                          <a:pt x="3736122" y="2036055"/>
                        </a:cubicBezTo>
                        <a:close/>
                        <a:moveTo>
                          <a:pt x="3683534" y="2075564"/>
                        </a:moveTo>
                        <a:cubicBezTo>
                          <a:pt x="3666779" y="2060553"/>
                          <a:pt x="3648034" y="2047513"/>
                          <a:pt x="3627699" y="2037845"/>
                        </a:cubicBezTo>
                        <a:cubicBezTo>
                          <a:pt x="3608553" y="2028749"/>
                          <a:pt x="3587446" y="2021319"/>
                          <a:pt x="3566005" y="2021234"/>
                        </a:cubicBezTo>
                        <a:cubicBezTo>
                          <a:pt x="3556661" y="2021195"/>
                          <a:pt x="3546755" y="2022177"/>
                          <a:pt x="3537687" y="2025034"/>
                        </a:cubicBezTo>
                        <a:cubicBezTo>
                          <a:pt x="3537763" y="2021167"/>
                          <a:pt x="3537773" y="2017262"/>
                          <a:pt x="3537735" y="2013309"/>
                        </a:cubicBezTo>
                        <a:cubicBezTo>
                          <a:pt x="3536277" y="1856784"/>
                          <a:pt x="3534820" y="1700260"/>
                          <a:pt x="3533305" y="1543745"/>
                        </a:cubicBezTo>
                        <a:cubicBezTo>
                          <a:pt x="3530258" y="1228496"/>
                          <a:pt x="3526981" y="913238"/>
                          <a:pt x="3523028" y="597998"/>
                        </a:cubicBezTo>
                        <a:cubicBezTo>
                          <a:pt x="3522038" y="518636"/>
                          <a:pt x="3520999" y="439274"/>
                          <a:pt x="3519914" y="359912"/>
                        </a:cubicBezTo>
                        <a:cubicBezTo>
                          <a:pt x="3519818" y="352739"/>
                          <a:pt x="3519895" y="345462"/>
                          <a:pt x="3519961" y="338147"/>
                        </a:cubicBezTo>
                        <a:cubicBezTo>
                          <a:pt x="3532772" y="342624"/>
                          <a:pt x="3548450" y="342700"/>
                          <a:pt x="3561100" y="342738"/>
                        </a:cubicBezTo>
                        <a:cubicBezTo>
                          <a:pt x="3581636" y="342795"/>
                          <a:pt x="3602629" y="340176"/>
                          <a:pt x="3622621" y="335566"/>
                        </a:cubicBezTo>
                        <a:cubicBezTo>
                          <a:pt x="3642405" y="331003"/>
                          <a:pt x="3662427" y="323840"/>
                          <a:pt x="3679381" y="312496"/>
                        </a:cubicBezTo>
                        <a:cubicBezTo>
                          <a:pt x="3683229" y="309924"/>
                          <a:pt x="3686991" y="307143"/>
                          <a:pt x="3690563" y="304152"/>
                        </a:cubicBezTo>
                        <a:cubicBezTo>
                          <a:pt x="3690202" y="485384"/>
                          <a:pt x="3691373" y="666626"/>
                          <a:pt x="3692649" y="847858"/>
                        </a:cubicBezTo>
                        <a:cubicBezTo>
                          <a:pt x="3694287" y="1081707"/>
                          <a:pt x="3696479" y="1315555"/>
                          <a:pt x="3698821" y="1549403"/>
                        </a:cubicBezTo>
                        <a:cubicBezTo>
                          <a:pt x="3700650" y="1731712"/>
                          <a:pt x="3702613" y="1914020"/>
                          <a:pt x="3704442" y="2096338"/>
                        </a:cubicBezTo>
                        <a:cubicBezTo>
                          <a:pt x="3697907" y="2088747"/>
                          <a:pt x="3690506" y="2081822"/>
                          <a:pt x="3683534" y="2075564"/>
                        </a:cubicBezTo>
                        <a:close/>
                        <a:moveTo>
                          <a:pt x="995893" y="42367"/>
                        </a:moveTo>
                        <a:cubicBezTo>
                          <a:pt x="1203471" y="41024"/>
                          <a:pt x="1411040" y="39710"/>
                          <a:pt x="1618619" y="38481"/>
                        </a:cubicBezTo>
                        <a:cubicBezTo>
                          <a:pt x="1834350" y="37205"/>
                          <a:pt x="2050082" y="36014"/>
                          <a:pt x="2265814" y="34985"/>
                        </a:cubicBezTo>
                        <a:cubicBezTo>
                          <a:pt x="2466668" y="34033"/>
                          <a:pt x="2667521" y="33214"/>
                          <a:pt x="2868375" y="32728"/>
                        </a:cubicBezTo>
                        <a:cubicBezTo>
                          <a:pt x="3031100" y="32328"/>
                          <a:pt x="3193816" y="32090"/>
                          <a:pt x="3356541" y="32547"/>
                        </a:cubicBezTo>
                        <a:cubicBezTo>
                          <a:pt x="3365133" y="32575"/>
                          <a:pt x="3373715" y="32614"/>
                          <a:pt x="3382306" y="32652"/>
                        </a:cubicBezTo>
                        <a:cubicBezTo>
                          <a:pt x="3373352" y="54959"/>
                          <a:pt x="3367599" y="78657"/>
                          <a:pt x="3363208" y="102213"/>
                        </a:cubicBezTo>
                        <a:cubicBezTo>
                          <a:pt x="3360532" y="116548"/>
                          <a:pt x="3358207" y="131102"/>
                          <a:pt x="3357664" y="145694"/>
                        </a:cubicBezTo>
                        <a:cubicBezTo>
                          <a:pt x="3357398" y="152905"/>
                          <a:pt x="3357227" y="160601"/>
                          <a:pt x="3358722" y="167821"/>
                        </a:cubicBezTo>
                        <a:cubicBezTo>
                          <a:pt x="3325537" y="166954"/>
                          <a:pt x="3292352" y="166230"/>
                          <a:pt x="3259157" y="165706"/>
                        </a:cubicBezTo>
                        <a:cubicBezTo>
                          <a:pt x="3181947" y="164487"/>
                          <a:pt x="3104738" y="164097"/>
                          <a:pt x="3027519" y="164116"/>
                        </a:cubicBezTo>
                        <a:cubicBezTo>
                          <a:pt x="2714784" y="164211"/>
                          <a:pt x="2402069" y="167869"/>
                          <a:pt x="2089335" y="169507"/>
                        </a:cubicBezTo>
                        <a:cubicBezTo>
                          <a:pt x="1775095" y="171155"/>
                          <a:pt x="1460846" y="171745"/>
                          <a:pt x="1146607" y="173898"/>
                        </a:cubicBezTo>
                        <a:cubicBezTo>
                          <a:pt x="988330" y="174984"/>
                          <a:pt x="830063" y="176460"/>
                          <a:pt x="671805" y="178670"/>
                        </a:cubicBezTo>
                        <a:cubicBezTo>
                          <a:pt x="593709" y="179765"/>
                          <a:pt x="515624" y="181032"/>
                          <a:pt x="437528" y="182518"/>
                        </a:cubicBezTo>
                        <a:cubicBezTo>
                          <a:pt x="418821" y="182870"/>
                          <a:pt x="400114" y="183242"/>
                          <a:pt x="381416" y="183623"/>
                        </a:cubicBezTo>
                        <a:cubicBezTo>
                          <a:pt x="375063" y="183756"/>
                          <a:pt x="368434" y="183547"/>
                          <a:pt x="361747" y="183442"/>
                        </a:cubicBezTo>
                        <a:cubicBezTo>
                          <a:pt x="367910" y="155572"/>
                          <a:pt x="368891" y="125749"/>
                          <a:pt x="365272" y="97574"/>
                        </a:cubicBezTo>
                        <a:cubicBezTo>
                          <a:pt x="363147" y="81010"/>
                          <a:pt x="358633" y="60608"/>
                          <a:pt x="347822" y="46549"/>
                        </a:cubicBezTo>
                        <a:cubicBezTo>
                          <a:pt x="389227" y="46291"/>
                          <a:pt x="430623" y="46044"/>
                          <a:pt x="472028" y="45777"/>
                        </a:cubicBezTo>
                        <a:cubicBezTo>
                          <a:pt x="646650" y="44663"/>
                          <a:pt x="821271" y="43501"/>
                          <a:pt x="995893" y="42367"/>
                        </a:cubicBezTo>
                        <a:close/>
                        <a:moveTo>
                          <a:pt x="44127" y="1922869"/>
                        </a:moveTo>
                        <a:cubicBezTo>
                          <a:pt x="42088" y="1713852"/>
                          <a:pt x="40107" y="1504845"/>
                          <a:pt x="38164" y="1295829"/>
                        </a:cubicBezTo>
                        <a:cubicBezTo>
                          <a:pt x="36097" y="1074020"/>
                          <a:pt x="34230" y="852211"/>
                          <a:pt x="33116" y="630393"/>
                        </a:cubicBezTo>
                        <a:cubicBezTo>
                          <a:pt x="32754" y="557822"/>
                          <a:pt x="32468" y="485242"/>
                          <a:pt x="32363" y="412671"/>
                        </a:cubicBezTo>
                        <a:cubicBezTo>
                          <a:pt x="36611" y="422367"/>
                          <a:pt x="51756" y="428635"/>
                          <a:pt x="60900" y="431216"/>
                        </a:cubicBezTo>
                        <a:cubicBezTo>
                          <a:pt x="77064" y="435778"/>
                          <a:pt x="94190" y="435683"/>
                          <a:pt x="110754" y="433969"/>
                        </a:cubicBezTo>
                        <a:cubicBezTo>
                          <a:pt x="141310" y="430816"/>
                          <a:pt x="170743" y="423129"/>
                          <a:pt x="199003" y="411651"/>
                        </a:cubicBezTo>
                        <a:cubicBezTo>
                          <a:pt x="198746" y="485223"/>
                          <a:pt x="198584" y="558794"/>
                          <a:pt x="198536" y="632365"/>
                        </a:cubicBezTo>
                        <a:cubicBezTo>
                          <a:pt x="198441" y="788051"/>
                          <a:pt x="198860" y="943728"/>
                          <a:pt x="199984" y="1099404"/>
                        </a:cubicBezTo>
                        <a:cubicBezTo>
                          <a:pt x="202175" y="1401080"/>
                          <a:pt x="207090" y="1702746"/>
                          <a:pt x="216053" y="2004308"/>
                        </a:cubicBezTo>
                        <a:cubicBezTo>
                          <a:pt x="180668" y="2001698"/>
                          <a:pt x="144053" y="2005413"/>
                          <a:pt x="111364" y="2019786"/>
                        </a:cubicBezTo>
                        <a:cubicBezTo>
                          <a:pt x="79645" y="2033740"/>
                          <a:pt x="51832" y="2062543"/>
                          <a:pt x="47165" y="2097929"/>
                        </a:cubicBezTo>
                        <a:cubicBezTo>
                          <a:pt x="46698" y="2098491"/>
                          <a:pt x="46241" y="2099062"/>
                          <a:pt x="45793" y="2099634"/>
                        </a:cubicBezTo>
                        <a:cubicBezTo>
                          <a:pt x="45260" y="2040722"/>
                          <a:pt x="44698" y="1981800"/>
                          <a:pt x="44127" y="1922869"/>
                        </a:cubicBezTo>
                        <a:close/>
                        <a:moveTo>
                          <a:pt x="593691" y="2344598"/>
                        </a:moveTo>
                        <a:cubicBezTo>
                          <a:pt x="519567" y="2345036"/>
                          <a:pt x="445444" y="2345465"/>
                          <a:pt x="371320" y="2345884"/>
                        </a:cubicBezTo>
                        <a:cubicBezTo>
                          <a:pt x="389694" y="2330463"/>
                          <a:pt x="393780" y="2298897"/>
                          <a:pt x="394589" y="2276580"/>
                        </a:cubicBezTo>
                        <a:cubicBezTo>
                          <a:pt x="395361" y="2255063"/>
                          <a:pt x="393294" y="2232451"/>
                          <a:pt x="385017" y="2212448"/>
                        </a:cubicBezTo>
                        <a:cubicBezTo>
                          <a:pt x="384541" y="2211295"/>
                          <a:pt x="383931" y="2210257"/>
                          <a:pt x="383216" y="2209333"/>
                        </a:cubicBezTo>
                        <a:cubicBezTo>
                          <a:pt x="390275" y="2209610"/>
                          <a:pt x="397333" y="2209895"/>
                          <a:pt x="404400" y="2210143"/>
                        </a:cubicBezTo>
                        <a:cubicBezTo>
                          <a:pt x="443662" y="2211515"/>
                          <a:pt x="482943" y="2212400"/>
                          <a:pt x="522234" y="2212943"/>
                        </a:cubicBezTo>
                        <a:cubicBezTo>
                          <a:pt x="676596" y="2215048"/>
                          <a:pt x="830939" y="2211562"/>
                          <a:pt x="985282" y="2209371"/>
                        </a:cubicBezTo>
                        <a:cubicBezTo>
                          <a:pt x="1061187" y="2208295"/>
                          <a:pt x="1137092" y="2207571"/>
                          <a:pt x="1212996" y="2207933"/>
                        </a:cubicBezTo>
                        <a:cubicBezTo>
                          <a:pt x="1216331" y="2207952"/>
                          <a:pt x="1219093" y="2207076"/>
                          <a:pt x="1221302" y="2205628"/>
                        </a:cubicBezTo>
                        <a:cubicBezTo>
                          <a:pt x="1221817" y="2209629"/>
                          <a:pt x="1222341" y="2213620"/>
                          <a:pt x="1222884" y="2217610"/>
                        </a:cubicBezTo>
                        <a:cubicBezTo>
                          <a:pt x="1224017" y="2226002"/>
                          <a:pt x="1225226" y="2234375"/>
                          <a:pt x="1226560" y="2242737"/>
                        </a:cubicBezTo>
                        <a:cubicBezTo>
                          <a:pt x="1227951" y="2251462"/>
                          <a:pt x="1228475" y="2259140"/>
                          <a:pt x="1234647" y="2265845"/>
                        </a:cubicBezTo>
                        <a:cubicBezTo>
                          <a:pt x="1234456" y="2265845"/>
                          <a:pt x="1234256" y="2265855"/>
                          <a:pt x="1234066" y="2265855"/>
                        </a:cubicBezTo>
                        <a:cubicBezTo>
                          <a:pt x="1210730" y="2266274"/>
                          <a:pt x="1187050" y="2265826"/>
                          <a:pt x="1163800" y="2268103"/>
                        </a:cubicBezTo>
                        <a:cubicBezTo>
                          <a:pt x="1150617" y="2269398"/>
                          <a:pt x="1136749" y="2271675"/>
                          <a:pt x="1125967" y="2279952"/>
                        </a:cubicBezTo>
                        <a:cubicBezTo>
                          <a:pt x="1114756" y="2288562"/>
                          <a:pt x="1109555" y="2302202"/>
                          <a:pt x="1107593" y="2315832"/>
                        </a:cubicBezTo>
                        <a:cubicBezTo>
                          <a:pt x="1106364" y="2324386"/>
                          <a:pt x="1106040" y="2332987"/>
                          <a:pt x="1106098" y="2341607"/>
                        </a:cubicBezTo>
                        <a:cubicBezTo>
                          <a:pt x="935295" y="2342588"/>
                          <a:pt x="764493" y="2343598"/>
                          <a:pt x="593691" y="2344598"/>
                        </a:cubicBezTo>
                        <a:close/>
                        <a:moveTo>
                          <a:pt x="1688056" y="2093500"/>
                        </a:moveTo>
                        <a:cubicBezTo>
                          <a:pt x="1689046" y="2105749"/>
                          <a:pt x="1692971" y="2118027"/>
                          <a:pt x="1695409" y="2129847"/>
                        </a:cubicBezTo>
                        <a:cubicBezTo>
                          <a:pt x="1698648" y="2145554"/>
                          <a:pt x="1701515" y="2161337"/>
                          <a:pt x="1704658" y="2177053"/>
                        </a:cubicBezTo>
                        <a:cubicBezTo>
                          <a:pt x="1710125" y="2204380"/>
                          <a:pt x="1715888" y="2232841"/>
                          <a:pt x="1729518" y="2257463"/>
                        </a:cubicBezTo>
                        <a:cubicBezTo>
                          <a:pt x="1729271" y="2257463"/>
                          <a:pt x="1729023" y="2257473"/>
                          <a:pt x="1728775" y="2257473"/>
                        </a:cubicBezTo>
                        <a:cubicBezTo>
                          <a:pt x="1597025" y="2259378"/>
                          <a:pt x="1465285" y="2261873"/>
                          <a:pt x="1333545" y="2264236"/>
                        </a:cubicBezTo>
                        <a:cubicBezTo>
                          <a:pt x="1307284" y="2264712"/>
                          <a:pt x="1281024" y="2265083"/>
                          <a:pt x="1254764" y="2265502"/>
                        </a:cubicBezTo>
                        <a:cubicBezTo>
                          <a:pt x="1255192" y="2264921"/>
                          <a:pt x="1255583" y="2264312"/>
                          <a:pt x="1255887" y="2263616"/>
                        </a:cubicBezTo>
                        <a:cubicBezTo>
                          <a:pt x="1262470" y="2248710"/>
                          <a:pt x="1255097" y="2228783"/>
                          <a:pt x="1252964" y="2212991"/>
                        </a:cubicBezTo>
                        <a:cubicBezTo>
                          <a:pt x="1250954" y="2198142"/>
                          <a:pt x="1249610" y="2183244"/>
                          <a:pt x="1248058" y="2168347"/>
                        </a:cubicBezTo>
                        <a:cubicBezTo>
                          <a:pt x="1245886" y="2147516"/>
                          <a:pt x="1244534" y="2125913"/>
                          <a:pt x="1241124" y="2104949"/>
                        </a:cubicBezTo>
                        <a:cubicBezTo>
                          <a:pt x="1244819" y="2103692"/>
                          <a:pt x="1248401" y="2102387"/>
                          <a:pt x="1251696" y="2101520"/>
                        </a:cubicBezTo>
                        <a:cubicBezTo>
                          <a:pt x="1265079" y="2097996"/>
                          <a:pt x="1278852" y="2095424"/>
                          <a:pt x="1292473" y="2093014"/>
                        </a:cubicBezTo>
                        <a:cubicBezTo>
                          <a:pt x="1322696" y="2087670"/>
                          <a:pt x="1353500" y="2085766"/>
                          <a:pt x="1384142" y="2084899"/>
                        </a:cubicBezTo>
                        <a:cubicBezTo>
                          <a:pt x="1452179" y="2082965"/>
                          <a:pt x="1520225" y="2087032"/>
                          <a:pt x="1588139" y="2090557"/>
                        </a:cubicBezTo>
                        <a:cubicBezTo>
                          <a:pt x="1620066" y="2092214"/>
                          <a:pt x="1652023" y="2093938"/>
                          <a:pt x="1683998" y="2093976"/>
                        </a:cubicBezTo>
                        <a:cubicBezTo>
                          <a:pt x="1685465" y="2093995"/>
                          <a:pt x="1686808" y="2093814"/>
                          <a:pt x="1688056" y="2093500"/>
                        </a:cubicBezTo>
                        <a:close/>
                        <a:moveTo>
                          <a:pt x="1756141" y="2242166"/>
                        </a:moveTo>
                        <a:cubicBezTo>
                          <a:pt x="1749207" y="2229698"/>
                          <a:pt x="1744692" y="2215868"/>
                          <a:pt x="1741196" y="2201752"/>
                        </a:cubicBezTo>
                        <a:cubicBezTo>
                          <a:pt x="1743158" y="2202733"/>
                          <a:pt x="1745482" y="2203304"/>
                          <a:pt x="1748178" y="2203285"/>
                        </a:cubicBezTo>
                        <a:cubicBezTo>
                          <a:pt x="1825330" y="2202809"/>
                          <a:pt x="1902483" y="2202352"/>
                          <a:pt x="1979635" y="2201913"/>
                        </a:cubicBezTo>
                        <a:cubicBezTo>
                          <a:pt x="1981740" y="2201904"/>
                          <a:pt x="1983607" y="2201523"/>
                          <a:pt x="1985264" y="2200894"/>
                        </a:cubicBezTo>
                        <a:cubicBezTo>
                          <a:pt x="2034918" y="2220544"/>
                          <a:pt x="2085648" y="2237299"/>
                          <a:pt x="2136903" y="2252291"/>
                        </a:cubicBezTo>
                        <a:cubicBezTo>
                          <a:pt x="2133207" y="2252329"/>
                          <a:pt x="2129511" y="2252367"/>
                          <a:pt x="2125806" y="2252405"/>
                        </a:cubicBezTo>
                        <a:cubicBezTo>
                          <a:pt x="2002552" y="2253701"/>
                          <a:pt x="1879309" y="2255330"/>
                          <a:pt x="1756064" y="2257101"/>
                        </a:cubicBezTo>
                        <a:cubicBezTo>
                          <a:pt x="1758589" y="2252958"/>
                          <a:pt x="1759189" y="2247662"/>
                          <a:pt x="1756141" y="2242166"/>
                        </a:cubicBezTo>
                        <a:close/>
                        <a:moveTo>
                          <a:pt x="2299866" y="2192750"/>
                        </a:moveTo>
                        <a:cubicBezTo>
                          <a:pt x="2302142" y="2209286"/>
                          <a:pt x="2302657" y="2226097"/>
                          <a:pt x="2299180" y="2242509"/>
                        </a:cubicBezTo>
                        <a:cubicBezTo>
                          <a:pt x="2298542" y="2245528"/>
                          <a:pt x="2298723" y="2248272"/>
                          <a:pt x="2299513" y="2250681"/>
                        </a:cubicBezTo>
                        <a:cubicBezTo>
                          <a:pt x="2262671" y="2251024"/>
                          <a:pt x="2225818" y="2251386"/>
                          <a:pt x="2188976" y="2251758"/>
                        </a:cubicBezTo>
                        <a:cubicBezTo>
                          <a:pt x="2191357" y="2244223"/>
                          <a:pt x="2188766" y="2235070"/>
                          <a:pt x="2178965" y="2232346"/>
                        </a:cubicBezTo>
                        <a:cubicBezTo>
                          <a:pt x="2113185" y="2214086"/>
                          <a:pt x="2048054" y="2193379"/>
                          <a:pt x="1984721" y="2167814"/>
                        </a:cubicBezTo>
                        <a:cubicBezTo>
                          <a:pt x="1985684" y="2158213"/>
                          <a:pt x="1986198" y="2148554"/>
                          <a:pt x="1987217" y="2138953"/>
                        </a:cubicBezTo>
                        <a:cubicBezTo>
                          <a:pt x="1987998" y="2131600"/>
                          <a:pt x="1988922" y="2124228"/>
                          <a:pt x="1990170" y="2116931"/>
                        </a:cubicBezTo>
                        <a:cubicBezTo>
                          <a:pt x="1991370" y="2109912"/>
                          <a:pt x="1994923" y="2101568"/>
                          <a:pt x="1994361" y="2094424"/>
                        </a:cubicBezTo>
                        <a:cubicBezTo>
                          <a:pt x="2000857" y="2097615"/>
                          <a:pt x="2007401" y="2100558"/>
                          <a:pt x="2014087" y="2103377"/>
                        </a:cubicBezTo>
                        <a:cubicBezTo>
                          <a:pt x="2027136" y="2108883"/>
                          <a:pt x="2040643" y="2113798"/>
                          <a:pt x="2054073" y="2118312"/>
                        </a:cubicBezTo>
                        <a:cubicBezTo>
                          <a:pt x="2077095" y="2126056"/>
                          <a:pt x="2100270" y="2133381"/>
                          <a:pt x="2123348" y="2140972"/>
                        </a:cubicBezTo>
                        <a:cubicBezTo>
                          <a:pt x="2161134" y="2153402"/>
                          <a:pt x="2199377" y="2164709"/>
                          <a:pt x="2237611" y="2175653"/>
                        </a:cubicBezTo>
                        <a:cubicBezTo>
                          <a:pt x="2258299" y="2181578"/>
                          <a:pt x="2279063" y="2187245"/>
                          <a:pt x="2299866" y="2192750"/>
                        </a:cubicBezTo>
                        <a:close/>
                        <a:moveTo>
                          <a:pt x="1925962" y="2149202"/>
                        </a:moveTo>
                        <a:cubicBezTo>
                          <a:pt x="1938649" y="2149488"/>
                          <a:pt x="1950051" y="2146487"/>
                          <a:pt x="1960500" y="2141068"/>
                        </a:cubicBezTo>
                        <a:cubicBezTo>
                          <a:pt x="1960185" y="2147411"/>
                          <a:pt x="1959957" y="2153784"/>
                          <a:pt x="1959966" y="2160137"/>
                        </a:cubicBezTo>
                        <a:cubicBezTo>
                          <a:pt x="1959014" y="2159213"/>
                          <a:pt x="1957795" y="2158470"/>
                          <a:pt x="1956289" y="2158013"/>
                        </a:cubicBezTo>
                        <a:cubicBezTo>
                          <a:pt x="1938306" y="2152603"/>
                          <a:pt x="1918685" y="2154612"/>
                          <a:pt x="1901349" y="2146030"/>
                        </a:cubicBezTo>
                        <a:cubicBezTo>
                          <a:pt x="1900006" y="2145363"/>
                          <a:pt x="1898796" y="2144668"/>
                          <a:pt x="1897673" y="2143944"/>
                        </a:cubicBezTo>
                        <a:cubicBezTo>
                          <a:pt x="1906769" y="2147040"/>
                          <a:pt x="1916247" y="2148983"/>
                          <a:pt x="1925962" y="2149202"/>
                        </a:cubicBezTo>
                        <a:close/>
                        <a:moveTo>
                          <a:pt x="2452818" y="2336406"/>
                        </a:moveTo>
                        <a:cubicBezTo>
                          <a:pt x="2235991" y="2336854"/>
                          <a:pt x="2019164" y="2337511"/>
                          <a:pt x="1802346" y="2338273"/>
                        </a:cubicBezTo>
                        <a:cubicBezTo>
                          <a:pt x="1586967" y="2339026"/>
                          <a:pt x="1371588" y="2340064"/>
                          <a:pt x="1156218" y="2341302"/>
                        </a:cubicBezTo>
                        <a:cubicBezTo>
                          <a:pt x="1143007" y="2341379"/>
                          <a:pt x="1129805" y="2341455"/>
                          <a:pt x="1116594" y="2341531"/>
                        </a:cubicBezTo>
                        <a:cubicBezTo>
                          <a:pt x="1117118" y="2326529"/>
                          <a:pt x="1118337" y="2309270"/>
                          <a:pt x="1126967" y="2296916"/>
                        </a:cubicBezTo>
                        <a:cubicBezTo>
                          <a:pt x="1134158" y="2286629"/>
                          <a:pt x="1146588" y="2283486"/>
                          <a:pt x="1158418" y="2282143"/>
                        </a:cubicBezTo>
                        <a:cubicBezTo>
                          <a:pt x="1177801" y="2279942"/>
                          <a:pt x="1197690" y="2280637"/>
                          <a:pt x="1217168" y="2280419"/>
                        </a:cubicBezTo>
                        <a:cubicBezTo>
                          <a:pt x="1249077" y="2280056"/>
                          <a:pt x="1280986" y="2279942"/>
                          <a:pt x="1312895" y="2279723"/>
                        </a:cubicBezTo>
                        <a:cubicBezTo>
                          <a:pt x="1439577" y="2278847"/>
                          <a:pt x="1566250" y="2276951"/>
                          <a:pt x="1692923" y="2275094"/>
                        </a:cubicBezTo>
                        <a:cubicBezTo>
                          <a:pt x="1819568" y="2273237"/>
                          <a:pt x="1946212" y="2271494"/>
                          <a:pt x="2072866" y="2270065"/>
                        </a:cubicBezTo>
                        <a:cubicBezTo>
                          <a:pt x="2200396" y="2268627"/>
                          <a:pt x="2327936" y="2267836"/>
                          <a:pt x="2455476" y="2267484"/>
                        </a:cubicBezTo>
                        <a:cubicBezTo>
                          <a:pt x="2484432" y="2267407"/>
                          <a:pt x="2513407" y="2267598"/>
                          <a:pt x="2542363" y="2267207"/>
                        </a:cubicBezTo>
                        <a:cubicBezTo>
                          <a:pt x="2560556" y="2266959"/>
                          <a:pt x="2578843" y="2266160"/>
                          <a:pt x="2597017" y="2267350"/>
                        </a:cubicBezTo>
                        <a:cubicBezTo>
                          <a:pt x="2610000" y="2268207"/>
                          <a:pt x="2623344" y="2270351"/>
                          <a:pt x="2634793" y="2276875"/>
                        </a:cubicBezTo>
                        <a:cubicBezTo>
                          <a:pt x="2647738" y="2284257"/>
                          <a:pt x="2656605" y="2296392"/>
                          <a:pt x="2663521" y="2309317"/>
                        </a:cubicBezTo>
                        <a:cubicBezTo>
                          <a:pt x="2668179" y="2318014"/>
                          <a:pt x="2671998" y="2327139"/>
                          <a:pt x="2675513" y="2336340"/>
                        </a:cubicBezTo>
                        <a:cubicBezTo>
                          <a:pt x="2601284" y="2336263"/>
                          <a:pt x="2527047" y="2336254"/>
                          <a:pt x="2452818" y="2336406"/>
                        </a:cubicBezTo>
                        <a:close/>
                        <a:moveTo>
                          <a:pt x="3037558" y="2337206"/>
                        </a:moveTo>
                        <a:cubicBezTo>
                          <a:pt x="2923096" y="2336816"/>
                          <a:pt x="2808634" y="2336492"/>
                          <a:pt x="2694182" y="2336359"/>
                        </a:cubicBezTo>
                        <a:cubicBezTo>
                          <a:pt x="2694201" y="2335368"/>
                          <a:pt x="2694049" y="2334292"/>
                          <a:pt x="2693667" y="2333149"/>
                        </a:cubicBezTo>
                        <a:cubicBezTo>
                          <a:pt x="2682781" y="2300383"/>
                          <a:pt x="2665893" y="2267322"/>
                          <a:pt x="2631545" y="2254853"/>
                        </a:cubicBezTo>
                        <a:cubicBezTo>
                          <a:pt x="2598732" y="2242947"/>
                          <a:pt x="2559775" y="2248710"/>
                          <a:pt x="2525684" y="2248910"/>
                        </a:cubicBezTo>
                        <a:cubicBezTo>
                          <a:pt x="2460076" y="2249300"/>
                          <a:pt x="2394468" y="2249815"/>
                          <a:pt x="2328860" y="2250405"/>
                        </a:cubicBezTo>
                        <a:cubicBezTo>
                          <a:pt x="2334061" y="2225640"/>
                          <a:pt x="2332460" y="2201151"/>
                          <a:pt x="2328222" y="2176367"/>
                        </a:cubicBezTo>
                        <a:cubicBezTo>
                          <a:pt x="2327860" y="2174243"/>
                          <a:pt x="2326908" y="2172367"/>
                          <a:pt x="2325564" y="2170786"/>
                        </a:cubicBezTo>
                        <a:cubicBezTo>
                          <a:pt x="2323783" y="2168452"/>
                          <a:pt x="2321135" y="2166604"/>
                          <a:pt x="2317497" y="2165652"/>
                        </a:cubicBezTo>
                        <a:cubicBezTo>
                          <a:pt x="2234810" y="2143992"/>
                          <a:pt x="2153495" y="2117769"/>
                          <a:pt x="2071409" y="2094033"/>
                        </a:cubicBezTo>
                        <a:cubicBezTo>
                          <a:pt x="2056559" y="2089737"/>
                          <a:pt x="2041519" y="2085918"/>
                          <a:pt x="2026412" y="2082622"/>
                        </a:cubicBezTo>
                        <a:cubicBezTo>
                          <a:pt x="2017735" y="2080727"/>
                          <a:pt x="2008934" y="2079279"/>
                          <a:pt x="2000114" y="2078250"/>
                        </a:cubicBezTo>
                        <a:cubicBezTo>
                          <a:pt x="1992808" y="2077402"/>
                          <a:pt x="1984541" y="2075298"/>
                          <a:pt x="1977873" y="2079098"/>
                        </a:cubicBezTo>
                        <a:cubicBezTo>
                          <a:pt x="1976930" y="2079631"/>
                          <a:pt x="1976663" y="2080746"/>
                          <a:pt x="1976997" y="2081717"/>
                        </a:cubicBezTo>
                        <a:cubicBezTo>
                          <a:pt x="1975320" y="2082318"/>
                          <a:pt x="1973673" y="2083327"/>
                          <a:pt x="1972168" y="2084851"/>
                        </a:cubicBezTo>
                        <a:cubicBezTo>
                          <a:pt x="1967824" y="2089232"/>
                          <a:pt x="1965291" y="2095595"/>
                          <a:pt x="1963748" y="2102577"/>
                        </a:cubicBezTo>
                        <a:cubicBezTo>
                          <a:pt x="1937906" y="2097710"/>
                          <a:pt x="1911941" y="2093481"/>
                          <a:pt x="1886157" y="2088261"/>
                        </a:cubicBezTo>
                        <a:cubicBezTo>
                          <a:pt x="1880728" y="2087156"/>
                          <a:pt x="1874308" y="2088928"/>
                          <a:pt x="1871555" y="2094205"/>
                        </a:cubicBezTo>
                        <a:cubicBezTo>
                          <a:pt x="1869526" y="2098081"/>
                          <a:pt x="1867783" y="2102053"/>
                          <a:pt x="1866393" y="2106054"/>
                        </a:cubicBezTo>
                        <a:cubicBezTo>
                          <a:pt x="1863268" y="2108864"/>
                          <a:pt x="1862097" y="2112397"/>
                          <a:pt x="1861716" y="2117188"/>
                        </a:cubicBezTo>
                        <a:cubicBezTo>
                          <a:pt x="1861563" y="2119132"/>
                          <a:pt x="1861963" y="2121065"/>
                          <a:pt x="1862725" y="2122865"/>
                        </a:cubicBezTo>
                        <a:cubicBezTo>
                          <a:pt x="1861506" y="2138515"/>
                          <a:pt x="1866973" y="2153336"/>
                          <a:pt x="1882851" y="2163661"/>
                        </a:cubicBezTo>
                        <a:cubicBezTo>
                          <a:pt x="1888195" y="2167138"/>
                          <a:pt x="1894158" y="2169719"/>
                          <a:pt x="1900330" y="2171691"/>
                        </a:cubicBezTo>
                        <a:cubicBezTo>
                          <a:pt x="1849619" y="2171986"/>
                          <a:pt x="1798908" y="2172281"/>
                          <a:pt x="1748187" y="2172595"/>
                        </a:cubicBezTo>
                        <a:cubicBezTo>
                          <a:pt x="1742605" y="2172634"/>
                          <a:pt x="1738605" y="2175101"/>
                          <a:pt x="1736176" y="2178634"/>
                        </a:cubicBezTo>
                        <a:cubicBezTo>
                          <a:pt x="1735338" y="2174386"/>
                          <a:pt x="1734519" y="2170157"/>
                          <a:pt x="1733700" y="2165985"/>
                        </a:cubicBezTo>
                        <a:cubicBezTo>
                          <a:pt x="1730776" y="2151231"/>
                          <a:pt x="1728070" y="2136429"/>
                          <a:pt x="1725032" y="2121694"/>
                        </a:cubicBezTo>
                        <a:cubicBezTo>
                          <a:pt x="1721993" y="2106959"/>
                          <a:pt x="1719765" y="2090261"/>
                          <a:pt x="1710535" y="2077888"/>
                        </a:cubicBezTo>
                        <a:cubicBezTo>
                          <a:pt x="1707163" y="2073374"/>
                          <a:pt x="1702162" y="2071707"/>
                          <a:pt x="1697705" y="2072488"/>
                        </a:cubicBezTo>
                        <a:cubicBezTo>
                          <a:pt x="1695733" y="2067344"/>
                          <a:pt x="1691180" y="2063306"/>
                          <a:pt x="1684017" y="2063296"/>
                        </a:cubicBezTo>
                        <a:cubicBezTo>
                          <a:pt x="1553639" y="2063124"/>
                          <a:pt x="1422051" y="2041617"/>
                          <a:pt x="1292207" y="2062115"/>
                        </a:cubicBezTo>
                        <a:cubicBezTo>
                          <a:pt x="1276405" y="2064610"/>
                          <a:pt x="1261136" y="2068125"/>
                          <a:pt x="1246096" y="2073631"/>
                        </a:cubicBezTo>
                        <a:cubicBezTo>
                          <a:pt x="1242448" y="2074964"/>
                          <a:pt x="1238133" y="2076402"/>
                          <a:pt x="1233780" y="2078155"/>
                        </a:cubicBezTo>
                        <a:cubicBezTo>
                          <a:pt x="1229884" y="2075212"/>
                          <a:pt x="1223217" y="2076469"/>
                          <a:pt x="1221778" y="2081994"/>
                        </a:cubicBezTo>
                        <a:cubicBezTo>
                          <a:pt x="1221550" y="2082870"/>
                          <a:pt x="1221350" y="2083765"/>
                          <a:pt x="1221141" y="2084651"/>
                        </a:cubicBezTo>
                        <a:cubicBezTo>
                          <a:pt x="1216216" y="2088061"/>
                          <a:pt x="1212359" y="2092357"/>
                          <a:pt x="1211073" y="2098043"/>
                        </a:cubicBezTo>
                        <a:cubicBezTo>
                          <a:pt x="1210091" y="2102387"/>
                          <a:pt x="1212406" y="2105739"/>
                          <a:pt x="1216349" y="2107340"/>
                        </a:cubicBezTo>
                        <a:cubicBezTo>
                          <a:pt x="1216644" y="2107463"/>
                          <a:pt x="1216959" y="2107540"/>
                          <a:pt x="1217254" y="2107645"/>
                        </a:cubicBezTo>
                        <a:cubicBezTo>
                          <a:pt x="1215082" y="2128390"/>
                          <a:pt x="1215921" y="2149888"/>
                          <a:pt x="1217521" y="2170062"/>
                        </a:cubicBezTo>
                        <a:cubicBezTo>
                          <a:pt x="1217730" y="2172738"/>
                          <a:pt x="1217987" y="2175415"/>
                          <a:pt x="1218245" y="2178091"/>
                        </a:cubicBezTo>
                        <a:cubicBezTo>
                          <a:pt x="1216683" y="2177548"/>
                          <a:pt x="1214949" y="2177244"/>
                          <a:pt x="1213006" y="2177234"/>
                        </a:cubicBezTo>
                        <a:cubicBezTo>
                          <a:pt x="1062178" y="2176520"/>
                          <a:pt x="911378" y="2180206"/>
                          <a:pt x="760569" y="2181987"/>
                        </a:cubicBezTo>
                        <a:cubicBezTo>
                          <a:pt x="685493" y="2182873"/>
                          <a:pt x="610407" y="2183273"/>
                          <a:pt x="535331" y="2182406"/>
                        </a:cubicBezTo>
                        <a:cubicBezTo>
                          <a:pt x="498241" y="2181977"/>
                          <a:pt x="461150" y="2181234"/>
                          <a:pt x="424069" y="2180092"/>
                        </a:cubicBezTo>
                        <a:cubicBezTo>
                          <a:pt x="405496" y="2179520"/>
                          <a:pt x="386922" y="2178844"/>
                          <a:pt x="368358" y="2178053"/>
                        </a:cubicBezTo>
                        <a:cubicBezTo>
                          <a:pt x="351860" y="2177358"/>
                          <a:pt x="327543" y="2180673"/>
                          <a:pt x="312522" y="2173548"/>
                        </a:cubicBezTo>
                        <a:cubicBezTo>
                          <a:pt x="299663" y="2167452"/>
                          <a:pt x="290472" y="2153574"/>
                          <a:pt x="282461" y="2142496"/>
                        </a:cubicBezTo>
                        <a:cubicBezTo>
                          <a:pt x="272727" y="2129028"/>
                          <a:pt x="262249" y="2116770"/>
                          <a:pt x="255467" y="2101348"/>
                        </a:cubicBezTo>
                        <a:cubicBezTo>
                          <a:pt x="248628" y="2085804"/>
                          <a:pt x="248762" y="2070211"/>
                          <a:pt x="248238" y="2053533"/>
                        </a:cubicBezTo>
                        <a:cubicBezTo>
                          <a:pt x="247619" y="2033768"/>
                          <a:pt x="247019" y="2013995"/>
                          <a:pt x="246438" y="1994230"/>
                        </a:cubicBezTo>
                        <a:cubicBezTo>
                          <a:pt x="244180" y="1917411"/>
                          <a:pt x="242180" y="1840592"/>
                          <a:pt x="240427" y="1763763"/>
                        </a:cubicBezTo>
                        <a:cubicBezTo>
                          <a:pt x="236970" y="1612478"/>
                          <a:pt x="234455" y="1461173"/>
                          <a:pt x="232693" y="1309859"/>
                        </a:cubicBezTo>
                        <a:cubicBezTo>
                          <a:pt x="229169" y="1007231"/>
                          <a:pt x="228683" y="704574"/>
                          <a:pt x="229750" y="401936"/>
                        </a:cubicBezTo>
                        <a:cubicBezTo>
                          <a:pt x="229817" y="383267"/>
                          <a:pt x="229893" y="364598"/>
                          <a:pt x="229969" y="345929"/>
                        </a:cubicBezTo>
                        <a:cubicBezTo>
                          <a:pt x="230045" y="327431"/>
                          <a:pt x="228654" y="309953"/>
                          <a:pt x="236551" y="292770"/>
                        </a:cubicBezTo>
                        <a:cubicBezTo>
                          <a:pt x="248038" y="267748"/>
                          <a:pt x="268774" y="248650"/>
                          <a:pt x="292253" y="234934"/>
                        </a:cubicBezTo>
                        <a:cubicBezTo>
                          <a:pt x="303092" y="228600"/>
                          <a:pt x="314484" y="223285"/>
                          <a:pt x="326295" y="219046"/>
                        </a:cubicBezTo>
                        <a:cubicBezTo>
                          <a:pt x="343659" y="212808"/>
                          <a:pt x="363176" y="214722"/>
                          <a:pt x="381436" y="214351"/>
                        </a:cubicBezTo>
                        <a:cubicBezTo>
                          <a:pt x="418840" y="213589"/>
                          <a:pt x="456254" y="212874"/>
                          <a:pt x="493659" y="212207"/>
                        </a:cubicBezTo>
                        <a:cubicBezTo>
                          <a:pt x="646478" y="209493"/>
                          <a:pt x="799307" y="207588"/>
                          <a:pt x="952136" y="206169"/>
                        </a:cubicBezTo>
                        <a:cubicBezTo>
                          <a:pt x="1256469" y="203349"/>
                          <a:pt x="1560811" y="202511"/>
                          <a:pt x="1865154" y="201263"/>
                        </a:cubicBezTo>
                        <a:cubicBezTo>
                          <a:pt x="2167745" y="200015"/>
                          <a:pt x="2470316" y="197520"/>
                          <a:pt x="2772906" y="195853"/>
                        </a:cubicBezTo>
                        <a:cubicBezTo>
                          <a:pt x="2923048" y="195024"/>
                          <a:pt x="3073200" y="194015"/>
                          <a:pt x="3223334" y="195910"/>
                        </a:cubicBezTo>
                        <a:cubicBezTo>
                          <a:pt x="3261329" y="196386"/>
                          <a:pt x="3299334" y="197053"/>
                          <a:pt x="3337319" y="197958"/>
                        </a:cubicBezTo>
                        <a:cubicBezTo>
                          <a:pt x="3355693" y="198396"/>
                          <a:pt x="3375324" y="196996"/>
                          <a:pt x="3393479" y="199892"/>
                        </a:cubicBezTo>
                        <a:cubicBezTo>
                          <a:pt x="3409738" y="202482"/>
                          <a:pt x="3425949" y="210569"/>
                          <a:pt x="3439380" y="219828"/>
                        </a:cubicBezTo>
                        <a:cubicBezTo>
                          <a:pt x="3461420" y="235029"/>
                          <a:pt x="3478890" y="257718"/>
                          <a:pt x="3485566" y="283836"/>
                        </a:cubicBezTo>
                        <a:cubicBezTo>
                          <a:pt x="3489434" y="298961"/>
                          <a:pt x="3488595" y="314668"/>
                          <a:pt x="3488815" y="330156"/>
                        </a:cubicBezTo>
                        <a:cubicBezTo>
                          <a:pt x="3489091" y="349996"/>
                          <a:pt x="3489358" y="369837"/>
                          <a:pt x="3489624" y="389677"/>
                        </a:cubicBezTo>
                        <a:cubicBezTo>
                          <a:pt x="3493749" y="695001"/>
                          <a:pt x="3497158" y="1000325"/>
                          <a:pt x="3500254" y="1305659"/>
                        </a:cubicBezTo>
                        <a:cubicBezTo>
                          <a:pt x="3501797" y="1457773"/>
                          <a:pt x="3503254" y="1609887"/>
                          <a:pt x="3504693" y="1762001"/>
                        </a:cubicBezTo>
                        <a:cubicBezTo>
                          <a:pt x="3505407" y="1838058"/>
                          <a:pt x="3506122" y="1914116"/>
                          <a:pt x="3506826" y="1990173"/>
                        </a:cubicBezTo>
                        <a:cubicBezTo>
                          <a:pt x="3507122" y="2022091"/>
                          <a:pt x="3509988" y="2053685"/>
                          <a:pt x="3495358" y="2083146"/>
                        </a:cubicBezTo>
                        <a:cubicBezTo>
                          <a:pt x="3483433" y="2107178"/>
                          <a:pt x="3464192" y="2127228"/>
                          <a:pt x="3441751" y="2141725"/>
                        </a:cubicBezTo>
                        <a:cubicBezTo>
                          <a:pt x="3436417" y="2145173"/>
                          <a:pt x="3430902" y="2148354"/>
                          <a:pt x="3425245" y="2151240"/>
                        </a:cubicBezTo>
                        <a:cubicBezTo>
                          <a:pt x="3420577" y="2151545"/>
                          <a:pt x="3415872" y="2152174"/>
                          <a:pt x="3410929" y="2152774"/>
                        </a:cubicBezTo>
                        <a:cubicBezTo>
                          <a:pt x="3400146" y="2154088"/>
                          <a:pt x="3389335" y="2155250"/>
                          <a:pt x="3378524" y="2156289"/>
                        </a:cubicBezTo>
                        <a:cubicBezTo>
                          <a:pt x="3356226" y="2158422"/>
                          <a:pt x="3333881" y="2160013"/>
                          <a:pt x="3311516" y="2161165"/>
                        </a:cubicBezTo>
                        <a:cubicBezTo>
                          <a:pt x="3267682" y="2163432"/>
                          <a:pt x="3223772" y="2164042"/>
                          <a:pt x="3179880" y="2163880"/>
                        </a:cubicBezTo>
                        <a:cubicBezTo>
                          <a:pt x="3090717" y="2163556"/>
                          <a:pt x="3001582" y="2160670"/>
                          <a:pt x="2912409" y="2161403"/>
                        </a:cubicBezTo>
                        <a:cubicBezTo>
                          <a:pt x="2871585" y="2161737"/>
                          <a:pt x="2829341" y="2161966"/>
                          <a:pt x="2788556" y="2167928"/>
                        </a:cubicBezTo>
                        <a:cubicBezTo>
                          <a:pt x="2715146" y="2168023"/>
                          <a:pt x="2641746" y="2168147"/>
                          <a:pt x="2568338" y="2168319"/>
                        </a:cubicBezTo>
                        <a:cubicBezTo>
                          <a:pt x="2494204" y="2168500"/>
                          <a:pt x="2420062" y="2168719"/>
                          <a:pt x="2345928" y="2169004"/>
                        </a:cubicBezTo>
                        <a:cubicBezTo>
                          <a:pt x="2326174" y="2169081"/>
                          <a:pt x="2326136" y="2199789"/>
                          <a:pt x="2345928" y="2199713"/>
                        </a:cubicBezTo>
                        <a:cubicBezTo>
                          <a:pt x="2658511" y="2198504"/>
                          <a:pt x="2971093" y="2198399"/>
                          <a:pt x="3283675" y="2198389"/>
                        </a:cubicBezTo>
                        <a:cubicBezTo>
                          <a:pt x="3306925" y="2198389"/>
                          <a:pt x="3331785" y="2200437"/>
                          <a:pt x="3355950" y="2199637"/>
                        </a:cubicBezTo>
                        <a:cubicBezTo>
                          <a:pt x="3355350" y="2202590"/>
                          <a:pt x="3354845" y="2205562"/>
                          <a:pt x="3354359" y="2208486"/>
                        </a:cubicBezTo>
                        <a:cubicBezTo>
                          <a:pt x="3352816" y="2217839"/>
                          <a:pt x="3351340" y="2227364"/>
                          <a:pt x="3351131" y="2236851"/>
                        </a:cubicBezTo>
                        <a:cubicBezTo>
                          <a:pt x="3350750" y="2254225"/>
                          <a:pt x="3352702" y="2271903"/>
                          <a:pt x="3358646" y="2288305"/>
                        </a:cubicBezTo>
                        <a:cubicBezTo>
                          <a:pt x="3364656" y="2304917"/>
                          <a:pt x="3373905" y="2320081"/>
                          <a:pt x="3386554" y="2332492"/>
                        </a:cubicBezTo>
                        <a:cubicBezTo>
                          <a:pt x="3389430" y="2335311"/>
                          <a:pt x="3392802" y="2338492"/>
                          <a:pt x="3396507" y="2341617"/>
                        </a:cubicBezTo>
                        <a:cubicBezTo>
                          <a:pt x="3276855" y="2339454"/>
                          <a:pt x="3157202" y="2337616"/>
                          <a:pt x="3037558" y="233720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grpSp>
                <p:nvGrpSpPr>
                  <p:cNvPr id="1165" name="Grafik 6" descr="Klassenraum mit Whiteboard und Büchern">
                    <a:extLst>
                      <a:ext uri="{FF2B5EF4-FFF2-40B4-BE49-F238E27FC236}">
                        <a16:creationId xmlns:a16="http://schemas.microsoft.com/office/drawing/2014/main" id="{F6AAB5AF-B660-E598-02A8-8F69AFA84226}"/>
                      </a:ext>
                    </a:extLst>
                  </p:cNvPr>
                  <p:cNvGrpSpPr/>
                  <p:nvPr/>
                </p:nvGrpSpPr>
                <p:grpSpPr>
                  <a:xfrm>
                    <a:off x="5469616" y="3180788"/>
                    <a:ext cx="307635" cy="106302"/>
                    <a:chOff x="5469616" y="3180788"/>
                    <a:chExt cx="307635" cy="106302"/>
                  </a:xfrm>
                  <a:solidFill>
                    <a:srgbClr val="000000"/>
                  </a:solidFill>
                </p:grpSpPr>
                <p:sp>
                  <p:nvSpPr>
                    <p:cNvPr id="1166" name="Freihandform: Form 1165">
                      <a:extLst>
                        <a:ext uri="{FF2B5EF4-FFF2-40B4-BE49-F238E27FC236}">
                          <a16:creationId xmlns:a16="http://schemas.microsoft.com/office/drawing/2014/main" id="{A97E3511-A2B9-0F86-9AE3-195CB963F8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9616" y="3191132"/>
                      <a:ext cx="29660" cy="30708"/>
                    </a:xfrm>
                    <a:custGeom>
                      <a:avLst/>
                      <a:gdLst>
                        <a:gd name="connsiteX0" fmla="*/ 14830 w 29660"/>
                        <a:gd name="connsiteY0" fmla="*/ 0 h 30708"/>
                        <a:gd name="connsiteX1" fmla="*/ 14830 w 29660"/>
                        <a:gd name="connsiteY1" fmla="*/ 30709 h 30708"/>
                        <a:gd name="connsiteX2" fmla="*/ 14830 w 29660"/>
                        <a:gd name="connsiteY2" fmla="*/ 0 h 307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9660" h="30708">
                          <a:moveTo>
                            <a:pt x="14830" y="0"/>
                          </a:moveTo>
                          <a:cubicBezTo>
                            <a:pt x="-4924" y="0"/>
                            <a:pt x="-4963" y="30709"/>
                            <a:pt x="14830" y="30709"/>
                          </a:cubicBezTo>
                          <a:cubicBezTo>
                            <a:pt x="34586" y="30709"/>
                            <a:pt x="34623" y="0"/>
                            <a:pt x="14830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67" name="Freihandform: Form 1166">
                      <a:extLst>
                        <a:ext uri="{FF2B5EF4-FFF2-40B4-BE49-F238E27FC236}">
                          <a16:creationId xmlns:a16="http://schemas.microsoft.com/office/drawing/2014/main" id="{256FC0F1-109E-DBD3-2DEA-ED6902FAF1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0895" y="3196485"/>
                      <a:ext cx="29660" cy="30708"/>
                    </a:xfrm>
                    <a:custGeom>
                      <a:avLst/>
                      <a:gdLst>
                        <a:gd name="connsiteX0" fmla="*/ 14830 w 29660"/>
                        <a:gd name="connsiteY0" fmla="*/ 0 h 30708"/>
                        <a:gd name="connsiteX1" fmla="*/ 14830 w 29660"/>
                        <a:gd name="connsiteY1" fmla="*/ 30709 h 30708"/>
                        <a:gd name="connsiteX2" fmla="*/ 14830 w 29660"/>
                        <a:gd name="connsiteY2" fmla="*/ 0 h 307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9660" h="30708">
                          <a:moveTo>
                            <a:pt x="14830" y="0"/>
                          </a:moveTo>
                          <a:cubicBezTo>
                            <a:pt x="-4924" y="0"/>
                            <a:pt x="-4963" y="30709"/>
                            <a:pt x="14830" y="30709"/>
                          </a:cubicBezTo>
                          <a:cubicBezTo>
                            <a:pt x="34586" y="30709"/>
                            <a:pt x="34623" y="0"/>
                            <a:pt x="14830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68" name="Freihandform: Form 1167">
                      <a:extLst>
                        <a:ext uri="{FF2B5EF4-FFF2-40B4-BE49-F238E27FC236}">
                          <a16:creationId xmlns:a16="http://schemas.microsoft.com/office/drawing/2014/main" id="{2BD2D91E-78B4-AD22-7895-AA9A91C1B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29801" y="3257283"/>
                      <a:ext cx="29557" cy="29807"/>
                    </a:xfrm>
                    <a:custGeom>
                      <a:avLst/>
                      <a:gdLst>
                        <a:gd name="connsiteX0" fmla="*/ 26884 w 29557"/>
                        <a:gd name="connsiteY0" fmla="*/ 11697 h 29807"/>
                        <a:gd name="connsiteX1" fmla="*/ 23017 w 29557"/>
                        <a:gd name="connsiteY1" fmla="*/ 3934 h 29807"/>
                        <a:gd name="connsiteX2" fmla="*/ 13520 w 29557"/>
                        <a:gd name="connsiteY2" fmla="*/ 0 h 29807"/>
                        <a:gd name="connsiteX3" fmla="*/ 4024 w 29557"/>
                        <a:gd name="connsiteY3" fmla="*/ 3934 h 29807"/>
                        <a:gd name="connsiteX4" fmla="*/ 566 w 29557"/>
                        <a:gd name="connsiteY4" fmla="*/ 17002 h 29807"/>
                        <a:gd name="connsiteX5" fmla="*/ 2261 w 29557"/>
                        <a:gd name="connsiteY5" fmla="*/ 20955 h 29807"/>
                        <a:gd name="connsiteX6" fmla="*/ 2833 w 29557"/>
                        <a:gd name="connsiteY6" fmla="*/ 21822 h 29807"/>
                        <a:gd name="connsiteX7" fmla="*/ 5443 w 29557"/>
                        <a:gd name="connsiteY7" fmla="*/ 25070 h 29807"/>
                        <a:gd name="connsiteX8" fmla="*/ 21711 w 29557"/>
                        <a:gd name="connsiteY8" fmla="*/ 29070 h 29807"/>
                        <a:gd name="connsiteX9" fmla="*/ 27255 w 29557"/>
                        <a:gd name="connsiteY9" fmla="*/ 25241 h 29807"/>
                        <a:gd name="connsiteX10" fmla="*/ 29551 w 29557"/>
                        <a:gd name="connsiteY10" fmla="*/ 18774 h 29807"/>
                        <a:gd name="connsiteX11" fmla="*/ 28093 w 29557"/>
                        <a:gd name="connsiteY11" fmla="*/ 13383 h 29807"/>
                        <a:gd name="connsiteX12" fmla="*/ 26884 w 29557"/>
                        <a:gd name="connsiteY12" fmla="*/ 11697 h 298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9557" h="29807">
                          <a:moveTo>
                            <a:pt x="26884" y="11697"/>
                          </a:moveTo>
                          <a:cubicBezTo>
                            <a:pt x="26474" y="8735"/>
                            <a:pt x="25083" y="5830"/>
                            <a:pt x="23017" y="3934"/>
                          </a:cubicBezTo>
                          <a:cubicBezTo>
                            <a:pt x="20388" y="1524"/>
                            <a:pt x="17158" y="0"/>
                            <a:pt x="13520" y="0"/>
                          </a:cubicBezTo>
                          <a:cubicBezTo>
                            <a:pt x="10072" y="0"/>
                            <a:pt x="6453" y="1496"/>
                            <a:pt x="4024" y="3934"/>
                          </a:cubicBezTo>
                          <a:cubicBezTo>
                            <a:pt x="814" y="7144"/>
                            <a:pt x="-987" y="12563"/>
                            <a:pt x="566" y="17002"/>
                          </a:cubicBezTo>
                          <a:cubicBezTo>
                            <a:pt x="1032" y="18345"/>
                            <a:pt x="1575" y="19698"/>
                            <a:pt x="2261" y="20955"/>
                          </a:cubicBezTo>
                          <a:cubicBezTo>
                            <a:pt x="2433" y="21260"/>
                            <a:pt x="2633" y="21546"/>
                            <a:pt x="2833" y="21822"/>
                          </a:cubicBezTo>
                          <a:cubicBezTo>
                            <a:pt x="3633" y="22917"/>
                            <a:pt x="4433" y="24137"/>
                            <a:pt x="5443" y="25070"/>
                          </a:cubicBezTo>
                          <a:cubicBezTo>
                            <a:pt x="9815" y="29109"/>
                            <a:pt x="15901" y="30947"/>
                            <a:pt x="21711" y="29070"/>
                          </a:cubicBezTo>
                          <a:cubicBezTo>
                            <a:pt x="23960" y="28347"/>
                            <a:pt x="25807" y="27127"/>
                            <a:pt x="27255" y="25241"/>
                          </a:cubicBezTo>
                          <a:cubicBezTo>
                            <a:pt x="28646" y="23441"/>
                            <a:pt x="29655" y="21107"/>
                            <a:pt x="29551" y="18774"/>
                          </a:cubicBezTo>
                          <a:cubicBezTo>
                            <a:pt x="29465" y="16878"/>
                            <a:pt x="28979" y="15059"/>
                            <a:pt x="28093" y="13383"/>
                          </a:cubicBezTo>
                          <a:cubicBezTo>
                            <a:pt x="27760" y="12773"/>
                            <a:pt x="27350" y="12211"/>
                            <a:pt x="26884" y="11697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69" name="Freihandform: Form 1168">
                      <a:extLst>
                        <a:ext uri="{FF2B5EF4-FFF2-40B4-BE49-F238E27FC236}">
                          <a16:creationId xmlns:a16="http://schemas.microsoft.com/office/drawing/2014/main" id="{DFCA4B9B-0059-EA2A-614C-02A1D627D5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48284" y="3180788"/>
                      <a:ext cx="28967" cy="29984"/>
                    </a:xfrm>
                    <a:custGeom>
                      <a:avLst/>
                      <a:gdLst>
                        <a:gd name="connsiteX0" fmla="*/ 14484 w 28967"/>
                        <a:gd name="connsiteY0" fmla="*/ 0 h 29984"/>
                        <a:gd name="connsiteX1" fmla="*/ 14484 w 28967"/>
                        <a:gd name="connsiteY1" fmla="*/ 29985 h 29984"/>
                        <a:gd name="connsiteX2" fmla="*/ 14484 w 28967"/>
                        <a:gd name="connsiteY2" fmla="*/ 0 h 29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8967" h="29984">
                          <a:moveTo>
                            <a:pt x="14484" y="0"/>
                          </a:moveTo>
                          <a:cubicBezTo>
                            <a:pt x="-4814" y="0"/>
                            <a:pt x="-4842" y="29985"/>
                            <a:pt x="14484" y="29985"/>
                          </a:cubicBezTo>
                          <a:cubicBezTo>
                            <a:pt x="33782" y="29985"/>
                            <a:pt x="33810" y="0"/>
                            <a:pt x="14484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</p:grpSp>
            </p:grpSp>
          </p:grpSp>
          <p:grpSp>
            <p:nvGrpSpPr>
              <p:cNvPr id="1124" name="Gruppieren 1123">
                <a:extLst>
                  <a:ext uri="{FF2B5EF4-FFF2-40B4-BE49-F238E27FC236}">
                    <a16:creationId xmlns:a16="http://schemas.microsoft.com/office/drawing/2014/main" id="{CCA76C22-A969-EC63-16EA-CDF248A1850D}"/>
                  </a:ext>
                </a:extLst>
              </p:cNvPr>
              <p:cNvGrpSpPr/>
              <p:nvPr/>
            </p:nvGrpSpPr>
            <p:grpSpPr>
              <a:xfrm flipH="1">
                <a:off x="7737345" y="3698752"/>
                <a:ext cx="1392088" cy="1956455"/>
                <a:chOff x="8278297" y="4183125"/>
                <a:chExt cx="1392088" cy="1956455"/>
              </a:xfrm>
            </p:grpSpPr>
            <p:grpSp>
              <p:nvGrpSpPr>
                <p:cNvPr id="1151" name="Gruppieren 1150">
                  <a:extLst>
                    <a:ext uri="{FF2B5EF4-FFF2-40B4-BE49-F238E27FC236}">
                      <a16:creationId xmlns:a16="http://schemas.microsoft.com/office/drawing/2014/main" id="{0F0FC928-9880-9F23-B529-5AD4F6294AD4}"/>
                    </a:ext>
                  </a:extLst>
                </p:cNvPr>
                <p:cNvGrpSpPr/>
                <p:nvPr/>
              </p:nvGrpSpPr>
              <p:grpSpPr>
                <a:xfrm>
                  <a:off x="8279735" y="4183125"/>
                  <a:ext cx="1390650" cy="1956455"/>
                  <a:chOff x="8041186" y="4216530"/>
                  <a:chExt cx="1390650" cy="1956455"/>
                </a:xfrm>
              </p:grpSpPr>
              <p:grpSp>
                <p:nvGrpSpPr>
                  <p:cNvPr id="1154" name="Gruppieren 1153">
                    <a:extLst>
                      <a:ext uri="{FF2B5EF4-FFF2-40B4-BE49-F238E27FC236}">
                        <a16:creationId xmlns:a16="http://schemas.microsoft.com/office/drawing/2014/main" id="{23FB9EE5-FD49-4946-0935-012FE3A40764}"/>
                      </a:ext>
                    </a:extLst>
                  </p:cNvPr>
                  <p:cNvGrpSpPr/>
                  <p:nvPr/>
                </p:nvGrpSpPr>
                <p:grpSpPr>
                  <a:xfrm>
                    <a:off x="8041186" y="4216530"/>
                    <a:ext cx="1390650" cy="1956455"/>
                    <a:chOff x="8041186" y="4216530"/>
                    <a:chExt cx="1390650" cy="1956455"/>
                  </a:xfrm>
                </p:grpSpPr>
                <p:pic>
                  <p:nvPicPr>
                    <p:cNvPr id="1156" name="Grafik 1155" descr="Mann, der einen Ordner trägt">
                      <a:extLst>
                        <a:ext uri="{FF2B5EF4-FFF2-40B4-BE49-F238E27FC236}">
                          <a16:creationId xmlns:a16="http://schemas.microsoft.com/office/drawing/2014/main" id="{036AE1B0-B044-B751-F292-CC2A2FF6288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041186" y="4972835"/>
                      <a:ext cx="1390650" cy="120015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7" name="Grafik 1156" descr="Mann mit welligem Haar">
                      <a:extLst>
                        <a:ext uri="{FF2B5EF4-FFF2-40B4-BE49-F238E27FC236}">
                          <a16:creationId xmlns:a16="http://schemas.microsoft.com/office/drawing/2014/main" id="{544AD090-AD01-8AAD-9F76-248ED545C5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6481" y="4216530"/>
                      <a:ext cx="690558" cy="962253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55" name="Grafik 1154" descr="Ein Gesicht mit geschlossenen Augen">
                    <a:extLst>
                      <a:ext uri="{FF2B5EF4-FFF2-40B4-BE49-F238E27FC236}">
                        <a16:creationId xmlns:a16="http://schemas.microsoft.com/office/drawing/2014/main" id="{3FFC754F-59DA-988D-1079-FB3FDF4168E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544675" y="4624666"/>
                    <a:ext cx="434490" cy="43449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52" name="Rechteck 1151">
                  <a:extLst>
                    <a:ext uri="{FF2B5EF4-FFF2-40B4-BE49-F238E27FC236}">
                      <a16:creationId xmlns:a16="http://schemas.microsoft.com/office/drawing/2014/main" id="{12CF7334-7271-9B6B-14B3-04AA4FD714F4}"/>
                    </a:ext>
                  </a:extLst>
                </p:cNvPr>
                <p:cNvSpPr/>
                <p:nvPr/>
              </p:nvSpPr>
              <p:spPr>
                <a:xfrm>
                  <a:off x="8278297" y="5472025"/>
                  <a:ext cx="558000" cy="558000"/>
                </a:xfrm>
                <a:prstGeom prst="rect">
                  <a:avLst/>
                </a:prstGeom>
                <a:solidFill>
                  <a:srgbClr val="8CCAD8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53" name="Grafik 1152" descr="Stift Silhouette">
                  <a:extLst>
                    <a:ext uri="{FF2B5EF4-FFF2-40B4-BE49-F238E27FC236}">
                      <a16:creationId xmlns:a16="http://schemas.microsoft.com/office/drawing/2014/main" id="{F9472AE3-47D1-1D62-6D69-A6D05D2307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45296" y="5553596"/>
                  <a:ext cx="355284" cy="355284"/>
                </a:xfrm>
                <a:prstGeom prst="rect">
                  <a:avLst/>
                </a:prstGeom>
              </p:spPr>
            </p:pic>
          </p:grpSp>
          <p:grpSp>
            <p:nvGrpSpPr>
              <p:cNvPr id="1125" name="Gruppieren 1124">
                <a:extLst>
                  <a:ext uri="{FF2B5EF4-FFF2-40B4-BE49-F238E27FC236}">
                    <a16:creationId xmlns:a16="http://schemas.microsoft.com/office/drawing/2014/main" id="{78B06F56-ADDF-3DE4-8645-54587B8E1656}"/>
                  </a:ext>
                </a:extLst>
              </p:cNvPr>
              <p:cNvGrpSpPr/>
              <p:nvPr/>
            </p:nvGrpSpPr>
            <p:grpSpPr>
              <a:xfrm flipH="1">
                <a:off x="8158922" y="1494574"/>
                <a:ext cx="1219200" cy="1868327"/>
                <a:chOff x="8725154" y="1603070"/>
                <a:chExt cx="1219200" cy="1868327"/>
              </a:xfrm>
            </p:grpSpPr>
            <p:grpSp>
              <p:nvGrpSpPr>
                <p:cNvPr id="1144" name="Gruppieren 1143">
                  <a:extLst>
                    <a:ext uri="{FF2B5EF4-FFF2-40B4-BE49-F238E27FC236}">
                      <a16:creationId xmlns:a16="http://schemas.microsoft.com/office/drawing/2014/main" id="{B45AAB86-284F-459C-3A15-815B125FC08C}"/>
                    </a:ext>
                  </a:extLst>
                </p:cNvPr>
                <p:cNvGrpSpPr/>
                <p:nvPr/>
              </p:nvGrpSpPr>
              <p:grpSpPr>
                <a:xfrm>
                  <a:off x="8725154" y="1603070"/>
                  <a:ext cx="1219200" cy="1816553"/>
                  <a:chOff x="9687109" y="4103046"/>
                  <a:chExt cx="1219200" cy="1816553"/>
                </a:xfrm>
              </p:grpSpPr>
              <p:grpSp>
                <p:nvGrpSpPr>
                  <p:cNvPr id="1147" name="Gruppieren 1146">
                    <a:extLst>
                      <a:ext uri="{FF2B5EF4-FFF2-40B4-BE49-F238E27FC236}">
                        <a16:creationId xmlns:a16="http://schemas.microsoft.com/office/drawing/2014/main" id="{F2B2C62B-888B-C5ED-1765-13E9CBD73350}"/>
                      </a:ext>
                    </a:extLst>
                  </p:cNvPr>
                  <p:cNvGrpSpPr/>
                  <p:nvPr/>
                </p:nvGrpSpPr>
                <p:grpSpPr>
                  <a:xfrm>
                    <a:off x="9687109" y="4103046"/>
                    <a:ext cx="1219200" cy="1816553"/>
                    <a:chOff x="9687109" y="4103046"/>
                    <a:chExt cx="1219200" cy="1816553"/>
                  </a:xfrm>
                </p:grpSpPr>
                <p:pic>
                  <p:nvPicPr>
                    <p:cNvPr id="1149" name="Grafik 1148" descr="Frau mit Daumen hoch">
                      <a:extLst>
                        <a:ext uri="{FF2B5EF4-FFF2-40B4-BE49-F238E27FC236}">
                          <a16:creationId xmlns:a16="http://schemas.microsoft.com/office/drawing/2014/main" id="{CC464A7B-C839-F02E-828D-44DE66000C8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687109" y="4709924"/>
                      <a:ext cx="1219200" cy="120967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0" name="Grafik 1149" descr="Frau mit langen gewellten Haaren">
                      <a:extLst>
                        <a:ext uri="{FF2B5EF4-FFF2-40B4-BE49-F238E27FC236}">
                          <a16:creationId xmlns:a16="http://schemas.microsoft.com/office/drawing/2014/main" id="{EBE7A2B3-66CC-03DD-C31F-02A1958EB3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10572" y="4103046"/>
                      <a:ext cx="835362" cy="90219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48" name="Grafik 1147" descr="Ein glückliches Gesicht">
                    <a:extLst>
                      <a:ext uri="{FF2B5EF4-FFF2-40B4-BE49-F238E27FC236}">
                        <a16:creationId xmlns:a16="http://schemas.microsoft.com/office/drawing/2014/main" id="{214157C5-80DE-81A5-622E-C1E67E121C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124387" y="4374557"/>
                    <a:ext cx="434490" cy="44806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45" name="Rechteck 1144">
                  <a:extLst>
                    <a:ext uri="{FF2B5EF4-FFF2-40B4-BE49-F238E27FC236}">
                      <a16:creationId xmlns:a16="http://schemas.microsoft.com/office/drawing/2014/main" id="{90AA014A-7C55-90EB-FF48-4B94629801F6}"/>
                    </a:ext>
                  </a:extLst>
                </p:cNvPr>
                <p:cNvSpPr/>
                <p:nvPr/>
              </p:nvSpPr>
              <p:spPr>
                <a:xfrm>
                  <a:off x="9173473" y="2913397"/>
                  <a:ext cx="558000" cy="558000"/>
                </a:xfrm>
                <a:prstGeom prst="rect">
                  <a:avLst/>
                </a:prstGeom>
                <a:solidFill>
                  <a:srgbClr val="1096B6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46" name="Grafik 1145" descr="Bleistift Silhouette">
                  <a:extLst>
                    <a:ext uri="{FF2B5EF4-FFF2-40B4-BE49-F238E27FC236}">
                      <a16:creationId xmlns:a16="http://schemas.microsoft.com/office/drawing/2014/main" id="{DB4F06E8-A063-C813-6AB5-4D20253C94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553831" y="2906282"/>
                  <a:ext cx="355284" cy="355284"/>
                </a:xfrm>
                <a:prstGeom prst="rect">
                  <a:avLst/>
                </a:prstGeom>
              </p:spPr>
            </p:pic>
          </p:grpSp>
          <p:grpSp>
            <p:nvGrpSpPr>
              <p:cNvPr id="1126" name="Gruppieren 1125">
                <a:extLst>
                  <a:ext uri="{FF2B5EF4-FFF2-40B4-BE49-F238E27FC236}">
                    <a16:creationId xmlns:a16="http://schemas.microsoft.com/office/drawing/2014/main" id="{6FBED242-9AAF-07AB-7D38-33CA797686B9}"/>
                  </a:ext>
                </a:extLst>
              </p:cNvPr>
              <p:cNvGrpSpPr/>
              <p:nvPr/>
            </p:nvGrpSpPr>
            <p:grpSpPr>
              <a:xfrm>
                <a:off x="2655657" y="3192397"/>
                <a:ext cx="1492476" cy="2141106"/>
                <a:chOff x="2397199" y="3512209"/>
                <a:chExt cx="1492476" cy="2141106"/>
              </a:xfrm>
            </p:grpSpPr>
            <p:grpSp>
              <p:nvGrpSpPr>
                <p:cNvPr id="1137" name="Gruppieren 1136">
                  <a:extLst>
                    <a:ext uri="{FF2B5EF4-FFF2-40B4-BE49-F238E27FC236}">
                      <a16:creationId xmlns:a16="http://schemas.microsoft.com/office/drawing/2014/main" id="{DB24D858-D006-4D5F-B5AC-3DB19270724B}"/>
                    </a:ext>
                  </a:extLst>
                </p:cNvPr>
                <p:cNvGrpSpPr/>
                <p:nvPr/>
              </p:nvGrpSpPr>
              <p:grpSpPr>
                <a:xfrm>
                  <a:off x="2397199" y="3512209"/>
                  <a:ext cx="1276350" cy="2141106"/>
                  <a:chOff x="6450614" y="4110998"/>
                  <a:chExt cx="1276350" cy="2141106"/>
                </a:xfrm>
              </p:grpSpPr>
              <p:grpSp>
                <p:nvGrpSpPr>
                  <p:cNvPr id="1140" name="Gruppieren 1139">
                    <a:extLst>
                      <a:ext uri="{FF2B5EF4-FFF2-40B4-BE49-F238E27FC236}">
                        <a16:creationId xmlns:a16="http://schemas.microsoft.com/office/drawing/2014/main" id="{5A1724EE-0B6A-B149-4179-BEB6D4920ECE}"/>
                      </a:ext>
                    </a:extLst>
                  </p:cNvPr>
                  <p:cNvGrpSpPr/>
                  <p:nvPr/>
                </p:nvGrpSpPr>
                <p:grpSpPr>
                  <a:xfrm>
                    <a:off x="6450614" y="4110998"/>
                    <a:ext cx="1276350" cy="2141106"/>
                    <a:chOff x="6450614" y="4110998"/>
                    <a:chExt cx="1276350" cy="2141106"/>
                  </a:xfrm>
                </p:grpSpPr>
                <p:pic>
                  <p:nvPicPr>
                    <p:cNvPr id="1142" name="Grafik 1141" descr="Mann, der Controller hält">
                      <a:extLst>
                        <a:ext uri="{FF2B5EF4-FFF2-40B4-BE49-F238E27FC236}">
                          <a16:creationId xmlns:a16="http://schemas.microsoft.com/office/drawing/2014/main" id="{3230D463-1F0D-E19D-27DD-58C81990B3C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450614" y="4956704"/>
                      <a:ext cx="1276350" cy="12954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43" name="Grafik 1142" descr="Frau mit Dutt">
                      <a:extLst>
                        <a:ext uri="{FF2B5EF4-FFF2-40B4-BE49-F238E27FC236}">
                          <a16:creationId xmlns:a16="http://schemas.microsoft.com/office/drawing/2014/main" id="{4257B891-14BB-55D2-17AD-33525AAA5EB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72925" y="4110998"/>
                      <a:ext cx="966626" cy="106778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41" name="Grafik 1140" descr="Ein lächelndes Gesicht">
                    <a:extLst>
                      <a:ext uri="{FF2B5EF4-FFF2-40B4-BE49-F238E27FC236}">
                        <a16:creationId xmlns:a16="http://schemas.microsoft.com/office/drawing/2014/main" id="{1F959746-CB5F-7ED2-9A95-50B4F167399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3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990937" y="4653122"/>
                    <a:ext cx="434490" cy="44806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38" name="Rechteck 1137">
                  <a:extLst>
                    <a:ext uri="{FF2B5EF4-FFF2-40B4-BE49-F238E27FC236}">
                      <a16:creationId xmlns:a16="http://schemas.microsoft.com/office/drawing/2014/main" id="{BBB6791E-5C9D-9FF4-B70F-F8AEE0A86E2E}"/>
                    </a:ext>
                  </a:extLst>
                </p:cNvPr>
                <p:cNvSpPr/>
                <p:nvPr/>
              </p:nvSpPr>
              <p:spPr>
                <a:xfrm>
                  <a:off x="3333528" y="4838581"/>
                  <a:ext cx="556147" cy="556147"/>
                </a:xfrm>
                <a:prstGeom prst="rect">
                  <a:avLst/>
                </a:prstGeom>
                <a:solidFill>
                  <a:srgbClr val="B099B9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39" name="Grafik 1138" descr="Bleistift mit einfarbiger Füllung">
                  <a:extLst>
                    <a:ext uri="{FF2B5EF4-FFF2-40B4-BE49-F238E27FC236}">
                      <a16:creationId xmlns:a16="http://schemas.microsoft.com/office/drawing/2014/main" id="{75E25B1C-1A7B-1456-2565-9FB13FFC718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3154767" y="4889901"/>
                  <a:ext cx="355284" cy="355284"/>
                </a:xfrm>
                <a:prstGeom prst="rect">
                  <a:avLst/>
                </a:prstGeom>
              </p:spPr>
            </p:pic>
          </p:grpSp>
          <p:grpSp>
            <p:nvGrpSpPr>
              <p:cNvPr id="1127" name="Gruppieren 1126">
                <a:extLst>
                  <a:ext uri="{FF2B5EF4-FFF2-40B4-BE49-F238E27FC236}">
                    <a16:creationId xmlns:a16="http://schemas.microsoft.com/office/drawing/2014/main" id="{B11B5E44-4216-7252-0300-3D779EA3D9DE}"/>
                  </a:ext>
                </a:extLst>
              </p:cNvPr>
              <p:cNvGrpSpPr/>
              <p:nvPr/>
            </p:nvGrpSpPr>
            <p:grpSpPr>
              <a:xfrm>
                <a:off x="2221149" y="727360"/>
                <a:ext cx="1518761" cy="1931056"/>
                <a:chOff x="1476636" y="637542"/>
                <a:chExt cx="1518761" cy="1931056"/>
              </a:xfrm>
            </p:grpSpPr>
            <p:grpSp>
              <p:nvGrpSpPr>
                <p:cNvPr id="1130" name="Gruppieren 1129">
                  <a:extLst>
                    <a:ext uri="{FF2B5EF4-FFF2-40B4-BE49-F238E27FC236}">
                      <a16:creationId xmlns:a16="http://schemas.microsoft.com/office/drawing/2014/main" id="{E27A2C15-6EB2-6538-E952-2ED0B30D6304}"/>
                    </a:ext>
                  </a:extLst>
                </p:cNvPr>
                <p:cNvGrpSpPr/>
                <p:nvPr/>
              </p:nvGrpSpPr>
              <p:grpSpPr>
                <a:xfrm>
                  <a:off x="1476636" y="637542"/>
                  <a:ext cx="1304925" cy="1931056"/>
                  <a:chOff x="4994513" y="4263584"/>
                  <a:chExt cx="1304925" cy="1931056"/>
                </a:xfrm>
              </p:grpSpPr>
              <p:grpSp>
                <p:nvGrpSpPr>
                  <p:cNvPr id="1133" name="Gruppieren 1132">
                    <a:extLst>
                      <a:ext uri="{FF2B5EF4-FFF2-40B4-BE49-F238E27FC236}">
                        <a16:creationId xmlns:a16="http://schemas.microsoft.com/office/drawing/2014/main" id="{A56D6394-168D-88AF-B4E8-3DAB716F3560}"/>
                      </a:ext>
                    </a:extLst>
                  </p:cNvPr>
                  <p:cNvGrpSpPr/>
                  <p:nvPr/>
                </p:nvGrpSpPr>
                <p:grpSpPr>
                  <a:xfrm>
                    <a:off x="4994513" y="4263584"/>
                    <a:ext cx="1304925" cy="1931056"/>
                    <a:chOff x="4994513" y="4263584"/>
                    <a:chExt cx="1304925" cy="1931056"/>
                  </a:xfrm>
                </p:grpSpPr>
                <p:pic>
                  <p:nvPicPr>
                    <p:cNvPr id="1135" name="Grafik 1134" descr="Mann in Jacke">
                      <a:extLst>
                        <a:ext uri="{FF2B5EF4-FFF2-40B4-BE49-F238E27FC236}">
                          <a16:creationId xmlns:a16="http://schemas.microsoft.com/office/drawing/2014/main" id="{DD095D10-33AB-56F6-2799-32342F8970A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8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994513" y="4927815"/>
                      <a:ext cx="1304925" cy="126682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6" name="Grafik 1135" descr="Junge mit welligem Haar">
                      <a:extLst>
                        <a:ext uri="{FF2B5EF4-FFF2-40B4-BE49-F238E27FC236}">
                          <a16:creationId xmlns:a16="http://schemas.microsoft.com/office/drawing/2014/main" id="{1DCBE568-0C71-BFB8-9F39-B751774C16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3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303998" y="4263584"/>
                      <a:ext cx="737520" cy="8780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34" name="Grafik 1133" descr="Ein verwirrtes Gesicht">
                    <a:extLst>
                      <a:ext uri="{FF2B5EF4-FFF2-40B4-BE49-F238E27FC236}">
                        <a16:creationId xmlns:a16="http://schemas.microsoft.com/office/drawing/2014/main" id="{7828DBD6-53E2-20B2-6928-E2CDDAEF031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3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528750" y="4558077"/>
                    <a:ext cx="434490" cy="543113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31" name="Rechteck 1130">
                  <a:extLst>
                    <a:ext uri="{FF2B5EF4-FFF2-40B4-BE49-F238E27FC236}">
                      <a16:creationId xmlns:a16="http://schemas.microsoft.com/office/drawing/2014/main" id="{E8219B0F-B3C4-D36B-53FE-C09E47F90BD9}"/>
                    </a:ext>
                  </a:extLst>
                </p:cNvPr>
                <p:cNvSpPr/>
                <p:nvPr/>
              </p:nvSpPr>
              <p:spPr>
                <a:xfrm>
                  <a:off x="2227732" y="1860379"/>
                  <a:ext cx="558000" cy="558000"/>
                </a:xfrm>
                <a:prstGeom prst="rect">
                  <a:avLst/>
                </a:prstGeom>
                <a:solidFill>
                  <a:srgbClr val="8FBB9D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32" name="Grafik 1131" descr="Stift Silhouette">
                  <a:extLst>
                    <a:ext uri="{FF2B5EF4-FFF2-40B4-BE49-F238E27FC236}">
                      <a16:creationId xmlns:a16="http://schemas.microsoft.com/office/drawing/2014/main" id="{305724E8-B0D4-97F8-B39E-B4BBE33242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40113" y="1780798"/>
                  <a:ext cx="355284" cy="355284"/>
                </a:xfrm>
                <a:prstGeom prst="rect">
                  <a:avLst/>
                </a:prstGeom>
              </p:spPr>
            </p:pic>
          </p:grpSp>
          <p:sp>
            <p:nvSpPr>
              <p:cNvPr id="1128" name="Rechteck 1127">
                <a:extLst>
                  <a:ext uri="{FF2B5EF4-FFF2-40B4-BE49-F238E27FC236}">
                    <a16:creationId xmlns:a16="http://schemas.microsoft.com/office/drawing/2014/main" id="{49F75A88-1B7B-06CB-3E4F-3E3730F89611}"/>
                  </a:ext>
                </a:extLst>
              </p:cNvPr>
              <p:cNvSpPr/>
              <p:nvPr/>
            </p:nvSpPr>
            <p:spPr>
              <a:xfrm>
                <a:off x="4978210" y="3322060"/>
                <a:ext cx="360000" cy="360000"/>
              </a:xfrm>
              <a:prstGeom prst="rect">
                <a:avLst/>
              </a:prstGeom>
              <a:solidFill>
                <a:srgbClr val="8FBB9D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129" name="Rechteck 1128">
                <a:extLst>
                  <a:ext uri="{FF2B5EF4-FFF2-40B4-BE49-F238E27FC236}">
                    <a16:creationId xmlns:a16="http://schemas.microsoft.com/office/drawing/2014/main" id="{9F5FF8A1-CF9E-3075-807C-84F8FCCB6806}"/>
                  </a:ext>
                </a:extLst>
              </p:cNvPr>
              <p:cNvSpPr/>
              <p:nvPr/>
            </p:nvSpPr>
            <p:spPr>
              <a:xfrm>
                <a:off x="6282942" y="2937945"/>
                <a:ext cx="360000" cy="360000"/>
              </a:xfrm>
              <a:prstGeom prst="rect">
                <a:avLst/>
              </a:prstGeom>
              <a:solidFill>
                <a:srgbClr val="B099B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1192" name="Rechteck: abgerundete Ecken 1191">
              <a:extLst>
                <a:ext uri="{FF2B5EF4-FFF2-40B4-BE49-F238E27FC236}">
                  <a16:creationId xmlns:a16="http://schemas.microsoft.com/office/drawing/2014/main" id="{C47D09EF-7987-CC40-1B8A-B3E3F86A0682}"/>
                </a:ext>
              </a:extLst>
            </p:cNvPr>
            <p:cNvSpPr/>
            <p:nvPr/>
          </p:nvSpPr>
          <p:spPr>
            <a:xfrm>
              <a:off x="8579276" y="2671858"/>
              <a:ext cx="1386417" cy="550320"/>
            </a:xfrm>
            <a:custGeom>
              <a:avLst/>
              <a:gdLst>
                <a:gd name="connsiteX0" fmla="*/ 0 w 1386417"/>
                <a:gd name="connsiteY0" fmla="*/ 91722 h 550320"/>
                <a:gd name="connsiteX1" fmla="*/ 91722 w 1386417"/>
                <a:gd name="connsiteY1" fmla="*/ 0 h 550320"/>
                <a:gd name="connsiteX2" fmla="*/ 1294695 w 1386417"/>
                <a:gd name="connsiteY2" fmla="*/ 0 h 550320"/>
                <a:gd name="connsiteX3" fmla="*/ 1386417 w 1386417"/>
                <a:gd name="connsiteY3" fmla="*/ 91722 h 550320"/>
                <a:gd name="connsiteX4" fmla="*/ 1386417 w 1386417"/>
                <a:gd name="connsiteY4" fmla="*/ 458598 h 550320"/>
                <a:gd name="connsiteX5" fmla="*/ 1294695 w 1386417"/>
                <a:gd name="connsiteY5" fmla="*/ 550320 h 550320"/>
                <a:gd name="connsiteX6" fmla="*/ 91722 w 1386417"/>
                <a:gd name="connsiteY6" fmla="*/ 550320 h 550320"/>
                <a:gd name="connsiteX7" fmla="*/ 0 w 1386417"/>
                <a:gd name="connsiteY7" fmla="*/ 458598 h 550320"/>
                <a:gd name="connsiteX8" fmla="*/ 0 w 1386417"/>
                <a:gd name="connsiteY8" fmla="*/ 91722 h 55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6417" h="550320" fill="none" extrusionOk="0">
                  <a:moveTo>
                    <a:pt x="0" y="91722"/>
                  </a:moveTo>
                  <a:cubicBezTo>
                    <a:pt x="8055" y="36569"/>
                    <a:pt x="41446" y="979"/>
                    <a:pt x="91722" y="0"/>
                  </a:cubicBezTo>
                  <a:cubicBezTo>
                    <a:pt x="631591" y="-49906"/>
                    <a:pt x="1127962" y="-74348"/>
                    <a:pt x="1294695" y="0"/>
                  </a:cubicBezTo>
                  <a:cubicBezTo>
                    <a:pt x="1339110" y="1578"/>
                    <a:pt x="1385410" y="41691"/>
                    <a:pt x="1386417" y="91722"/>
                  </a:cubicBezTo>
                  <a:cubicBezTo>
                    <a:pt x="1383978" y="152901"/>
                    <a:pt x="1390172" y="278032"/>
                    <a:pt x="1386417" y="458598"/>
                  </a:cubicBezTo>
                  <a:cubicBezTo>
                    <a:pt x="1387003" y="508497"/>
                    <a:pt x="1346388" y="543585"/>
                    <a:pt x="1294695" y="550320"/>
                  </a:cubicBezTo>
                  <a:cubicBezTo>
                    <a:pt x="1171846" y="566075"/>
                    <a:pt x="571745" y="468211"/>
                    <a:pt x="91722" y="550320"/>
                  </a:cubicBezTo>
                  <a:cubicBezTo>
                    <a:pt x="42236" y="540795"/>
                    <a:pt x="-1182" y="511344"/>
                    <a:pt x="0" y="458598"/>
                  </a:cubicBezTo>
                  <a:cubicBezTo>
                    <a:pt x="13734" y="319580"/>
                    <a:pt x="761" y="234964"/>
                    <a:pt x="0" y="91722"/>
                  </a:cubicBezTo>
                  <a:close/>
                </a:path>
                <a:path w="1386417" h="550320" stroke="0" extrusionOk="0">
                  <a:moveTo>
                    <a:pt x="0" y="91722"/>
                  </a:moveTo>
                  <a:cubicBezTo>
                    <a:pt x="5305" y="39882"/>
                    <a:pt x="45932" y="5807"/>
                    <a:pt x="91722" y="0"/>
                  </a:cubicBezTo>
                  <a:cubicBezTo>
                    <a:pt x="332002" y="-12613"/>
                    <a:pt x="1070789" y="68036"/>
                    <a:pt x="1294695" y="0"/>
                  </a:cubicBezTo>
                  <a:cubicBezTo>
                    <a:pt x="1350464" y="-2668"/>
                    <a:pt x="1379790" y="41939"/>
                    <a:pt x="1386417" y="91722"/>
                  </a:cubicBezTo>
                  <a:cubicBezTo>
                    <a:pt x="1359886" y="195813"/>
                    <a:pt x="1354526" y="290371"/>
                    <a:pt x="1386417" y="458598"/>
                  </a:cubicBezTo>
                  <a:cubicBezTo>
                    <a:pt x="1389432" y="507691"/>
                    <a:pt x="1348515" y="553028"/>
                    <a:pt x="1294695" y="550320"/>
                  </a:cubicBezTo>
                  <a:cubicBezTo>
                    <a:pt x="863829" y="538767"/>
                    <a:pt x="579189" y="548943"/>
                    <a:pt x="91722" y="550320"/>
                  </a:cubicBezTo>
                  <a:cubicBezTo>
                    <a:pt x="39349" y="549455"/>
                    <a:pt x="5248" y="515745"/>
                    <a:pt x="0" y="458598"/>
                  </a:cubicBezTo>
                  <a:cubicBezTo>
                    <a:pt x="-1644" y="300787"/>
                    <a:pt x="6087" y="269728"/>
                    <a:pt x="0" y="91722"/>
                  </a:cubicBezTo>
                  <a:close/>
                </a:path>
              </a:pathLst>
            </a:custGeom>
            <a:solidFill>
              <a:srgbClr val="80C6D6">
                <a:alpha val="30196"/>
              </a:srgbClr>
            </a:solidFill>
            <a:ln>
              <a:solidFill>
                <a:srgbClr val="80C6D6"/>
              </a:solidFill>
              <a:extLst>
                <a:ext uri="{C807C97D-BFC1-408E-A445-0C87EB9F89A2}">
                  <ask:lineSketchStyleProps xmlns:ask="http://schemas.microsoft.com/office/drawing/2018/sketchyshapes" sd="3545510063">
                    <a:prstGeom prst="round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700" b="1" dirty="0">
                  <a:solidFill>
                    <a:schemeClr val="tx1"/>
                  </a:solidFill>
                </a:rPr>
                <a:t>Wie kann man messen, ob es den Menschen in einem Land gut geht?</a:t>
              </a:r>
            </a:p>
          </p:txBody>
        </p:sp>
      </p:grpSp>
      <p:grpSp>
        <p:nvGrpSpPr>
          <p:cNvPr id="1196" name="Gruppieren 1195">
            <a:extLst>
              <a:ext uri="{FF2B5EF4-FFF2-40B4-BE49-F238E27FC236}">
                <a16:creationId xmlns:a16="http://schemas.microsoft.com/office/drawing/2014/main" id="{D2D8DE71-2F47-6474-EE7C-128698FF6AE6}"/>
              </a:ext>
            </a:extLst>
          </p:cNvPr>
          <p:cNvGrpSpPr/>
          <p:nvPr/>
        </p:nvGrpSpPr>
        <p:grpSpPr>
          <a:xfrm>
            <a:off x="1714337" y="4093158"/>
            <a:ext cx="8763325" cy="1754508"/>
            <a:chOff x="1637374" y="3905311"/>
            <a:chExt cx="8763325" cy="1754508"/>
          </a:xfrm>
        </p:grpSpPr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5F64678D-AF43-4C32-8744-8D073093BC2D}"/>
                </a:ext>
              </a:extLst>
            </p:cNvPr>
            <p:cNvSpPr txBox="1"/>
            <p:nvPr/>
          </p:nvSpPr>
          <p:spPr>
            <a:xfrm>
              <a:off x="2371124" y="4459490"/>
              <a:ext cx="8029575" cy="1200329"/>
            </a:xfrm>
            <a:prstGeom prst="rect">
              <a:avLst/>
            </a:prstGeom>
            <a:noFill/>
            <a:ln>
              <a:solidFill>
                <a:srgbClr val="8CCAD8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dirty="0"/>
                <a:t>Überlegt in Partnerarbeit wie man den Wohlstand eines Landes messen kann. </a:t>
              </a:r>
            </a:p>
            <a:p>
              <a:pPr algn="ctr"/>
              <a:endParaRPr lang="de-DE" dirty="0"/>
            </a:p>
            <a:p>
              <a:pPr algn="ctr"/>
              <a:r>
                <a:rPr lang="de-DE" dirty="0"/>
                <a:t>Schreibt eure Ideen auf eure Kärtchen.</a:t>
              </a:r>
            </a:p>
            <a:p>
              <a:r>
                <a:rPr lang="de-DE" dirty="0"/>
                <a:t> </a:t>
              </a:r>
              <a:endParaRPr lang="de-AT" dirty="0"/>
            </a:p>
          </p:txBody>
        </p:sp>
        <p:pic>
          <p:nvPicPr>
            <p:cNvPr id="1194" name="Grafik 1193" descr="Chat mit einfarbiger Füllung">
              <a:extLst>
                <a:ext uri="{FF2B5EF4-FFF2-40B4-BE49-F238E27FC236}">
                  <a16:creationId xmlns:a16="http://schemas.microsoft.com/office/drawing/2014/main" id="{9ECAED1F-5E7A-F534-4749-5C7826E2E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 rot="20601257">
              <a:off x="1637374" y="3905311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565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Klassenklima-Indikator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3</a:t>
            </a:fld>
            <a:endParaRPr lang="de-AT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104C36EE-31D2-979F-D86F-1A09AA672DBE}"/>
              </a:ext>
            </a:extLst>
          </p:cNvPr>
          <p:cNvSpPr/>
          <p:nvPr/>
        </p:nvSpPr>
        <p:spPr>
          <a:xfrm>
            <a:off x="771967" y="1793849"/>
            <a:ext cx="10648065" cy="3765550"/>
          </a:xfrm>
          <a:prstGeom prst="roundRect">
            <a:avLst/>
          </a:prstGeom>
          <a:solidFill>
            <a:srgbClr val="C8E5EB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997585" indent="-228600" algn="just"/>
            <a:endParaRPr lang="de-AT" sz="200" b="1" cap="small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997585" indent="-2286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de-AT" b="1" cap="small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Beantwortet die Fragen innerhalb der Gruppe:</a:t>
            </a: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de-AT" sz="1600" b="1" dirty="0"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Was</a:t>
            </a:r>
            <a:r>
              <a:rPr lang="de-AT" sz="1600" dirty="0"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 gehört zu einem guten Klassenklima?</a:t>
            </a:r>
            <a:endParaRPr lang="de-AT" sz="1600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de-AT" sz="1600" b="1" dirty="0"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Wie</a:t>
            </a:r>
            <a:r>
              <a:rPr lang="de-AT" sz="1600" dirty="0"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 kann man feststellen, ob es den Schüler:innen einer Klasse gut geht?</a:t>
            </a: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de-AT" sz="1600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Wie </a:t>
            </a:r>
            <a:r>
              <a:rPr lang="de-AT" sz="1600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kann man diese Kriterien messbar machen (in Zahlen ausdrücken)? </a:t>
            </a: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endParaRPr lang="de-AT" sz="1600" dirty="0"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768985" algn="just">
              <a:lnSpc>
                <a:spcPct val="115000"/>
              </a:lnSpc>
              <a:spcAft>
                <a:spcPts val="600"/>
              </a:spcAft>
            </a:pPr>
            <a:r>
              <a:rPr lang="de-AT" sz="1600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Bereitet eine Präsentation eurer Kriterien vor. </a:t>
            </a: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endParaRPr lang="de-AT" sz="1600" dirty="0"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768985" algn="r">
              <a:lnSpc>
                <a:spcPct val="115000"/>
              </a:lnSpc>
              <a:spcAft>
                <a:spcPts val="600"/>
              </a:spcAft>
            </a:pPr>
            <a:r>
              <a:rPr lang="de-AT" sz="1600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Arbeitszeit 20 Minuten</a:t>
            </a:r>
          </a:p>
          <a:p>
            <a:pPr marL="997585" indent="-228600" algn="r">
              <a:lnSpc>
                <a:spcPct val="115000"/>
              </a:lnSpc>
              <a:spcAft>
                <a:spcPts val="600"/>
              </a:spcAft>
            </a:pPr>
            <a:endParaRPr lang="de-AT" sz="1400" b="1" dirty="0"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</a:pPr>
            <a:r>
              <a:rPr lang="de-AT" sz="1100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6" name="Grafik 5" descr="Klemmbrett teilweise angekreuzt mit einfarbiger Füllung">
            <a:extLst>
              <a:ext uri="{FF2B5EF4-FFF2-40B4-BE49-F238E27FC236}">
                <a16:creationId xmlns:a16="http://schemas.microsoft.com/office/drawing/2014/main" id="{4882FACE-733E-C808-1247-62AE061CF7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6651" y="2109509"/>
            <a:ext cx="812832" cy="812832"/>
          </a:xfrm>
          <a:prstGeom prst="rect">
            <a:avLst/>
          </a:prstGeom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51256AFA-9F04-D1B5-9A5C-BC08E6975E5C}"/>
              </a:ext>
            </a:extLst>
          </p:cNvPr>
          <p:cNvSpPr/>
          <p:nvPr/>
        </p:nvSpPr>
        <p:spPr>
          <a:xfrm>
            <a:off x="10751081" y="1720990"/>
            <a:ext cx="415901" cy="417947"/>
          </a:xfrm>
          <a:prstGeom prst="ellipse">
            <a:avLst/>
          </a:prstGeom>
          <a:solidFill>
            <a:srgbClr val="1096B6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4" name="Grafik 13" descr="Benutzer Silhouette">
            <a:extLst>
              <a:ext uri="{FF2B5EF4-FFF2-40B4-BE49-F238E27FC236}">
                <a16:creationId xmlns:a16="http://schemas.microsoft.com/office/drawing/2014/main" id="{E95E2681-F609-3D08-03D3-888C6D9F76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52914" y="1466479"/>
            <a:ext cx="448418" cy="448418"/>
          </a:xfrm>
          <a:prstGeom prst="rect">
            <a:avLst/>
          </a:prstGeom>
        </p:spPr>
      </p:pic>
      <p:pic>
        <p:nvPicPr>
          <p:cNvPr id="15" name="Grafik 14" descr="Benutzer Silhouette">
            <a:extLst>
              <a:ext uri="{FF2B5EF4-FFF2-40B4-BE49-F238E27FC236}">
                <a16:creationId xmlns:a16="http://schemas.microsoft.com/office/drawing/2014/main" id="{E11D28AB-42CB-68D2-44B1-A9C7C01312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85450" y="1916898"/>
            <a:ext cx="448418" cy="448418"/>
          </a:xfrm>
          <a:prstGeom prst="rect">
            <a:avLst/>
          </a:prstGeom>
        </p:spPr>
      </p:pic>
      <p:pic>
        <p:nvPicPr>
          <p:cNvPr id="16" name="Grafik 15" descr="Benutzer Silhouette">
            <a:extLst>
              <a:ext uri="{FF2B5EF4-FFF2-40B4-BE49-F238E27FC236}">
                <a16:creationId xmlns:a16="http://schemas.microsoft.com/office/drawing/2014/main" id="{E2B5B831-67FF-789B-25C4-25DD8E4289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26872" y="1401491"/>
            <a:ext cx="448418" cy="448418"/>
          </a:xfrm>
          <a:prstGeom prst="rect">
            <a:avLst/>
          </a:prstGeom>
        </p:spPr>
      </p:pic>
      <p:pic>
        <p:nvPicPr>
          <p:cNvPr id="17" name="Grafik 16" descr="Benutzer Silhouette">
            <a:extLst>
              <a:ext uri="{FF2B5EF4-FFF2-40B4-BE49-F238E27FC236}">
                <a16:creationId xmlns:a16="http://schemas.microsoft.com/office/drawing/2014/main" id="{90953069-6788-1A04-2850-39FAB82057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38484" y="1815662"/>
            <a:ext cx="448418" cy="44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712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Präsentationen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4</a:t>
            </a:fld>
            <a:endParaRPr lang="de-AT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104C36EE-31D2-979F-D86F-1A09AA672DBE}"/>
              </a:ext>
            </a:extLst>
          </p:cNvPr>
          <p:cNvSpPr/>
          <p:nvPr/>
        </p:nvSpPr>
        <p:spPr>
          <a:xfrm>
            <a:off x="771967" y="1793849"/>
            <a:ext cx="10648065" cy="3765550"/>
          </a:xfrm>
          <a:prstGeom prst="roundRect">
            <a:avLst/>
          </a:prstGeom>
          <a:solidFill>
            <a:srgbClr val="C8E5EB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997585" indent="-228600" algn="just"/>
            <a:endParaRPr lang="de-AT" sz="200" b="1" cap="small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768985" algn="just">
              <a:lnSpc>
                <a:spcPct val="115000"/>
              </a:lnSpc>
              <a:spcAft>
                <a:spcPts val="600"/>
              </a:spcAft>
            </a:pPr>
            <a:endParaRPr lang="de-AT" sz="1600" dirty="0"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</a:pPr>
            <a:r>
              <a:rPr lang="de-AT" sz="1100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6A249EC-E03E-A8AE-C3AB-F5F9146C7F8C}"/>
              </a:ext>
            </a:extLst>
          </p:cNvPr>
          <p:cNvSpPr txBox="1"/>
          <p:nvPr/>
        </p:nvSpPr>
        <p:spPr>
          <a:xfrm>
            <a:off x="1993640" y="2643673"/>
            <a:ext cx="82047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6600" b="1" dirty="0">
                <a:solidFill>
                  <a:srgbClr val="1096B6"/>
                </a:solidFill>
              </a:rPr>
              <a:t>Klassenklima-Indikator</a:t>
            </a:r>
          </a:p>
        </p:txBody>
      </p:sp>
      <p:pic>
        <p:nvPicPr>
          <p:cNvPr id="8" name="Grafik 7" descr="Lehrer mit einfarbiger Füllung">
            <a:extLst>
              <a:ext uri="{FF2B5EF4-FFF2-40B4-BE49-F238E27FC236}">
                <a16:creationId xmlns:a16="http://schemas.microsoft.com/office/drawing/2014/main" id="{F3312714-E797-2438-4B5D-8DF950E518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3705" y="1321312"/>
            <a:ext cx="1166327" cy="116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674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Wohlbefinden einer Gesellschaft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5</a:t>
            </a:fld>
            <a:endParaRPr lang="de-AT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104C36EE-31D2-979F-D86F-1A09AA672DBE}"/>
              </a:ext>
            </a:extLst>
          </p:cNvPr>
          <p:cNvSpPr/>
          <p:nvPr/>
        </p:nvSpPr>
        <p:spPr>
          <a:xfrm>
            <a:off x="771967" y="1793849"/>
            <a:ext cx="10648065" cy="3765550"/>
          </a:xfrm>
          <a:prstGeom prst="roundRect">
            <a:avLst/>
          </a:prstGeom>
          <a:solidFill>
            <a:srgbClr val="C8E5EB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997585" indent="-228600" algn="just"/>
            <a:endParaRPr lang="de-AT" sz="200" b="1" cap="small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997585" indent="-2286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de-AT" b="1" cap="small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Beantwortet die Fragen innerhalb der Gruppe:</a:t>
            </a: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de-AT" sz="1600" b="1" dirty="0"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Was</a:t>
            </a:r>
            <a:r>
              <a:rPr lang="de-AT" sz="1600" dirty="0"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 beeinflusst das Wohlbefinden einer Gesellschaft?</a:t>
            </a:r>
            <a:endParaRPr lang="de-AT" sz="1600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de-AT" sz="1600" b="1" dirty="0"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Wie</a:t>
            </a:r>
            <a:r>
              <a:rPr lang="de-AT" sz="1600" dirty="0"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 kann man feststellen, ob es Menschen eines Landes gut geht?</a:t>
            </a: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de-AT" sz="1600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Wie </a:t>
            </a:r>
            <a:r>
              <a:rPr lang="de-AT" sz="1600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kann man diese Kriterien messbar machen (in Zahlen ausdrücken)? </a:t>
            </a: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endParaRPr lang="de-AT" sz="1600" dirty="0"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768985" algn="just">
              <a:lnSpc>
                <a:spcPct val="115000"/>
              </a:lnSpc>
              <a:spcAft>
                <a:spcPts val="600"/>
              </a:spcAft>
            </a:pPr>
            <a:r>
              <a:rPr lang="de-AT" sz="1600" i="1" dirty="0"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Hinweis: Die Kärtchen aus der ersten Übung </a:t>
            </a:r>
            <a:r>
              <a:rPr lang="de-AT" sz="1600" i="1"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könnten hilfreich sein. </a:t>
            </a:r>
            <a:endParaRPr lang="de-AT" sz="1600" i="1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endParaRPr lang="de-AT" sz="1600" dirty="0"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768985" algn="r">
              <a:lnSpc>
                <a:spcPct val="115000"/>
              </a:lnSpc>
              <a:spcAft>
                <a:spcPts val="600"/>
              </a:spcAft>
            </a:pPr>
            <a:r>
              <a:rPr lang="de-AT" sz="1600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Arbeitszeit 10 Minuten</a:t>
            </a:r>
          </a:p>
          <a:p>
            <a:pPr marL="997585" indent="-228600" algn="r">
              <a:lnSpc>
                <a:spcPct val="115000"/>
              </a:lnSpc>
              <a:spcAft>
                <a:spcPts val="600"/>
              </a:spcAft>
            </a:pPr>
            <a:endParaRPr lang="de-AT" sz="1400" b="1" dirty="0"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  <a:p>
            <a:pPr marL="997585" indent="-228600" algn="just">
              <a:lnSpc>
                <a:spcPct val="115000"/>
              </a:lnSpc>
              <a:spcAft>
                <a:spcPts val="600"/>
              </a:spcAft>
            </a:pPr>
            <a:r>
              <a:rPr lang="de-AT" sz="1100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6" name="Grafik 5" descr="Klemmbrett teilweise angekreuzt mit einfarbiger Füllung">
            <a:extLst>
              <a:ext uri="{FF2B5EF4-FFF2-40B4-BE49-F238E27FC236}">
                <a16:creationId xmlns:a16="http://schemas.microsoft.com/office/drawing/2014/main" id="{4882FACE-733E-C808-1247-62AE061CF7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6651" y="2109509"/>
            <a:ext cx="812832" cy="812832"/>
          </a:xfrm>
          <a:prstGeom prst="rect">
            <a:avLst/>
          </a:prstGeom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51256AFA-9F04-D1B5-9A5C-BC08E6975E5C}"/>
              </a:ext>
            </a:extLst>
          </p:cNvPr>
          <p:cNvSpPr/>
          <p:nvPr/>
        </p:nvSpPr>
        <p:spPr>
          <a:xfrm>
            <a:off x="10751081" y="1720990"/>
            <a:ext cx="415901" cy="417947"/>
          </a:xfrm>
          <a:prstGeom prst="ellipse">
            <a:avLst/>
          </a:prstGeom>
          <a:solidFill>
            <a:srgbClr val="1096B6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4" name="Grafik 13" descr="Benutzer Silhouette">
            <a:extLst>
              <a:ext uri="{FF2B5EF4-FFF2-40B4-BE49-F238E27FC236}">
                <a16:creationId xmlns:a16="http://schemas.microsoft.com/office/drawing/2014/main" id="{E95E2681-F609-3D08-03D3-888C6D9F76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52914" y="1466479"/>
            <a:ext cx="448418" cy="448418"/>
          </a:xfrm>
          <a:prstGeom prst="rect">
            <a:avLst/>
          </a:prstGeom>
        </p:spPr>
      </p:pic>
      <p:pic>
        <p:nvPicPr>
          <p:cNvPr id="15" name="Grafik 14" descr="Benutzer Silhouette">
            <a:extLst>
              <a:ext uri="{FF2B5EF4-FFF2-40B4-BE49-F238E27FC236}">
                <a16:creationId xmlns:a16="http://schemas.microsoft.com/office/drawing/2014/main" id="{E11D28AB-42CB-68D2-44B1-A9C7C01312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85450" y="1916898"/>
            <a:ext cx="448418" cy="448418"/>
          </a:xfrm>
          <a:prstGeom prst="rect">
            <a:avLst/>
          </a:prstGeom>
        </p:spPr>
      </p:pic>
      <p:pic>
        <p:nvPicPr>
          <p:cNvPr id="16" name="Grafik 15" descr="Benutzer Silhouette">
            <a:extLst>
              <a:ext uri="{FF2B5EF4-FFF2-40B4-BE49-F238E27FC236}">
                <a16:creationId xmlns:a16="http://schemas.microsoft.com/office/drawing/2014/main" id="{E2B5B831-67FF-789B-25C4-25DD8E4289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26872" y="1401491"/>
            <a:ext cx="448418" cy="448418"/>
          </a:xfrm>
          <a:prstGeom prst="rect">
            <a:avLst/>
          </a:prstGeom>
        </p:spPr>
      </p:pic>
      <p:pic>
        <p:nvPicPr>
          <p:cNvPr id="17" name="Grafik 16" descr="Benutzer Silhouette">
            <a:extLst>
              <a:ext uri="{FF2B5EF4-FFF2-40B4-BE49-F238E27FC236}">
                <a16:creationId xmlns:a16="http://schemas.microsoft.com/office/drawing/2014/main" id="{90953069-6788-1A04-2850-39FAB82057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38484" y="1815662"/>
            <a:ext cx="448418" cy="44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25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 err="1"/>
              <a:t>Better</a:t>
            </a:r>
            <a:r>
              <a:rPr lang="de-AT" sz="3600" dirty="0"/>
              <a:t> Life Index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6</a:t>
            </a:fld>
            <a:endParaRPr lang="de-AT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2D2D5E1-6F3C-8889-B39D-C4606C17E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3726"/>
            <a:ext cx="12192000" cy="3550548"/>
          </a:xfrm>
          <a:prstGeom prst="rect">
            <a:avLst/>
          </a:prstGeom>
        </p:spPr>
      </p:pic>
      <p:pic>
        <p:nvPicPr>
          <p:cNvPr id="1026" name="Picture 2" descr="OECD Better Life Index visualisiert die Faktoren für das gesellschaftliche  Wohlergehen in einzelnen Ländern › FehrAdvice &amp; Partners AG">
            <a:extLst>
              <a:ext uri="{FF2B5EF4-FFF2-40B4-BE49-F238E27FC236}">
                <a16:creationId xmlns:a16="http://schemas.microsoft.com/office/drawing/2014/main" id="{F7FEA42A-83C5-D4A7-1C4B-85951FE7E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591" y="1885714"/>
            <a:ext cx="4377589" cy="3086571"/>
          </a:xfrm>
          <a:custGeom>
            <a:avLst/>
            <a:gdLst>
              <a:gd name="connsiteX0" fmla="*/ 0 w 4377589"/>
              <a:gd name="connsiteY0" fmla="*/ 0 h 3086571"/>
              <a:gd name="connsiteX1" fmla="*/ 503423 w 4377589"/>
              <a:gd name="connsiteY1" fmla="*/ 0 h 3086571"/>
              <a:gd name="connsiteX2" fmla="*/ 963070 w 4377589"/>
              <a:gd name="connsiteY2" fmla="*/ 0 h 3086571"/>
              <a:gd name="connsiteX3" fmla="*/ 1597820 w 4377589"/>
              <a:gd name="connsiteY3" fmla="*/ 0 h 3086571"/>
              <a:gd name="connsiteX4" fmla="*/ 2232570 w 4377589"/>
              <a:gd name="connsiteY4" fmla="*/ 0 h 3086571"/>
              <a:gd name="connsiteX5" fmla="*/ 2735993 w 4377589"/>
              <a:gd name="connsiteY5" fmla="*/ 0 h 3086571"/>
              <a:gd name="connsiteX6" fmla="*/ 3151864 w 4377589"/>
              <a:gd name="connsiteY6" fmla="*/ 0 h 3086571"/>
              <a:gd name="connsiteX7" fmla="*/ 3655287 w 4377589"/>
              <a:gd name="connsiteY7" fmla="*/ 0 h 3086571"/>
              <a:gd name="connsiteX8" fmla="*/ 4377589 w 4377589"/>
              <a:gd name="connsiteY8" fmla="*/ 0 h 3086571"/>
              <a:gd name="connsiteX9" fmla="*/ 4377589 w 4377589"/>
              <a:gd name="connsiteY9" fmla="*/ 483563 h 3086571"/>
              <a:gd name="connsiteX10" fmla="*/ 4377589 w 4377589"/>
              <a:gd name="connsiteY10" fmla="*/ 967126 h 3086571"/>
              <a:gd name="connsiteX11" fmla="*/ 4377589 w 4377589"/>
              <a:gd name="connsiteY11" fmla="*/ 1419823 h 3086571"/>
              <a:gd name="connsiteX12" fmla="*/ 4377589 w 4377589"/>
              <a:gd name="connsiteY12" fmla="*/ 1872520 h 3086571"/>
              <a:gd name="connsiteX13" fmla="*/ 4377589 w 4377589"/>
              <a:gd name="connsiteY13" fmla="*/ 2294351 h 3086571"/>
              <a:gd name="connsiteX14" fmla="*/ 4377589 w 4377589"/>
              <a:gd name="connsiteY14" fmla="*/ 3086571 h 3086571"/>
              <a:gd name="connsiteX15" fmla="*/ 3917942 w 4377589"/>
              <a:gd name="connsiteY15" fmla="*/ 3086571 h 3086571"/>
              <a:gd name="connsiteX16" fmla="*/ 3414519 w 4377589"/>
              <a:gd name="connsiteY16" fmla="*/ 3086571 h 3086571"/>
              <a:gd name="connsiteX17" fmla="*/ 2954873 w 4377589"/>
              <a:gd name="connsiteY17" fmla="*/ 3086571 h 3086571"/>
              <a:gd name="connsiteX18" fmla="*/ 2320122 w 4377589"/>
              <a:gd name="connsiteY18" fmla="*/ 3086571 h 3086571"/>
              <a:gd name="connsiteX19" fmla="*/ 1816699 w 4377589"/>
              <a:gd name="connsiteY19" fmla="*/ 3086571 h 3086571"/>
              <a:gd name="connsiteX20" fmla="*/ 1400828 w 4377589"/>
              <a:gd name="connsiteY20" fmla="*/ 3086571 h 3086571"/>
              <a:gd name="connsiteX21" fmla="*/ 809854 w 4377589"/>
              <a:gd name="connsiteY21" fmla="*/ 3086571 h 3086571"/>
              <a:gd name="connsiteX22" fmla="*/ 0 w 4377589"/>
              <a:gd name="connsiteY22" fmla="*/ 3086571 h 3086571"/>
              <a:gd name="connsiteX23" fmla="*/ 0 w 4377589"/>
              <a:gd name="connsiteY23" fmla="*/ 2541277 h 3086571"/>
              <a:gd name="connsiteX24" fmla="*/ 0 w 4377589"/>
              <a:gd name="connsiteY24" fmla="*/ 2026848 h 3086571"/>
              <a:gd name="connsiteX25" fmla="*/ 0 w 4377589"/>
              <a:gd name="connsiteY25" fmla="*/ 1450688 h 3086571"/>
              <a:gd name="connsiteX26" fmla="*/ 0 w 4377589"/>
              <a:gd name="connsiteY26" fmla="*/ 967126 h 3086571"/>
              <a:gd name="connsiteX27" fmla="*/ 0 w 4377589"/>
              <a:gd name="connsiteY27" fmla="*/ 545294 h 3086571"/>
              <a:gd name="connsiteX28" fmla="*/ 0 w 4377589"/>
              <a:gd name="connsiteY28" fmla="*/ 0 h 308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377589" h="3086571" extrusionOk="0">
                <a:moveTo>
                  <a:pt x="0" y="0"/>
                </a:moveTo>
                <a:cubicBezTo>
                  <a:pt x="209828" y="-19584"/>
                  <a:pt x="268531" y="19379"/>
                  <a:pt x="503423" y="0"/>
                </a:cubicBezTo>
                <a:cubicBezTo>
                  <a:pt x="738315" y="-19379"/>
                  <a:pt x="841381" y="50175"/>
                  <a:pt x="963070" y="0"/>
                </a:cubicBezTo>
                <a:cubicBezTo>
                  <a:pt x="1084759" y="-50175"/>
                  <a:pt x="1375278" y="62780"/>
                  <a:pt x="1597820" y="0"/>
                </a:cubicBezTo>
                <a:cubicBezTo>
                  <a:pt x="1820362" y="-62780"/>
                  <a:pt x="2103633" y="73363"/>
                  <a:pt x="2232570" y="0"/>
                </a:cubicBezTo>
                <a:cubicBezTo>
                  <a:pt x="2361507" y="-73363"/>
                  <a:pt x="2601844" y="33014"/>
                  <a:pt x="2735993" y="0"/>
                </a:cubicBezTo>
                <a:cubicBezTo>
                  <a:pt x="2870142" y="-33014"/>
                  <a:pt x="2996610" y="18111"/>
                  <a:pt x="3151864" y="0"/>
                </a:cubicBezTo>
                <a:cubicBezTo>
                  <a:pt x="3307118" y="-18111"/>
                  <a:pt x="3552812" y="34831"/>
                  <a:pt x="3655287" y="0"/>
                </a:cubicBezTo>
                <a:cubicBezTo>
                  <a:pt x="3757762" y="-34831"/>
                  <a:pt x="4076957" y="27072"/>
                  <a:pt x="4377589" y="0"/>
                </a:cubicBezTo>
                <a:cubicBezTo>
                  <a:pt x="4390650" y="201590"/>
                  <a:pt x="4324863" y="266430"/>
                  <a:pt x="4377589" y="483563"/>
                </a:cubicBezTo>
                <a:cubicBezTo>
                  <a:pt x="4430315" y="700696"/>
                  <a:pt x="4331760" y="748770"/>
                  <a:pt x="4377589" y="967126"/>
                </a:cubicBezTo>
                <a:cubicBezTo>
                  <a:pt x="4423418" y="1185482"/>
                  <a:pt x="4340889" y="1325668"/>
                  <a:pt x="4377589" y="1419823"/>
                </a:cubicBezTo>
                <a:cubicBezTo>
                  <a:pt x="4414289" y="1513978"/>
                  <a:pt x="4344339" y="1755467"/>
                  <a:pt x="4377589" y="1872520"/>
                </a:cubicBezTo>
                <a:cubicBezTo>
                  <a:pt x="4410839" y="1989573"/>
                  <a:pt x="4351614" y="2199162"/>
                  <a:pt x="4377589" y="2294351"/>
                </a:cubicBezTo>
                <a:cubicBezTo>
                  <a:pt x="4403564" y="2389540"/>
                  <a:pt x="4324693" y="2770360"/>
                  <a:pt x="4377589" y="3086571"/>
                </a:cubicBezTo>
                <a:cubicBezTo>
                  <a:pt x="4180158" y="3095259"/>
                  <a:pt x="4040628" y="3049271"/>
                  <a:pt x="3917942" y="3086571"/>
                </a:cubicBezTo>
                <a:cubicBezTo>
                  <a:pt x="3795256" y="3123871"/>
                  <a:pt x="3607111" y="3080087"/>
                  <a:pt x="3414519" y="3086571"/>
                </a:cubicBezTo>
                <a:cubicBezTo>
                  <a:pt x="3221927" y="3093055"/>
                  <a:pt x="3053313" y="3039014"/>
                  <a:pt x="2954873" y="3086571"/>
                </a:cubicBezTo>
                <a:cubicBezTo>
                  <a:pt x="2856433" y="3134128"/>
                  <a:pt x="2613546" y="3062170"/>
                  <a:pt x="2320122" y="3086571"/>
                </a:cubicBezTo>
                <a:cubicBezTo>
                  <a:pt x="2026698" y="3110972"/>
                  <a:pt x="1982368" y="3061313"/>
                  <a:pt x="1816699" y="3086571"/>
                </a:cubicBezTo>
                <a:cubicBezTo>
                  <a:pt x="1651030" y="3111829"/>
                  <a:pt x="1554042" y="3079873"/>
                  <a:pt x="1400828" y="3086571"/>
                </a:cubicBezTo>
                <a:cubicBezTo>
                  <a:pt x="1247614" y="3093269"/>
                  <a:pt x="935510" y="3072829"/>
                  <a:pt x="809854" y="3086571"/>
                </a:cubicBezTo>
                <a:cubicBezTo>
                  <a:pt x="684198" y="3100313"/>
                  <a:pt x="335472" y="3015958"/>
                  <a:pt x="0" y="3086571"/>
                </a:cubicBezTo>
                <a:cubicBezTo>
                  <a:pt x="-46031" y="2822083"/>
                  <a:pt x="12820" y="2753173"/>
                  <a:pt x="0" y="2541277"/>
                </a:cubicBezTo>
                <a:cubicBezTo>
                  <a:pt x="-12820" y="2329381"/>
                  <a:pt x="16400" y="2197958"/>
                  <a:pt x="0" y="2026848"/>
                </a:cubicBezTo>
                <a:cubicBezTo>
                  <a:pt x="-16400" y="1855738"/>
                  <a:pt x="19193" y="1567477"/>
                  <a:pt x="0" y="1450688"/>
                </a:cubicBezTo>
                <a:cubicBezTo>
                  <a:pt x="-19193" y="1333899"/>
                  <a:pt x="45052" y="1174566"/>
                  <a:pt x="0" y="967126"/>
                </a:cubicBezTo>
                <a:cubicBezTo>
                  <a:pt x="-45052" y="759686"/>
                  <a:pt x="1196" y="668881"/>
                  <a:pt x="0" y="545294"/>
                </a:cubicBezTo>
                <a:cubicBezTo>
                  <a:pt x="-1196" y="421707"/>
                  <a:pt x="202" y="125464"/>
                  <a:pt x="0" y="0"/>
                </a:cubicBezTo>
                <a:close/>
              </a:path>
            </a:pathLst>
          </a:custGeom>
          <a:noFill/>
          <a:ln w="19050">
            <a:solidFill>
              <a:srgbClr val="1096B6"/>
            </a:solidFill>
            <a:extLst>
              <a:ext uri="{C807C97D-BFC1-408E-A445-0C87EB9F89A2}">
                <ask:lineSketchStyleProps xmlns:ask="http://schemas.microsoft.com/office/drawing/2018/sketchyshapes" sd="323496306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8AE235C8-9E45-443F-9BAA-AF81045239B8}"/>
              </a:ext>
            </a:extLst>
          </p:cNvPr>
          <p:cNvSpPr txBox="1"/>
          <p:nvPr/>
        </p:nvSpPr>
        <p:spPr>
          <a:xfrm>
            <a:off x="65314" y="6356350"/>
            <a:ext cx="6102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dirty="0">
                <a:hlinkClick r:id="rId4"/>
              </a:rPr>
              <a:t>OECD </a:t>
            </a:r>
            <a:r>
              <a:rPr lang="de-AT" dirty="0" err="1">
                <a:hlinkClick r:id="rId4"/>
              </a:rPr>
              <a:t>Better</a:t>
            </a:r>
            <a:r>
              <a:rPr lang="de-AT" dirty="0">
                <a:hlinkClick r:id="rId4"/>
              </a:rPr>
              <a:t> Life Index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8816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 err="1"/>
              <a:t>Better</a:t>
            </a:r>
            <a:r>
              <a:rPr lang="de-AT" sz="3600" dirty="0"/>
              <a:t> Life Index – erstelle deinen eigenen Index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7</a:t>
            </a:fld>
            <a:endParaRPr lang="de-AT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2D2D5E1-6F3C-8889-B39D-C4606C17E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3726"/>
            <a:ext cx="12192000" cy="355054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8AE235C8-9E45-443F-9BAA-AF81045239B8}"/>
              </a:ext>
            </a:extLst>
          </p:cNvPr>
          <p:cNvSpPr txBox="1"/>
          <p:nvPr/>
        </p:nvSpPr>
        <p:spPr>
          <a:xfrm>
            <a:off x="65314" y="6356350"/>
            <a:ext cx="6102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dirty="0">
                <a:hlinkClick r:id="rId3"/>
              </a:rPr>
              <a:t>OECD </a:t>
            </a:r>
            <a:r>
              <a:rPr lang="de-AT" dirty="0" err="1">
                <a:hlinkClick r:id="rId3"/>
              </a:rPr>
              <a:t>Better</a:t>
            </a:r>
            <a:r>
              <a:rPr lang="de-AT" dirty="0">
                <a:hlinkClick r:id="rId3"/>
              </a:rPr>
              <a:t> Life Index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D9646E6-80CB-0E0A-D5F2-0574CC0C1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2751" y="1492898"/>
            <a:ext cx="2256111" cy="4684065"/>
          </a:xfrm>
          <a:custGeom>
            <a:avLst/>
            <a:gdLst>
              <a:gd name="connsiteX0" fmla="*/ 0 w 2256111"/>
              <a:gd name="connsiteY0" fmla="*/ 0 h 4684065"/>
              <a:gd name="connsiteX1" fmla="*/ 564028 w 2256111"/>
              <a:gd name="connsiteY1" fmla="*/ 0 h 4684065"/>
              <a:gd name="connsiteX2" fmla="*/ 1105494 w 2256111"/>
              <a:gd name="connsiteY2" fmla="*/ 0 h 4684065"/>
              <a:gd name="connsiteX3" fmla="*/ 1714644 w 2256111"/>
              <a:gd name="connsiteY3" fmla="*/ 0 h 4684065"/>
              <a:gd name="connsiteX4" fmla="*/ 2256111 w 2256111"/>
              <a:gd name="connsiteY4" fmla="*/ 0 h 4684065"/>
              <a:gd name="connsiteX5" fmla="*/ 2256111 w 2256111"/>
              <a:gd name="connsiteY5" fmla="*/ 632349 h 4684065"/>
              <a:gd name="connsiteX6" fmla="*/ 2256111 w 2256111"/>
              <a:gd name="connsiteY6" fmla="*/ 1217857 h 4684065"/>
              <a:gd name="connsiteX7" fmla="*/ 2256111 w 2256111"/>
              <a:gd name="connsiteY7" fmla="*/ 1850206 h 4684065"/>
              <a:gd name="connsiteX8" fmla="*/ 2256111 w 2256111"/>
              <a:gd name="connsiteY8" fmla="*/ 2435714 h 4684065"/>
              <a:gd name="connsiteX9" fmla="*/ 2256111 w 2256111"/>
              <a:gd name="connsiteY9" fmla="*/ 3114903 h 4684065"/>
              <a:gd name="connsiteX10" fmla="*/ 2256111 w 2256111"/>
              <a:gd name="connsiteY10" fmla="*/ 3653571 h 4684065"/>
              <a:gd name="connsiteX11" fmla="*/ 2256111 w 2256111"/>
              <a:gd name="connsiteY11" fmla="*/ 4684065 h 4684065"/>
              <a:gd name="connsiteX12" fmla="*/ 1692083 w 2256111"/>
              <a:gd name="connsiteY12" fmla="*/ 4684065 h 4684065"/>
              <a:gd name="connsiteX13" fmla="*/ 1105494 w 2256111"/>
              <a:gd name="connsiteY13" fmla="*/ 4684065 h 4684065"/>
              <a:gd name="connsiteX14" fmla="*/ 586589 w 2256111"/>
              <a:gd name="connsiteY14" fmla="*/ 4684065 h 4684065"/>
              <a:gd name="connsiteX15" fmla="*/ 0 w 2256111"/>
              <a:gd name="connsiteY15" fmla="*/ 4684065 h 4684065"/>
              <a:gd name="connsiteX16" fmla="*/ 0 w 2256111"/>
              <a:gd name="connsiteY16" fmla="*/ 4051716 h 4684065"/>
              <a:gd name="connsiteX17" fmla="*/ 0 w 2256111"/>
              <a:gd name="connsiteY17" fmla="*/ 3606730 h 4684065"/>
              <a:gd name="connsiteX18" fmla="*/ 0 w 2256111"/>
              <a:gd name="connsiteY18" fmla="*/ 3021222 h 4684065"/>
              <a:gd name="connsiteX19" fmla="*/ 0 w 2256111"/>
              <a:gd name="connsiteY19" fmla="*/ 2529395 h 4684065"/>
              <a:gd name="connsiteX20" fmla="*/ 0 w 2256111"/>
              <a:gd name="connsiteY20" fmla="*/ 1897046 h 4684065"/>
              <a:gd name="connsiteX21" fmla="*/ 0 w 2256111"/>
              <a:gd name="connsiteY21" fmla="*/ 1264698 h 4684065"/>
              <a:gd name="connsiteX22" fmla="*/ 0 w 2256111"/>
              <a:gd name="connsiteY22" fmla="*/ 726030 h 4684065"/>
              <a:gd name="connsiteX23" fmla="*/ 0 w 2256111"/>
              <a:gd name="connsiteY23" fmla="*/ 0 h 4684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256111" h="4684065" fill="none" extrusionOk="0">
                <a:moveTo>
                  <a:pt x="0" y="0"/>
                </a:moveTo>
                <a:cubicBezTo>
                  <a:pt x="243911" y="-4537"/>
                  <a:pt x="304928" y="59478"/>
                  <a:pt x="564028" y="0"/>
                </a:cubicBezTo>
                <a:cubicBezTo>
                  <a:pt x="823128" y="-59478"/>
                  <a:pt x="979464" y="18000"/>
                  <a:pt x="1105494" y="0"/>
                </a:cubicBezTo>
                <a:cubicBezTo>
                  <a:pt x="1231524" y="-18000"/>
                  <a:pt x="1502394" y="17147"/>
                  <a:pt x="1714644" y="0"/>
                </a:cubicBezTo>
                <a:cubicBezTo>
                  <a:pt x="1926894" y="-17147"/>
                  <a:pt x="2030289" y="47391"/>
                  <a:pt x="2256111" y="0"/>
                </a:cubicBezTo>
                <a:cubicBezTo>
                  <a:pt x="2267567" y="243902"/>
                  <a:pt x="2196917" y="404193"/>
                  <a:pt x="2256111" y="632349"/>
                </a:cubicBezTo>
                <a:cubicBezTo>
                  <a:pt x="2315305" y="860505"/>
                  <a:pt x="2219613" y="979979"/>
                  <a:pt x="2256111" y="1217857"/>
                </a:cubicBezTo>
                <a:cubicBezTo>
                  <a:pt x="2292609" y="1455735"/>
                  <a:pt x="2191674" y="1613166"/>
                  <a:pt x="2256111" y="1850206"/>
                </a:cubicBezTo>
                <a:cubicBezTo>
                  <a:pt x="2320548" y="2087246"/>
                  <a:pt x="2252563" y="2202790"/>
                  <a:pt x="2256111" y="2435714"/>
                </a:cubicBezTo>
                <a:cubicBezTo>
                  <a:pt x="2259659" y="2668638"/>
                  <a:pt x="2201169" y="2816567"/>
                  <a:pt x="2256111" y="3114903"/>
                </a:cubicBezTo>
                <a:cubicBezTo>
                  <a:pt x="2311053" y="3413239"/>
                  <a:pt x="2237749" y="3429791"/>
                  <a:pt x="2256111" y="3653571"/>
                </a:cubicBezTo>
                <a:cubicBezTo>
                  <a:pt x="2274473" y="3877351"/>
                  <a:pt x="2233579" y="4253330"/>
                  <a:pt x="2256111" y="4684065"/>
                </a:cubicBezTo>
                <a:cubicBezTo>
                  <a:pt x="2072279" y="4750603"/>
                  <a:pt x="1836424" y="4642137"/>
                  <a:pt x="1692083" y="4684065"/>
                </a:cubicBezTo>
                <a:cubicBezTo>
                  <a:pt x="1547742" y="4725993"/>
                  <a:pt x="1289161" y="4622620"/>
                  <a:pt x="1105494" y="4684065"/>
                </a:cubicBezTo>
                <a:cubicBezTo>
                  <a:pt x="921827" y="4745510"/>
                  <a:pt x="808370" y="4673148"/>
                  <a:pt x="586589" y="4684065"/>
                </a:cubicBezTo>
                <a:cubicBezTo>
                  <a:pt x="364808" y="4694982"/>
                  <a:pt x="239548" y="4653708"/>
                  <a:pt x="0" y="4684065"/>
                </a:cubicBezTo>
                <a:cubicBezTo>
                  <a:pt x="-17733" y="4431781"/>
                  <a:pt x="8006" y="4262171"/>
                  <a:pt x="0" y="4051716"/>
                </a:cubicBezTo>
                <a:cubicBezTo>
                  <a:pt x="-8006" y="3841261"/>
                  <a:pt x="19471" y="3794475"/>
                  <a:pt x="0" y="3606730"/>
                </a:cubicBezTo>
                <a:cubicBezTo>
                  <a:pt x="-19471" y="3418985"/>
                  <a:pt x="47999" y="3299758"/>
                  <a:pt x="0" y="3021222"/>
                </a:cubicBezTo>
                <a:cubicBezTo>
                  <a:pt x="-47999" y="2742686"/>
                  <a:pt x="1334" y="2730593"/>
                  <a:pt x="0" y="2529395"/>
                </a:cubicBezTo>
                <a:cubicBezTo>
                  <a:pt x="-1334" y="2328197"/>
                  <a:pt x="33640" y="2028298"/>
                  <a:pt x="0" y="1897046"/>
                </a:cubicBezTo>
                <a:cubicBezTo>
                  <a:pt x="-33640" y="1765794"/>
                  <a:pt x="59775" y="1418638"/>
                  <a:pt x="0" y="1264698"/>
                </a:cubicBezTo>
                <a:cubicBezTo>
                  <a:pt x="-59775" y="1110758"/>
                  <a:pt x="4604" y="871903"/>
                  <a:pt x="0" y="726030"/>
                </a:cubicBezTo>
                <a:cubicBezTo>
                  <a:pt x="-4604" y="580157"/>
                  <a:pt x="32511" y="231264"/>
                  <a:pt x="0" y="0"/>
                </a:cubicBezTo>
                <a:close/>
              </a:path>
              <a:path w="2256111" h="4684065" stroke="0" extrusionOk="0">
                <a:moveTo>
                  <a:pt x="0" y="0"/>
                </a:moveTo>
                <a:cubicBezTo>
                  <a:pt x="223689" y="-39216"/>
                  <a:pt x="260086" y="41418"/>
                  <a:pt x="518906" y="0"/>
                </a:cubicBezTo>
                <a:cubicBezTo>
                  <a:pt x="777726" y="-41418"/>
                  <a:pt x="906818" y="7837"/>
                  <a:pt x="1128056" y="0"/>
                </a:cubicBezTo>
                <a:cubicBezTo>
                  <a:pt x="1349294" y="-7837"/>
                  <a:pt x="1569259" y="10535"/>
                  <a:pt x="1692083" y="0"/>
                </a:cubicBezTo>
                <a:cubicBezTo>
                  <a:pt x="1814907" y="-10535"/>
                  <a:pt x="2079298" y="48749"/>
                  <a:pt x="2256111" y="0"/>
                </a:cubicBezTo>
                <a:cubicBezTo>
                  <a:pt x="2320581" y="175893"/>
                  <a:pt x="2209000" y="359870"/>
                  <a:pt x="2256111" y="538667"/>
                </a:cubicBezTo>
                <a:cubicBezTo>
                  <a:pt x="2303222" y="717464"/>
                  <a:pt x="2211020" y="906725"/>
                  <a:pt x="2256111" y="1077335"/>
                </a:cubicBezTo>
                <a:cubicBezTo>
                  <a:pt x="2301202" y="1247945"/>
                  <a:pt x="2208239" y="1473679"/>
                  <a:pt x="2256111" y="1616002"/>
                </a:cubicBezTo>
                <a:cubicBezTo>
                  <a:pt x="2303983" y="1758325"/>
                  <a:pt x="2197783" y="2018332"/>
                  <a:pt x="2256111" y="2154670"/>
                </a:cubicBezTo>
                <a:cubicBezTo>
                  <a:pt x="2314439" y="2291008"/>
                  <a:pt x="2225254" y="2435426"/>
                  <a:pt x="2256111" y="2599656"/>
                </a:cubicBezTo>
                <a:cubicBezTo>
                  <a:pt x="2286968" y="2763886"/>
                  <a:pt x="2252999" y="2869168"/>
                  <a:pt x="2256111" y="3091483"/>
                </a:cubicBezTo>
                <a:cubicBezTo>
                  <a:pt x="2259223" y="3313798"/>
                  <a:pt x="2229160" y="3469854"/>
                  <a:pt x="2256111" y="3676991"/>
                </a:cubicBezTo>
                <a:cubicBezTo>
                  <a:pt x="2283062" y="3884128"/>
                  <a:pt x="2141192" y="4338051"/>
                  <a:pt x="2256111" y="4684065"/>
                </a:cubicBezTo>
                <a:cubicBezTo>
                  <a:pt x="1997118" y="4717565"/>
                  <a:pt x="1806886" y="4628071"/>
                  <a:pt x="1646961" y="4684065"/>
                </a:cubicBezTo>
                <a:cubicBezTo>
                  <a:pt x="1487036" y="4740059"/>
                  <a:pt x="1313949" y="4629184"/>
                  <a:pt x="1082933" y="4684065"/>
                </a:cubicBezTo>
                <a:cubicBezTo>
                  <a:pt x="851917" y="4738946"/>
                  <a:pt x="424191" y="4586048"/>
                  <a:pt x="0" y="4684065"/>
                </a:cubicBezTo>
                <a:cubicBezTo>
                  <a:pt x="-43142" y="4417345"/>
                  <a:pt x="38324" y="4287141"/>
                  <a:pt x="0" y="4145398"/>
                </a:cubicBezTo>
                <a:cubicBezTo>
                  <a:pt x="-38324" y="4003655"/>
                  <a:pt x="23126" y="3701643"/>
                  <a:pt x="0" y="3513049"/>
                </a:cubicBezTo>
                <a:cubicBezTo>
                  <a:pt x="-23126" y="3324455"/>
                  <a:pt x="40424" y="2969762"/>
                  <a:pt x="0" y="2833859"/>
                </a:cubicBezTo>
                <a:cubicBezTo>
                  <a:pt x="-40424" y="2697956"/>
                  <a:pt x="2199" y="2478555"/>
                  <a:pt x="0" y="2388873"/>
                </a:cubicBezTo>
                <a:cubicBezTo>
                  <a:pt x="-2199" y="2299191"/>
                  <a:pt x="55749" y="2026597"/>
                  <a:pt x="0" y="1850206"/>
                </a:cubicBezTo>
                <a:cubicBezTo>
                  <a:pt x="-55749" y="1673815"/>
                  <a:pt x="69489" y="1506857"/>
                  <a:pt x="0" y="1217857"/>
                </a:cubicBezTo>
                <a:cubicBezTo>
                  <a:pt x="-69489" y="928857"/>
                  <a:pt x="57839" y="810878"/>
                  <a:pt x="0" y="679189"/>
                </a:cubicBezTo>
                <a:cubicBezTo>
                  <a:pt x="-57839" y="547500"/>
                  <a:pt x="53453" y="252831"/>
                  <a:pt x="0" y="0"/>
                </a:cubicBezTo>
                <a:close/>
              </a:path>
            </a:pathLst>
          </a:custGeom>
          <a:ln w="28575">
            <a:solidFill>
              <a:srgbClr val="1096B6"/>
            </a:solidFill>
            <a:extLst>
              <a:ext uri="{C807C97D-BFC1-408E-A445-0C87EB9F89A2}">
                <ask:lineSketchStyleProps xmlns:ask="http://schemas.microsoft.com/office/drawing/2018/sketchyshapes" sd="403341751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2050" name="Picture 2" descr="QR code">
            <a:extLst>
              <a:ext uri="{FF2B5EF4-FFF2-40B4-BE49-F238E27FC236}">
                <a16:creationId xmlns:a16="http://schemas.microsoft.com/office/drawing/2014/main" id="{B4AC8CBA-453F-5F52-979B-E2E3376FC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163" y="1989511"/>
            <a:ext cx="2857500" cy="2857500"/>
          </a:xfrm>
          <a:prstGeom prst="rect">
            <a:avLst/>
          </a:prstGeom>
          <a:noFill/>
          <a:ln w="28575">
            <a:solidFill>
              <a:srgbClr val="1096B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9DA2F4E5-88A9-307C-FA91-1038889233E8}"/>
              </a:ext>
            </a:extLst>
          </p:cNvPr>
          <p:cNvSpPr/>
          <p:nvPr/>
        </p:nvSpPr>
        <p:spPr>
          <a:xfrm>
            <a:off x="4544498" y="2942655"/>
            <a:ext cx="4066101" cy="1009651"/>
          </a:xfrm>
          <a:prstGeom prst="rightArrow">
            <a:avLst/>
          </a:prstGeom>
          <a:solidFill>
            <a:srgbClr val="80C6D6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0033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8" ma:contentTypeDescription="Ein neues Dokument erstellen." ma:contentTypeScope="" ma:versionID="f5e3b4240479c2d2fb83b7ce32ab2b2e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096f724d03bae60f97515ed20eb8d29d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D66EA6E6-6E9B-49E7-AA2C-44659ABCCD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5DF4E7-5E25-453D-8ECE-F106A6D450E7}"/>
</file>

<file path=customXml/itemProps3.xml><?xml version="1.0" encoding="utf-8"?>
<ds:datastoreItem xmlns:ds="http://schemas.openxmlformats.org/officeDocument/2006/customXml" ds:itemID="{33196DBD-21CD-4BEC-841F-2387C56315EB}">
  <ds:schemaRefs>
    <ds:schemaRef ds:uri="http://schemas.microsoft.com/office/2006/metadata/properties"/>
    <ds:schemaRef ds:uri="http://schemas.microsoft.com/office/infopath/2007/PartnerControls"/>
    <ds:schemaRef ds:uri="ddef0fd0-f7a0-46f6-88e2-570aff215751"/>
    <ds:schemaRef ds:uri="9b3acc60-b0dd-4309-89dc-e18f00e7e0a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Breitbild</PresentationFormat>
  <Paragraphs>49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Gesamtwirtschaftliche Perspektive</vt:lpstr>
      <vt:lpstr>Wortwolke</vt:lpstr>
      <vt:lpstr>Klassenklima-Indikator</vt:lpstr>
      <vt:lpstr>Präsentationen</vt:lpstr>
      <vt:lpstr>Wohlbefinden einer Gesellschaft</vt:lpstr>
      <vt:lpstr>Better Life Index</vt:lpstr>
      <vt:lpstr>Better Life Index – erstelle deinen eigenen Index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2024-07-23T07:36:34Z</dcterms:created>
  <dcterms:modified xsi:type="dcterms:W3CDTF">2024-07-24T09:19:52Z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0x010100595324AF558A4644A44B7A3BBA3F768F</vt:lpwstr>
  </property>
</Properties>
</file>