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4"/>
  </p:sldMasterIdLst>
  <p:notesMasterIdLst>
    <p:notesMasterId r:id="rId26"/>
  </p:notesMasterIdLst>
  <p:handoutMasterIdLst>
    <p:handoutMasterId r:id="rId27"/>
  </p:handoutMasterIdLst>
  <p:sldIdLst>
    <p:sldId id="256" r:id="rId5"/>
    <p:sldId id="942" r:id="rId6"/>
    <p:sldId id="944" r:id="rId7"/>
    <p:sldId id="945" r:id="rId8"/>
    <p:sldId id="929" r:id="rId9"/>
    <p:sldId id="933" r:id="rId10"/>
    <p:sldId id="932" r:id="rId11"/>
    <p:sldId id="934" r:id="rId12"/>
    <p:sldId id="946" r:id="rId13"/>
    <p:sldId id="935" r:id="rId14"/>
    <p:sldId id="947" r:id="rId15"/>
    <p:sldId id="936" r:id="rId16"/>
    <p:sldId id="925" r:id="rId17"/>
    <p:sldId id="274" r:id="rId18"/>
    <p:sldId id="926" r:id="rId19"/>
    <p:sldId id="943" r:id="rId20"/>
    <p:sldId id="927" r:id="rId21"/>
    <p:sldId id="928" r:id="rId22"/>
    <p:sldId id="950" r:id="rId23"/>
    <p:sldId id="952" r:id="rId24"/>
    <p:sldId id="951" r:id="rId2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0803D74E-CCDB-4317-9DB6-DCCB38D2D30D}">
          <p14:sldIdLst>
            <p14:sldId id="256"/>
            <p14:sldId id="942"/>
            <p14:sldId id="944"/>
            <p14:sldId id="945"/>
            <p14:sldId id="929"/>
          </p14:sldIdLst>
        </p14:section>
        <p14:section name="Preisbildung" id="{2669416E-C081-42B1-A96A-53DA5333ECC8}">
          <p14:sldIdLst>
            <p14:sldId id="933"/>
            <p14:sldId id="932"/>
            <p14:sldId id="934"/>
            <p14:sldId id="946"/>
            <p14:sldId id="935"/>
            <p14:sldId id="947"/>
            <p14:sldId id="936"/>
            <p14:sldId id="925"/>
            <p14:sldId id="274"/>
            <p14:sldId id="926"/>
          </p14:sldIdLst>
        </p14:section>
        <p14:section name="Wirtschaftssysteme" id="{8C1E64C9-ED7B-475E-A053-A0F2AC1A6129}">
          <p14:sldIdLst>
            <p14:sldId id="943"/>
            <p14:sldId id="927"/>
          </p14:sldIdLst>
        </p14:section>
        <p14:section name="Martkeingriffe" id="{87DF60EF-DCA9-489B-972F-A583CA2907D6}">
          <p14:sldIdLst>
            <p14:sldId id="928"/>
            <p14:sldId id="950"/>
            <p14:sldId id="952"/>
            <p14:sldId id="95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or" initials="M"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185D6"/>
    <a:srgbClr val="76B5AF"/>
    <a:srgbClr val="41AAC3"/>
    <a:srgbClr val="85C7D6"/>
    <a:srgbClr val="328BA0"/>
    <a:srgbClr val="B8EBFF"/>
    <a:srgbClr val="338EA3"/>
    <a:srgbClr val="D3EBF1"/>
    <a:srgbClr val="F28F00"/>
    <a:srgbClr val="CDE6E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52" autoAdjust="0"/>
    <p:restoredTop sz="63893" autoAdjust="0"/>
  </p:normalViewPr>
  <p:slideViewPr>
    <p:cSldViewPr snapToGrid="0">
      <p:cViewPr varScale="1">
        <p:scale>
          <a:sx n="49" d="100"/>
          <a:sy n="49" d="100"/>
        </p:scale>
        <p:origin x="1920" y="58"/>
      </p:cViewPr>
      <p:guideLst/>
    </p:cSldViewPr>
  </p:slideViewPr>
  <p:notesTextViewPr>
    <p:cViewPr>
      <p:scale>
        <a:sx n="1" d="1"/>
        <a:sy n="1" d="1"/>
      </p:scale>
      <p:origin x="0" y="0"/>
    </p:cViewPr>
  </p:notesTextViewPr>
  <p:notesViewPr>
    <p:cSldViewPr snapToGrid="0">
      <p:cViewPr varScale="1">
        <p:scale>
          <a:sx n="73" d="100"/>
          <a:sy n="73" d="100"/>
        </p:scale>
        <p:origin x="2694" y="2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3E6AEF9C-658A-913C-9738-B4CBA6E51D0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a:extLst>
              <a:ext uri="{FF2B5EF4-FFF2-40B4-BE49-F238E27FC236}">
                <a16:creationId xmlns:a16="http://schemas.microsoft.com/office/drawing/2014/main" id="{DBE4259D-5FF8-21D6-AA34-3AC91444636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70E7F32-1E2C-4E53-8182-5538962F12C5}" type="datetimeFigureOut">
              <a:rPr lang="de-AT" smtClean="0"/>
              <a:t>01.10.2024</a:t>
            </a:fld>
            <a:endParaRPr lang="de-AT"/>
          </a:p>
        </p:txBody>
      </p:sp>
      <p:sp>
        <p:nvSpPr>
          <p:cNvPr id="4" name="Fußzeilenplatzhalter 3">
            <a:extLst>
              <a:ext uri="{FF2B5EF4-FFF2-40B4-BE49-F238E27FC236}">
                <a16:creationId xmlns:a16="http://schemas.microsoft.com/office/drawing/2014/main" id="{EAAE8756-03FE-B489-7842-4CD0D9E7879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5" name="Foliennummernplatzhalter 4">
            <a:extLst>
              <a:ext uri="{FF2B5EF4-FFF2-40B4-BE49-F238E27FC236}">
                <a16:creationId xmlns:a16="http://schemas.microsoft.com/office/drawing/2014/main" id="{51AEDEDC-30EC-45EA-E4CF-677C3B8E03F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19089D9-9695-4731-8F20-C43BF1C68EE8}" type="slidenum">
              <a:rPr lang="de-AT" smtClean="0"/>
              <a:t>‹Nr.›</a:t>
            </a:fld>
            <a:endParaRPr lang="de-AT"/>
          </a:p>
        </p:txBody>
      </p:sp>
    </p:spTree>
    <p:extLst>
      <p:ext uri="{BB962C8B-B14F-4D97-AF65-F5344CB8AC3E}">
        <p14:creationId xmlns:p14="http://schemas.microsoft.com/office/powerpoint/2010/main" val="5306526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ACE6F3-B57E-443A-A8DA-6C2C80B6CC27}" type="datetimeFigureOut">
              <a:rPr lang="de-AT" smtClean="0"/>
              <a:t>01.10.2024</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67A2DD-559C-4957-BFD1-D1F3EC902464}" type="slidenum">
              <a:rPr lang="de-AT" smtClean="0"/>
              <a:t>‹Nr.›</a:t>
            </a:fld>
            <a:endParaRPr lang="de-AT"/>
          </a:p>
        </p:txBody>
      </p:sp>
    </p:spTree>
    <p:extLst>
      <p:ext uri="{BB962C8B-B14F-4D97-AF65-F5344CB8AC3E}">
        <p14:creationId xmlns:p14="http://schemas.microsoft.com/office/powerpoint/2010/main" val="1420250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noProof="0" dirty="0"/>
          </a:p>
        </p:txBody>
      </p:sp>
      <p:sp>
        <p:nvSpPr>
          <p:cNvPr id="4" name="Foliennummernplatzhalter 3"/>
          <p:cNvSpPr>
            <a:spLocks noGrp="1"/>
          </p:cNvSpPr>
          <p:nvPr>
            <p:ph type="sldNum" sz="quarter" idx="5"/>
          </p:nvPr>
        </p:nvSpPr>
        <p:spPr/>
        <p:txBody>
          <a:bodyPr/>
          <a:lstStyle/>
          <a:p>
            <a:fld id="{1567A2DD-559C-4957-BFD1-D1F3EC902464}" type="slidenum">
              <a:rPr lang="de-AT" smtClean="0"/>
              <a:t>2</a:t>
            </a:fld>
            <a:endParaRPr lang="de-AT"/>
          </a:p>
        </p:txBody>
      </p:sp>
    </p:spTree>
    <p:extLst>
      <p:ext uri="{BB962C8B-B14F-4D97-AF65-F5344CB8AC3E}">
        <p14:creationId xmlns:p14="http://schemas.microsoft.com/office/powerpoint/2010/main" val="23306519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567A2DD-559C-4957-BFD1-D1F3EC902464}" type="slidenum">
              <a:rPr lang="de-AT" smtClean="0"/>
              <a:t>18</a:t>
            </a:fld>
            <a:endParaRPr lang="de-AT"/>
          </a:p>
        </p:txBody>
      </p:sp>
    </p:spTree>
    <p:extLst>
      <p:ext uri="{BB962C8B-B14F-4D97-AF65-F5344CB8AC3E}">
        <p14:creationId xmlns:p14="http://schemas.microsoft.com/office/powerpoint/2010/main" val="8672996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noProof="0" dirty="0"/>
          </a:p>
        </p:txBody>
      </p:sp>
      <p:sp>
        <p:nvSpPr>
          <p:cNvPr id="4" name="Foliennummernplatzhalter 3"/>
          <p:cNvSpPr>
            <a:spLocks noGrp="1"/>
          </p:cNvSpPr>
          <p:nvPr>
            <p:ph type="sldNum" sz="quarter" idx="5"/>
          </p:nvPr>
        </p:nvSpPr>
        <p:spPr/>
        <p:txBody>
          <a:bodyPr/>
          <a:lstStyle/>
          <a:p>
            <a:fld id="{1567A2DD-559C-4957-BFD1-D1F3EC902464}" type="slidenum">
              <a:rPr lang="de-AT" smtClean="0"/>
              <a:t>19</a:t>
            </a:fld>
            <a:endParaRPr lang="de-AT"/>
          </a:p>
        </p:txBody>
      </p:sp>
    </p:spTree>
    <p:extLst>
      <p:ext uri="{BB962C8B-B14F-4D97-AF65-F5344CB8AC3E}">
        <p14:creationId xmlns:p14="http://schemas.microsoft.com/office/powerpoint/2010/main" val="36368782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noProof="0" dirty="0"/>
          </a:p>
        </p:txBody>
      </p:sp>
      <p:sp>
        <p:nvSpPr>
          <p:cNvPr id="4" name="Foliennummernplatzhalter 3"/>
          <p:cNvSpPr>
            <a:spLocks noGrp="1"/>
          </p:cNvSpPr>
          <p:nvPr>
            <p:ph type="sldNum" sz="quarter" idx="5"/>
          </p:nvPr>
        </p:nvSpPr>
        <p:spPr/>
        <p:txBody>
          <a:bodyPr/>
          <a:lstStyle/>
          <a:p>
            <a:fld id="{1567A2DD-559C-4957-BFD1-D1F3EC902464}" type="slidenum">
              <a:rPr lang="de-AT" smtClean="0"/>
              <a:t>20</a:t>
            </a:fld>
            <a:endParaRPr lang="de-AT"/>
          </a:p>
        </p:txBody>
      </p:sp>
    </p:spTree>
    <p:extLst>
      <p:ext uri="{BB962C8B-B14F-4D97-AF65-F5344CB8AC3E}">
        <p14:creationId xmlns:p14="http://schemas.microsoft.com/office/powerpoint/2010/main" val="20544983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noProof="0" dirty="0"/>
          </a:p>
        </p:txBody>
      </p:sp>
      <p:sp>
        <p:nvSpPr>
          <p:cNvPr id="4" name="Foliennummernplatzhalter 3"/>
          <p:cNvSpPr>
            <a:spLocks noGrp="1"/>
          </p:cNvSpPr>
          <p:nvPr>
            <p:ph type="sldNum" sz="quarter" idx="5"/>
          </p:nvPr>
        </p:nvSpPr>
        <p:spPr/>
        <p:txBody>
          <a:bodyPr/>
          <a:lstStyle/>
          <a:p>
            <a:fld id="{1567A2DD-559C-4957-BFD1-D1F3EC902464}" type="slidenum">
              <a:rPr lang="de-AT" smtClean="0"/>
              <a:t>21</a:t>
            </a:fld>
            <a:endParaRPr lang="de-AT"/>
          </a:p>
        </p:txBody>
      </p:sp>
    </p:spTree>
    <p:extLst>
      <p:ext uri="{BB962C8B-B14F-4D97-AF65-F5344CB8AC3E}">
        <p14:creationId xmlns:p14="http://schemas.microsoft.com/office/powerpoint/2010/main" val="42919432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noProof="0" dirty="0"/>
          </a:p>
        </p:txBody>
      </p:sp>
      <p:sp>
        <p:nvSpPr>
          <p:cNvPr id="4" name="Foliennummernplatzhalter 3"/>
          <p:cNvSpPr>
            <a:spLocks noGrp="1"/>
          </p:cNvSpPr>
          <p:nvPr>
            <p:ph type="sldNum" sz="quarter" idx="5"/>
          </p:nvPr>
        </p:nvSpPr>
        <p:spPr/>
        <p:txBody>
          <a:bodyPr/>
          <a:lstStyle/>
          <a:p>
            <a:fld id="{1567A2DD-559C-4957-BFD1-D1F3EC902464}" type="slidenum">
              <a:rPr lang="de-AT" smtClean="0"/>
              <a:t>3</a:t>
            </a:fld>
            <a:endParaRPr lang="de-AT"/>
          </a:p>
        </p:txBody>
      </p:sp>
    </p:spTree>
    <p:extLst>
      <p:ext uri="{BB962C8B-B14F-4D97-AF65-F5344CB8AC3E}">
        <p14:creationId xmlns:p14="http://schemas.microsoft.com/office/powerpoint/2010/main" val="19828782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noProof="0" dirty="0"/>
          </a:p>
        </p:txBody>
      </p:sp>
      <p:sp>
        <p:nvSpPr>
          <p:cNvPr id="4" name="Foliennummernplatzhalter 3"/>
          <p:cNvSpPr>
            <a:spLocks noGrp="1"/>
          </p:cNvSpPr>
          <p:nvPr>
            <p:ph type="sldNum" sz="quarter" idx="5"/>
          </p:nvPr>
        </p:nvSpPr>
        <p:spPr/>
        <p:txBody>
          <a:bodyPr/>
          <a:lstStyle/>
          <a:p>
            <a:fld id="{1567A2DD-559C-4957-BFD1-D1F3EC902464}" type="slidenum">
              <a:rPr lang="de-AT" smtClean="0"/>
              <a:t>4</a:t>
            </a:fld>
            <a:endParaRPr lang="de-AT"/>
          </a:p>
        </p:txBody>
      </p:sp>
    </p:spTree>
    <p:extLst>
      <p:ext uri="{BB962C8B-B14F-4D97-AF65-F5344CB8AC3E}">
        <p14:creationId xmlns:p14="http://schemas.microsoft.com/office/powerpoint/2010/main" val="17893671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noProof="0" dirty="0"/>
          </a:p>
        </p:txBody>
      </p:sp>
      <p:sp>
        <p:nvSpPr>
          <p:cNvPr id="4" name="Foliennummernplatzhalter 3"/>
          <p:cNvSpPr>
            <a:spLocks noGrp="1"/>
          </p:cNvSpPr>
          <p:nvPr>
            <p:ph type="sldNum" sz="quarter" idx="5"/>
          </p:nvPr>
        </p:nvSpPr>
        <p:spPr/>
        <p:txBody>
          <a:bodyPr/>
          <a:lstStyle/>
          <a:p>
            <a:fld id="{1567A2DD-559C-4957-BFD1-D1F3EC902464}" type="slidenum">
              <a:rPr lang="de-AT" smtClean="0"/>
              <a:t>6</a:t>
            </a:fld>
            <a:endParaRPr lang="de-AT"/>
          </a:p>
        </p:txBody>
      </p:sp>
    </p:spTree>
    <p:extLst>
      <p:ext uri="{BB962C8B-B14F-4D97-AF65-F5344CB8AC3E}">
        <p14:creationId xmlns:p14="http://schemas.microsoft.com/office/powerpoint/2010/main" val="38590355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567A2DD-559C-4957-BFD1-D1F3EC902464}" type="slidenum">
              <a:rPr lang="de-AT" smtClean="0"/>
              <a:t>8</a:t>
            </a:fld>
            <a:endParaRPr lang="de-AT"/>
          </a:p>
        </p:txBody>
      </p:sp>
    </p:spTree>
    <p:extLst>
      <p:ext uri="{BB962C8B-B14F-4D97-AF65-F5344CB8AC3E}">
        <p14:creationId xmlns:p14="http://schemas.microsoft.com/office/powerpoint/2010/main" val="12555391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567A2DD-559C-4957-BFD1-D1F3EC902464}" type="slidenum">
              <a:rPr lang="de-AT" smtClean="0"/>
              <a:t>9</a:t>
            </a:fld>
            <a:endParaRPr lang="de-AT"/>
          </a:p>
        </p:txBody>
      </p:sp>
    </p:spTree>
    <p:extLst>
      <p:ext uri="{BB962C8B-B14F-4D97-AF65-F5344CB8AC3E}">
        <p14:creationId xmlns:p14="http://schemas.microsoft.com/office/powerpoint/2010/main" val="11938462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5"/>
          </p:nvPr>
        </p:nvSpPr>
        <p:spPr/>
        <p:txBody>
          <a:bodyPr/>
          <a:lstStyle/>
          <a:p>
            <a:fld id="{1567A2DD-559C-4957-BFD1-D1F3EC902464}" type="slidenum">
              <a:rPr lang="de-AT" smtClean="0"/>
              <a:t>13</a:t>
            </a:fld>
            <a:endParaRPr lang="de-AT" dirty="0"/>
          </a:p>
        </p:txBody>
      </p:sp>
    </p:spTree>
    <p:extLst>
      <p:ext uri="{BB962C8B-B14F-4D97-AF65-F5344CB8AC3E}">
        <p14:creationId xmlns:p14="http://schemas.microsoft.com/office/powerpoint/2010/main" val="18848527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567A2DD-559C-4957-BFD1-D1F3EC902464}" type="slidenum">
              <a:rPr lang="de-AT" smtClean="0"/>
              <a:t>14</a:t>
            </a:fld>
            <a:endParaRPr lang="de-AT"/>
          </a:p>
        </p:txBody>
      </p:sp>
    </p:spTree>
    <p:extLst>
      <p:ext uri="{BB962C8B-B14F-4D97-AF65-F5344CB8AC3E}">
        <p14:creationId xmlns:p14="http://schemas.microsoft.com/office/powerpoint/2010/main" val="36593307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noProof="0" dirty="0"/>
          </a:p>
        </p:txBody>
      </p:sp>
      <p:sp>
        <p:nvSpPr>
          <p:cNvPr id="4" name="Foliennummernplatzhalter 3"/>
          <p:cNvSpPr>
            <a:spLocks noGrp="1"/>
          </p:cNvSpPr>
          <p:nvPr>
            <p:ph type="sldNum" sz="quarter" idx="5"/>
          </p:nvPr>
        </p:nvSpPr>
        <p:spPr/>
        <p:txBody>
          <a:bodyPr/>
          <a:lstStyle/>
          <a:p>
            <a:fld id="{1567A2DD-559C-4957-BFD1-D1F3EC902464}" type="slidenum">
              <a:rPr lang="de-AT" smtClean="0"/>
              <a:t>16</a:t>
            </a:fld>
            <a:endParaRPr lang="de-AT"/>
          </a:p>
        </p:txBody>
      </p:sp>
    </p:spTree>
    <p:extLst>
      <p:ext uri="{BB962C8B-B14F-4D97-AF65-F5344CB8AC3E}">
        <p14:creationId xmlns:p14="http://schemas.microsoft.com/office/powerpoint/2010/main" val="524006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464ABD-7F6F-CB5C-BB82-49BD8AC5B989}"/>
              </a:ext>
            </a:extLst>
          </p:cNvPr>
          <p:cNvSpPr>
            <a:spLocks noGrp="1"/>
          </p:cNvSpPr>
          <p:nvPr>
            <p:ph type="ctrTitle"/>
          </p:nvPr>
        </p:nvSpPr>
        <p:spPr>
          <a:xfrm>
            <a:off x="1524000" y="2417379"/>
            <a:ext cx="9144000" cy="1092584"/>
          </a:xfrm>
        </p:spPr>
        <p:txBody>
          <a:bodyPr anchor="b">
            <a:normAutofit/>
          </a:bodyPr>
          <a:lstStyle>
            <a:lvl1pPr algn="ctr">
              <a:defRPr sz="5400">
                <a:solidFill>
                  <a:schemeClr val="bg1"/>
                </a:solidFill>
              </a:defRPr>
            </a:lvl1pPr>
          </a:lstStyle>
          <a:p>
            <a:r>
              <a:rPr lang="de-DE" dirty="0"/>
              <a:t>Mastertitelformat bearbeiten</a:t>
            </a:r>
            <a:endParaRPr lang="de-AT" dirty="0"/>
          </a:p>
        </p:txBody>
      </p:sp>
      <p:sp>
        <p:nvSpPr>
          <p:cNvPr id="3" name="Untertitel 2">
            <a:extLst>
              <a:ext uri="{FF2B5EF4-FFF2-40B4-BE49-F238E27FC236}">
                <a16:creationId xmlns:a16="http://schemas.microsoft.com/office/drawing/2014/main" id="{7189A1FF-69B3-5ED1-F08E-06B48DAD68BC}"/>
              </a:ext>
            </a:extLst>
          </p:cNvPr>
          <p:cNvSpPr>
            <a:spLocks noGrp="1"/>
          </p:cNvSpPr>
          <p:nvPr>
            <p:ph type="subTitle" idx="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endParaRPr lang="de-AT" dirty="0"/>
          </a:p>
        </p:txBody>
      </p:sp>
      <p:sp>
        <p:nvSpPr>
          <p:cNvPr id="4" name="Datumsplatzhalter 3">
            <a:extLst>
              <a:ext uri="{FF2B5EF4-FFF2-40B4-BE49-F238E27FC236}">
                <a16:creationId xmlns:a16="http://schemas.microsoft.com/office/drawing/2014/main" id="{AED2F7CC-F5E0-9E58-F49E-0CD0DC111488}"/>
              </a:ext>
            </a:extLst>
          </p:cNvPr>
          <p:cNvSpPr>
            <a:spLocks noGrp="1"/>
          </p:cNvSpPr>
          <p:nvPr>
            <p:ph type="dt" sz="half" idx="10"/>
          </p:nvPr>
        </p:nvSpPr>
        <p:spPr/>
        <p:txBody>
          <a:bodyPr/>
          <a:lstStyle/>
          <a:p>
            <a:fld id="{7B72AFC8-71AF-4FA8-81EA-9CC1D8591C18}" type="datetime1">
              <a:rPr lang="de-AT" smtClean="0"/>
              <a:t>01.10.2024</a:t>
            </a:fld>
            <a:endParaRPr lang="de-AT"/>
          </a:p>
        </p:txBody>
      </p:sp>
      <p:sp>
        <p:nvSpPr>
          <p:cNvPr id="5" name="Fußzeilenplatzhalter 4">
            <a:extLst>
              <a:ext uri="{FF2B5EF4-FFF2-40B4-BE49-F238E27FC236}">
                <a16:creationId xmlns:a16="http://schemas.microsoft.com/office/drawing/2014/main" id="{69FC7B56-405B-CEC6-5F70-96042FC7A9FF}"/>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3932A690-45BC-2082-EF1E-F00BF76E3848}"/>
              </a:ext>
            </a:extLst>
          </p:cNvPr>
          <p:cNvSpPr>
            <a:spLocks noGrp="1"/>
          </p:cNvSpPr>
          <p:nvPr>
            <p:ph type="sldNum" sz="quarter" idx="12"/>
          </p:nvPr>
        </p:nvSpPr>
        <p:spPr/>
        <p:txBody>
          <a:bodyPr/>
          <a:lstStyle/>
          <a:p>
            <a:fld id="{4C23FFEC-42AF-4C5F-8FEB-D69D9B6A7C04}" type="slidenum">
              <a:rPr lang="de-AT" smtClean="0"/>
              <a:t>‹Nr.›</a:t>
            </a:fld>
            <a:endParaRPr lang="de-AT"/>
          </a:p>
        </p:txBody>
      </p:sp>
      <p:pic>
        <p:nvPicPr>
          <p:cNvPr id="7" name="Grafik 6" descr="Ein Bild, das Grafiken, Schrift, Grafikdesign, Text enthält.&#10;&#10;Automatisch generierte Beschreibung">
            <a:extLst>
              <a:ext uri="{FF2B5EF4-FFF2-40B4-BE49-F238E27FC236}">
                <a16:creationId xmlns:a16="http://schemas.microsoft.com/office/drawing/2014/main" id="{A980B4CC-8D7F-A554-4EC3-2DE1719F4FAC}"/>
              </a:ext>
            </a:extLst>
          </p:cNvPr>
          <p:cNvPicPr>
            <a:picLocks noChangeAspect="1"/>
          </p:cNvPicPr>
          <p:nvPr userDrawn="1"/>
        </p:nvPicPr>
        <p:blipFill>
          <a:blip r:embed="rId3"/>
          <a:stretch>
            <a:fillRect/>
          </a:stretch>
        </p:blipFill>
        <p:spPr bwMode="auto">
          <a:xfrm>
            <a:off x="7376160" y="1825625"/>
            <a:ext cx="1234440" cy="706755"/>
          </a:xfrm>
          <a:prstGeom prst="rect">
            <a:avLst/>
          </a:prstGeom>
        </p:spPr>
      </p:pic>
      <p:pic>
        <p:nvPicPr>
          <p:cNvPr id="8" name="Grafik 7" descr="Ein Bild, das Text, Schrift, Screenshot, weiß enthält.&#10;&#10;Automatisch generierte Beschreibung">
            <a:extLst>
              <a:ext uri="{FF2B5EF4-FFF2-40B4-BE49-F238E27FC236}">
                <a16:creationId xmlns:a16="http://schemas.microsoft.com/office/drawing/2014/main" id="{82BC6F5F-CAC9-79C0-6347-07C26E381833}"/>
              </a:ext>
            </a:extLst>
          </p:cNvPr>
          <p:cNvPicPr>
            <a:picLocks noChangeAspect="1"/>
          </p:cNvPicPr>
          <p:nvPr userDrawn="1"/>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05200" y="2028825"/>
            <a:ext cx="3634740" cy="511175"/>
          </a:xfrm>
          <a:prstGeom prst="rect">
            <a:avLst/>
          </a:prstGeom>
          <a:noFill/>
          <a:ln>
            <a:noFill/>
          </a:ln>
        </p:spPr>
      </p:pic>
    </p:spTree>
    <p:extLst>
      <p:ext uri="{BB962C8B-B14F-4D97-AF65-F5344CB8AC3E}">
        <p14:creationId xmlns:p14="http://schemas.microsoft.com/office/powerpoint/2010/main" val="2758401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D86DB4-0146-BA32-3C81-CDB6ADA9FA5C}"/>
              </a:ext>
            </a:extLst>
          </p:cNvPr>
          <p:cNvSpPr>
            <a:spLocks noGrp="1"/>
          </p:cNvSpPr>
          <p:nvPr>
            <p:ph type="title"/>
          </p:nvPr>
        </p:nvSpPr>
        <p:spPr/>
        <p:txBody>
          <a:bodyPr/>
          <a:lstStyle/>
          <a:p>
            <a:r>
              <a:rPr lang="de-DE"/>
              <a:t>Mastertitelformat bearbeiten</a:t>
            </a:r>
            <a:endParaRPr lang="de-AT"/>
          </a:p>
        </p:txBody>
      </p:sp>
      <p:sp>
        <p:nvSpPr>
          <p:cNvPr id="3" name="Vertikaler Textplatzhalter 2">
            <a:extLst>
              <a:ext uri="{FF2B5EF4-FFF2-40B4-BE49-F238E27FC236}">
                <a16:creationId xmlns:a16="http://schemas.microsoft.com/office/drawing/2014/main" id="{14BEE132-D228-1F40-F945-92639918ED4B}"/>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A906F0E2-28DC-65DB-7031-A193A7A0B1E5}"/>
              </a:ext>
            </a:extLst>
          </p:cNvPr>
          <p:cNvSpPr>
            <a:spLocks noGrp="1"/>
          </p:cNvSpPr>
          <p:nvPr>
            <p:ph type="dt" sz="half" idx="10"/>
          </p:nvPr>
        </p:nvSpPr>
        <p:spPr/>
        <p:txBody>
          <a:bodyPr/>
          <a:lstStyle/>
          <a:p>
            <a:fld id="{338EDD10-9B23-4350-97BC-2C1CFC0D54F1}" type="datetime1">
              <a:rPr lang="de-AT" smtClean="0"/>
              <a:t>01.10.2024</a:t>
            </a:fld>
            <a:endParaRPr lang="de-AT"/>
          </a:p>
        </p:txBody>
      </p:sp>
      <p:sp>
        <p:nvSpPr>
          <p:cNvPr id="5" name="Fußzeilenplatzhalter 4">
            <a:extLst>
              <a:ext uri="{FF2B5EF4-FFF2-40B4-BE49-F238E27FC236}">
                <a16:creationId xmlns:a16="http://schemas.microsoft.com/office/drawing/2014/main" id="{211969DB-A210-3A73-0122-1A770E75CC34}"/>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7D2B2BE5-2AEB-18E8-F087-0D5DB9EF2F92}"/>
              </a:ext>
            </a:extLst>
          </p:cNvPr>
          <p:cNvSpPr>
            <a:spLocks noGrp="1"/>
          </p:cNvSpPr>
          <p:nvPr>
            <p:ph type="sldNum" sz="quarter" idx="12"/>
          </p:nvPr>
        </p:nvSpPr>
        <p:spPr/>
        <p:txBody>
          <a:bodyPr/>
          <a:lstStyle/>
          <a:p>
            <a:fld id="{4C23FFEC-42AF-4C5F-8FEB-D69D9B6A7C04}" type="slidenum">
              <a:rPr lang="de-AT" smtClean="0"/>
              <a:t>‹Nr.›</a:t>
            </a:fld>
            <a:endParaRPr lang="de-AT"/>
          </a:p>
        </p:txBody>
      </p:sp>
    </p:spTree>
    <p:extLst>
      <p:ext uri="{BB962C8B-B14F-4D97-AF65-F5344CB8AC3E}">
        <p14:creationId xmlns:p14="http://schemas.microsoft.com/office/powerpoint/2010/main" val="27977041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C4134C2F-843F-23F2-08C1-039F13C3016E}"/>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de-AT"/>
          </a:p>
        </p:txBody>
      </p:sp>
      <p:sp>
        <p:nvSpPr>
          <p:cNvPr id="3" name="Vertikaler Textplatzhalter 2">
            <a:extLst>
              <a:ext uri="{FF2B5EF4-FFF2-40B4-BE49-F238E27FC236}">
                <a16:creationId xmlns:a16="http://schemas.microsoft.com/office/drawing/2014/main" id="{A46345AD-93B7-8C08-BE3B-A1F20C3FDFE6}"/>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546DAA41-1689-7BA6-EF63-0E2175A708DA}"/>
              </a:ext>
            </a:extLst>
          </p:cNvPr>
          <p:cNvSpPr>
            <a:spLocks noGrp="1"/>
          </p:cNvSpPr>
          <p:nvPr>
            <p:ph type="dt" sz="half" idx="10"/>
          </p:nvPr>
        </p:nvSpPr>
        <p:spPr/>
        <p:txBody>
          <a:bodyPr/>
          <a:lstStyle/>
          <a:p>
            <a:fld id="{418801F8-98D9-4D95-8348-CD17CB4A3F68}" type="datetime1">
              <a:rPr lang="de-AT" smtClean="0"/>
              <a:t>01.10.2024</a:t>
            </a:fld>
            <a:endParaRPr lang="de-AT"/>
          </a:p>
        </p:txBody>
      </p:sp>
      <p:sp>
        <p:nvSpPr>
          <p:cNvPr id="5" name="Fußzeilenplatzhalter 4">
            <a:extLst>
              <a:ext uri="{FF2B5EF4-FFF2-40B4-BE49-F238E27FC236}">
                <a16:creationId xmlns:a16="http://schemas.microsoft.com/office/drawing/2014/main" id="{1394FEF3-53C3-5730-AFDF-DEBCBF593A5A}"/>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03F285EF-1D57-311D-8577-6A9F133B9447}"/>
              </a:ext>
            </a:extLst>
          </p:cNvPr>
          <p:cNvSpPr>
            <a:spLocks noGrp="1"/>
          </p:cNvSpPr>
          <p:nvPr>
            <p:ph type="sldNum" sz="quarter" idx="12"/>
          </p:nvPr>
        </p:nvSpPr>
        <p:spPr/>
        <p:txBody>
          <a:bodyPr/>
          <a:lstStyle/>
          <a:p>
            <a:fld id="{4C23FFEC-42AF-4C5F-8FEB-D69D9B6A7C04}" type="slidenum">
              <a:rPr lang="de-AT" smtClean="0"/>
              <a:t>‹Nr.›</a:t>
            </a:fld>
            <a:endParaRPr lang="de-AT"/>
          </a:p>
        </p:txBody>
      </p:sp>
    </p:spTree>
    <p:extLst>
      <p:ext uri="{BB962C8B-B14F-4D97-AF65-F5344CB8AC3E}">
        <p14:creationId xmlns:p14="http://schemas.microsoft.com/office/powerpoint/2010/main" val="7227042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A9223D-CB3E-BEA4-08F0-FB556A9E06E2}"/>
              </a:ext>
            </a:extLst>
          </p:cNvPr>
          <p:cNvSpPr>
            <a:spLocks noGrp="1"/>
          </p:cNvSpPr>
          <p:nvPr>
            <p:ph type="title"/>
          </p:nvPr>
        </p:nvSpPr>
        <p:spPr>
          <a:xfrm>
            <a:off x="838200" y="681037"/>
            <a:ext cx="10515600" cy="1009651"/>
          </a:xfrm>
        </p:spPr>
        <p:txBody>
          <a:bodyPr/>
          <a:lstStyle>
            <a:lvl1pPr>
              <a:defRPr>
                <a:solidFill>
                  <a:srgbClr val="1096B6"/>
                </a:solidFill>
              </a:defRPr>
            </a:lvl1pPr>
          </a:lstStyle>
          <a:p>
            <a:r>
              <a:rPr lang="de-DE" dirty="0"/>
              <a:t>Mastertitelformat bearbeiten</a:t>
            </a:r>
            <a:endParaRPr lang="de-AT" dirty="0"/>
          </a:p>
        </p:txBody>
      </p:sp>
      <p:sp>
        <p:nvSpPr>
          <p:cNvPr id="3" name="Inhaltsplatzhalter 2">
            <a:extLst>
              <a:ext uri="{FF2B5EF4-FFF2-40B4-BE49-F238E27FC236}">
                <a16:creationId xmlns:a16="http://schemas.microsoft.com/office/drawing/2014/main" id="{DC1F9A8B-94A7-632E-1EA3-65E85F45FE28}"/>
              </a:ext>
            </a:extLst>
          </p:cNvPr>
          <p:cNvSpPr>
            <a:spLocks noGrp="1"/>
          </p:cNvSpPr>
          <p:nvPr>
            <p:ph idx="1"/>
          </p:nvPr>
        </p:nvSpPr>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4" name="Datumsplatzhalter 3">
            <a:extLst>
              <a:ext uri="{FF2B5EF4-FFF2-40B4-BE49-F238E27FC236}">
                <a16:creationId xmlns:a16="http://schemas.microsoft.com/office/drawing/2014/main" id="{E9B483B5-19CD-7CF0-9C19-E3D408D282C2}"/>
              </a:ext>
            </a:extLst>
          </p:cNvPr>
          <p:cNvSpPr>
            <a:spLocks noGrp="1"/>
          </p:cNvSpPr>
          <p:nvPr>
            <p:ph type="dt" sz="half" idx="10"/>
          </p:nvPr>
        </p:nvSpPr>
        <p:spPr/>
        <p:txBody>
          <a:bodyPr/>
          <a:lstStyle/>
          <a:p>
            <a:fld id="{D8F2C201-6C60-4773-9E8B-B829119F319A}" type="datetime1">
              <a:rPr lang="de-AT" smtClean="0"/>
              <a:t>01.10.2024</a:t>
            </a:fld>
            <a:endParaRPr lang="de-AT"/>
          </a:p>
        </p:txBody>
      </p:sp>
      <p:sp>
        <p:nvSpPr>
          <p:cNvPr id="5" name="Fußzeilenplatzhalter 4">
            <a:extLst>
              <a:ext uri="{FF2B5EF4-FFF2-40B4-BE49-F238E27FC236}">
                <a16:creationId xmlns:a16="http://schemas.microsoft.com/office/drawing/2014/main" id="{8A2D298C-0C2A-61AA-F6B4-9DAB62177920}"/>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5F03FFE4-FEFC-3AFF-B232-62D883E025D7}"/>
              </a:ext>
            </a:extLst>
          </p:cNvPr>
          <p:cNvSpPr>
            <a:spLocks noGrp="1"/>
          </p:cNvSpPr>
          <p:nvPr>
            <p:ph type="sldNum" sz="quarter" idx="12"/>
          </p:nvPr>
        </p:nvSpPr>
        <p:spPr/>
        <p:txBody>
          <a:bodyPr/>
          <a:lstStyle/>
          <a:p>
            <a:r>
              <a:rPr lang="de-AT" dirty="0"/>
              <a:t>Folie </a:t>
            </a:r>
            <a:fld id="{4C23FFEC-42AF-4C5F-8FEB-D69D9B6A7C04}" type="slidenum">
              <a:rPr lang="de-AT" smtClean="0"/>
              <a:pPr/>
              <a:t>‹Nr.›</a:t>
            </a:fld>
            <a:endParaRPr lang="de-AT" dirty="0"/>
          </a:p>
        </p:txBody>
      </p:sp>
      <p:pic>
        <p:nvPicPr>
          <p:cNvPr id="8" name="Grafik 7">
            <a:extLst>
              <a:ext uri="{FF2B5EF4-FFF2-40B4-BE49-F238E27FC236}">
                <a16:creationId xmlns:a16="http://schemas.microsoft.com/office/drawing/2014/main" id="{3E52D445-B16A-DC23-1E19-5E8840CF712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39" y="50705"/>
            <a:ext cx="12192000" cy="630544"/>
          </a:xfrm>
          <a:prstGeom prst="rect">
            <a:avLst/>
          </a:prstGeom>
        </p:spPr>
      </p:pic>
      <p:cxnSp>
        <p:nvCxnSpPr>
          <p:cNvPr id="10" name="Gerader Verbinder 9">
            <a:extLst>
              <a:ext uri="{FF2B5EF4-FFF2-40B4-BE49-F238E27FC236}">
                <a16:creationId xmlns:a16="http://schemas.microsoft.com/office/drawing/2014/main" id="{F1985109-0A2E-F212-F0F2-07023400DE4F}"/>
              </a:ext>
            </a:extLst>
          </p:cNvPr>
          <p:cNvCxnSpPr>
            <a:cxnSpLocks/>
          </p:cNvCxnSpPr>
          <p:nvPr userDrawn="1"/>
        </p:nvCxnSpPr>
        <p:spPr>
          <a:xfrm>
            <a:off x="79513" y="6356350"/>
            <a:ext cx="12016409" cy="0"/>
          </a:xfrm>
          <a:prstGeom prst="line">
            <a:avLst/>
          </a:prstGeom>
          <a:ln w="12700">
            <a:solidFill>
              <a:srgbClr val="1096B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2084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CD9C815-B4AA-44AC-D907-ABBDCC44A45B}"/>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de-AT"/>
          </a:p>
        </p:txBody>
      </p:sp>
      <p:sp>
        <p:nvSpPr>
          <p:cNvPr id="3" name="Textplatzhalter 2">
            <a:extLst>
              <a:ext uri="{FF2B5EF4-FFF2-40B4-BE49-F238E27FC236}">
                <a16:creationId xmlns:a16="http://schemas.microsoft.com/office/drawing/2014/main" id="{5774AF07-8386-1579-5C88-E48076DCB4A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FF859A44-2F25-E5DE-75BF-8B83340C4E15}"/>
              </a:ext>
            </a:extLst>
          </p:cNvPr>
          <p:cNvSpPr>
            <a:spLocks noGrp="1"/>
          </p:cNvSpPr>
          <p:nvPr>
            <p:ph type="dt" sz="half" idx="10"/>
          </p:nvPr>
        </p:nvSpPr>
        <p:spPr/>
        <p:txBody>
          <a:bodyPr/>
          <a:lstStyle/>
          <a:p>
            <a:fld id="{55A0FBB4-2693-4AEC-8D3A-B96C8CEF2613}" type="datetime1">
              <a:rPr lang="de-AT" smtClean="0"/>
              <a:t>01.10.2024</a:t>
            </a:fld>
            <a:endParaRPr lang="de-AT"/>
          </a:p>
        </p:txBody>
      </p:sp>
      <p:sp>
        <p:nvSpPr>
          <p:cNvPr id="5" name="Fußzeilenplatzhalter 4">
            <a:extLst>
              <a:ext uri="{FF2B5EF4-FFF2-40B4-BE49-F238E27FC236}">
                <a16:creationId xmlns:a16="http://schemas.microsoft.com/office/drawing/2014/main" id="{18B55C9F-4A01-92CC-ACA3-8F09A88DD335}"/>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71E4F155-3138-5774-87EF-18846B50C6DD}"/>
              </a:ext>
            </a:extLst>
          </p:cNvPr>
          <p:cNvSpPr>
            <a:spLocks noGrp="1"/>
          </p:cNvSpPr>
          <p:nvPr>
            <p:ph type="sldNum" sz="quarter" idx="12"/>
          </p:nvPr>
        </p:nvSpPr>
        <p:spPr/>
        <p:txBody>
          <a:bodyPr/>
          <a:lstStyle/>
          <a:p>
            <a:fld id="{4C23FFEC-42AF-4C5F-8FEB-D69D9B6A7C04}" type="slidenum">
              <a:rPr lang="de-AT" smtClean="0"/>
              <a:t>‹Nr.›</a:t>
            </a:fld>
            <a:endParaRPr lang="de-AT"/>
          </a:p>
        </p:txBody>
      </p:sp>
    </p:spTree>
    <p:extLst>
      <p:ext uri="{BB962C8B-B14F-4D97-AF65-F5344CB8AC3E}">
        <p14:creationId xmlns:p14="http://schemas.microsoft.com/office/powerpoint/2010/main" val="788687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F35FB1-8054-049B-4A4B-F3A97A139CFA}"/>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4F9F1288-06B3-FCEC-DECD-430E296222D6}"/>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Inhaltsplatzhalter 3">
            <a:extLst>
              <a:ext uri="{FF2B5EF4-FFF2-40B4-BE49-F238E27FC236}">
                <a16:creationId xmlns:a16="http://schemas.microsoft.com/office/drawing/2014/main" id="{40993D54-8D56-C8D3-BED2-C737DFFC4929}"/>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Datumsplatzhalter 4">
            <a:extLst>
              <a:ext uri="{FF2B5EF4-FFF2-40B4-BE49-F238E27FC236}">
                <a16:creationId xmlns:a16="http://schemas.microsoft.com/office/drawing/2014/main" id="{86F9C42F-658D-1E47-D056-C49F693C17F7}"/>
              </a:ext>
            </a:extLst>
          </p:cNvPr>
          <p:cNvSpPr>
            <a:spLocks noGrp="1"/>
          </p:cNvSpPr>
          <p:nvPr>
            <p:ph type="dt" sz="half" idx="10"/>
          </p:nvPr>
        </p:nvSpPr>
        <p:spPr/>
        <p:txBody>
          <a:bodyPr/>
          <a:lstStyle/>
          <a:p>
            <a:fld id="{063AA2DF-D5AA-403F-88F0-92CBBEE81278}" type="datetime1">
              <a:rPr lang="de-AT" smtClean="0"/>
              <a:t>01.10.2024</a:t>
            </a:fld>
            <a:endParaRPr lang="de-AT"/>
          </a:p>
        </p:txBody>
      </p:sp>
      <p:sp>
        <p:nvSpPr>
          <p:cNvPr id="6" name="Fußzeilenplatzhalter 5">
            <a:extLst>
              <a:ext uri="{FF2B5EF4-FFF2-40B4-BE49-F238E27FC236}">
                <a16:creationId xmlns:a16="http://schemas.microsoft.com/office/drawing/2014/main" id="{1A1C0140-32AE-F47B-9A46-05260C92C391}"/>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EDABDA0A-DF7D-D0A1-2A9D-32DB6F8FB586}"/>
              </a:ext>
            </a:extLst>
          </p:cNvPr>
          <p:cNvSpPr>
            <a:spLocks noGrp="1"/>
          </p:cNvSpPr>
          <p:nvPr>
            <p:ph type="sldNum" sz="quarter" idx="12"/>
          </p:nvPr>
        </p:nvSpPr>
        <p:spPr/>
        <p:txBody>
          <a:bodyPr/>
          <a:lstStyle/>
          <a:p>
            <a:fld id="{4C23FFEC-42AF-4C5F-8FEB-D69D9B6A7C04}" type="slidenum">
              <a:rPr lang="de-AT" smtClean="0"/>
              <a:t>‹Nr.›</a:t>
            </a:fld>
            <a:endParaRPr lang="de-AT"/>
          </a:p>
        </p:txBody>
      </p:sp>
    </p:spTree>
    <p:extLst>
      <p:ext uri="{BB962C8B-B14F-4D97-AF65-F5344CB8AC3E}">
        <p14:creationId xmlns:p14="http://schemas.microsoft.com/office/powerpoint/2010/main" val="23840704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F741E12-E963-7B45-FE6B-5384FBF84D78}"/>
              </a:ext>
            </a:extLst>
          </p:cNvPr>
          <p:cNvSpPr>
            <a:spLocks noGrp="1"/>
          </p:cNvSpPr>
          <p:nvPr>
            <p:ph type="title"/>
          </p:nvPr>
        </p:nvSpPr>
        <p:spPr>
          <a:xfrm>
            <a:off x="839788" y="365125"/>
            <a:ext cx="10515600" cy="1325563"/>
          </a:xfrm>
        </p:spPr>
        <p:txBody>
          <a:bodyPr/>
          <a:lstStyle/>
          <a:p>
            <a:r>
              <a:rPr lang="de-DE"/>
              <a:t>Mastertitelformat bearbeiten</a:t>
            </a:r>
            <a:endParaRPr lang="de-AT"/>
          </a:p>
        </p:txBody>
      </p:sp>
      <p:sp>
        <p:nvSpPr>
          <p:cNvPr id="3" name="Textplatzhalter 2">
            <a:extLst>
              <a:ext uri="{FF2B5EF4-FFF2-40B4-BE49-F238E27FC236}">
                <a16:creationId xmlns:a16="http://schemas.microsoft.com/office/drawing/2014/main" id="{76B6FB0A-DDE3-4649-1764-48A0C065F6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639A23F1-5D17-F4E5-36F2-EAA49679F894}"/>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Textplatzhalter 4">
            <a:extLst>
              <a:ext uri="{FF2B5EF4-FFF2-40B4-BE49-F238E27FC236}">
                <a16:creationId xmlns:a16="http://schemas.microsoft.com/office/drawing/2014/main" id="{D08DF235-FAE9-6FCB-C2D0-698E7609082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88B32B09-5D1B-011A-A223-6659FC9AAB0F}"/>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7" name="Datumsplatzhalter 6">
            <a:extLst>
              <a:ext uri="{FF2B5EF4-FFF2-40B4-BE49-F238E27FC236}">
                <a16:creationId xmlns:a16="http://schemas.microsoft.com/office/drawing/2014/main" id="{6AA65B16-A26E-CAD0-FF72-05B157D4ACB0}"/>
              </a:ext>
            </a:extLst>
          </p:cNvPr>
          <p:cNvSpPr>
            <a:spLocks noGrp="1"/>
          </p:cNvSpPr>
          <p:nvPr>
            <p:ph type="dt" sz="half" idx="10"/>
          </p:nvPr>
        </p:nvSpPr>
        <p:spPr/>
        <p:txBody>
          <a:bodyPr/>
          <a:lstStyle/>
          <a:p>
            <a:fld id="{645D1250-63A7-4381-833C-4FBE381FC9FB}" type="datetime1">
              <a:rPr lang="de-AT" smtClean="0"/>
              <a:t>01.10.2024</a:t>
            </a:fld>
            <a:endParaRPr lang="de-AT"/>
          </a:p>
        </p:txBody>
      </p:sp>
      <p:sp>
        <p:nvSpPr>
          <p:cNvPr id="8" name="Fußzeilenplatzhalter 7">
            <a:extLst>
              <a:ext uri="{FF2B5EF4-FFF2-40B4-BE49-F238E27FC236}">
                <a16:creationId xmlns:a16="http://schemas.microsoft.com/office/drawing/2014/main" id="{83C70F9C-38A9-2459-CBF3-120EB3743939}"/>
              </a:ext>
            </a:extLst>
          </p:cNvPr>
          <p:cNvSpPr>
            <a:spLocks noGrp="1"/>
          </p:cNvSpPr>
          <p:nvPr>
            <p:ph type="ftr" sz="quarter" idx="11"/>
          </p:nvPr>
        </p:nvSpPr>
        <p:spPr/>
        <p:txBody>
          <a:bodyPr/>
          <a:lstStyle/>
          <a:p>
            <a:endParaRPr lang="de-AT"/>
          </a:p>
        </p:txBody>
      </p:sp>
      <p:sp>
        <p:nvSpPr>
          <p:cNvPr id="9" name="Foliennummernplatzhalter 8">
            <a:extLst>
              <a:ext uri="{FF2B5EF4-FFF2-40B4-BE49-F238E27FC236}">
                <a16:creationId xmlns:a16="http://schemas.microsoft.com/office/drawing/2014/main" id="{9C327E51-B105-183D-C9AF-A431D419589C}"/>
              </a:ext>
            </a:extLst>
          </p:cNvPr>
          <p:cNvSpPr>
            <a:spLocks noGrp="1"/>
          </p:cNvSpPr>
          <p:nvPr>
            <p:ph type="sldNum" sz="quarter" idx="12"/>
          </p:nvPr>
        </p:nvSpPr>
        <p:spPr/>
        <p:txBody>
          <a:bodyPr/>
          <a:lstStyle/>
          <a:p>
            <a:fld id="{4C23FFEC-42AF-4C5F-8FEB-D69D9B6A7C04}" type="slidenum">
              <a:rPr lang="de-AT" smtClean="0"/>
              <a:t>‹Nr.›</a:t>
            </a:fld>
            <a:endParaRPr lang="de-AT"/>
          </a:p>
        </p:txBody>
      </p:sp>
    </p:spTree>
    <p:extLst>
      <p:ext uri="{BB962C8B-B14F-4D97-AF65-F5344CB8AC3E}">
        <p14:creationId xmlns:p14="http://schemas.microsoft.com/office/powerpoint/2010/main" val="1402804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4BE04AD-9C81-F30B-17F9-0DF668C0A397}"/>
              </a:ext>
            </a:extLst>
          </p:cNvPr>
          <p:cNvSpPr>
            <a:spLocks noGrp="1"/>
          </p:cNvSpPr>
          <p:nvPr>
            <p:ph type="title"/>
          </p:nvPr>
        </p:nvSpPr>
        <p:spPr/>
        <p:txBody>
          <a:bodyPr/>
          <a:lstStyle/>
          <a:p>
            <a:r>
              <a:rPr lang="de-DE"/>
              <a:t>Mastertitelformat bearbeiten</a:t>
            </a:r>
            <a:endParaRPr lang="de-AT"/>
          </a:p>
        </p:txBody>
      </p:sp>
      <p:sp>
        <p:nvSpPr>
          <p:cNvPr id="3" name="Datumsplatzhalter 2">
            <a:extLst>
              <a:ext uri="{FF2B5EF4-FFF2-40B4-BE49-F238E27FC236}">
                <a16:creationId xmlns:a16="http://schemas.microsoft.com/office/drawing/2014/main" id="{76D61C28-73F4-4E15-FD2D-19C6760BF3C4}"/>
              </a:ext>
            </a:extLst>
          </p:cNvPr>
          <p:cNvSpPr>
            <a:spLocks noGrp="1"/>
          </p:cNvSpPr>
          <p:nvPr>
            <p:ph type="dt" sz="half" idx="10"/>
          </p:nvPr>
        </p:nvSpPr>
        <p:spPr/>
        <p:txBody>
          <a:bodyPr/>
          <a:lstStyle/>
          <a:p>
            <a:fld id="{A79B09A9-2E27-4799-B323-A66541FEF0C0}" type="datetime1">
              <a:rPr lang="de-AT" smtClean="0"/>
              <a:t>01.10.2024</a:t>
            </a:fld>
            <a:endParaRPr lang="de-AT"/>
          </a:p>
        </p:txBody>
      </p:sp>
      <p:sp>
        <p:nvSpPr>
          <p:cNvPr id="4" name="Fußzeilenplatzhalter 3">
            <a:extLst>
              <a:ext uri="{FF2B5EF4-FFF2-40B4-BE49-F238E27FC236}">
                <a16:creationId xmlns:a16="http://schemas.microsoft.com/office/drawing/2014/main" id="{A4AD59C0-2464-A704-CB57-A5FEFCBDED2B}"/>
              </a:ext>
            </a:extLst>
          </p:cNvPr>
          <p:cNvSpPr>
            <a:spLocks noGrp="1"/>
          </p:cNvSpPr>
          <p:nvPr>
            <p:ph type="ftr" sz="quarter" idx="11"/>
          </p:nvPr>
        </p:nvSpPr>
        <p:spPr/>
        <p:txBody>
          <a:bodyPr/>
          <a:lstStyle/>
          <a:p>
            <a:endParaRPr lang="de-AT"/>
          </a:p>
        </p:txBody>
      </p:sp>
      <p:sp>
        <p:nvSpPr>
          <p:cNvPr id="5" name="Foliennummernplatzhalter 4">
            <a:extLst>
              <a:ext uri="{FF2B5EF4-FFF2-40B4-BE49-F238E27FC236}">
                <a16:creationId xmlns:a16="http://schemas.microsoft.com/office/drawing/2014/main" id="{FD387A09-A537-8DA8-6B60-6694687DC8B5}"/>
              </a:ext>
            </a:extLst>
          </p:cNvPr>
          <p:cNvSpPr>
            <a:spLocks noGrp="1"/>
          </p:cNvSpPr>
          <p:nvPr>
            <p:ph type="sldNum" sz="quarter" idx="12"/>
          </p:nvPr>
        </p:nvSpPr>
        <p:spPr/>
        <p:txBody>
          <a:bodyPr/>
          <a:lstStyle/>
          <a:p>
            <a:fld id="{4C23FFEC-42AF-4C5F-8FEB-D69D9B6A7C04}" type="slidenum">
              <a:rPr lang="de-AT" smtClean="0"/>
              <a:t>‹Nr.›</a:t>
            </a:fld>
            <a:endParaRPr lang="de-AT"/>
          </a:p>
        </p:txBody>
      </p:sp>
    </p:spTree>
    <p:extLst>
      <p:ext uri="{BB962C8B-B14F-4D97-AF65-F5344CB8AC3E}">
        <p14:creationId xmlns:p14="http://schemas.microsoft.com/office/powerpoint/2010/main" val="42500134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D3773ED8-578A-EAF3-1031-2E9629BBEA79}"/>
              </a:ext>
            </a:extLst>
          </p:cNvPr>
          <p:cNvSpPr>
            <a:spLocks noGrp="1"/>
          </p:cNvSpPr>
          <p:nvPr>
            <p:ph type="dt" sz="half" idx="10"/>
          </p:nvPr>
        </p:nvSpPr>
        <p:spPr/>
        <p:txBody>
          <a:bodyPr/>
          <a:lstStyle/>
          <a:p>
            <a:fld id="{DD7CB653-35AB-42A8-820C-A4395AEC0D50}" type="datetime1">
              <a:rPr lang="de-AT" smtClean="0"/>
              <a:t>01.10.2024</a:t>
            </a:fld>
            <a:endParaRPr lang="de-AT"/>
          </a:p>
        </p:txBody>
      </p:sp>
      <p:sp>
        <p:nvSpPr>
          <p:cNvPr id="3" name="Fußzeilenplatzhalter 2">
            <a:extLst>
              <a:ext uri="{FF2B5EF4-FFF2-40B4-BE49-F238E27FC236}">
                <a16:creationId xmlns:a16="http://schemas.microsoft.com/office/drawing/2014/main" id="{21E32D6F-3340-3CE3-4C95-55B977A14772}"/>
              </a:ext>
            </a:extLst>
          </p:cNvPr>
          <p:cNvSpPr>
            <a:spLocks noGrp="1"/>
          </p:cNvSpPr>
          <p:nvPr>
            <p:ph type="ftr" sz="quarter" idx="11"/>
          </p:nvPr>
        </p:nvSpPr>
        <p:spPr/>
        <p:txBody>
          <a:bodyPr/>
          <a:lstStyle/>
          <a:p>
            <a:endParaRPr lang="de-AT"/>
          </a:p>
        </p:txBody>
      </p:sp>
      <p:sp>
        <p:nvSpPr>
          <p:cNvPr id="4" name="Foliennummernplatzhalter 3">
            <a:extLst>
              <a:ext uri="{FF2B5EF4-FFF2-40B4-BE49-F238E27FC236}">
                <a16:creationId xmlns:a16="http://schemas.microsoft.com/office/drawing/2014/main" id="{9E2DD9E9-541E-8FB3-152C-100D02767D86}"/>
              </a:ext>
            </a:extLst>
          </p:cNvPr>
          <p:cNvSpPr>
            <a:spLocks noGrp="1"/>
          </p:cNvSpPr>
          <p:nvPr>
            <p:ph type="sldNum" sz="quarter" idx="12"/>
          </p:nvPr>
        </p:nvSpPr>
        <p:spPr/>
        <p:txBody>
          <a:bodyPr/>
          <a:lstStyle/>
          <a:p>
            <a:fld id="{4C23FFEC-42AF-4C5F-8FEB-D69D9B6A7C04}" type="slidenum">
              <a:rPr lang="de-AT" smtClean="0"/>
              <a:t>‹Nr.›</a:t>
            </a:fld>
            <a:endParaRPr lang="de-AT"/>
          </a:p>
        </p:txBody>
      </p:sp>
    </p:spTree>
    <p:extLst>
      <p:ext uri="{BB962C8B-B14F-4D97-AF65-F5344CB8AC3E}">
        <p14:creationId xmlns:p14="http://schemas.microsoft.com/office/powerpoint/2010/main" val="37610996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1A0621-764F-1889-A6F4-7D04F733140E}"/>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Inhaltsplatzhalter 2">
            <a:extLst>
              <a:ext uri="{FF2B5EF4-FFF2-40B4-BE49-F238E27FC236}">
                <a16:creationId xmlns:a16="http://schemas.microsoft.com/office/drawing/2014/main" id="{613B9605-035F-56BC-2A55-89BFBD8EF0C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a:extLst>
              <a:ext uri="{FF2B5EF4-FFF2-40B4-BE49-F238E27FC236}">
                <a16:creationId xmlns:a16="http://schemas.microsoft.com/office/drawing/2014/main" id="{1F67CC33-AD4A-9E80-BC98-5B8ABF45F4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BD16A415-0A15-1A1F-B96E-389707D94F02}"/>
              </a:ext>
            </a:extLst>
          </p:cNvPr>
          <p:cNvSpPr>
            <a:spLocks noGrp="1"/>
          </p:cNvSpPr>
          <p:nvPr>
            <p:ph type="dt" sz="half" idx="10"/>
          </p:nvPr>
        </p:nvSpPr>
        <p:spPr/>
        <p:txBody>
          <a:bodyPr/>
          <a:lstStyle/>
          <a:p>
            <a:fld id="{93410289-1E52-431D-BAF2-45A2C1CF2F63}" type="datetime1">
              <a:rPr lang="de-AT" smtClean="0"/>
              <a:t>01.10.2024</a:t>
            </a:fld>
            <a:endParaRPr lang="de-AT"/>
          </a:p>
        </p:txBody>
      </p:sp>
      <p:sp>
        <p:nvSpPr>
          <p:cNvPr id="6" name="Fußzeilenplatzhalter 5">
            <a:extLst>
              <a:ext uri="{FF2B5EF4-FFF2-40B4-BE49-F238E27FC236}">
                <a16:creationId xmlns:a16="http://schemas.microsoft.com/office/drawing/2014/main" id="{231294D9-0629-385E-285C-3550C9BC4F65}"/>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A4398957-8C79-CDCF-0BCE-0818B90AC83B}"/>
              </a:ext>
            </a:extLst>
          </p:cNvPr>
          <p:cNvSpPr>
            <a:spLocks noGrp="1"/>
          </p:cNvSpPr>
          <p:nvPr>
            <p:ph type="sldNum" sz="quarter" idx="12"/>
          </p:nvPr>
        </p:nvSpPr>
        <p:spPr/>
        <p:txBody>
          <a:bodyPr/>
          <a:lstStyle/>
          <a:p>
            <a:fld id="{4C23FFEC-42AF-4C5F-8FEB-D69D9B6A7C04}" type="slidenum">
              <a:rPr lang="de-AT" smtClean="0"/>
              <a:t>‹Nr.›</a:t>
            </a:fld>
            <a:endParaRPr lang="de-AT"/>
          </a:p>
        </p:txBody>
      </p:sp>
    </p:spTree>
    <p:extLst>
      <p:ext uri="{BB962C8B-B14F-4D97-AF65-F5344CB8AC3E}">
        <p14:creationId xmlns:p14="http://schemas.microsoft.com/office/powerpoint/2010/main" val="14606490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B1DEE8-1121-5CB2-3A1A-18529DE2C349}"/>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Bildplatzhalter 2">
            <a:extLst>
              <a:ext uri="{FF2B5EF4-FFF2-40B4-BE49-F238E27FC236}">
                <a16:creationId xmlns:a16="http://schemas.microsoft.com/office/drawing/2014/main" id="{502AEAFB-3281-60F1-BCC8-C314C5B4EB6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AT"/>
          </a:p>
        </p:txBody>
      </p:sp>
      <p:sp>
        <p:nvSpPr>
          <p:cNvPr id="4" name="Textplatzhalter 3">
            <a:extLst>
              <a:ext uri="{FF2B5EF4-FFF2-40B4-BE49-F238E27FC236}">
                <a16:creationId xmlns:a16="http://schemas.microsoft.com/office/drawing/2014/main" id="{FEF4F349-8F68-20E1-1E15-FC09987338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9EB140D7-7BC1-AEF8-976B-C806D0058B5C}"/>
              </a:ext>
            </a:extLst>
          </p:cNvPr>
          <p:cNvSpPr>
            <a:spLocks noGrp="1"/>
          </p:cNvSpPr>
          <p:nvPr>
            <p:ph type="dt" sz="half" idx="10"/>
          </p:nvPr>
        </p:nvSpPr>
        <p:spPr/>
        <p:txBody>
          <a:bodyPr/>
          <a:lstStyle/>
          <a:p>
            <a:fld id="{059A0B00-6C18-4671-9DC0-E76C9C59F4EF}" type="datetime1">
              <a:rPr lang="de-AT" smtClean="0"/>
              <a:t>01.10.2024</a:t>
            </a:fld>
            <a:endParaRPr lang="de-AT"/>
          </a:p>
        </p:txBody>
      </p:sp>
      <p:sp>
        <p:nvSpPr>
          <p:cNvPr id="6" name="Fußzeilenplatzhalter 5">
            <a:extLst>
              <a:ext uri="{FF2B5EF4-FFF2-40B4-BE49-F238E27FC236}">
                <a16:creationId xmlns:a16="http://schemas.microsoft.com/office/drawing/2014/main" id="{4780B8D4-96F7-5982-5619-EDBF54C9C584}"/>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9E0A3988-3A38-4E5D-492A-0403484F5F26}"/>
              </a:ext>
            </a:extLst>
          </p:cNvPr>
          <p:cNvSpPr>
            <a:spLocks noGrp="1"/>
          </p:cNvSpPr>
          <p:nvPr>
            <p:ph type="sldNum" sz="quarter" idx="12"/>
          </p:nvPr>
        </p:nvSpPr>
        <p:spPr/>
        <p:txBody>
          <a:bodyPr/>
          <a:lstStyle/>
          <a:p>
            <a:fld id="{4C23FFEC-42AF-4C5F-8FEB-D69D9B6A7C04}" type="slidenum">
              <a:rPr lang="de-AT" smtClean="0"/>
              <a:t>‹Nr.›</a:t>
            </a:fld>
            <a:endParaRPr lang="de-AT"/>
          </a:p>
        </p:txBody>
      </p:sp>
    </p:spTree>
    <p:extLst>
      <p:ext uri="{BB962C8B-B14F-4D97-AF65-F5344CB8AC3E}">
        <p14:creationId xmlns:p14="http://schemas.microsoft.com/office/powerpoint/2010/main" val="13771804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A81CE185-5458-C32E-F998-3C23CB000B2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de-AT"/>
          </a:p>
        </p:txBody>
      </p:sp>
      <p:sp>
        <p:nvSpPr>
          <p:cNvPr id="3" name="Textplatzhalter 2">
            <a:extLst>
              <a:ext uri="{FF2B5EF4-FFF2-40B4-BE49-F238E27FC236}">
                <a16:creationId xmlns:a16="http://schemas.microsoft.com/office/drawing/2014/main" id="{BC9889F1-8313-4686-9FC8-C59AEB8C1D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A833E04D-BF2D-0644-EDBB-869B64538C4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9D1594-A142-473C-8999-B68A3E6D610E}" type="datetime1">
              <a:rPr lang="de-AT" smtClean="0"/>
              <a:t>01.10.2024</a:t>
            </a:fld>
            <a:endParaRPr lang="de-AT"/>
          </a:p>
        </p:txBody>
      </p:sp>
      <p:sp>
        <p:nvSpPr>
          <p:cNvPr id="5" name="Fußzeilenplatzhalter 4">
            <a:extLst>
              <a:ext uri="{FF2B5EF4-FFF2-40B4-BE49-F238E27FC236}">
                <a16:creationId xmlns:a16="http://schemas.microsoft.com/office/drawing/2014/main" id="{BD313F64-D68B-6A33-94F2-1FA989C397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AT"/>
          </a:p>
        </p:txBody>
      </p:sp>
      <p:sp>
        <p:nvSpPr>
          <p:cNvPr id="6" name="Foliennummernplatzhalter 5">
            <a:extLst>
              <a:ext uri="{FF2B5EF4-FFF2-40B4-BE49-F238E27FC236}">
                <a16:creationId xmlns:a16="http://schemas.microsoft.com/office/drawing/2014/main" id="{2926A613-7E35-9D31-D730-23A8C3B37B8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23FFEC-42AF-4C5F-8FEB-D69D9B6A7C04}" type="slidenum">
              <a:rPr lang="de-AT" smtClean="0"/>
              <a:t>‹Nr.›</a:t>
            </a:fld>
            <a:endParaRPr lang="de-AT"/>
          </a:p>
        </p:txBody>
      </p:sp>
    </p:spTree>
    <p:extLst>
      <p:ext uri="{BB962C8B-B14F-4D97-AF65-F5344CB8AC3E}">
        <p14:creationId xmlns:p14="http://schemas.microsoft.com/office/powerpoint/2010/main" val="21803496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45.svg"/><Relationship Id="rId13" Type="http://schemas.openxmlformats.org/officeDocument/2006/relationships/image" Target="../media/image50.png"/><Relationship Id="rId18" Type="http://schemas.openxmlformats.org/officeDocument/2006/relationships/image" Target="../media/image55.svg"/><Relationship Id="rId3" Type="http://schemas.openxmlformats.org/officeDocument/2006/relationships/image" Target="../media/image40.png"/><Relationship Id="rId21" Type="http://schemas.openxmlformats.org/officeDocument/2006/relationships/image" Target="../media/image58.png"/><Relationship Id="rId7" Type="http://schemas.openxmlformats.org/officeDocument/2006/relationships/image" Target="../media/image44.png"/><Relationship Id="rId12" Type="http://schemas.openxmlformats.org/officeDocument/2006/relationships/image" Target="../media/image49.svg"/><Relationship Id="rId17" Type="http://schemas.openxmlformats.org/officeDocument/2006/relationships/image" Target="../media/image54.png"/><Relationship Id="rId2" Type="http://schemas.openxmlformats.org/officeDocument/2006/relationships/notesSlide" Target="../notesSlides/notesSlide7.xml"/><Relationship Id="rId16" Type="http://schemas.openxmlformats.org/officeDocument/2006/relationships/image" Target="../media/image53.svg"/><Relationship Id="rId20" Type="http://schemas.openxmlformats.org/officeDocument/2006/relationships/image" Target="../media/image57.svg"/><Relationship Id="rId1" Type="http://schemas.openxmlformats.org/officeDocument/2006/relationships/slideLayout" Target="../slideLayouts/slideLayout2.xml"/><Relationship Id="rId6" Type="http://schemas.openxmlformats.org/officeDocument/2006/relationships/image" Target="../media/image43.svg"/><Relationship Id="rId11" Type="http://schemas.openxmlformats.org/officeDocument/2006/relationships/image" Target="../media/image48.png"/><Relationship Id="rId5" Type="http://schemas.openxmlformats.org/officeDocument/2006/relationships/image" Target="../media/image42.png"/><Relationship Id="rId15" Type="http://schemas.openxmlformats.org/officeDocument/2006/relationships/image" Target="../media/image52.png"/><Relationship Id="rId10" Type="http://schemas.openxmlformats.org/officeDocument/2006/relationships/image" Target="../media/image47.svg"/><Relationship Id="rId19" Type="http://schemas.openxmlformats.org/officeDocument/2006/relationships/image" Target="../media/image56.png"/><Relationship Id="rId4" Type="http://schemas.openxmlformats.org/officeDocument/2006/relationships/image" Target="../media/image41.svg"/><Relationship Id="rId9" Type="http://schemas.openxmlformats.org/officeDocument/2006/relationships/image" Target="../media/image46.png"/><Relationship Id="rId14" Type="http://schemas.openxmlformats.org/officeDocument/2006/relationships/image" Target="../media/image51.svg"/><Relationship Id="rId22" Type="http://schemas.openxmlformats.org/officeDocument/2006/relationships/image" Target="../media/image59.svg"/></Relationships>
</file>

<file path=ppt/slides/_rels/slide1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3.svg"/><Relationship Id="rId7" Type="http://schemas.openxmlformats.org/officeDocument/2006/relationships/image" Target="../media/image63.svg"/><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62.png"/><Relationship Id="rId11" Type="http://schemas.openxmlformats.org/officeDocument/2006/relationships/image" Target="../media/image65.svg"/><Relationship Id="rId5" Type="http://schemas.openxmlformats.org/officeDocument/2006/relationships/image" Target="../media/image61.svg"/><Relationship Id="rId10" Type="http://schemas.openxmlformats.org/officeDocument/2006/relationships/image" Target="../media/image64.png"/><Relationship Id="rId4" Type="http://schemas.openxmlformats.org/officeDocument/2006/relationships/image" Target="../media/image60.png"/><Relationship Id="rId9" Type="http://schemas.openxmlformats.org/officeDocument/2006/relationships/image" Target="../media/image55.sv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7.svg"/><Relationship Id="rId7" Type="http://schemas.openxmlformats.org/officeDocument/2006/relationships/image" Target="../media/image71.svg"/><Relationship Id="rId2" Type="http://schemas.openxmlformats.org/officeDocument/2006/relationships/image" Target="../media/image66.png"/><Relationship Id="rId1" Type="http://schemas.openxmlformats.org/officeDocument/2006/relationships/slideLayout" Target="../slideLayouts/slideLayout2.xml"/><Relationship Id="rId6" Type="http://schemas.openxmlformats.org/officeDocument/2006/relationships/image" Target="../media/image70.png"/><Relationship Id="rId5" Type="http://schemas.openxmlformats.org/officeDocument/2006/relationships/image" Target="../media/image69.svg"/><Relationship Id="rId4" Type="http://schemas.openxmlformats.org/officeDocument/2006/relationships/image" Target="../media/image68.png"/></Relationships>
</file>

<file path=ppt/slides/_rels/slide1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image" Target="../media/image73.jpeg"/><Relationship Id="rId7" Type="http://schemas.openxmlformats.org/officeDocument/2006/relationships/image" Target="../media/image7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76.png"/><Relationship Id="rId5" Type="http://schemas.openxmlformats.org/officeDocument/2006/relationships/image" Target="../media/image75.png"/><Relationship Id="rId10" Type="http://schemas.openxmlformats.org/officeDocument/2006/relationships/image" Target="../media/image80.jpeg"/><Relationship Id="rId4" Type="http://schemas.openxmlformats.org/officeDocument/2006/relationships/image" Target="../media/image74.jpeg"/><Relationship Id="rId9" Type="http://schemas.openxmlformats.org/officeDocument/2006/relationships/image" Target="../media/image79.jpeg"/></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8" Type="http://schemas.openxmlformats.org/officeDocument/2006/relationships/image" Target="../media/image14.svg"/><Relationship Id="rId13" Type="http://schemas.openxmlformats.org/officeDocument/2006/relationships/image" Target="../media/image19.png"/><Relationship Id="rId18" Type="http://schemas.openxmlformats.org/officeDocument/2006/relationships/image" Target="../media/image24.sv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svg"/><Relationship Id="rId17" Type="http://schemas.openxmlformats.org/officeDocument/2006/relationships/image" Target="../media/image23.png"/><Relationship Id="rId2" Type="http://schemas.openxmlformats.org/officeDocument/2006/relationships/notesSlide" Target="../notesSlides/notesSlide3.xml"/><Relationship Id="rId16" Type="http://schemas.openxmlformats.org/officeDocument/2006/relationships/image" Target="../media/image22.svg"/><Relationship Id="rId1" Type="http://schemas.openxmlformats.org/officeDocument/2006/relationships/slideLayout" Target="../slideLayouts/slideLayout2.xml"/><Relationship Id="rId6" Type="http://schemas.openxmlformats.org/officeDocument/2006/relationships/image" Target="../media/image12.sv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 Id="rId14" Type="http://schemas.openxmlformats.org/officeDocument/2006/relationships/image" Target="../media/image20.svg"/></Relationships>
</file>

<file path=ppt/slides/_rels/slide5.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svg"/><Relationship Id="rId7" Type="http://schemas.openxmlformats.org/officeDocument/2006/relationships/image" Target="../media/image30.sv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svg"/><Relationship Id="rId4" Type="http://schemas.openxmlformats.org/officeDocument/2006/relationships/image" Target="../media/image27.png"/><Relationship Id="rId9" Type="http://schemas.openxmlformats.org/officeDocument/2006/relationships/image" Target="../media/image32.svg"/></Relationships>
</file>

<file path=ppt/slides/_rels/slide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image" Target="../media/image35.svg"/><Relationship Id="rId7" Type="http://schemas.openxmlformats.org/officeDocument/2006/relationships/image" Target="../media/image39.sv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svg"/><Relationship Id="rId4" Type="http://schemas.openxmlformats.org/officeDocument/2006/relationships/image" Target="../media/image36.png"/></Relationships>
</file>

<file path=ppt/slides/_rels/slide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697CEF-5D78-3E43-978C-073D2115F578}"/>
              </a:ext>
            </a:extLst>
          </p:cNvPr>
          <p:cNvSpPr>
            <a:spLocks noGrp="1"/>
          </p:cNvSpPr>
          <p:nvPr>
            <p:ph type="ctrTitle"/>
          </p:nvPr>
        </p:nvSpPr>
        <p:spPr/>
        <p:txBody>
          <a:bodyPr>
            <a:normAutofit fontScale="90000"/>
          </a:bodyPr>
          <a:lstStyle/>
          <a:p>
            <a:r>
              <a:rPr lang="de-AT" dirty="0"/>
              <a:t>Gesamtwirtschaftliche Perspektive</a:t>
            </a:r>
          </a:p>
        </p:txBody>
      </p:sp>
      <p:sp>
        <p:nvSpPr>
          <p:cNvPr id="3" name="Untertitel 2">
            <a:extLst>
              <a:ext uri="{FF2B5EF4-FFF2-40B4-BE49-F238E27FC236}">
                <a16:creationId xmlns:a16="http://schemas.microsoft.com/office/drawing/2014/main" id="{37111E99-03BD-708F-D1DE-97A79C2DC805}"/>
              </a:ext>
            </a:extLst>
          </p:cNvPr>
          <p:cNvSpPr>
            <a:spLocks noGrp="1"/>
          </p:cNvSpPr>
          <p:nvPr>
            <p:ph type="subTitle" idx="1"/>
          </p:nvPr>
        </p:nvSpPr>
        <p:spPr/>
        <p:txBody>
          <a:bodyPr/>
          <a:lstStyle/>
          <a:p>
            <a:r>
              <a:rPr lang="de-AT" dirty="0"/>
              <a:t>Staat und Märkte</a:t>
            </a:r>
          </a:p>
        </p:txBody>
      </p:sp>
    </p:spTree>
    <p:extLst>
      <p:ext uri="{BB962C8B-B14F-4D97-AF65-F5344CB8AC3E}">
        <p14:creationId xmlns:p14="http://schemas.microsoft.com/office/powerpoint/2010/main" val="30660536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8A4041-3236-D9F4-8BDB-AEED0554435C}"/>
              </a:ext>
            </a:extLst>
          </p:cNvPr>
          <p:cNvSpPr>
            <a:spLocks noGrp="1"/>
          </p:cNvSpPr>
          <p:nvPr>
            <p:ph type="title"/>
          </p:nvPr>
        </p:nvSpPr>
        <p:spPr/>
        <p:txBody>
          <a:bodyPr/>
          <a:lstStyle/>
          <a:p>
            <a:r>
              <a:rPr lang="de-DE" dirty="0"/>
              <a:t>Findet den Preis! </a:t>
            </a:r>
            <a:endParaRPr lang="en-AU" dirty="0"/>
          </a:p>
        </p:txBody>
      </p:sp>
      <p:sp>
        <p:nvSpPr>
          <p:cNvPr id="3" name="Inhaltsplatzhalter 2">
            <a:extLst>
              <a:ext uri="{FF2B5EF4-FFF2-40B4-BE49-F238E27FC236}">
                <a16:creationId xmlns:a16="http://schemas.microsoft.com/office/drawing/2014/main" id="{4D01ACF0-1CD6-8343-F700-996565E0E348}"/>
              </a:ext>
            </a:extLst>
          </p:cNvPr>
          <p:cNvSpPr>
            <a:spLocks noGrp="1"/>
          </p:cNvSpPr>
          <p:nvPr>
            <p:ph idx="1"/>
          </p:nvPr>
        </p:nvSpPr>
        <p:spPr>
          <a:xfrm>
            <a:off x="461688" y="2262920"/>
            <a:ext cx="10227334" cy="3634297"/>
          </a:xfrm>
          <a:custGeom>
            <a:avLst/>
            <a:gdLst>
              <a:gd name="connsiteX0" fmla="*/ 0 w 10227334"/>
              <a:gd name="connsiteY0" fmla="*/ 0 h 3634297"/>
              <a:gd name="connsiteX1" fmla="*/ 579549 w 10227334"/>
              <a:gd name="connsiteY1" fmla="*/ 0 h 3634297"/>
              <a:gd name="connsiteX2" fmla="*/ 1363645 w 10227334"/>
              <a:gd name="connsiteY2" fmla="*/ 0 h 3634297"/>
              <a:gd name="connsiteX3" fmla="*/ 1738647 w 10227334"/>
              <a:gd name="connsiteY3" fmla="*/ 0 h 3634297"/>
              <a:gd name="connsiteX4" fmla="*/ 2113649 w 10227334"/>
              <a:gd name="connsiteY4" fmla="*/ 0 h 3634297"/>
              <a:gd name="connsiteX5" fmla="*/ 2488651 w 10227334"/>
              <a:gd name="connsiteY5" fmla="*/ 0 h 3634297"/>
              <a:gd name="connsiteX6" fmla="*/ 3068200 w 10227334"/>
              <a:gd name="connsiteY6" fmla="*/ 0 h 3634297"/>
              <a:gd name="connsiteX7" fmla="*/ 3954569 w 10227334"/>
              <a:gd name="connsiteY7" fmla="*/ 0 h 3634297"/>
              <a:gd name="connsiteX8" fmla="*/ 4738665 w 10227334"/>
              <a:gd name="connsiteY8" fmla="*/ 0 h 3634297"/>
              <a:gd name="connsiteX9" fmla="*/ 5113667 w 10227334"/>
              <a:gd name="connsiteY9" fmla="*/ 0 h 3634297"/>
              <a:gd name="connsiteX10" fmla="*/ 5795489 w 10227334"/>
              <a:gd name="connsiteY10" fmla="*/ 0 h 3634297"/>
              <a:gd name="connsiteX11" fmla="*/ 6170492 w 10227334"/>
              <a:gd name="connsiteY11" fmla="*/ 0 h 3634297"/>
              <a:gd name="connsiteX12" fmla="*/ 6954587 w 10227334"/>
              <a:gd name="connsiteY12" fmla="*/ 0 h 3634297"/>
              <a:gd name="connsiteX13" fmla="*/ 7636409 w 10227334"/>
              <a:gd name="connsiteY13" fmla="*/ 0 h 3634297"/>
              <a:gd name="connsiteX14" fmla="*/ 8113685 w 10227334"/>
              <a:gd name="connsiteY14" fmla="*/ 0 h 3634297"/>
              <a:gd name="connsiteX15" fmla="*/ 8693234 w 10227334"/>
              <a:gd name="connsiteY15" fmla="*/ 0 h 3634297"/>
              <a:gd name="connsiteX16" fmla="*/ 9272783 w 10227334"/>
              <a:gd name="connsiteY16" fmla="*/ 0 h 3634297"/>
              <a:gd name="connsiteX17" fmla="*/ 10227334 w 10227334"/>
              <a:gd name="connsiteY17" fmla="*/ 0 h 3634297"/>
              <a:gd name="connsiteX18" fmla="*/ 10227334 w 10227334"/>
              <a:gd name="connsiteY18" fmla="*/ 642059 h 3634297"/>
              <a:gd name="connsiteX19" fmla="*/ 10227334 w 10227334"/>
              <a:gd name="connsiteY19" fmla="*/ 1284118 h 3634297"/>
              <a:gd name="connsiteX20" fmla="*/ 10227334 w 10227334"/>
              <a:gd name="connsiteY20" fmla="*/ 1926177 h 3634297"/>
              <a:gd name="connsiteX21" fmla="*/ 10227334 w 10227334"/>
              <a:gd name="connsiteY21" fmla="*/ 2531894 h 3634297"/>
              <a:gd name="connsiteX22" fmla="*/ 10227334 w 10227334"/>
              <a:gd name="connsiteY22" fmla="*/ 3028581 h 3634297"/>
              <a:gd name="connsiteX23" fmla="*/ 10227334 w 10227334"/>
              <a:gd name="connsiteY23" fmla="*/ 3634297 h 3634297"/>
              <a:gd name="connsiteX24" fmla="*/ 9750058 w 10227334"/>
              <a:gd name="connsiteY24" fmla="*/ 3634297 h 3634297"/>
              <a:gd name="connsiteX25" fmla="*/ 9068236 w 10227334"/>
              <a:gd name="connsiteY25" fmla="*/ 3634297 h 3634297"/>
              <a:gd name="connsiteX26" fmla="*/ 8386414 w 10227334"/>
              <a:gd name="connsiteY26" fmla="*/ 3634297 h 3634297"/>
              <a:gd name="connsiteX27" fmla="*/ 7806865 w 10227334"/>
              <a:gd name="connsiteY27" fmla="*/ 3634297 h 3634297"/>
              <a:gd name="connsiteX28" fmla="*/ 7022769 w 10227334"/>
              <a:gd name="connsiteY28" fmla="*/ 3634297 h 3634297"/>
              <a:gd name="connsiteX29" fmla="*/ 6443220 w 10227334"/>
              <a:gd name="connsiteY29" fmla="*/ 3634297 h 3634297"/>
              <a:gd name="connsiteX30" fmla="*/ 5863671 w 10227334"/>
              <a:gd name="connsiteY30" fmla="*/ 3634297 h 3634297"/>
              <a:gd name="connsiteX31" fmla="*/ 5488669 w 10227334"/>
              <a:gd name="connsiteY31" fmla="*/ 3634297 h 3634297"/>
              <a:gd name="connsiteX32" fmla="*/ 4806847 w 10227334"/>
              <a:gd name="connsiteY32" fmla="*/ 3634297 h 3634297"/>
              <a:gd name="connsiteX33" fmla="*/ 3920478 w 10227334"/>
              <a:gd name="connsiteY33" fmla="*/ 3634297 h 3634297"/>
              <a:gd name="connsiteX34" fmla="*/ 3136382 w 10227334"/>
              <a:gd name="connsiteY34" fmla="*/ 3634297 h 3634297"/>
              <a:gd name="connsiteX35" fmla="*/ 2659107 w 10227334"/>
              <a:gd name="connsiteY35" fmla="*/ 3634297 h 3634297"/>
              <a:gd name="connsiteX36" fmla="*/ 2079558 w 10227334"/>
              <a:gd name="connsiteY36" fmla="*/ 3634297 h 3634297"/>
              <a:gd name="connsiteX37" fmla="*/ 1193189 w 10227334"/>
              <a:gd name="connsiteY37" fmla="*/ 3634297 h 3634297"/>
              <a:gd name="connsiteX38" fmla="*/ 0 w 10227334"/>
              <a:gd name="connsiteY38" fmla="*/ 3634297 h 3634297"/>
              <a:gd name="connsiteX39" fmla="*/ 0 w 10227334"/>
              <a:gd name="connsiteY39" fmla="*/ 3028581 h 3634297"/>
              <a:gd name="connsiteX40" fmla="*/ 0 w 10227334"/>
              <a:gd name="connsiteY40" fmla="*/ 2386522 h 3634297"/>
              <a:gd name="connsiteX41" fmla="*/ 0 w 10227334"/>
              <a:gd name="connsiteY41" fmla="*/ 1889834 h 3634297"/>
              <a:gd name="connsiteX42" fmla="*/ 0 w 10227334"/>
              <a:gd name="connsiteY42" fmla="*/ 1284118 h 3634297"/>
              <a:gd name="connsiteX43" fmla="*/ 0 w 10227334"/>
              <a:gd name="connsiteY43" fmla="*/ 787431 h 3634297"/>
              <a:gd name="connsiteX44" fmla="*/ 0 w 10227334"/>
              <a:gd name="connsiteY44" fmla="*/ 0 h 3634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227334" h="3634297" fill="none" extrusionOk="0">
                <a:moveTo>
                  <a:pt x="0" y="0"/>
                </a:moveTo>
                <a:cubicBezTo>
                  <a:pt x="126663" y="27222"/>
                  <a:pt x="331292" y="-5976"/>
                  <a:pt x="579549" y="0"/>
                </a:cubicBezTo>
                <a:cubicBezTo>
                  <a:pt x="827806" y="5976"/>
                  <a:pt x="1043657" y="-31355"/>
                  <a:pt x="1363645" y="0"/>
                </a:cubicBezTo>
                <a:cubicBezTo>
                  <a:pt x="1683633" y="31355"/>
                  <a:pt x="1587164" y="-7896"/>
                  <a:pt x="1738647" y="0"/>
                </a:cubicBezTo>
                <a:cubicBezTo>
                  <a:pt x="1890130" y="7896"/>
                  <a:pt x="2030325" y="-16440"/>
                  <a:pt x="2113649" y="0"/>
                </a:cubicBezTo>
                <a:cubicBezTo>
                  <a:pt x="2196973" y="16440"/>
                  <a:pt x="2350717" y="-377"/>
                  <a:pt x="2488651" y="0"/>
                </a:cubicBezTo>
                <a:cubicBezTo>
                  <a:pt x="2626585" y="377"/>
                  <a:pt x="2810861" y="11360"/>
                  <a:pt x="3068200" y="0"/>
                </a:cubicBezTo>
                <a:cubicBezTo>
                  <a:pt x="3325539" y="-11360"/>
                  <a:pt x="3688595" y="27366"/>
                  <a:pt x="3954569" y="0"/>
                </a:cubicBezTo>
                <a:cubicBezTo>
                  <a:pt x="4220543" y="-27366"/>
                  <a:pt x="4357213" y="23701"/>
                  <a:pt x="4738665" y="0"/>
                </a:cubicBezTo>
                <a:cubicBezTo>
                  <a:pt x="5120117" y="-23701"/>
                  <a:pt x="4926445" y="-4858"/>
                  <a:pt x="5113667" y="0"/>
                </a:cubicBezTo>
                <a:cubicBezTo>
                  <a:pt x="5300889" y="4858"/>
                  <a:pt x="5536463" y="-26738"/>
                  <a:pt x="5795489" y="0"/>
                </a:cubicBezTo>
                <a:cubicBezTo>
                  <a:pt x="6054515" y="26738"/>
                  <a:pt x="6017371" y="-7513"/>
                  <a:pt x="6170492" y="0"/>
                </a:cubicBezTo>
                <a:cubicBezTo>
                  <a:pt x="6323613" y="7513"/>
                  <a:pt x="6752993" y="15568"/>
                  <a:pt x="6954587" y="0"/>
                </a:cubicBezTo>
                <a:cubicBezTo>
                  <a:pt x="7156181" y="-15568"/>
                  <a:pt x="7497853" y="32268"/>
                  <a:pt x="7636409" y="0"/>
                </a:cubicBezTo>
                <a:cubicBezTo>
                  <a:pt x="7774965" y="-32268"/>
                  <a:pt x="7947715" y="3180"/>
                  <a:pt x="8113685" y="0"/>
                </a:cubicBezTo>
                <a:cubicBezTo>
                  <a:pt x="8279655" y="-3180"/>
                  <a:pt x="8485799" y="-11263"/>
                  <a:pt x="8693234" y="0"/>
                </a:cubicBezTo>
                <a:cubicBezTo>
                  <a:pt x="8900669" y="11263"/>
                  <a:pt x="9064573" y="-20958"/>
                  <a:pt x="9272783" y="0"/>
                </a:cubicBezTo>
                <a:cubicBezTo>
                  <a:pt x="9480993" y="20958"/>
                  <a:pt x="9954569" y="-21911"/>
                  <a:pt x="10227334" y="0"/>
                </a:cubicBezTo>
                <a:cubicBezTo>
                  <a:pt x="10203411" y="213909"/>
                  <a:pt x="10224293" y="501493"/>
                  <a:pt x="10227334" y="642059"/>
                </a:cubicBezTo>
                <a:cubicBezTo>
                  <a:pt x="10230375" y="782625"/>
                  <a:pt x="10226245" y="1134485"/>
                  <a:pt x="10227334" y="1284118"/>
                </a:cubicBezTo>
                <a:cubicBezTo>
                  <a:pt x="10228423" y="1433751"/>
                  <a:pt x="10232126" y="1740765"/>
                  <a:pt x="10227334" y="1926177"/>
                </a:cubicBezTo>
                <a:cubicBezTo>
                  <a:pt x="10222542" y="2111589"/>
                  <a:pt x="10233386" y="2263200"/>
                  <a:pt x="10227334" y="2531894"/>
                </a:cubicBezTo>
                <a:cubicBezTo>
                  <a:pt x="10221282" y="2800588"/>
                  <a:pt x="10204115" y="2918191"/>
                  <a:pt x="10227334" y="3028581"/>
                </a:cubicBezTo>
                <a:cubicBezTo>
                  <a:pt x="10250553" y="3138971"/>
                  <a:pt x="10248228" y="3377336"/>
                  <a:pt x="10227334" y="3634297"/>
                </a:cubicBezTo>
                <a:cubicBezTo>
                  <a:pt x="10033393" y="3619125"/>
                  <a:pt x="9911671" y="3623259"/>
                  <a:pt x="9750058" y="3634297"/>
                </a:cubicBezTo>
                <a:cubicBezTo>
                  <a:pt x="9588445" y="3645335"/>
                  <a:pt x="9358377" y="3664610"/>
                  <a:pt x="9068236" y="3634297"/>
                </a:cubicBezTo>
                <a:cubicBezTo>
                  <a:pt x="8778095" y="3603984"/>
                  <a:pt x="8683440" y="3659796"/>
                  <a:pt x="8386414" y="3634297"/>
                </a:cubicBezTo>
                <a:cubicBezTo>
                  <a:pt x="8089388" y="3608798"/>
                  <a:pt x="7929357" y="3615379"/>
                  <a:pt x="7806865" y="3634297"/>
                </a:cubicBezTo>
                <a:cubicBezTo>
                  <a:pt x="7684373" y="3653215"/>
                  <a:pt x="7323975" y="3631447"/>
                  <a:pt x="7022769" y="3634297"/>
                </a:cubicBezTo>
                <a:cubicBezTo>
                  <a:pt x="6721563" y="3637147"/>
                  <a:pt x="6697689" y="3661878"/>
                  <a:pt x="6443220" y="3634297"/>
                </a:cubicBezTo>
                <a:cubicBezTo>
                  <a:pt x="6188751" y="3606716"/>
                  <a:pt x="6084863" y="3618749"/>
                  <a:pt x="5863671" y="3634297"/>
                </a:cubicBezTo>
                <a:cubicBezTo>
                  <a:pt x="5642479" y="3649845"/>
                  <a:pt x="5564724" y="3647231"/>
                  <a:pt x="5488669" y="3634297"/>
                </a:cubicBezTo>
                <a:cubicBezTo>
                  <a:pt x="5412614" y="3621363"/>
                  <a:pt x="5140057" y="3636161"/>
                  <a:pt x="4806847" y="3634297"/>
                </a:cubicBezTo>
                <a:cubicBezTo>
                  <a:pt x="4473637" y="3632433"/>
                  <a:pt x="4166026" y="3628698"/>
                  <a:pt x="3920478" y="3634297"/>
                </a:cubicBezTo>
                <a:cubicBezTo>
                  <a:pt x="3674930" y="3639896"/>
                  <a:pt x="3402791" y="3604974"/>
                  <a:pt x="3136382" y="3634297"/>
                </a:cubicBezTo>
                <a:cubicBezTo>
                  <a:pt x="2869973" y="3663620"/>
                  <a:pt x="2882999" y="3636261"/>
                  <a:pt x="2659107" y="3634297"/>
                </a:cubicBezTo>
                <a:cubicBezTo>
                  <a:pt x="2435216" y="3632333"/>
                  <a:pt x="2264343" y="3612774"/>
                  <a:pt x="2079558" y="3634297"/>
                </a:cubicBezTo>
                <a:cubicBezTo>
                  <a:pt x="1894773" y="3655820"/>
                  <a:pt x="1628447" y="3597088"/>
                  <a:pt x="1193189" y="3634297"/>
                </a:cubicBezTo>
                <a:cubicBezTo>
                  <a:pt x="757931" y="3671506"/>
                  <a:pt x="293760" y="3682654"/>
                  <a:pt x="0" y="3634297"/>
                </a:cubicBezTo>
                <a:cubicBezTo>
                  <a:pt x="18336" y="3394245"/>
                  <a:pt x="22208" y="3234940"/>
                  <a:pt x="0" y="3028581"/>
                </a:cubicBezTo>
                <a:cubicBezTo>
                  <a:pt x="-22208" y="2822222"/>
                  <a:pt x="15563" y="2653787"/>
                  <a:pt x="0" y="2386522"/>
                </a:cubicBezTo>
                <a:cubicBezTo>
                  <a:pt x="-15563" y="2119257"/>
                  <a:pt x="4665" y="2044388"/>
                  <a:pt x="0" y="1889834"/>
                </a:cubicBezTo>
                <a:cubicBezTo>
                  <a:pt x="-4665" y="1735280"/>
                  <a:pt x="22414" y="1585339"/>
                  <a:pt x="0" y="1284118"/>
                </a:cubicBezTo>
                <a:cubicBezTo>
                  <a:pt x="-22414" y="982897"/>
                  <a:pt x="10423" y="953646"/>
                  <a:pt x="0" y="787431"/>
                </a:cubicBezTo>
                <a:cubicBezTo>
                  <a:pt x="-10423" y="621216"/>
                  <a:pt x="13297" y="221594"/>
                  <a:pt x="0" y="0"/>
                </a:cubicBezTo>
                <a:close/>
              </a:path>
              <a:path w="10227334" h="3634297" stroke="0" extrusionOk="0">
                <a:moveTo>
                  <a:pt x="0" y="0"/>
                </a:moveTo>
                <a:cubicBezTo>
                  <a:pt x="233685" y="-26976"/>
                  <a:pt x="398688" y="-2211"/>
                  <a:pt x="579549" y="0"/>
                </a:cubicBezTo>
                <a:cubicBezTo>
                  <a:pt x="760410" y="2211"/>
                  <a:pt x="861077" y="23636"/>
                  <a:pt x="1056825" y="0"/>
                </a:cubicBezTo>
                <a:cubicBezTo>
                  <a:pt x="1252573" y="-23636"/>
                  <a:pt x="1319781" y="7672"/>
                  <a:pt x="1534100" y="0"/>
                </a:cubicBezTo>
                <a:cubicBezTo>
                  <a:pt x="1748419" y="-7672"/>
                  <a:pt x="1854850" y="-5632"/>
                  <a:pt x="2011376" y="0"/>
                </a:cubicBezTo>
                <a:cubicBezTo>
                  <a:pt x="2167902" y="5632"/>
                  <a:pt x="2230130" y="-7993"/>
                  <a:pt x="2386378" y="0"/>
                </a:cubicBezTo>
                <a:cubicBezTo>
                  <a:pt x="2542626" y="7993"/>
                  <a:pt x="2773067" y="2003"/>
                  <a:pt x="3068200" y="0"/>
                </a:cubicBezTo>
                <a:cubicBezTo>
                  <a:pt x="3363333" y="-2003"/>
                  <a:pt x="3537390" y="-25783"/>
                  <a:pt x="3852296" y="0"/>
                </a:cubicBezTo>
                <a:cubicBezTo>
                  <a:pt x="4167202" y="25783"/>
                  <a:pt x="4321759" y="-7448"/>
                  <a:pt x="4534118" y="0"/>
                </a:cubicBezTo>
                <a:cubicBezTo>
                  <a:pt x="4746477" y="7448"/>
                  <a:pt x="5069089" y="-18531"/>
                  <a:pt x="5318214" y="0"/>
                </a:cubicBezTo>
                <a:cubicBezTo>
                  <a:pt x="5567339" y="18531"/>
                  <a:pt x="5789101" y="-6892"/>
                  <a:pt x="6000036" y="0"/>
                </a:cubicBezTo>
                <a:cubicBezTo>
                  <a:pt x="6210971" y="6892"/>
                  <a:pt x="6526170" y="9813"/>
                  <a:pt x="6886405" y="0"/>
                </a:cubicBezTo>
                <a:cubicBezTo>
                  <a:pt x="7246640" y="-9813"/>
                  <a:pt x="7458678" y="-3246"/>
                  <a:pt x="7772774" y="0"/>
                </a:cubicBezTo>
                <a:cubicBezTo>
                  <a:pt x="8086870" y="3246"/>
                  <a:pt x="8300830" y="19056"/>
                  <a:pt x="8659143" y="0"/>
                </a:cubicBezTo>
                <a:cubicBezTo>
                  <a:pt x="9017456" y="-19056"/>
                  <a:pt x="9183439" y="7364"/>
                  <a:pt x="9443238" y="0"/>
                </a:cubicBezTo>
                <a:cubicBezTo>
                  <a:pt x="9703037" y="-7364"/>
                  <a:pt x="10030155" y="-19230"/>
                  <a:pt x="10227334" y="0"/>
                </a:cubicBezTo>
                <a:cubicBezTo>
                  <a:pt x="10205635" y="145783"/>
                  <a:pt x="10234788" y="329717"/>
                  <a:pt x="10227334" y="569373"/>
                </a:cubicBezTo>
                <a:cubicBezTo>
                  <a:pt x="10219880" y="809029"/>
                  <a:pt x="10253854" y="920059"/>
                  <a:pt x="10227334" y="1102403"/>
                </a:cubicBezTo>
                <a:cubicBezTo>
                  <a:pt x="10200815" y="1284747"/>
                  <a:pt x="10250417" y="1361591"/>
                  <a:pt x="10227334" y="1599091"/>
                </a:cubicBezTo>
                <a:cubicBezTo>
                  <a:pt x="10204251" y="1836591"/>
                  <a:pt x="10230017" y="1878273"/>
                  <a:pt x="10227334" y="2095778"/>
                </a:cubicBezTo>
                <a:cubicBezTo>
                  <a:pt x="10224651" y="2313283"/>
                  <a:pt x="10241625" y="2458263"/>
                  <a:pt x="10227334" y="2701494"/>
                </a:cubicBezTo>
                <a:cubicBezTo>
                  <a:pt x="10213043" y="2944725"/>
                  <a:pt x="10232218" y="3219471"/>
                  <a:pt x="10227334" y="3634297"/>
                </a:cubicBezTo>
                <a:cubicBezTo>
                  <a:pt x="9970883" y="3623650"/>
                  <a:pt x="9785346" y="3621050"/>
                  <a:pt x="9545512" y="3634297"/>
                </a:cubicBezTo>
                <a:cubicBezTo>
                  <a:pt x="9305678" y="3647544"/>
                  <a:pt x="8904046" y="3618041"/>
                  <a:pt x="8659143" y="3634297"/>
                </a:cubicBezTo>
                <a:cubicBezTo>
                  <a:pt x="8414240" y="3650553"/>
                  <a:pt x="8207766" y="3651113"/>
                  <a:pt x="8079594" y="3634297"/>
                </a:cubicBezTo>
                <a:cubicBezTo>
                  <a:pt x="7951422" y="3617481"/>
                  <a:pt x="7744604" y="3607777"/>
                  <a:pt x="7500045" y="3634297"/>
                </a:cubicBezTo>
                <a:cubicBezTo>
                  <a:pt x="7255486" y="3660817"/>
                  <a:pt x="6891551" y="3659075"/>
                  <a:pt x="6715949" y="3634297"/>
                </a:cubicBezTo>
                <a:cubicBezTo>
                  <a:pt x="6540347" y="3609519"/>
                  <a:pt x="6263789" y="3608987"/>
                  <a:pt x="5829580" y="3634297"/>
                </a:cubicBezTo>
                <a:cubicBezTo>
                  <a:pt x="5395371" y="3659607"/>
                  <a:pt x="5305887" y="3634953"/>
                  <a:pt x="4943211" y="3634297"/>
                </a:cubicBezTo>
                <a:cubicBezTo>
                  <a:pt x="4580535" y="3633641"/>
                  <a:pt x="4501351" y="3638909"/>
                  <a:pt x="4363663" y="3634297"/>
                </a:cubicBezTo>
                <a:cubicBezTo>
                  <a:pt x="4225975" y="3629685"/>
                  <a:pt x="3983225" y="3649789"/>
                  <a:pt x="3681840" y="3634297"/>
                </a:cubicBezTo>
                <a:cubicBezTo>
                  <a:pt x="3380455" y="3618805"/>
                  <a:pt x="3392440" y="3617595"/>
                  <a:pt x="3306838" y="3634297"/>
                </a:cubicBezTo>
                <a:cubicBezTo>
                  <a:pt x="3221236" y="3650999"/>
                  <a:pt x="2960772" y="3643689"/>
                  <a:pt x="2829562" y="3634297"/>
                </a:cubicBezTo>
                <a:cubicBezTo>
                  <a:pt x="2698352" y="3624905"/>
                  <a:pt x="2422826" y="3598962"/>
                  <a:pt x="2045467" y="3634297"/>
                </a:cubicBezTo>
                <a:cubicBezTo>
                  <a:pt x="1668109" y="3669632"/>
                  <a:pt x="1699149" y="3627272"/>
                  <a:pt x="1465918" y="3634297"/>
                </a:cubicBezTo>
                <a:cubicBezTo>
                  <a:pt x="1232687" y="3641322"/>
                  <a:pt x="1123996" y="3622564"/>
                  <a:pt x="988642" y="3634297"/>
                </a:cubicBezTo>
                <a:cubicBezTo>
                  <a:pt x="853288" y="3646030"/>
                  <a:pt x="301975" y="3666082"/>
                  <a:pt x="0" y="3634297"/>
                </a:cubicBezTo>
                <a:cubicBezTo>
                  <a:pt x="-422" y="3440942"/>
                  <a:pt x="20051" y="3309276"/>
                  <a:pt x="0" y="3137610"/>
                </a:cubicBezTo>
                <a:cubicBezTo>
                  <a:pt x="-20051" y="2965944"/>
                  <a:pt x="-32117" y="2756274"/>
                  <a:pt x="0" y="2459208"/>
                </a:cubicBezTo>
                <a:cubicBezTo>
                  <a:pt x="32117" y="2162142"/>
                  <a:pt x="-26476" y="1964744"/>
                  <a:pt x="0" y="1780806"/>
                </a:cubicBezTo>
                <a:cubicBezTo>
                  <a:pt x="26476" y="1596868"/>
                  <a:pt x="7145" y="1322067"/>
                  <a:pt x="0" y="1102403"/>
                </a:cubicBezTo>
                <a:cubicBezTo>
                  <a:pt x="-7145" y="882739"/>
                  <a:pt x="13210" y="800887"/>
                  <a:pt x="0" y="533030"/>
                </a:cubicBezTo>
                <a:cubicBezTo>
                  <a:pt x="-13210" y="265173"/>
                  <a:pt x="6657" y="257030"/>
                  <a:pt x="0" y="0"/>
                </a:cubicBezTo>
                <a:close/>
              </a:path>
            </a:pathLst>
          </a:custGeom>
          <a:solidFill>
            <a:schemeClr val="bg1">
              <a:lumMod val="95000"/>
            </a:schemeClr>
          </a:solidFill>
          <a:ln>
            <a:solidFill>
              <a:srgbClr val="41AAC3"/>
            </a:solidFill>
            <a:extLst>
              <a:ext uri="{C807C97D-BFC1-408E-A445-0C87EB9F89A2}">
                <ask:lineSketchStyleProps xmlns:ask="http://schemas.microsoft.com/office/drawing/2018/sketchyshapes" sd="4000302496">
                  <ask:type>
                    <ask:lineSketchFreehand/>
                  </ask:type>
                </ask:lineSketchStyleProps>
              </a:ext>
            </a:extLst>
          </a:ln>
        </p:spPr>
        <p:txBody>
          <a:bodyPr>
            <a:normAutofit lnSpcReduction="10000"/>
          </a:bodyPr>
          <a:lstStyle/>
          <a:p>
            <a:pPr marL="185738" indent="0">
              <a:buNone/>
            </a:pPr>
            <a:endParaRPr lang="de-DE" dirty="0"/>
          </a:p>
          <a:p>
            <a:pPr marL="185738" indent="0">
              <a:buNone/>
            </a:pPr>
            <a:r>
              <a:rPr lang="de-DE" dirty="0"/>
              <a:t>Für deine </a:t>
            </a:r>
            <a:r>
              <a:rPr lang="de-DE" dirty="0" err="1"/>
              <a:t>Kund:innen</a:t>
            </a:r>
            <a:r>
              <a:rPr lang="de-DE" dirty="0"/>
              <a:t> ist Milch ein wichtiges Grundnahrungsmittel. Daher ist es sehr wichtig, dass der Preis für Milch erschwinglich bleibt. Du achtest darauf, dass die Milch nicht zu viel kostet, damit deine </a:t>
            </a:r>
            <a:r>
              <a:rPr lang="de-DE" dirty="0" err="1"/>
              <a:t>Kund:innen</a:t>
            </a:r>
            <a:r>
              <a:rPr lang="de-DE" dirty="0"/>
              <a:t> sie sich regelmäßig leisten können. Für deine </a:t>
            </a:r>
            <a:r>
              <a:rPr lang="de-DE" dirty="0" err="1"/>
              <a:t>Kund:innen</a:t>
            </a:r>
            <a:r>
              <a:rPr lang="de-DE" dirty="0"/>
              <a:t> wäre ein Preis zwischen 90 Cent und 1,80 Euro pro Liter leistbar. Dein Ziel ist es, dass der Preis für Milch unter 1,20 liegt, da ansonsten deine </a:t>
            </a:r>
            <a:r>
              <a:rPr lang="de-DE" dirty="0" err="1"/>
              <a:t>Kund:innen</a:t>
            </a:r>
            <a:r>
              <a:rPr lang="de-DE" dirty="0"/>
              <a:t> das Produkt nicht mehr kaufen würden.</a:t>
            </a:r>
            <a:endParaRPr lang="en-AU" dirty="0"/>
          </a:p>
        </p:txBody>
      </p:sp>
      <p:sp>
        <p:nvSpPr>
          <p:cNvPr id="4" name="Foliennummernplatzhalter 3">
            <a:extLst>
              <a:ext uri="{FF2B5EF4-FFF2-40B4-BE49-F238E27FC236}">
                <a16:creationId xmlns:a16="http://schemas.microsoft.com/office/drawing/2014/main" id="{A99EFA2D-5699-26EC-A68E-244F0FAD200C}"/>
              </a:ext>
            </a:extLst>
          </p:cNvPr>
          <p:cNvSpPr>
            <a:spLocks noGrp="1"/>
          </p:cNvSpPr>
          <p:nvPr>
            <p:ph type="sldNum" sz="quarter" idx="12"/>
          </p:nvPr>
        </p:nvSpPr>
        <p:spPr/>
        <p:txBody>
          <a:bodyPr/>
          <a:lstStyle/>
          <a:p>
            <a:r>
              <a:rPr lang="de-AT"/>
              <a:t>Folie </a:t>
            </a:r>
            <a:fld id="{4C23FFEC-42AF-4C5F-8FEB-D69D9B6A7C04}" type="slidenum">
              <a:rPr lang="de-AT" smtClean="0"/>
              <a:pPr/>
              <a:t>10</a:t>
            </a:fld>
            <a:endParaRPr lang="de-AT" dirty="0"/>
          </a:p>
        </p:txBody>
      </p:sp>
      <p:sp>
        <p:nvSpPr>
          <p:cNvPr id="12" name="Textfeld 11">
            <a:extLst>
              <a:ext uri="{FF2B5EF4-FFF2-40B4-BE49-F238E27FC236}">
                <a16:creationId xmlns:a16="http://schemas.microsoft.com/office/drawing/2014/main" id="{AF7EC2AE-06D1-F9BB-1439-B3296229223A}"/>
              </a:ext>
            </a:extLst>
          </p:cNvPr>
          <p:cNvSpPr txBox="1"/>
          <p:nvPr/>
        </p:nvSpPr>
        <p:spPr>
          <a:xfrm>
            <a:off x="363262" y="1616589"/>
            <a:ext cx="11115260" cy="646331"/>
          </a:xfrm>
          <a:prstGeom prst="rect">
            <a:avLst/>
          </a:prstGeom>
          <a:noFill/>
        </p:spPr>
        <p:txBody>
          <a:bodyPr wrap="square" rtlCol="0">
            <a:spAutoFit/>
          </a:bodyPr>
          <a:lstStyle/>
          <a:p>
            <a:r>
              <a:rPr lang="de-DE" sz="3600" b="1" dirty="0"/>
              <a:t>Du bist </a:t>
            </a:r>
            <a:r>
              <a:rPr lang="de-DE" sz="3600" b="1" dirty="0" err="1"/>
              <a:t>Händler:in</a:t>
            </a:r>
            <a:r>
              <a:rPr lang="de-DE" sz="3600" b="1" dirty="0"/>
              <a:t> der Milch</a:t>
            </a:r>
          </a:p>
        </p:txBody>
      </p:sp>
      <p:pic>
        <p:nvPicPr>
          <p:cNvPr id="5" name="Picture 2" descr="Milch-Flasche-Vektor-Illustration. Stock-Clipart | Lizenzfreie | FreeImages">
            <a:extLst>
              <a:ext uri="{FF2B5EF4-FFF2-40B4-BE49-F238E27FC236}">
                <a16:creationId xmlns:a16="http://schemas.microsoft.com/office/drawing/2014/main" id="{97239CDD-E6BB-A335-C610-76DD851462DC}"/>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464470" y="3907801"/>
            <a:ext cx="1583507" cy="26672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14844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8A4041-3236-D9F4-8BDB-AEED0554435C}"/>
              </a:ext>
            </a:extLst>
          </p:cNvPr>
          <p:cNvSpPr>
            <a:spLocks noGrp="1"/>
          </p:cNvSpPr>
          <p:nvPr>
            <p:ph type="title"/>
          </p:nvPr>
        </p:nvSpPr>
        <p:spPr>
          <a:xfrm>
            <a:off x="461688" y="794136"/>
            <a:ext cx="10515600" cy="1009651"/>
          </a:xfrm>
        </p:spPr>
        <p:txBody>
          <a:bodyPr/>
          <a:lstStyle/>
          <a:p>
            <a:r>
              <a:rPr lang="de-DE" dirty="0"/>
              <a:t>Findet den Preis! </a:t>
            </a:r>
            <a:endParaRPr lang="en-AU" dirty="0"/>
          </a:p>
        </p:txBody>
      </p:sp>
      <p:sp>
        <p:nvSpPr>
          <p:cNvPr id="3" name="Inhaltsplatzhalter 2">
            <a:extLst>
              <a:ext uri="{FF2B5EF4-FFF2-40B4-BE49-F238E27FC236}">
                <a16:creationId xmlns:a16="http://schemas.microsoft.com/office/drawing/2014/main" id="{4D01ACF0-1CD6-8343-F700-996565E0E348}"/>
              </a:ext>
            </a:extLst>
          </p:cNvPr>
          <p:cNvSpPr>
            <a:spLocks noGrp="1"/>
          </p:cNvSpPr>
          <p:nvPr>
            <p:ph idx="1"/>
          </p:nvPr>
        </p:nvSpPr>
        <p:spPr>
          <a:xfrm>
            <a:off x="461688" y="2262920"/>
            <a:ext cx="10227334" cy="3634297"/>
          </a:xfrm>
          <a:custGeom>
            <a:avLst/>
            <a:gdLst>
              <a:gd name="connsiteX0" fmla="*/ 0 w 10227334"/>
              <a:gd name="connsiteY0" fmla="*/ 0 h 3634297"/>
              <a:gd name="connsiteX1" fmla="*/ 579549 w 10227334"/>
              <a:gd name="connsiteY1" fmla="*/ 0 h 3634297"/>
              <a:gd name="connsiteX2" fmla="*/ 1363645 w 10227334"/>
              <a:gd name="connsiteY2" fmla="*/ 0 h 3634297"/>
              <a:gd name="connsiteX3" fmla="*/ 1738647 w 10227334"/>
              <a:gd name="connsiteY3" fmla="*/ 0 h 3634297"/>
              <a:gd name="connsiteX4" fmla="*/ 2113649 w 10227334"/>
              <a:gd name="connsiteY4" fmla="*/ 0 h 3634297"/>
              <a:gd name="connsiteX5" fmla="*/ 2488651 w 10227334"/>
              <a:gd name="connsiteY5" fmla="*/ 0 h 3634297"/>
              <a:gd name="connsiteX6" fmla="*/ 3068200 w 10227334"/>
              <a:gd name="connsiteY6" fmla="*/ 0 h 3634297"/>
              <a:gd name="connsiteX7" fmla="*/ 3954569 w 10227334"/>
              <a:gd name="connsiteY7" fmla="*/ 0 h 3634297"/>
              <a:gd name="connsiteX8" fmla="*/ 4738665 w 10227334"/>
              <a:gd name="connsiteY8" fmla="*/ 0 h 3634297"/>
              <a:gd name="connsiteX9" fmla="*/ 5113667 w 10227334"/>
              <a:gd name="connsiteY9" fmla="*/ 0 h 3634297"/>
              <a:gd name="connsiteX10" fmla="*/ 5795489 w 10227334"/>
              <a:gd name="connsiteY10" fmla="*/ 0 h 3634297"/>
              <a:gd name="connsiteX11" fmla="*/ 6170492 w 10227334"/>
              <a:gd name="connsiteY11" fmla="*/ 0 h 3634297"/>
              <a:gd name="connsiteX12" fmla="*/ 6954587 w 10227334"/>
              <a:gd name="connsiteY12" fmla="*/ 0 h 3634297"/>
              <a:gd name="connsiteX13" fmla="*/ 7636409 w 10227334"/>
              <a:gd name="connsiteY13" fmla="*/ 0 h 3634297"/>
              <a:gd name="connsiteX14" fmla="*/ 8113685 w 10227334"/>
              <a:gd name="connsiteY14" fmla="*/ 0 h 3634297"/>
              <a:gd name="connsiteX15" fmla="*/ 8693234 w 10227334"/>
              <a:gd name="connsiteY15" fmla="*/ 0 h 3634297"/>
              <a:gd name="connsiteX16" fmla="*/ 9272783 w 10227334"/>
              <a:gd name="connsiteY16" fmla="*/ 0 h 3634297"/>
              <a:gd name="connsiteX17" fmla="*/ 10227334 w 10227334"/>
              <a:gd name="connsiteY17" fmla="*/ 0 h 3634297"/>
              <a:gd name="connsiteX18" fmla="*/ 10227334 w 10227334"/>
              <a:gd name="connsiteY18" fmla="*/ 642059 h 3634297"/>
              <a:gd name="connsiteX19" fmla="*/ 10227334 w 10227334"/>
              <a:gd name="connsiteY19" fmla="*/ 1284118 h 3634297"/>
              <a:gd name="connsiteX20" fmla="*/ 10227334 w 10227334"/>
              <a:gd name="connsiteY20" fmla="*/ 1926177 h 3634297"/>
              <a:gd name="connsiteX21" fmla="*/ 10227334 w 10227334"/>
              <a:gd name="connsiteY21" fmla="*/ 2531894 h 3634297"/>
              <a:gd name="connsiteX22" fmla="*/ 10227334 w 10227334"/>
              <a:gd name="connsiteY22" fmla="*/ 3028581 h 3634297"/>
              <a:gd name="connsiteX23" fmla="*/ 10227334 w 10227334"/>
              <a:gd name="connsiteY23" fmla="*/ 3634297 h 3634297"/>
              <a:gd name="connsiteX24" fmla="*/ 9750058 w 10227334"/>
              <a:gd name="connsiteY24" fmla="*/ 3634297 h 3634297"/>
              <a:gd name="connsiteX25" fmla="*/ 9068236 w 10227334"/>
              <a:gd name="connsiteY25" fmla="*/ 3634297 h 3634297"/>
              <a:gd name="connsiteX26" fmla="*/ 8386414 w 10227334"/>
              <a:gd name="connsiteY26" fmla="*/ 3634297 h 3634297"/>
              <a:gd name="connsiteX27" fmla="*/ 7806865 w 10227334"/>
              <a:gd name="connsiteY27" fmla="*/ 3634297 h 3634297"/>
              <a:gd name="connsiteX28" fmla="*/ 7022769 w 10227334"/>
              <a:gd name="connsiteY28" fmla="*/ 3634297 h 3634297"/>
              <a:gd name="connsiteX29" fmla="*/ 6443220 w 10227334"/>
              <a:gd name="connsiteY29" fmla="*/ 3634297 h 3634297"/>
              <a:gd name="connsiteX30" fmla="*/ 5863671 w 10227334"/>
              <a:gd name="connsiteY30" fmla="*/ 3634297 h 3634297"/>
              <a:gd name="connsiteX31" fmla="*/ 5488669 w 10227334"/>
              <a:gd name="connsiteY31" fmla="*/ 3634297 h 3634297"/>
              <a:gd name="connsiteX32" fmla="*/ 4806847 w 10227334"/>
              <a:gd name="connsiteY32" fmla="*/ 3634297 h 3634297"/>
              <a:gd name="connsiteX33" fmla="*/ 3920478 w 10227334"/>
              <a:gd name="connsiteY33" fmla="*/ 3634297 h 3634297"/>
              <a:gd name="connsiteX34" fmla="*/ 3136382 w 10227334"/>
              <a:gd name="connsiteY34" fmla="*/ 3634297 h 3634297"/>
              <a:gd name="connsiteX35" fmla="*/ 2659107 w 10227334"/>
              <a:gd name="connsiteY35" fmla="*/ 3634297 h 3634297"/>
              <a:gd name="connsiteX36" fmla="*/ 2079558 w 10227334"/>
              <a:gd name="connsiteY36" fmla="*/ 3634297 h 3634297"/>
              <a:gd name="connsiteX37" fmla="*/ 1193189 w 10227334"/>
              <a:gd name="connsiteY37" fmla="*/ 3634297 h 3634297"/>
              <a:gd name="connsiteX38" fmla="*/ 0 w 10227334"/>
              <a:gd name="connsiteY38" fmla="*/ 3634297 h 3634297"/>
              <a:gd name="connsiteX39" fmla="*/ 0 w 10227334"/>
              <a:gd name="connsiteY39" fmla="*/ 3028581 h 3634297"/>
              <a:gd name="connsiteX40" fmla="*/ 0 w 10227334"/>
              <a:gd name="connsiteY40" fmla="*/ 2386522 h 3634297"/>
              <a:gd name="connsiteX41" fmla="*/ 0 w 10227334"/>
              <a:gd name="connsiteY41" fmla="*/ 1889834 h 3634297"/>
              <a:gd name="connsiteX42" fmla="*/ 0 w 10227334"/>
              <a:gd name="connsiteY42" fmla="*/ 1284118 h 3634297"/>
              <a:gd name="connsiteX43" fmla="*/ 0 w 10227334"/>
              <a:gd name="connsiteY43" fmla="*/ 787431 h 3634297"/>
              <a:gd name="connsiteX44" fmla="*/ 0 w 10227334"/>
              <a:gd name="connsiteY44" fmla="*/ 0 h 3634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227334" h="3634297" fill="none" extrusionOk="0">
                <a:moveTo>
                  <a:pt x="0" y="0"/>
                </a:moveTo>
                <a:cubicBezTo>
                  <a:pt x="126663" y="27222"/>
                  <a:pt x="331292" y="-5976"/>
                  <a:pt x="579549" y="0"/>
                </a:cubicBezTo>
                <a:cubicBezTo>
                  <a:pt x="827806" y="5976"/>
                  <a:pt x="1043657" y="-31355"/>
                  <a:pt x="1363645" y="0"/>
                </a:cubicBezTo>
                <a:cubicBezTo>
                  <a:pt x="1683633" y="31355"/>
                  <a:pt x="1587164" y="-7896"/>
                  <a:pt x="1738647" y="0"/>
                </a:cubicBezTo>
                <a:cubicBezTo>
                  <a:pt x="1890130" y="7896"/>
                  <a:pt x="2030325" y="-16440"/>
                  <a:pt x="2113649" y="0"/>
                </a:cubicBezTo>
                <a:cubicBezTo>
                  <a:pt x="2196973" y="16440"/>
                  <a:pt x="2350717" y="-377"/>
                  <a:pt x="2488651" y="0"/>
                </a:cubicBezTo>
                <a:cubicBezTo>
                  <a:pt x="2626585" y="377"/>
                  <a:pt x="2810861" y="11360"/>
                  <a:pt x="3068200" y="0"/>
                </a:cubicBezTo>
                <a:cubicBezTo>
                  <a:pt x="3325539" y="-11360"/>
                  <a:pt x="3688595" y="27366"/>
                  <a:pt x="3954569" y="0"/>
                </a:cubicBezTo>
                <a:cubicBezTo>
                  <a:pt x="4220543" y="-27366"/>
                  <a:pt x="4357213" y="23701"/>
                  <a:pt x="4738665" y="0"/>
                </a:cubicBezTo>
                <a:cubicBezTo>
                  <a:pt x="5120117" y="-23701"/>
                  <a:pt x="4926445" y="-4858"/>
                  <a:pt x="5113667" y="0"/>
                </a:cubicBezTo>
                <a:cubicBezTo>
                  <a:pt x="5300889" y="4858"/>
                  <a:pt x="5536463" y="-26738"/>
                  <a:pt x="5795489" y="0"/>
                </a:cubicBezTo>
                <a:cubicBezTo>
                  <a:pt x="6054515" y="26738"/>
                  <a:pt x="6017371" y="-7513"/>
                  <a:pt x="6170492" y="0"/>
                </a:cubicBezTo>
                <a:cubicBezTo>
                  <a:pt x="6323613" y="7513"/>
                  <a:pt x="6752993" y="15568"/>
                  <a:pt x="6954587" y="0"/>
                </a:cubicBezTo>
                <a:cubicBezTo>
                  <a:pt x="7156181" y="-15568"/>
                  <a:pt x="7497853" y="32268"/>
                  <a:pt x="7636409" y="0"/>
                </a:cubicBezTo>
                <a:cubicBezTo>
                  <a:pt x="7774965" y="-32268"/>
                  <a:pt x="7947715" y="3180"/>
                  <a:pt x="8113685" y="0"/>
                </a:cubicBezTo>
                <a:cubicBezTo>
                  <a:pt x="8279655" y="-3180"/>
                  <a:pt x="8485799" y="-11263"/>
                  <a:pt x="8693234" y="0"/>
                </a:cubicBezTo>
                <a:cubicBezTo>
                  <a:pt x="8900669" y="11263"/>
                  <a:pt x="9064573" y="-20958"/>
                  <a:pt x="9272783" y="0"/>
                </a:cubicBezTo>
                <a:cubicBezTo>
                  <a:pt x="9480993" y="20958"/>
                  <a:pt x="9954569" y="-21911"/>
                  <a:pt x="10227334" y="0"/>
                </a:cubicBezTo>
                <a:cubicBezTo>
                  <a:pt x="10203411" y="213909"/>
                  <a:pt x="10224293" y="501493"/>
                  <a:pt x="10227334" y="642059"/>
                </a:cubicBezTo>
                <a:cubicBezTo>
                  <a:pt x="10230375" y="782625"/>
                  <a:pt x="10226245" y="1134485"/>
                  <a:pt x="10227334" y="1284118"/>
                </a:cubicBezTo>
                <a:cubicBezTo>
                  <a:pt x="10228423" y="1433751"/>
                  <a:pt x="10232126" y="1740765"/>
                  <a:pt x="10227334" y="1926177"/>
                </a:cubicBezTo>
                <a:cubicBezTo>
                  <a:pt x="10222542" y="2111589"/>
                  <a:pt x="10233386" y="2263200"/>
                  <a:pt x="10227334" y="2531894"/>
                </a:cubicBezTo>
                <a:cubicBezTo>
                  <a:pt x="10221282" y="2800588"/>
                  <a:pt x="10204115" y="2918191"/>
                  <a:pt x="10227334" y="3028581"/>
                </a:cubicBezTo>
                <a:cubicBezTo>
                  <a:pt x="10250553" y="3138971"/>
                  <a:pt x="10248228" y="3377336"/>
                  <a:pt x="10227334" y="3634297"/>
                </a:cubicBezTo>
                <a:cubicBezTo>
                  <a:pt x="10033393" y="3619125"/>
                  <a:pt x="9911671" y="3623259"/>
                  <a:pt x="9750058" y="3634297"/>
                </a:cubicBezTo>
                <a:cubicBezTo>
                  <a:pt x="9588445" y="3645335"/>
                  <a:pt x="9358377" y="3664610"/>
                  <a:pt x="9068236" y="3634297"/>
                </a:cubicBezTo>
                <a:cubicBezTo>
                  <a:pt x="8778095" y="3603984"/>
                  <a:pt x="8683440" y="3659796"/>
                  <a:pt x="8386414" y="3634297"/>
                </a:cubicBezTo>
                <a:cubicBezTo>
                  <a:pt x="8089388" y="3608798"/>
                  <a:pt x="7929357" y="3615379"/>
                  <a:pt x="7806865" y="3634297"/>
                </a:cubicBezTo>
                <a:cubicBezTo>
                  <a:pt x="7684373" y="3653215"/>
                  <a:pt x="7323975" y="3631447"/>
                  <a:pt x="7022769" y="3634297"/>
                </a:cubicBezTo>
                <a:cubicBezTo>
                  <a:pt x="6721563" y="3637147"/>
                  <a:pt x="6697689" y="3661878"/>
                  <a:pt x="6443220" y="3634297"/>
                </a:cubicBezTo>
                <a:cubicBezTo>
                  <a:pt x="6188751" y="3606716"/>
                  <a:pt x="6084863" y="3618749"/>
                  <a:pt x="5863671" y="3634297"/>
                </a:cubicBezTo>
                <a:cubicBezTo>
                  <a:pt x="5642479" y="3649845"/>
                  <a:pt x="5564724" y="3647231"/>
                  <a:pt x="5488669" y="3634297"/>
                </a:cubicBezTo>
                <a:cubicBezTo>
                  <a:pt x="5412614" y="3621363"/>
                  <a:pt x="5140057" y="3636161"/>
                  <a:pt x="4806847" y="3634297"/>
                </a:cubicBezTo>
                <a:cubicBezTo>
                  <a:pt x="4473637" y="3632433"/>
                  <a:pt x="4166026" y="3628698"/>
                  <a:pt x="3920478" y="3634297"/>
                </a:cubicBezTo>
                <a:cubicBezTo>
                  <a:pt x="3674930" y="3639896"/>
                  <a:pt x="3402791" y="3604974"/>
                  <a:pt x="3136382" y="3634297"/>
                </a:cubicBezTo>
                <a:cubicBezTo>
                  <a:pt x="2869973" y="3663620"/>
                  <a:pt x="2882999" y="3636261"/>
                  <a:pt x="2659107" y="3634297"/>
                </a:cubicBezTo>
                <a:cubicBezTo>
                  <a:pt x="2435216" y="3632333"/>
                  <a:pt x="2264343" y="3612774"/>
                  <a:pt x="2079558" y="3634297"/>
                </a:cubicBezTo>
                <a:cubicBezTo>
                  <a:pt x="1894773" y="3655820"/>
                  <a:pt x="1628447" y="3597088"/>
                  <a:pt x="1193189" y="3634297"/>
                </a:cubicBezTo>
                <a:cubicBezTo>
                  <a:pt x="757931" y="3671506"/>
                  <a:pt x="293760" y="3682654"/>
                  <a:pt x="0" y="3634297"/>
                </a:cubicBezTo>
                <a:cubicBezTo>
                  <a:pt x="18336" y="3394245"/>
                  <a:pt x="22208" y="3234940"/>
                  <a:pt x="0" y="3028581"/>
                </a:cubicBezTo>
                <a:cubicBezTo>
                  <a:pt x="-22208" y="2822222"/>
                  <a:pt x="15563" y="2653787"/>
                  <a:pt x="0" y="2386522"/>
                </a:cubicBezTo>
                <a:cubicBezTo>
                  <a:pt x="-15563" y="2119257"/>
                  <a:pt x="4665" y="2044388"/>
                  <a:pt x="0" y="1889834"/>
                </a:cubicBezTo>
                <a:cubicBezTo>
                  <a:pt x="-4665" y="1735280"/>
                  <a:pt x="22414" y="1585339"/>
                  <a:pt x="0" y="1284118"/>
                </a:cubicBezTo>
                <a:cubicBezTo>
                  <a:pt x="-22414" y="982897"/>
                  <a:pt x="10423" y="953646"/>
                  <a:pt x="0" y="787431"/>
                </a:cubicBezTo>
                <a:cubicBezTo>
                  <a:pt x="-10423" y="621216"/>
                  <a:pt x="13297" y="221594"/>
                  <a:pt x="0" y="0"/>
                </a:cubicBezTo>
                <a:close/>
              </a:path>
              <a:path w="10227334" h="3634297" stroke="0" extrusionOk="0">
                <a:moveTo>
                  <a:pt x="0" y="0"/>
                </a:moveTo>
                <a:cubicBezTo>
                  <a:pt x="233685" y="-26976"/>
                  <a:pt x="398688" y="-2211"/>
                  <a:pt x="579549" y="0"/>
                </a:cubicBezTo>
                <a:cubicBezTo>
                  <a:pt x="760410" y="2211"/>
                  <a:pt x="861077" y="23636"/>
                  <a:pt x="1056825" y="0"/>
                </a:cubicBezTo>
                <a:cubicBezTo>
                  <a:pt x="1252573" y="-23636"/>
                  <a:pt x="1319781" y="7672"/>
                  <a:pt x="1534100" y="0"/>
                </a:cubicBezTo>
                <a:cubicBezTo>
                  <a:pt x="1748419" y="-7672"/>
                  <a:pt x="1854850" y="-5632"/>
                  <a:pt x="2011376" y="0"/>
                </a:cubicBezTo>
                <a:cubicBezTo>
                  <a:pt x="2167902" y="5632"/>
                  <a:pt x="2230130" y="-7993"/>
                  <a:pt x="2386378" y="0"/>
                </a:cubicBezTo>
                <a:cubicBezTo>
                  <a:pt x="2542626" y="7993"/>
                  <a:pt x="2773067" y="2003"/>
                  <a:pt x="3068200" y="0"/>
                </a:cubicBezTo>
                <a:cubicBezTo>
                  <a:pt x="3363333" y="-2003"/>
                  <a:pt x="3537390" y="-25783"/>
                  <a:pt x="3852296" y="0"/>
                </a:cubicBezTo>
                <a:cubicBezTo>
                  <a:pt x="4167202" y="25783"/>
                  <a:pt x="4321759" y="-7448"/>
                  <a:pt x="4534118" y="0"/>
                </a:cubicBezTo>
                <a:cubicBezTo>
                  <a:pt x="4746477" y="7448"/>
                  <a:pt x="5069089" y="-18531"/>
                  <a:pt x="5318214" y="0"/>
                </a:cubicBezTo>
                <a:cubicBezTo>
                  <a:pt x="5567339" y="18531"/>
                  <a:pt x="5789101" y="-6892"/>
                  <a:pt x="6000036" y="0"/>
                </a:cubicBezTo>
                <a:cubicBezTo>
                  <a:pt x="6210971" y="6892"/>
                  <a:pt x="6526170" y="9813"/>
                  <a:pt x="6886405" y="0"/>
                </a:cubicBezTo>
                <a:cubicBezTo>
                  <a:pt x="7246640" y="-9813"/>
                  <a:pt x="7458678" y="-3246"/>
                  <a:pt x="7772774" y="0"/>
                </a:cubicBezTo>
                <a:cubicBezTo>
                  <a:pt x="8086870" y="3246"/>
                  <a:pt x="8300830" y="19056"/>
                  <a:pt x="8659143" y="0"/>
                </a:cubicBezTo>
                <a:cubicBezTo>
                  <a:pt x="9017456" y="-19056"/>
                  <a:pt x="9183439" y="7364"/>
                  <a:pt x="9443238" y="0"/>
                </a:cubicBezTo>
                <a:cubicBezTo>
                  <a:pt x="9703037" y="-7364"/>
                  <a:pt x="10030155" y="-19230"/>
                  <a:pt x="10227334" y="0"/>
                </a:cubicBezTo>
                <a:cubicBezTo>
                  <a:pt x="10205635" y="145783"/>
                  <a:pt x="10234788" y="329717"/>
                  <a:pt x="10227334" y="569373"/>
                </a:cubicBezTo>
                <a:cubicBezTo>
                  <a:pt x="10219880" y="809029"/>
                  <a:pt x="10253854" y="920059"/>
                  <a:pt x="10227334" y="1102403"/>
                </a:cubicBezTo>
                <a:cubicBezTo>
                  <a:pt x="10200815" y="1284747"/>
                  <a:pt x="10250417" y="1361591"/>
                  <a:pt x="10227334" y="1599091"/>
                </a:cubicBezTo>
                <a:cubicBezTo>
                  <a:pt x="10204251" y="1836591"/>
                  <a:pt x="10230017" y="1878273"/>
                  <a:pt x="10227334" y="2095778"/>
                </a:cubicBezTo>
                <a:cubicBezTo>
                  <a:pt x="10224651" y="2313283"/>
                  <a:pt x="10241625" y="2458263"/>
                  <a:pt x="10227334" y="2701494"/>
                </a:cubicBezTo>
                <a:cubicBezTo>
                  <a:pt x="10213043" y="2944725"/>
                  <a:pt x="10232218" y="3219471"/>
                  <a:pt x="10227334" y="3634297"/>
                </a:cubicBezTo>
                <a:cubicBezTo>
                  <a:pt x="9970883" y="3623650"/>
                  <a:pt x="9785346" y="3621050"/>
                  <a:pt x="9545512" y="3634297"/>
                </a:cubicBezTo>
                <a:cubicBezTo>
                  <a:pt x="9305678" y="3647544"/>
                  <a:pt x="8904046" y="3618041"/>
                  <a:pt x="8659143" y="3634297"/>
                </a:cubicBezTo>
                <a:cubicBezTo>
                  <a:pt x="8414240" y="3650553"/>
                  <a:pt x="8207766" y="3651113"/>
                  <a:pt x="8079594" y="3634297"/>
                </a:cubicBezTo>
                <a:cubicBezTo>
                  <a:pt x="7951422" y="3617481"/>
                  <a:pt x="7744604" y="3607777"/>
                  <a:pt x="7500045" y="3634297"/>
                </a:cubicBezTo>
                <a:cubicBezTo>
                  <a:pt x="7255486" y="3660817"/>
                  <a:pt x="6891551" y="3659075"/>
                  <a:pt x="6715949" y="3634297"/>
                </a:cubicBezTo>
                <a:cubicBezTo>
                  <a:pt x="6540347" y="3609519"/>
                  <a:pt x="6263789" y="3608987"/>
                  <a:pt x="5829580" y="3634297"/>
                </a:cubicBezTo>
                <a:cubicBezTo>
                  <a:pt x="5395371" y="3659607"/>
                  <a:pt x="5305887" y="3634953"/>
                  <a:pt x="4943211" y="3634297"/>
                </a:cubicBezTo>
                <a:cubicBezTo>
                  <a:pt x="4580535" y="3633641"/>
                  <a:pt x="4501351" y="3638909"/>
                  <a:pt x="4363663" y="3634297"/>
                </a:cubicBezTo>
                <a:cubicBezTo>
                  <a:pt x="4225975" y="3629685"/>
                  <a:pt x="3983225" y="3649789"/>
                  <a:pt x="3681840" y="3634297"/>
                </a:cubicBezTo>
                <a:cubicBezTo>
                  <a:pt x="3380455" y="3618805"/>
                  <a:pt x="3392440" y="3617595"/>
                  <a:pt x="3306838" y="3634297"/>
                </a:cubicBezTo>
                <a:cubicBezTo>
                  <a:pt x="3221236" y="3650999"/>
                  <a:pt x="2960772" y="3643689"/>
                  <a:pt x="2829562" y="3634297"/>
                </a:cubicBezTo>
                <a:cubicBezTo>
                  <a:pt x="2698352" y="3624905"/>
                  <a:pt x="2422826" y="3598962"/>
                  <a:pt x="2045467" y="3634297"/>
                </a:cubicBezTo>
                <a:cubicBezTo>
                  <a:pt x="1668109" y="3669632"/>
                  <a:pt x="1699149" y="3627272"/>
                  <a:pt x="1465918" y="3634297"/>
                </a:cubicBezTo>
                <a:cubicBezTo>
                  <a:pt x="1232687" y="3641322"/>
                  <a:pt x="1123996" y="3622564"/>
                  <a:pt x="988642" y="3634297"/>
                </a:cubicBezTo>
                <a:cubicBezTo>
                  <a:pt x="853288" y="3646030"/>
                  <a:pt x="301975" y="3666082"/>
                  <a:pt x="0" y="3634297"/>
                </a:cubicBezTo>
                <a:cubicBezTo>
                  <a:pt x="-422" y="3440942"/>
                  <a:pt x="20051" y="3309276"/>
                  <a:pt x="0" y="3137610"/>
                </a:cubicBezTo>
                <a:cubicBezTo>
                  <a:pt x="-20051" y="2965944"/>
                  <a:pt x="-32117" y="2756274"/>
                  <a:pt x="0" y="2459208"/>
                </a:cubicBezTo>
                <a:cubicBezTo>
                  <a:pt x="32117" y="2162142"/>
                  <a:pt x="-26476" y="1964744"/>
                  <a:pt x="0" y="1780806"/>
                </a:cubicBezTo>
                <a:cubicBezTo>
                  <a:pt x="26476" y="1596868"/>
                  <a:pt x="7145" y="1322067"/>
                  <a:pt x="0" y="1102403"/>
                </a:cubicBezTo>
                <a:cubicBezTo>
                  <a:pt x="-7145" y="882739"/>
                  <a:pt x="13210" y="800887"/>
                  <a:pt x="0" y="533030"/>
                </a:cubicBezTo>
                <a:cubicBezTo>
                  <a:pt x="-13210" y="265173"/>
                  <a:pt x="6657" y="257030"/>
                  <a:pt x="0" y="0"/>
                </a:cubicBezTo>
                <a:close/>
              </a:path>
            </a:pathLst>
          </a:custGeom>
          <a:solidFill>
            <a:schemeClr val="bg1">
              <a:lumMod val="95000"/>
            </a:schemeClr>
          </a:solidFill>
          <a:ln>
            <a:solidFill>
              <a:srgbClr val="41AAC3"/>
            </a:solidFill>
            <a:extLst>
              <a:ext uri="{C807C97D-BFC1-408E-A445-0C87EB9F89A2}">
                <ask:lineSketchStyleProps xmlns:ask="http://schemas.microsoft.com/office/drawing/2018/sketchyshapes" sd="4000302496">
                  <ask:type>
                    <ask:lineSketchFreehand/>
                  </ask:type>
                </ask:lineSketchStyleProps>
              </a:ext>
            </a:extLst>
          </a:ln>
        </p:spPr>
        <p:txBody>
          <a:bodyPr>
            <a:normAutofit/>
          </a:bodyPr>
          <a:lstStyle/>
          <a:p>
            <a:pPr marL="185738" indent="0">
              <a:buNone/>
            </a:pPr>
            <a:endParaRPr lang="de-DE" dirty="0"/>
          </a:p>
          <a:p>
            <a:pPr marL="185738" indent="0">
              <a:buNone/>
            </a:pPr>
            <a:r>
              <a:rPr lang="de-DE" dirty="0"/>
              <a:t>Deine </a:t>
            </a:r>
            <a:r>
              <a:rPr lang="de-DE" dirty="0" err="1"/>
              <a:t>Kund:innen</a:t>
            </a:r>
            <a:r>
              <a:rPr lang="de-DE" dirty="0"/>
              <a:t> legen großen Wert auf Qualität. Sie sind daher bereit für gute Milch auch mehr zu bezahlen. Für sie ist es wichtig, dass die Milch aus artgerechter Tierhaltung stammt und eine hohe Qualität hat. Milchprodukte kosten in der Regel zwischen 90 Cent und 1,80 Euro pro Liter. Aufgrund des höheren Einkommens deiner </a:t>
            </a:r>
            <a:r>
              <a:rPr lang="de-DE" dirty="0" err="1"/>
              <a:t>Kund:innen</a:t>
            </a:r>
            <a:r>
              <a:rPr lang="de-DE" dirty="0"/>
              <a:t> können diese mehr bezahlen, solange die Milch den hohen Standards entspricht und nachhaltig produziert wird.</a:t>
            </a:r>
          </a:p>
        </p:txBody>
      </p:sp>
      <p:sp>
        <p:nvSpPr>
          <p:cNvPr id="4" name="Foliennummernplatzhalter 3">
            <a:extLst>
              <a:ext uri="{FF2B5EF4-FFF2-40B4-BE49-F238E27FC236}">
                <a16:creationId xmlns:a16="http://schemas.microsoft.com/office/drawing/2014/main" id="{A99EFA2D-5699-26EC-A68E-244F0FAD200C}"/>
              </a:ext>
            </a:extLst>
          </p:cNvPr>
          <p:cNvSpPr>
            <a:spLocks noGrp="1"/>
          </p:cNvSpPr>
          <p:nvPr>
            <p:ph type="sldNum" sz="quarter" idx="12"/>
          </p:nvPr>
        </p:nvSpPr>
        <p:spPr/>
        <p:txBody>
          <a:bodyPr/>
          <a:lstStyle/>
          <a:p>
            <a:r>
              <a:rPr lang="de-AT"/>
              <a:t>Folie </a:t>
            </a:r>
            <a:fld id="{4C23FFEC-42AF-4C5F-8FEB-D69D9B6A7C04}" type="slidenum">
              <a:rPr lang="de-AT" smtClean="0"/>
              <a:pPr/>
              <a:t>11</a:t>
            </a:fld>
            <a:endParaRPr lang="de-AT" dirty="0"/>
          </a:p>
        </p:txBody>
      </p:sp>
      <p:sp>
        <p:nvSpPr>
          <p:cNvPr id="12" name="Textfeld 11">
            <a:extLst>
              <a:ext uri="{FF2B5EF4-FFF2-40B4-BE49-F238E27FC236}">
                <a16:creationId xmlns:a16="http://schemas.microsoft.com/office/drawing/2014/main" id="{AF7EC2AE-06D1-F9BB-1439-B3296229223A}"/>
              </a:ext>
            </a:extLst>
          </p:cNvPr>
          <p:cNvSpPr txBox="1"/>
          <p:nvPr/>
        </p:nvSpPr>
        <p:spPr>
          <a:xfrm>
            <a:off x="363262" y="1616589"/>
            <a:ext cx="11115260" cy="646331"/>
          </a:xfrm>
          <a:prstGeom prst="rect">
            <a:avLst/>
          </a:prstGeom>
          <a:noFill/>
        </p:spPr>
        <p:txBody>
          <a:bodyPr wrap="square" rtlCol="0">
            <a:spAutoFit/>
          </a:bodyPr>
          <a:lstStyle/>
          <a:p>
            <a:r>
              <a:rPr lang="de-DE" sz="3600" b="1" dirty="0"/>
              <a:t>Du bist </a:t>
            </a:r>
            <a:r>
              <a:rPr lang="de-DE" sz="3600" b="1" dirty="0" err="1"/>
              <a:t>Händler:in</a:t>
            </a:r>
            <a:r>
              <a:rPr lang="de-DE" sz="3600" b="1" dirty="0"/>
              <a:t> der Milch</a:t>
            </a:r>
          </a:p>
        </p:txBody>
      </p:sp>
      <p:pic>
        <p:nvPicPr>
          <p:cNvPr id="5" name="Picture 2" descr="Milch-Flasche-Vektor-Illustration. Stock-Clipart | Lizenzfreie | FreeImages">
            <a:extLst>
              <a:ext uri="{FF2B5EF4-FFF2-40B4-BE49-F238E27FC236}">
                <a16:creationId xmlns:a16="http://schemas.microsoft.com/office/drawing/2014/main" id="{97239CDD-E6BB-A335-C610-76DD851462DC}"/>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464470" y="3907801"/>
            <a:ext cx="1583507" cy="26672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20162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8A4041-3236-D9F4-8BDB-AEED0554435C}"/>
              </a:ext>
            </a:extLst>
          </p:cNvPr>
          <p:cNvSpPr>
            <a:spLocks noGrp="1"/>
          </p:cNvSpPr>
          <p:nvPr>
            <p:ph type="title"/>
          </p:nvPr>
        </p:nvSpPr>
        <p:spPr/>
        <p:txBody>
          <a:bodyPr/>
          <a:lstStyle/>
          <a:p>
            <a:r>
              <a:rPr lang="de-DE" dirty="0"/>
              <a:t>Findet einen Preis! </a:t>
            </a:r>
            <a:endParaRPr lang="en-AU" dirty="0"/>
          </a:p>
        </p:txBody>
      </p:sp>
      <p:sp>
        <p:nvSpPr>
          <p:cNvPr id="3" name="Inhaltsplatzhalter 2">
            <a:extLst>
              <a:ext uri="{FF2B5EF4-FFF2-40B4-BE49-F238E27FC236}">
                <a16:creationId xmlns:a16="http://schemas.microsoft.com/office/drawing/2014/main" id="{4D01ACF0-1CD6-8343-F700-996565E0E348}"/>
              </a:ext>
            </a:extLst>
          </p:cNvPr>
          <p:cNvSpPr>
            <a:spLocks noGrp="1"/>
          </p:cNvSpPr>
          <p:nvPr>
            <p:ph idx="1"/>
          </p:nvPr>
        </p:nvSpPr>
        <p:spPr>
          <a:xfrm>
            <a:off x="1099930" y="2928731"/>
            <a:ext cx="9846366" cy="2557670"/>
          </a:xfrm>
          <a:custGeom>
            <a:avLst/>
            <a:gdLst>
              <a:gd name="connsiteX0" fmla="*/ 0 w 9846366"/>
              <a:gd name="connsiteY0" fmla="*/ 0 h 2557670"/>
              <a:gd name="connsiteX1" fmla="*/ 853352 w 9846366"/>
              <a:gd name="connsiteY1" fmla="*/ 0 h 2557670"/>
              <a:gd name="connsiteX2" fmla="*/ 1312849 w 9846366"/>
              <a:gd name="connsiteY2" fmla="*/ 0 h 2557670"/>
              <a:gd name="connsiteX3" fmla="*/ 1673882 w 9846366"/>
              <a:gd name="connsiteY3" fmla="*/ 0 h 2557670"/>
              <a:gd name="connsiteX4" fmla="*/ 2133379 w 9846366"/>
              <a:gd name="connsiteY4" fmla="*/ 0 h 2557670"/>
              <a:gd name="connsiteX5" fmla="*/ 2494413 w 9846366"/>
              <a:gd name="connsiteY5" fmla="*/ 0 h 2557670"/>
              <a:gd name="connsiteX6" fmla="*/ 3249301 w 9846366"/>
              <a:gd name="connsiteY6" fmla="*/ 0 h 2557670"/>
              <a:gd name="connsiteX7" fmla="*/ 3610334 w 9846366"/>
              <a:gd name="connsiteY7" fmla="*/ 0 h 2557670"/>
              <a:gd name="connsiteX8" fmla="*/ 3971368 w 9846366"/>
              <a:gd name="connsiteY8" fmla="*/ 0 h 2557670"/>
              <a:gd name="connsiteX9" fmla="*/ 4332401 w 9846366"/>
              <a:gd name="connsiteY9" fmla="*/ 0 h 2557670"/>
              <a:gd name="connsiteX10" fmla="*/ 4890362 w 9846366"/>
              <a:gd name="connsiteY10" fmla="*/ 0 h 2557670"/>
              <a:gd name="connsiteX11" fmla="*/ 5743713 w 9846366"/>
              <a:gd name="connsiteY11" fmla="*/ 0 h 2557670"/>
              <a:gd name="connsiteX12" fmla="*/ 6498602 w 9846366"/>
              <a:gd name="connsiteY12" fmla="*/ 0 h 2557670"/>
              <a:gd name="connsiteX13" fmla="*/ 6859635 w 9846366"/>
              <a:gd name="connsiteY13" fmla="*/ 0 h 2557670"/>
              <a:gd name="connsiteX14" fmla="*/ 7516059 w 9846366"/>
              <a:gd name="connsiteY14" fmla="*/ 0 h 2557670"/>
              <a:gd name="connsiteX15" fmla="*/ 7877093 w 9846366"/>
              <a:gd name="connsiteY15" fmla="*/ 0 h 2557670"/>
              <a:gd name="connsiteX16" fmla="*/ 8631981 w 9846366"/>
              <a:gd name="connsiteY16" fmla="*/ 0 h 2557670"/>
              <a:gd name="connsiteX17" fmla="*/ 9288405 w 9846366"/>
              <a:gd name="connsiteY17" fmla="*/ 0 h 2557670"/>
              <a:gd name="connsiteX18" fmla="*/ 9846366 w 9846366"/>
              <a:gd name="connsiteY18" fmla="*/ 0 h 2557670"/>
              <a:gd name="connsiteX19" fmla="*/ 9846366 w 9846366"/>
              <a:gd name="connsiteY19" fmla="*/ 613841 h 2557670"/>
              <a:gd name="connsiteX20" fmla="*/ 9846366 w 9846366"/>
              <a:gd name="connsiteY20" fmla="*/ 1176528 h 2557670"/>
              <a:gd name="connsiteX21" fmla="*/ 9846366 w 9846366"/>
              <a:gd name="connsiteY21" fmla="*/ 1764792 h 2557670"/>
              <a:gd name="connsiteX22" fmla="*/ 9846366 w 9846366"/>
              <a:gd name="connsiteY22" fmla="*/ 2557670 h 2557670"/>
              <a:gd name="connsiteX23" fmla="*/ 9091478 w 9846366"/>
              <a:gd name="connsiteY23" fmla="*/ 2557670 h 2557670"/>
              <a:gd name="connsiteX24" fmla="*/ 8730445 w 9846366"/>
              <a:gd name="connsiteY24" fmla="*/ 2557670 h 2557670"/>
              <a:gd name="connsiteX25" fmla="*/ 7877093 w 9846366"/>
              <a:gd name="connsiteY25" fmla="*/ 2557670 h 2557670"/>
              <a:gd name="connsiteX26" fmla="*/ 7319132 w 9846366"/>
              <a:gd name="connsiteY26" fmla="*/ 2557670 h 2557670"/>
              <a:gd name="connsiteX27" fmla="*/ 6859635 w 9846366"/>
              <a:gd name="connsiteY27" fmla="*/ 2557670 h 2557670"/>
              <a:gd name="connsiteX28" fmla="*/ 6400138 w 9846366"/>
              <a:gd name="connsiteY28" fmla="*/ 2557670 h 2557670"/>
              <a:gd name="connsiteX29" fmla="*/ 5743714 w 9846366"/>
              <a:gd name="connsiteY29" fmla="*/ 2557670 h 2557670"/>
              <a:gd name="connsiteX30" fmla="*/ 5087289 w 9846366"/>
              <a:gd name="connsiteY30" fmla="*/ 2557670 h 2557670"/>
              <a:gd name="connsiteX31" fmla="*/ 4529328 w 9846366"/>
              <a:gd name="connsiteY31" fmla="*/ 2557670 h 2557670"/>
              <a:gd name="connsiteX32" fmla="*/ 3774440 w 9846366"/>
              <a:gd name="connsiteY32" fmla="*/ 2557670 h 2557670"/>
              <a:gd name="connsiteX33" fmla="*/ 3216480 w 9846366"/>
              <a:gd name="connsiteY33" fmla="*/ 2557670 h 2557670"/>
              <a:gd name="connsiteX34" fmla="*/ 2658519 w 9846366"/>
              <a:gd name="connsiteY34" fmla="*/ 2557670 h 2557670"/>
              <a:gd name="connsiteX35" fmla="*/ 2297485 w 9846366"/>
              <a:gd name="connsiteY35" fmla="*/ 2557670 h 2557670"/>
              <a:gd name="connsiteX36" fmla="*/ 1641061 w 9846366"/>
              <a:gd name="connsiteY36" fmla="*/ 2557670 h 2557670"/>
              <a:gd name="connsiteX37" fmla="*/ 787709 w 9846366"/>
              <a:gd name="connsiteY37" fmla="*/ 2557670 h 2557670"/>
              <a:gd name="connsiteX38" fmla="*/ 0 w 9846366"/>
              <a:gd name="connsiteY38" fmla="*/ 2557670 h 2557670"/>
              <a:gd name="connsiteX39" fmla="*/ 0 w 9846366"/>
              <a:gd name="connsiteY39" fmla="*/ 1969406 h 2557670"/>
              <a:gd name="connsiteX40" fmla="*/ 0 w 9846366"/>
              <a:gd name="connsiteY40" fmla="*/ 1278835 h 2557670"/>
              <a:gd name="connsiteX41" fmla="*/ 0 w 9846366"/>
              <a:gd name="connsiteY41" fmla="*/ 613841 h 2557670"/>
              <a:gd name="connsiteX42" fmla="*/ 0 w 9846366"/>
              <a:gd name="connsiteY42" fmla="*/ 0 h 2557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9846366" h="2557670" fill="none" extrusionOk="0">
                <a:moveTo>
                  <a:pt x="0" y="0"/>
                </a:moveTo>
                <a:cubicBezTo>
                  <a:pt x="231434" y="-29426"/>
                  <a:pt x="636417" y="-30047"/>
                  <a:pt x="853352" y="0"/>
                </a:cubicBezTo>
                <a:cubicBezTo>
                  <a:pt x="1070287" y="30047"/>
                  <a:pt x="1165671" y="6026"/>
                  <a:pt x="1312849" y="0"/>
                </a:cubicBezTo>
                <a:cubicBezTo>
                  <a:pt x="1460027" y="-6026"/>
                  <a:pt x="1521450" y="-12254"/>
                  <a:pt x="1673882" y="0"/>
                </a:cubicBezTo>
                <a:cubicBezTo>
                  <a:pt x="1826314" y="12254"/>
                  <a:pt x="1938053" y="-8485"/>
                  <a:pt x="2133379" y="0"/>
                </a:cubicBezTo>
                <a:cubicBezTo>
                  <a:pt x="2328705" y="8485"/>
                  <a:pt x="2405737" y="17884"/>
                  <a:pt x="2494413" y="0"/>
                </a:cubicBezTo>
                <a:cubicBezTo>
                  <a:pt x="2583089" y="-17884"/>
                  <a:pt x="3013106" y="11015"/>
                  <a:pt x="3249301" y="0"/>
                </a:cubicBezTo>
                <a:cubicBezTo>
                  <a:pt x="3485496" y="-11015"/>
                  <a:pt x="3490685" y="-12988"/>
                  <a:pt x="3610334" y="0"/>
                </a:cubicBezTo>
                <a:cubicBezTo>
                  <a:pt x="3729983" y="12988"/>
                  <a:pt x="3851827" y="-17061"/>
                  <a:pt x="3971368" y="0"/>
                </a:cubicBezTo>
                <a:cubicBezTo>
                  <a:pt x="4090909" y="17061"/>
                  <a:pt x="4192116" y="7099"/>
                  <a:pt x="4332401" y="0"/>
                </a:cubicBezTo>
                <a:cubicBezTo>
                  <a:pt x="4472686" y="-7099"/>
                  <a:pt x="4748740" y="-2155"/>
                  <a:pt x="4890362" y="0"/>
                </a:cubicBezTo>
                <a:cubicBezTo>
                  <a:pt x="5031984" y="2155"/>
                  <a:pt x="5462562" y="-42000"/>
                  <a:pt x="5743713" y="0"/>
                </a:cubicBezTo>
                <a:cubicBezTo>
                  <a:pt x="6024864" y="42000"/>
                  <a:pt x="6247658" y="-731"/>
                  <a:pt x="6498602" y="0"/>
                </a:cubicBezTo>
                <a:cubicBezTo>
                  <a:pt x="6749546" y="731"/>
                  <a:pt x="6766682" y="-12483"/>
                  <a:pt x="6859635" y="0"/>
                </a:cubicBezTo>
                <a:cubicBezTo>
                  <a:pt x="6952588" y="12483"/>
                  <a:pt x="7381391" y="-23798"/>
                  <a:pt x="7516059" y="0"/>
                </a:cubicBezTo>
                <a:cubicBezTo>
                  <a:pt x="7650727" y="23798"/>
                  <a:pt x="7705714" y="-8870"/>
                  <a:pt x="7877093" y="0"/>
                </a:cubicBezTo>
                <a:cubicBezTo>
                  <a:pt x="8048472" y="8870"/>
                  <a:pt x="8384971" y="-4898"/>
                  <a:pt x="8631981" y="0"/>
                </a:cubicBezTo>
                <a:cubicBezTo>
                  <a:pt x="8878991" y="4898"/>
                  <a:pt x="9093722" y="-15645"/>
                  <a:pt x="9288405" y="0"/>
                </a:cubicBezTo>
                <a:cubicBezTo>
                  <a:pt x="9483088" y="15645"/>
                  <a:pt x="9720986" y="-259"/>
                  <a:pt x="9846366" y="0"/>
                </a:cubicBezTo>
                <a:cubicBezTo>
                  <a:pt x="9839410" y="145519"/>
                  <a:pt x="9858681" y="486550"/>
                  <a:pt x="9846366" y="613841"/>
                </a:cubicBezTo>
                <a:cubicBezTo>
                  <a:pt x="9834051" y="741132"/>
                  <a:pt x="9826685" y="1019924"/>
                  <a:pt x="9846366" y="1176528"/>
                </a:cubicBezTo>
                <a:cubicBezTo>
                  <a:pt x="9866047" y="1333132"/>
                  <a:pt x="9836188" y="1630077"/>
                  <a:pt x="9846366" y="1764792"/>
                </a:cubicBezTo>
                <a:cubicBezTo>
                  <a:pt x="9856544" y="1899507"/>
                  <a:pt x="9823258" y="2196795"/>
                  <a:pt x="9846366" y="2557670"/>
                </a:cubicBezTo>
                <a:cubicBezTo>
                  <a:pt x="9550561" y="2593345"/>
                  <a:pt x="9319965" y="2574082"/>
                  <a:pt x="9091478" y="2557670"/>
                </a:cubicBezTo>
                <a:cubicBezTo>
                  <a:pt x="8862991" y="2541258"/>
                  <a:pt x="8893595" y="2563398"/>
                  <a:pt x="8730445" y="2557670"/>
                </a:cubicBezTo>
                <a:cubicBezTo>
                  <a:pt x="8567295" y="2551942"/>
                  <a:pt x="8269235" y="2553571"/>
                  <a:pt x="7877093" y="2557670"/>
                </a:cubicBezTo>
                <a:cubicBezTo>
                  <a:pt x="7484951" y="2561769"/>
                  <a:pt x="7452628" y="2562571"/>
                  <a:pt x="7319132" y="2557670"/>
                </a:cubicBezTo>
                <a:cubicBezTo>
                  <a:pt x="7185636" y="2552769"/>
                  <a:pt x="7014054" y="2571152"/>
                  <a:pt x="6859635" y="2557670"/>
                </a:cubicBezTo>
                <a:cubicBezTo>
                  <a:pt x="6705216" y="2544188"/>
                  <a:pt x="6625464" y="2546640"/>
                  <a:pt x="6400138" y="2557670"/>
                </a:cubicBezTo>
                <a:cubicBezTo>
                  <a:pt x="6174812" y="2568700"/>
                  <a:pt x="5882720" y="2531828"/>
                  <a:pt x="5743714" y="2557670"/>
                </a:cubicBezTo>
                <a:cubicBezTo>
                  <a:pt x="5604708" y="2583512"/>
                  <a:pt x="5354856" y="2529759"/>
                  <a:pt x="5087289" y="2557670"/>
                </a:cubicBezTo>
                <a:cubicBezTo>
                  <a:pt x="4819722" y="2585581"/>
                  <a:pt x="4770971" y="2558409"/>
                  <a:pt x="4529328" y="2557670"/>
                </a:cubicBezTo>
                <a:cubicBezTo>
                  <a:pt x="4287685" y="2556931"/>
                  <a:pt x="4077848" y="2562141"/>
                  <a:pt x="3774440" y="2557670"/>
                </a:cubicBezTo>
                <a:cubicBezTo>
                  <a:pt x="3471032" y="2553199"/>
                  <a:pt x="3439297" y="2567772"/>
                  <a:pt x="3216480" y="2557670"/>
                </a:cubicBezTo>
                <a:cubicBezTo>
                  <a:pt x="2993663" y="2547568"/>
                  <a:pt x="2916692" y="2532431"/>
                  <a:pt x="2658519" y="2557670"/>
                </a:cubicBezTo>
                <a:cubicBezTo>
                  <a:pt x="2400346" y="2582909"/>
                  <a:pt x="2443902" y="2555492"/>
                  <a:pt x="2297485" y="2557670"/>
                </a:cubicBezTo>
                <a:cubicBezTo>
                  <a:pt x="2151068" y="2559848"/>
                  <a:pt x="1807881" y="2555215"/>
                  <a:pt x="1641061" y="2557670"/>
                </a:cubicBezTo>
                <a:cubicBezTo>
                  <a:pt x="1474241" y="2560125"/>
                  <a:pt x="1109279" y="2578089"/>
                  <a:pt x="787709" y="2557670"/>
                </a:cubicBezTo>
                <a:cubicBezTo>
                  <a:pt x="466139" y="2537251"/>
                  <a:pt x="341642" y="2548192"/>
                  <a:pt x="0" y="2557670"/>
                </a:cubicBezTo>
                <a:cubicBezTo>
                  <a:pt x="-20656" y="2363676"/>
                  <a:pt x="-10409" y="2187531"/>
                  <a:pt x="0" y="1969406"/>
                </a:cubicBezTo>
                <a:cubicBezTo>
                  <a:pt x="10409" y="1751281"/>
                  <a:pt x="-3427" y="1497824"/>
                  <a:pt x="0" y="1278835"/>
                </a:cubicBezTo>
                <a:cubicBezTo>
                  <a:pt x="3427" y="1059846"/>
                  <a:pt x="27625" y="806470"/>
                  <a:pt x="0" y="613841"/>
                </a:cubicBezTo>
                <a:cubicBezTo>
                  <a:pt x="-27625" y="421212"/>
                  <a:pt x="29912" y="256451"/>
                  <a:pt x="0" y="0"/>
                </a:cubicBezTo>
                <a:close/>
              </a:path>
              <a:path w="9846366" h="2557670" stroke="0" extrusionOk="0">
                <a:moveTo>
                  <a:pt x="0" y="0"/>
                </a:moveTo>
                <a:cubicBezTo>
                  <a:pt x="183397" y="15998"/>
                  <a:pt x="407428" y="14145"/>
                  <a:pt x="557961" y="0"/>
                </a:cubicBezTo>
                <a:cubicBezTo>
                  <a:pt x="708494" y="-14145"/>
                  <a:pt x="813881" y="8770"/>
                  <a:pt x="1017458" y="0"/>
                </a:cubicBezTo>
                <a:cubicBezTo>
                  <a:pt x="1221035" y="-8770"/>
                  <a:pt x="1384142" y="-7323"/>
                  <a:pt x="1476955" y="0"/>
                </a:cubicBezTo>
                <a:cubicBezTo>
                  <a:pt x="1569768" y="7323"/>
                  <a:pt x="1719624" y="12210"/>
                  <a:pt x="1936452" y="0"/>
                </a:cubicBezTo>
                <a:cubicBezTo>
                  <a:pt x="2153280" y="-12210"/>
                  <a:pt x="2123012" y="3206"/>
                  <a:pt x="2297485" y="0"/>
                </a:cubicBezTo>
                <a:cubicBezTo>
                  <a:pt x="2471958" y="-3206"/>
                  <a:pt x="2769128" y="12065"/>
                  <a:pt x="2953910" y="0"/>
                </a:cubicBezTo>
                <a:cubicBezTo>
                  <a:pt x="3138692" y="-12065"/>
                  <a:pt x="3385725" y="33488"/>
                  <a:pt x="3708798" y="0"/>
                </a:cubicBezTo>
                <a:cubicBezTo>
                  <a:pt x="4031871" y="-33488"/>
                  <a:pt x="4069958" y="-20722"/>
                  <a:pt x="4365222" y="0"/>
                </a:cubicBezTo>
                <a:cubicBezTo>
                  <a:pt x="4660486" y="20722"/>
                  <a:pt x="4915665" y="17212"/>
                  <a:pt x="5120110" y="0"/>
                </a:cubicBezTo>
                <a:cubicBezTo>
                  <a:pt x="5324555" y="-17212"/>
                  <a:pt x="5559830" y="15860"/>
                  <a:pt x="5776535" y="0"/>
                </a:cubicBezTo>
                <a:cubicBezTo>
                  <a:pt x="5993241" y="-15860"/>
                  <a:pt x="6283469" y="12210"/>
                  <a:pt x="6629886" y="0"/>
                </a:cubicBezTo>
                <a:cubicBezTo>
                  <a:pt x="6976303" y="-12210"/>
                  <a:pt x="7233513" y="42421"/>
                  <a:pt x="7483238" y="0"/>
                </a:cubicBezTo>
                <a:cubicBezTo>
                  <a:pt x="7732963" y="-42421"/>
                  <a:pt x="7983743" y="-39439"/>
                  <a:pt x="8336590" y="0"/>
                </a:cubicBezTo>
                <a:cubicBezTo>
                  <a:pt x="8689437" y="39439"/>
                  <a:pt x="8842665" y="-4153"/>
                  <a:pt x="9091478" y="0"/>
                </a:cubicBezTo>
                <a:cubicBezTo>
                  <a:pt x="9340291" y="4153"/>
                  <a:pt x="9591249" y="26869"/>
                  <a:pt x="9846366" y="0"/>
                </a:cubicBezTo>
                <a:cubicBezTo>
                  <a:pt x="9843263" y="178894"/>
                  <a:pt x="9817588" y="434049"/>
                  <a:pt x="9846366" y="613841"/>
                </a:cubicBezTo>
                <a:cubicBezTo>
                  <a:pt x="9875144" y="793633"/>
                  <a:pt x="9832958" y="1010956"/>
                  <a:pt x="9846366" y="1202105"/>
                </a:cubicBezTo>
                <a:cubicBezTo>
                  <a:pt x="9859774" y="1393254"/>
                  <a:pt x="9868966" y="1650677"/>
                  <a:pt x="9846366" y="1764792"/>
                </a:cubicBezTo>
                <a:cubicBezTo>
                  <a:pt x="9823766" y="1878907"/>
                  <a:pt x="9863795" y="2253072"/>
                  <a:pt x="9846366" y="2557670"/>
                </a:cubicBezTo>
                <a:cubicBezTo>
                  <a:pt x="9631115" y="2555200"/>
                  <a:pt x="9339010" y="2568788"/>
                  <a:pt x="9189942" y="2557670"/>
                </a:cubicBezTo>
                <a:cubicBezTo>
                  <a:pt x="9040874" y="2546552"/>
                  <a:pt x="8985464" y="2558149"/>
                  <a:pt x="8828908" y="2557670"/>
                </a:cubicBezTo>
                <a:cubicBezTo>
                  <a:pt x="8672352" y="2557191"/>
                  <a:pt x="8321671" y="2545445"/>
                  <a:pt x="8172484" y="2557670"/>
                </a:cubicBezTo>
                <a:cubicBezTo>
                  <a:pt x="8023297" y="2569895"/>
                  <a:pt x="7659839" y="2557062"/>
                  <a:pt x="7319132" y="2557670"/>
                </a:cubicBezTo>
                <a:cubicBezTo>
                  <a:pt x="6978425" y="2558278"/>
                  <a:pt x="6907437" y="2573264"/>
                  <a:pt x="6761171" y="2557670"/>
                </a:cubicBezTo>
                <a:cubicBezTo>
                  <a:pt x="6614905" y="2542076"/>
                  <a:pt x="6334847" y="2533507"/>
                  <a:pt x="6203211" y="2557670"/>
                </a:cubicBezTo>
                <a:cubicBezTo>
                  <a:pt x="6071575" y="2581833"/>
                  <a:pt x="5734892" y="2574128"/>
                  <a:pt x="5448323" y="2557670"/>
                </a:cubicBezTo>
                <a:cubicBezTo>
                  <a:pt x="5161754" y="2541212"/>
                  <a:pt x="4817258" y="2535726"/>
                  <a:pt x="4594971" y="2557670"/>
                </a:cubicBezTo>
                <a:cubicBezTo>
                  <a:pt x="4372684" y="2579614"/>
                  <a:pt x="3919342" y="2535978"/>
                  <a:pt x="3741619" y="2557670"/>
                </a:cubicBezTo>
                <a:cubicBezTo>
                  <a:pt x="3563896" y="2579362"/>
                  <a:pt x="3436954" y="2568904"/>
                  <a:pt x="3183658" y="2557670"/>
                </a:cubicBezTo>
                <a:cubicBezTo>
                  <a:pt x="2930362" y="2546436"/>
                  <a:pt x="2787799" y="2548169"/>
                  <a:pt x="2527234" y="2557670"/>
                </a:cubicBezTo>
                <a:cubicBezTo>
                  <a:pt x="2266669" y="2567171"/>
                  <a:pt x="2243104" y="2571445"/>
                  <a:pt x="2166201" y="2557670"/>
                </a:cubicBezTo>
                <a:cubicBezTo>
                  <a:pt x="2089298" y="2543895"/>
                  <a:pt x="1884420" y="2535568"/>
                  <a:pt x="1706703" y="2557670"/>
                </a:cubicBezTo>
                <a:cubicBezTo>
                  <a:pt x="1528986" y="2579772"/>
                  <a:pt x="1199092" y="2559869"/>
                  <a:pt x="951815" y="2557670"/>
                </a:cubicBezTo>
                <a:cubicBezTo>
                  <a:pt x="704538" y="2555471"/>
                  <a:pt x="379574" y="2582707"/>
                  <a:pt x="0" y="2557670"/>
                </a:cubicBezTo>
                <a:cubicBezTo>
                  <a:pt x="19620" y="2321642"/>
                  <a:pt x="17420" y="2132509"/>
                  <a:pt x="0" y="1969406"/>
                </a:cubicBezTo>
                <a:cubicBezTo>
                  <a:pt x="-17420" y="1806303"/>
                  <a:pt x="-7857" y="1512948"/>
                  <a:pt x="0" y="1381142"/>
                </a:cubicBezTo>
                <a:cubicBezTo>
                  <a:pt x="7857" y="1249336"/>
                  <a:pt x="-5597" y="1051186"/>
                  <a:pt x="0" y="818454"/>
                </a:cubicBezTo>
                <a:cubicBezTo>
                  <a:pt x="5597" y="585722"/>
                  <a:pt x="-7346" y="271149"/>
                  <a:pt x="0" y="0"/>
                </a:cubicBezTo>
                <a:close/>
              </a:path>
            </a:pathLst>
          </a:custGeom>
          <a:solidFill>
            <a:schemeClr val="bg1">
              <a:lumMod val="95000"/>
            </a:schemeClr>
          </a:solidFill>
          <a:ln>
            <a:solidFill>
              <a:srgbClr val="41AAC3"/>
            </a:solidFill>
            <a:extLst>
              <a:ext uri="{C807C97D-BFC1-408E-A445-0C87EB9F89A2}">
                <ask:lineSketchStyleProps xmlns:ask="http://schemas.microsoft.com/office/drawing/2018/sketchyshapes" sd="4000302496">
                  <ask:type>
                    <ask:lineSketchFreehand/>
                  </ask:type>
                </ask:lineSketchStyleProps>
              </a:ext>
            </a:extLst>
          </a:ln>
        </p:spPr>
        <p:txBody>
          <a:bodyPr>
            <a:normAutofit/>
          </a:bodyPr>
          <a:lstStyle/>
          <a:p>
            <a:pPr marL="185738" indent="0">
              <a:buNone/>
            </a:pPr>
            <a:endParaRPr lang="en-AU" b="1" dirty="0"/>
          </a:p>
        </p:txBody>
      </p:sp>
      <p:sp>
        <p:nvSpPr>
          <p:cNvPr id="4" name="Foliennummernplatzhalter 3">
            <a:extLst>
              <a:ext uri="{FF2B5EF4-FFF2-40B4-BE49-F238E27FC236}">
                <a16:creationId xmlns:a16="http://schemas.microsoft.com/office/drawing/2014/main" id="{A99EFA2D-5699-26EC-A68E-244F0FAD200C}"/>
              </a:ext>
            </a:extLst>
          </p:cNvPr>
          <p:cNvSpPr>
            <a:spLocks noGrp="1"/>
          </p:cNvSpPr>
          <p:nvPr>
            <p:ph type="sldNum" sz="quarter" idx="12"/>
          </p:nvPr>
        </p:nvSpPr>
        <p:spPr/>
        <p:txBody>
          <a:bodyPr/>
          <a:lstStyle/>
          <a:p>
            <a:r>
              <a:rPr lang="de-AT"/>
              <a:t>Folie </a:t>
            </a:r>
            <a:fld id="{4C23FFEC-42AF-4C5F-8FEB-D69D9B6A7C04}" type="slidenum">
              <a:rPr lang="de-AT" smtClean="0"/>
              <a:pPr/>
              <a:t>12</a:t>
            </a:fld>
            <a:endParaRPr lang="de-AT" dirty="0"/>
          </a:p>
        </p:txBody>
      </p:sp>
      <p:sp>
        <p:nvSpPr>
          <p:cNvPr id="12" name="Textfeld 11">
            <a:extLst>
              <a:ext uri="{FF2B5EF4-FFF2-40B4-BE49-F238E27FC236}">
                <a16:creationId xmlns:a16="http://schemas.microsoft.com/office/drawing/2014/main" id="{AF7EC2AE-06D1-F9BB-1439-B3296229223A}"/>
              </a:ext>
            </a:extLst>
          </p:cNvPr>
          <p:cNvSpPr txBox="1"/>
          <p:nvPr/>
        </p:nvSpPr>
        <p:spPr>
          <a:xfrm>
            <a:off x="363262" y="1616589"/>
            <a:ext cx="11115260" cy="584775"/>
          </a:xfrm>
          <a:prstGeom prst="rect">
            <a:avLst/>
          </a:prstGeom>
          <a:noFill/>
        </p:spPr>
        <p:txBody>
          <a:bodyPr wrap="square" rtlCol="0">
            <a:spAutoFit/>
          </a:bodyPr>
          <a:lstStyle/>
          <a:p>
            <a:r>
              <a:rPr lang="de-DE" sz="3200" b="1" dirty="0"/>
              <a:t>Wir haben uns auf folgenden Preis pro Liter Milch geeinigt: </a:t>
            </a:r>
          </a:p>
        </p:txBody>
      </p:sp>
      <p:pic>
        <p:nvPicPr>
          <p:cNvPr id="6" name="Picture 2" descr="Milch-Flasche-Vektor-Illustration. Stock-Clipart | Lizenzfreie | FreeImages">
            <a:extLst>
              <a:ext uri="{FF2B5EF4-FFF2-40B4-BE49-F238E27FC236}">
                <a16:creationId xmlns:a16="http://schemas.microsoft.com/office/drawing/2014/main" id="{A67DA07E-0B6A-326D-9E2B-7F6ACB2A7720}"/>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464470" y="3907801"/>
            <a:ext cx="1583507" cy="26672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39725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302CD3-DA14-38F9-4F76-70EBC784B23A}"/>
              </a:ext>
            </a:extLst>
          </p:cNvPr>
          <p:cNvSpPr>
            <a:spLocks noGrp="1"/>
          </p:cNvSpPr>
          <p:nvPr>
            <p:ph type="title"/>
          </p:nvPr>
        </p:nvSpPr>
        <p:spPr>
          <a:xfrm>
            <a:off x="369205" y="804196"/>
            <a:ext cx="10515600" cy="1009651"/>
          </a:xfrm>
        </p:spPr>
        <p:txBody>
          <a:bodyPr>
            <a:normAutofit/>
          </a:bodyPr>
          <a:lstStyle/>
          <a:p>
            <a:r>
              <a:rPr lang="de-AT" dirty="0">
                <a:latin typeface="+mn-lt"/>
              </a:rPr>
              <a:t>Einflussfaktoren auf den Preis</a:t>
            </a:r>
          </a:p>
        </p:txBody>
      </p:sp>
      <p:sp>
        <p:nvSpPr>
          <p:cNvPr id="5" name="Foliennummernplatzhalter 4">
            <a:extLst>
              <a:ext uri="{FF2B5EF4-FFF2-40B4-BE49-F238E27FC236}">
                <a16:creationId xmlns:a16="http://schemas.microsoft.com/office/drawing/2014/main" id="{5F33F151-E55A-2F41-5A59-2FDB82AFEBD7}"/>
              </a:ext>
            </a:extLst>
          </p:cNvPr>
          <p:cNvSpPr>
            <a:spLocks noGrp="1"/>
          </p:cNvSpPr>
          <p:nvPr>
            <p:ph type="sldNum" sz="quarter" idx="12"/>
          </p:nvPr>
        </p:nvSpPr>
        <p:spPr/>
        <p:txBody>
          <a:bodyPr/>
          <a:lstStyle/>
          <a:p>
            <a:fld id="{4C23FFEC-42AF-4C5F-8FEB-D69D9B6A7C04}" type="slidenum">
              <a:rPr lang="de-AT" smtClean="0"/>
              <a:t>13</a:t>
            </a:fld>
            <a:endParaRPr lang="de-AT" dirty="0"/>
          </a:p>
        </p:txBody>
      </p:sp>
      <p:sp>
        <p:nvSpPr>
          <p:cNvPr id="3" name="Rechteck: abgerundete Ecken 2">
            <a:extLst>
              <a:ext uri="{FF2B5EF4-FFF2-40B4-BE49-F238E27FC236}">
                <a16:creationId xmlns:a16="http://schemas.microsoft.com/office/drawing/2014/main" id="{9A2C01AE-B164-3140-C5D2-E6B58BA699C1}"/>
              </a:ext>
            </a:extLst>
          </p:cNvPr>
          <p:cNvSpPr/>
          <p:nvPr/>
        </p:nvSpPr>
        <p:spPr>
          <a:xfrm>
            <a:off x="769403" y="3983210"/>
            <a:ext cx="3237470" cy="675503"/>
          </a:xfrm>
          <a:prstGeom prst="roundRect">
            <a:avLst/>
          </a:prstGeom>
          <a:solidFill>
            <a:srgbClr val="CDE6E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AT" sz="1800" b="0" i="0" u="none" strike="noStrike" kern="1200" cap="none" spc="0" normalizeH="0" baseline="0" noProof="0" dirty="0">
                <a:ln>
                  <a:noFill/>
                </a:ln>
                <a:solidFill>
                  <a:prstClr val="black"/>
                </a:solidFill>
                <a:effectLst/>
                <a:uLnTx/>
                <a:uFillTx/>
                <a:ea typeface="Gadugi" panose="020B0502040204020203" pitchFamily="34" charset="0"/>
                <a:cs typeface="+mn-cs"/>
              </a:rPr>
              <a:t>Preise der Mitbewerber</a:t>
            </a:r>
          </a:p>
        </p:txBody>
      </p:sp>
      <p:pic>
        <p:nvPicPr>
          <p:cNvPr id="6" name="Grafik 5" descr="Einkaufskorb mit einfarbiger Füllung">
            <a:extLst>
              <a:ext uri="{FF2B5EF4-FFF2-40B4-BE49-F238E27FC236}">
                <a16:creationId xmlns:a16="http://schemas.microsoft.com/office/drawing/2014/main" id="{2B2CCB41-7D01-20CD-F55C-FDF2F86753B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782243" y="2741869"/>
            <a:ext cx="2302476" cy="2302476"/>
          </a:xfrm>
          <a:prstGeom prst="rect">
            <a:avLst/>
          </a:prstGeom>
        </p:spPr>
      </p:pic>
      <p:sp>
        <p:nvSpPr>
          <p:cNvPr id="8" name="Textfeld 7">
            <a:extLst>
              <a:ext uri="{FF2B5EF4-FFF2-40B4-BE49-F238E27FC236}">
                <a16:creationId xmlns:a16="http://schemas.microsoft.com/office/drawing/2014/main" id="{D4A459A5-023F-7A28-F999-2635049D2F2F}"/>
              </a:ext>
            </a:extLst>
          </p:cNvPr>
          <p:cNvSpPr txBox="1"/>
          <p:nvPr/>
        </p:nvSpPr>
        <p:spPr>
          <a:xfrm>
            <a:off x="4269438" y="4700585"/>
            <a:ext cx="3328086"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AT" sz="3600" b="1" i="0" u="none" strike="noStrike" kern="1200" cap="none" spc="0" normalizeH="0" baseline="0" noProof="0" dirty="0">
                <a:ln>
                  <a:noFill/>
                </a:ln>
                <a:solidFill>
                  <a:prstClr val="black"/>
                </a:solidFill>
                <a:effectLst/>
                <a:uLnTx/>
                <a:uFillTx/>
                <a:ea typeface="Gadugi" panose="020B0502040204020203" pitchFamily="34" charset="0"/>
                <a:cs typeface="+mn-cs"/>
              </a:rPr>
              <a:t>Preis</a:t>
            </a:r>
            <a:endParaRPr kumimoji="0" lang="de-AT" sz="1800" b="1" i="0" u="none" strike="noStrike" kern="1200" cap="none" spc="0" normalizeH="0" baseline="0" noProof="0" dirty="0">
              <a:ln>
                <a:noFill/>
              </a:ln>
              <a:solidFill>
                <a:prstClr val="black"/>
              </a:solidFill>
              <a:effectLst/>
              <a:uLnTx/>
              <a:uFillTx/>
              <a:ea typeface="Gadugi" panose="020B0502040204020203" pitchFamily="34" charset="0"/>
              <a:cs typeface="+mn-cs"/>
            </a:endParaRPr>
          </a:p>
        </p:txBody>
      </p:sp>
      <p:sp>
        <p:nvSpPr>
          <p:cNvPr id="10" name="Rechteck: abgerundete Ecken 9">
            <a:extLst>
              <a:ext uri="{FF2B5EF4-FFF2-40B4-BE49-F238E27FC236}">
                <a16:creationId xmlns:a16="http://schemas.microsoft.com/office/drawing/2014/main" id="{0D708439-C7EF-BC3B-F00D-C1B504565631}"/>
              </a:ext>
            </a:extLst>
          </p:cNvPr>
          <p:cNvSpPr/>
          <p:nvPr/>
        </p:nvSpPr>
        <p:spPr>
          <a:xfrm>
            <a:off x="768359" y="2335972"/>
            <a:ext cx="3237470" cy="675503"/>
          </a:xfrm>
          <a:prstGeom prst="roundRect">
            <a:avLst/>
          </a:prstGeom>
          <a:solidFill>
            <a:srgbClr val="CDE6E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AT" sz="1800" b="0" i="0" u="none" strike="noStrike" kern="1200" cap="none" spc="0" normalizeH="0" baseline="0" noProof="0" dirty="0">
                <a:ln>
                  <a:noFill/>
                </a:ln>
                <a:solidFill>
                  <a:prstClr val="black"/>
                </a:solidFill>
                <a:effectLst/>
                <a:uLnTx/>
                <a:uFillTx/>
                <a:ea typeface="Gadugi" panose="020B0502040204020203" pitchFamily="34" charset="0"/>
                <a:cs typeface="+mn-cs"/>
              </a:rPr>
              <a:t>Produktionskosten </a:t>
            </a:r>
          </a:p>
        </p:txBody>
      </p:sp>
      <p:pic>
        <p:nvPicPr>
          <p:cNvPr id="12" name="Grafik 11" descr="Inventar mit einfarbiger Füllung">
            <a:extLst>
              <a:ext uri="{FF2B5EF4-FFF2-40B4-BE49-F238E27FC236}">
                <a16:creationId xmlns:a16="http://schemas.microsoft.com/office/drawing/2014/main" id="{142CC279-9251-9606-EB31-203DB657B02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63092" y="2369015"/>
            <a:ext cx="457200" cy="457200"/>
          </a:xfrm>
          <a:prstGeom prst="rect">
            <a:avLst/>
          </a:prstGeom>
        </p:spPr>
      </p:pic>
      <p:sp>
        <p:nvSpPr>
          <p:cNvPr id="13" name="Rechteck: abgerundete Ecken 12">
            <a:extLst>
              <a:ext uri="{FF2B5EF4-FFF2-40B4-BE49-F238E27FC236}">
                <a16:creationId xmlns:a16="http://schemas.microsoft.com/office/drawing/2014/main" id="{B5B6D504-8C81-2B3D-CE6F-C2DB43F228D4}"/>
              </a:ext>
            </a:extLst>
          </p:cNvPr>
          <p:cNvSpPr/>
          <p:nvPr/>
        </p:nvSpPr>
        <p:spPr>
          <a:xfrm>
            <a:off x="796063" y="3171023"/>
            <a:ext cx="3237470" cy="675503"/>
          </a:xfrm>
          <a:prstGeom prst="roundRect">
            <a:avLst/>
          </a:prstGeom>
          <a:solidFill>
            <a:srgbClr val="CDE6E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AT" sz="1800" b="0" i="0" u="none" strike="noStrike" kern="1200" cap="none" spc="0" normalizeH="0" baseline="0" noProof="0" dirty="0">
                <a:ln>
                  <a:noFill/>
                </a:ln>
                <a:solidFill>
                  <a:prstClr val="black"/>
                </a:solidFill>
                <a:effectLst/>
                <a:uLnTx/>
                <a:uFillTx/>
                <a:ea typeface="Gadugi" panose="020B0502040204020203" pitchFamily="34" charset="0"/>
                <a:cs typeface="+mn-cs"/>
              </a:rPr>
              <a:t>Gewinn</a:t>
            </a:r>
          </a:p>
        </p:txBody>
      </p:sp>
      <p:pic>
        <p:nvPicPr>
          <p:cNvPr id="14" name="Grafik 13" descr="Münzen mit einfarbiger Füllung">
            <a:extLst>
              <a:ext uri="{FF2B5EF4-FFF2-40B4-BE49-F238E27FC236}">
                <a16:creationId xmlns:a16="http://schemas.microsoft.com/office/drawing/2014/main" id="{82A2B530-AD8D-4094-5C81-6CC112FDED0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90796" y="3233050"/>
            <a:ext cx="457200" cy="457200"/>
          </a:xfrm>
          <a:prstGeom prst="rect">
            <a:avLst/>
          </a:prstGeom>
        </p:spPr>
      </p:pic>
      <p:pic>
        <p:nvPicPr>
          <p:cNvPr id="15" name="Grafik 14" descr="Menüband mit einfarbiger Füllung">
            <a:extLst>
              <a:ext uri="{FF2B5EF4-FFF2-40B4-BE49-F238E27FC236}">
                <a16:creationId xmlns:a16="http://schemas.microsoft.com/office/drawing/2014/main" id="{29E32A36-FE82-B34E-0606-B619CB9E886D}"/>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810593" y="4108909"/>
            <a:ext cx="457200" cy="457200"/>
          </a:xfrm>
          <a:prstGeom prst="rect">
            <a:avLst/>
          </a:prstGeom>
        </p:spPr>
      </p:pic>
      <p:sp>
        <p:nvSpPr>
          <p:cNvPr id="16" name="Rechteck: abgerundete Ecken 15">
            <a:extLst>
              <a:ext uri="{FF2B5EF4-FFF2-40B4-BE49-F238E27FC236}">
                <a16:creationId xmlns:a16="http://schemas.microsoft.com/office/drawing/2014/main" id="{61681E50-5F62-5689-41BC-9552FFFAA19C}"/>
              </a:ext>
            </a:extLst>
          </p:cNvPr>
          <p:cNvSpPr/>
          <p:nvPr/>
        </p:nvSpPr>
        <p:spPr>
          <a:xfrm>
            <a:off x="768359" y="4788887"/>
            <a:ext cx="3237470" cy="675503"/>
          </a:xfrm>
          <a:prstGeom prst="roundRect">
            <a:avLst/>
          </a:prstGeom>
          <a:solidFill>
            <a:srgbClr val="CDE6E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AT" sz="1800" b="0" i="0" u="none" strike="noStrike" kern="1200" cap="none" spc="0" normalizeH="0" baseline="0" noProof="0" dirty="0">
                <a:ln>
                  <a:noFill/>
                </a:ln>
                <a:solidFill>
                  <a:prstClr val="black"/>
                </a:solidFill>
                <a:effectLst/>
                <a:uLnTx/>
                <a:uFillTx/>
                <a:ea typeface="Gadugi" panose="020B0502040204020203" pitchFamily="34" charset="0"/>
                <a:cs typeface="+mn-cs"/>
              </a:rPr>
              <a:t>Technologie</a:t>
            </a:r>
          </a:p>
        </p:txBody>
      </p:sp>
      <p:pic>
        <p:nvPicPr>
          <p:cNvPr id="17" name="Grafik 16" descr="Roboterhand mit einfarbiger Füllung">
            <a:extLst>
              <a:ext uri="{FF2B5EF4-FFF2-40B4-BE49-F238E27FC236}">
                <a16:creationId xmlns:a16="http://schemas.microsoft.com/office/drawing/2014/main" id="{413E2698-6DEC-B27F-3078-656C481C44D3}"/>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838478" y="4799163"/>
            <a:ext cx="556054" cy="556054"/>
          </a:xfrm>
          <a:prstGeom prst="rect">
            <a:avLst/>
          </a:prstGeom>
        </p:spPr>
      </p:pic>
      <p:sp>
        <p:nvSpPr>
          <p:cNvPr id="18" name="Textfeld 17">
            <a:extLst>
              <a:ext uri="{FF2B5EF4-FFF2-40B4-BE49-F238E27FC236}">
                <a16:creationId xmlns:a16="http://schemas.microsoft.com/office/drawing/2014/main" id="{03141446-54D3-153E-F2D1-A22B7ED4E572}"/>
              </a:ext>
            </a:extLst>
          </p:cNvPr>
          <p:cNvSpPr txBox="1"/>
          <p:nvPr/>
        </p:nvSpPr>
        <p:spPr>
          <a:xfrm>
            <a:off x="469919" y="1705312"/>
            <a:ext cx="3784724"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AT" sz="2800" b="1" i="0" u="none" strike="noStrike" kern="1200" cap="none" spc="0" normalizeH="0" baseline="0" noProof="0" dirty="0">
                <a:ln>
                  <a:noFill/>
                </a:ln>
                <a:solidFill>
                  <a:srgbClr val="CDE6E3"/>
                </a:solidFill>
                <a:effectLst/>
                <a:uLnTx/>
                <a:uFillTx/>
                <a:ea typeface="Gadugi" panose="020B0502040204020203" pitchFamily="34" charset="0"/>
                <a:cs typeface="+mn-cs"/>
              </a:rPr>
              <a:t>Angebot</a:t>
            </a:r>
          </a:p>
        </p:txBody>
      </p:sp>
      <p:sp>
        <p:nvSpPr>
          <p:cNvPr id="19" name="Textfeld 18">
            <a:extLst>
              <a:ext uri="{FF2B5EF4-FFF2-40B4-BE49-F238E27FC236}">
                <a16:creationId xmlns:a16="http://schemas.microsoft.com/office/drawing/2014/main" id="{FE15C4E0-2771-2844-8A6E-C4A3E869C854}"/>
              </a:ext>
            </a:extLst>
          </p:cNvPr>
          <p:cNvSpPr txBox="1"/>
          <p:nvPr/>
        </p:nvSpPr>
        <p:spPr>
          <a:xfrm>
            <a:off x="7696940" y="1552237"/>
            <a:ext cx="3784724"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AT" sz="2800" b="1" i="0" u="none" strike="noStrike" kern="1200" cap="none" spc="0" normalizeH="0" baseline="0" noProof="0" dirty="0">
                <a:ln>
                  <a:noFill/>
                </a:ln>
                <a:solidFill>
                  <a:srgbClr val="1096B6"/>
                </a:solidFill>
                <a:effectLst/>
                <a:uLnTx/>
                <a:uFillTx/>
                <a:ea typeface="Gadugi" panose="020B0502040204020203" pitchFamily="34" charset="0"/>
                <a:cs typeface="+mn-cs"/>
              </a:rPr>
              <a:t>Nachfrage</a:t>
            </a:r>
          </a:p>
        </p:txBody>
      </p:sp>
      <p:sp>
        <p:nvSpPr>
          <p:cNvPr id="20" name="Rechteck: abgerundete Ecken 19">
            <a:extLst>
              <a:ext uri="{FF2B5EF4-FFF2-40B4-BE49-F238E27FC236}">
                <a16:creationId xmlns:a16="http://schemas.microsoft.com/office/drawing/2014/main" id="{1812224C-0382-6BCF-0898-ED3F0AF1F2BC}"/>
              </a:ext>
            </a:extLst>
          </p:cNvPr>
          <p:cNvSpPr/>
          <p:nvPr/>
        </p:nvSpPr>
        <p:spPr>
          <a:xfrm>
            <a:off x="7970567" y="2227246"/>
            <a:ext cx="3237470" cy="675503"/>
          </a:xfrm>
          <a:prstGeom prst="roundRect">
            <a:avLst/>
          </a:prstGeom>
          <a:solidFill>
            <a:srgbClr val="1096B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AT" sz="1800" b="0" i="0" u="none" strike="noStrike" kern="1200" cap="none" spc="0" normalizeH="0" baseline="0" noProof="0" dirty="0">
                <a:ln>
                  <a:noFill/>
                </a:ln>
                <a:solidFill>
                  <a:prstClr val="black"/>
                </a:solidFill>
                <a:effectLst/>
                <a:uLnTx/>
                <a:uFillTx/>
                <a:ea typeface="Gadugi" panose="020B0502040204020203" pitchFamily="34" charset="0"/>
                <a:cs typeface="+mn-cs"/>
              </a:rPr>
              <a:t>Einkommen</a:t>
            </a:r>
          </a:p>
        </p:txBody>
      </p:sp>
      <p:sp>
        <p:nvSpPr>
          <p:cNvPr id="21" name="Rechteck: abgerundete Ecken 20">
            <a:extLst>
              <a:ext uri="{FF2B5EF4-FFF2-40B4-BE49-F238E27FC236}">
                <a16:creationId xmlns:a16="http://schemas.microsoft.com/office/drawing/2014/main" id="{CB3E2F64-DE42-2E51-6655-BD1C0AD237B3}"/>
              </a:ext>
            </a:extLst>
          </p:cNvPr>
          <p:cNvSpPr/>
          <p:nvPr/>
        </p:nvSpPr>
        <p:spPr>
          <a:xfrm>
            <a:off x="7970567" y="3178474"/>
            <a:ext cx="3237470" cy="675503"/>
          </a:xfrm>
          <a:prstGeom prst="roundRect">
            <a:avLst/>
          </a:prstGeom>
          <a:solidFill>
            <a:srgbClr val="1096B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AT" sz="1800" b="0" i="0" u="none" strike="noStrike" kern="1200" cap="none" spc="0" normalizeH="0" baseline="0" noProof="0" dirty="0">
                <a:ln>
                  <a:noFill/>
                </a:ln>
                <a:solidFill>
                  <a:prstClr val="black"/>
                </a:solidFill>
                <a:effectLst/>
                <a:uLnTx/>
                <a:uFillTx/>
                <a:ea typeface="Gadugi" panose="020B0502040204020203" pitchFamily="34" charset="0"/>
                <a:cs typeface="+mn-cs"/>
              </a:rPr>
              <a:t>Wert des Produktes</a:t>
            </a:r>
          </a:p>
        </p:txBody>
      </p:sp>
      <p:sp>
        <p:nvSpPr>
          <p:cNvPr id="22" name="Rechteck: abgerundete Ecken 21">
            <a:extLst>
              <a:ext uri="{FF2B5EF4-FFF2-40B4-BE49-F238E27FC236}">
                <a16:creationId xmlns:a16="http://schemas.microsoft.com/office/drawing/2014/main" id="{084BA319-B633-D189-06FD-84BED20A1A43}"/>
              </a:ext>
            </a:extLst>
          </p:cNvPr>
          <p:cNvSpPr/>
          <p:nvPr/>
        </p:nvSpPr>
        <p:spPr>
          <a:xfrm>
            <a:off x="7970567" y="4129702"/>
            <a:ext cx="3237470" cy="675503"/>
          </a:xfrm>
          <a:prstGeom prst="roundRect">
            <a:avLst/>
          </a:prstGeom>
          <a:solidFill>
            <a:srgbClr val="1096B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80975" marR="0" lvl="0" indent="0" algn="ctr" defTabSz="914400" rtl="0" eaLnBrk="1" fontAlgn="auto" latinLnBrk="0" hangingPunct="1">
              <a:lnSpc>
                <a:spcPct val="100000"/>
              </a:lnSpc>
              <a:spcBef>
                <a:spcPts val="0"/>
              </a:spcBef>
              <a:spcAft>
                <a:spcPts val="0"/>
              </a:spcAft>
              <a:buClrTx/>
              <a:buSzTx/>
              <a:buFontTx/>
              <a:buNone/>
              <a:tabLst/>
              <a:defRPr/>
            </a:pPr>
            <a:r>
              <a:rPr kumimoji="0" lang="de-AT" sz="1800" b="0" i="0" u="none" strike="noStrike" kern="1200" cap="none" spc="0" normalizeH="0" baseline="0" noProof="0" dirty="0">
                <a:ln>
                  <a:noFill/>
                </a:ln>
                <a:solidFill>
                  <a:prstClr val="black"/>
                </a:solidFill>
                <a:effectLst/>
                <a:uLnTx/>
                <a:uFillTx/>
                <a:ea typeface="Gadugi" panose="020B0502040204020203" pitchFamily="34" charset="0"/>
                <a:cs typeface="+mn-cs"/>
              </a:rPr>
              <a:t>Bedarf nach dem Produkt</a:t>
            </a:r>
          </a:p>
        </p:txBody>
      </p:sp>
      <p:pic>
        <p:nvPicPr>
          <p:cNvPr id="23" name="Grafik 22" descr="Einkaufstasche mit einfarbiger Füllung">
            <a:extLst>
              <a:ext uri="{FF2B5EF4-FFF2-40B4-BE49-F238E27FC236}">
                <a16:creationId xmlns:a16="http://schemas.microsoft.com/office/drawing/2014/main" id="{3F963B20-2F2F-A159-556A-221A332E81B8}"/>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7981004" y="3268749"/>
            <a:ext cx="494951" cy="494951"/>
          </a:xfrm>
          <a:prstGeom prst="rect">
            <a:avLst/>
          </a:prstGeom>
        </p:spPr>
      </p:pic>
      <p:pic>
        <p:nvPicPr>
          <p:cNvPr id="24" name="Grafik 23" descr="Warenkorb mit einfarbiger Füllung">
            <a:extLst>
              <a:ext uri="{FF2B5EF4-FFF2-40B4-BE49-F238E27FC236}">
                <a16:creationId xmlns:a16="http://schemas.microsoft.com/office/drawing/2014/main" id="{E1F1440A-39E2-4390-72AE-46D0CFA52E54}"/>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8051569" y="4320962"/>
            <a:ext cx="326563" cy="326563"/>
          </a:xfrm>
          <a:prstGeom prst="rect">
            <a:avLst/>
          </a:prstGeom>
        </p:spPr>
      </p:pic>
      <p:pic>
        <p:nvPicPr>
          <p:cNvPr id="25" name="Grafik 24" descr="Geld mit einfarbiger Füllung">
            <a:extLst>
              <a:ext uri="{FF2B5EF4-FFF2-40B4-BE49-F238E27FC236}">
                <a16:creationId xmlns:a16="http://schemas.microsoft.com/office/drawing/2014/main" id="{AAC20C23-542E-599A-B56B-7EB85B56A0D7}"/>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8051569" y="2335972"/>
            <a:ext cx="424386" cy="424386"/>
          </a:xfrm>
          <a:prstGeom prst="rect">
            <a:avLst/>
          </a:prstGeom>
        </p:spPr>
      </p:pic>
      <p:sp>
        <p:nvSpPr>
          <p:cNvPr id="4" name="Rechteck: abgerundete Ecken 3">
            <a:extLst>
              <a:ext uri="{FF2B5EF4-FFF2-40B4-BE49-F238E27FC236}">
                <a16:creationId xmlns:a16="http://schemas.microsoft.com/office/drawing/2014/main" id="{C65ADA27-DF63-D23B-FAFA-71889E00E918}"/>
              </a:ext>
            </a:extLst>
          </p:cNvPr>
          <p:cNvSpPr/>
          <p:nvPr/>
        </p:nvSpPr>
        <p:spPr>
          <a:xfrm>
            <a:off x="768359" y="5630448"/>
            <a:ext cx="3237470" cy="675503"/>
          </a:xfrm>
          <a:prstGeom prst="roundRect">
            <a:avLst/>
          </a:prstGeom>
          <a:solidFill>
            <a:srgbClr val="CDE6E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AT" sz="1800" b="0" i="0" u="none" strike="noStrike" kern="1200" cap="none" spc="0" normalizeH="0" baseline="0" noProof="0" dirty="0">
                <a:ln>
                  <a:noFill/>
                </a:ln>
                <a:solidFill>
                  <a:prstClr val="black"/>
                </a:solidFill>
                <a:effectLst/>
                <a:uLnTx/>
                <a:uFillTx/>
                <a:ea typeface="Gadugi" panose="020B0502040204020203" pitchFamily="34" charset="0"/>
                <a:cs typeface="+mn-cs"/>
              </a:rPr>
              <a:t>Marktmacht</a:t>
            </a:r>
          </a:p>
        </p:txBody>
      </p:sp>
      <p:pic>
        <p:nvPicPr>
          <p:cNvPr id="11" name="Grafik 10" descr="Wettbewerb mit einfarbiger Füllung">
            <a:extLst>
              <a:ext uri="{FF2B5EF4-FFF2-40B4-BE49-F238E27FC236}">
                <a16:creationId xmlns:a16="http://schemas.microsoft.com/office/drawing/2014/main" id="{AE263B02-6D63-A654-EF35-D7F8DC7353FB}"/>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890796" y="5674295"/>
            <a:ext cx="667407" cy="667407"/>
          </a:xfrm>
          <a:prstGeom prst="rect">
            <a:avLst/>
          </a:prstGeom>
        </p:spPr>
      </p:pic>
      <p:sp>
        <p:nvSpPr>
          <p:cNvPr id="26" name="Rechteck 25">
            <a:extLst>
              <a:ext uri="{FF2B5EF4-FFF2-40B4-BE49-F238E27FC236}">
                <a16:creationId xmlns:a16="http://schemas.microsoft.com/office/drawing/2014/main" id="{BEC29736-3DF1-8984-189C-D6EB7C4D7B83}"/>
              </a:ext>
            </a:extLst>
          </p:cNvPr>
          <p:cNvSpPr/>
          <p:nvPr/>
        </p:nvSpPr>
        <p:spPr>
          <a:xfrm rot="21313183">
            <a:off x="7437308" y="4877413"/>
            <a:ext cx="4303986" cy="1441889"/>
          </a:xfrm>
          <a:custGeom>
            <a:avLst/>
            <a:gdLst>
              <a:gd name="connsiteX0" fmla="*/ 0 w 4303986"/>
              <a:gd name="connsiteY0" fmla="*/ 0 h 1441889"/>
              <a:gd name="connsiteX1" fmla="*/ 581038 w 4303986"/>
              <a:gd name="connsiteY1" fmla="*/ 0 h 1441889"/>
              <a:gd name="connsiteX2" fmla="*/ 989917 w 4303986"/>
              <a:gd name="connsiteY2" fmla="*/ 0 h 1441889"/>
              <a:gd name="connsiteX3" fmla="*/ 1570955 w 4303986"/>
              <a:gd name="connsiteY3" fmla="*/ 0 h 1441889"/>
              <a:gd name="connsiteX4" fmla="*/ 2108953 w 4303986"/>
              <a:gd name="connsiteY4" fmla="*/ 0 h 1441889"/>
              <a:gd name="connsiteX5" fmla="*/ 2733031 w 4303986"/>
              <a:gd name="connsiteY5" fmla="*/ 0 h 1441889"/>
              <a:gd name="connsiteX6" fmla="*/ 3357109 w 4303986"/>
              <a:gd name="connsiteY6" fmla="*/ 0 h 1441889"/>
              <a:gd name="connsiteX7" fmla="*/ 4303986 w 4303986"/>
              <a:gd name="connsiteY7" fmla="*/ 0 h 1441889"/>
              <a:gd name="connsiteX8" fmla="*/ 4303986 w 4303986"/>
              <a:gd name="connsiteY8" fmla="*/ 466211 h 1441889"/>
              <a:gd name="connsiteX9" fmla="*/ 4303986 w 4303986"/>
              <a:gd name="connsiteY9" fmla="*/ 961259 h 1441889"/>
              <a:gd name="connsiteX10" fmla="*/ 4303986 w 4303986"/>
              <a:gd name="connsiteY10" fmla="*/ 1441889 h 1441889"/>
              <a:gd name="connsiteX11" fmla="*/ 3679908 w 4303986"/>
              <a:gd name="connsiteY11" fmla="*/ 1441889 h 1441889"/>
              <a:gd name="connsiteX12" fmla="*/ 3184950 w 4303986"/>
              <a:gd name="connsiteY12" fmla="*/ 1441889 h 1441889"/>
              <a:gd name="connsiteX13" fmla="*/ 2733031 w 4303986"/>
              <a:gd name="connsiteY13" fmla="*/ 1441889 h 1441889"/>
              <a:gd name="connsiteX14" fmla="*/ 2238073 w 4303986"/>
              <a:gd name="connsiteY14" fmla="*/ 1441889 h 1441889"/>
              <a:gd name="connsiteX15" fmla="*/ 1786154 w 4303986"/>
              <a:gd name="connsiteY15" fmla="*/ 1441889 h 1441889"/>
              <a:gd name="connsiteX16" fmla="*/ 1377276 w 4303986"/>
              <a:gd name="connsiteY16" fmla="*/ 1441889 h 1441889"/>
              <a:gd name="connsiteX17" fmla="*/ 882317 w 4303986"/>
              <a:gd name="connsiteY17" fmla="*/ 1441889 h 1441889"/>
              <a:gd name="connsiteX18" fmla="*/ 0 w 4303986"/>
              <a:gd name="connsiteY18" fmla="*/ 1441889 h 1441889"/>
              <a:gd name="connsiteX19" fmla="*/ 0 w 4303986"/>
              <a:gd name="connsiteY19" fmla="*/ 932422 h 1441889"/>
              <a:gd name="connsiteX20" fmla="*/ 0 w 4303986"/>
              <a:gd name="connsiteY20" fmla="*/ 451792 h 1441889"/>
              <a:gd name="connsiteX21" fmla="*/ 0 w 4303986"/>
              <a:gd name="connsiteY21" fmla="*/ 0 h 1441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03986" h="1441889" fill="none" extrusionOk="0">
                <a:moveTo>
                  <a:pt x="0" y="0"/>
                </a:moveTo>
                <a:cubicBezTo>
                  <a:pt x="265180" y="-37284"/>
                  <a:pt x="411061" y="408"/>
                  <a:pt x="581038" y="0"/>
                </a:cubicBezTo>
                <a:cubicBezTo>
                  <a:pt x="751015" y="-408"/>
                  <a:pt x="897943" y="31828"/>
                  <a:pt x="989917" y="0"/>
                </a:cubicBezTo>
                <a:cubicBezTo>
                  <a:pt x="1081891" y="-31828"/>
                  <a:pt x="1318780" y="54353"/>
                  <a:pt x="1570955" y="0"/>
                </a:cubicBezTo>
                <a:cubicBezTo>
                  <a:pt x="1823130" y="-54353"/>
                  <a:pt x="1859847" y="61498"/>
                  <a:pt x="2108953" y="0"/>
                </a:cubicBezTo>
                <a:cubicBezTo>
                  <a:pt x="2358059" y="-61498"/>
                  <a:pt x="2566803" y="66468"/>
                  <a:pt x="2733031" y="0"/>
                </a:cubicBezTo>
                <a:cubicBezTo>
                  <a:pt x="2899259" y="-66468"/>
                  <a:pt x="3157095" y="66934"/>
                  <a:pt x="3357109" y="0"/>
                </a:cubicBezTo>
                <a:cubicBezTo>
                  <a:pt x="3557123" y="-66934"/>
                  <a:pt x="4037470" y="50163"/>
                  <a:pt x="4303986" y="0"/>
                </a:cubicBezTo>
                <a:cubicBezTo>
                  <a:pt x="4334279" y="231788"/>
                  <a:pt x="4270915" y="369895"/>
                  <a:pt x="4303986" y="466211"/>
                </a:cubicBezTo>
                <a:cubicBezTo>
                  <a:pt x="4337057" y="562527"/>
                  <a:pt x="4298808" y="755724"/>
                  <a:pt x="4303986" y="961259"/>
                </a:cubicBezTo>
                <a:cubicBezTo>
                  <a:pt x="4309164" y="1166794"/>
                  <a:pt x="4246754" y="1343684"/>
                  <a:pt x="4303986" y="1441889"/>
                </a:cubicBezTo>
                <a:cubicBezTo>
                  <a:pt x="4075412" y="1488957"/>
                  <a:pt x="3898354" y="1436554"/>
                  <a:pt x="3679908" y="1441889"/>
                </a:cubicBezTo>
                <a:cubicBezTo>
                  <a:pt x="3461462" y="1447224"/>
                  <a:pt x="3362064" y="1396060"/>
                  <a:pt x="3184950" y="1441889"/>
                </a:cubicBezTo>
                <a:cubicBezTo>
                  <a:pt x="3007836" y="1487718"/>
                  <a:pt x="2879637" y="1387971"/>
                  <a:pt x="2733031" y="1441889"/>
                </a:cubicBezTo>
                <a:cubicBezTo>
                  <a:pt x="2586425" y="1495807"/>
                  <a:pt x="2391231" y="1411116"/>
                  <a:pt x="2238073" y="1441889"/>
                </a:cubicBezTo>
                <a:cubicBezTo>
                  <a:pt x="2084915" y="1472662"/>
                  <a:pt x="1986711" y="1405641"/>
                  <a:pt x="1786154" y="1441889"/>
                </a:cubicBezTo>
                <a:cubicBezTo>
                  <a:pt x="1585597" y="1478137"/>
                  <a:pt x="1465506" y="1430153"/>
                  <a:pt x="1377276" y="1441889"/>
                </a:cubicBezTo>
                <a:cubicBezTo>
                  <a:pt x="1289046" y="1453625"/>
                  <a:pt x="1127020" y="1425383"/>
                  <a:pt x="882317" y="1441889"/>
                </a:cubicBezTo>
                <a:cubicBezTo>
                  <a:pt x="637614" y="1458395"/>
                  <a:pt x="338823" y="1416131"/>
                  <a:pt x="0" y="1441889"/>
                </a:cubicBezTo>
                <a:cubicBezTo>
                  <a:pt x="-10364" y="1246142"/>
                  <a:pt x="23260" y="1185908"/>
                  <a:pt x="0" y="932422"/>
                </a:cubicBezTo>
                <a:cubicBezTo>
                  <a:pt x="-23260" y="678936"/>
                  <a:pt x="24051" y="585686"/>
                  <a:pt x="0" y="451792"/>
                </a:cubicBezTo>
                <a:cubicBezTo>
                  <a:pt x="-24051" y="317898"/>
                  <a:pt x="6541" y="97729"/>
                  <a:pt x="0" y="0"/>
                </a:cubicBezTo>
                <a:close/>
              </a:path>
              <a:path w="4303986" h="1441889" stroke="0" extrusionOk="0">
                <a:moveTo>
                  <a:pt x="0" y="0"/>
                </a:moveTo>
                <a:cubicBezTo>
                  <a:pt x="285041" y="-17865"/>
                  <a:pt x="433823" y="9614"/>
                  <a:pt x="624078" y="0"/>
                </a:cubicBezTo>
                <a:cubicBezTo>
                  <a:pt x="814333" y="-9614"/>
                  <a:pt x="985243" y="62797"/>
                  <a:pt x="1248156" y="0"/>
                </a:cubicBezTo>
                <a:cubicBezTo>
                  <a:pt x="1511069" y="-62797"/>
                  <a:pt x="1624510" y="46973"/>
                  <a:pt x="1829194" y="0"/>
                </a:cubicBezTo>
                <a:cubicBezTo>
                  <a:pt x="2033878" y="-46973"/>
                  <a:pt x="2110455" y="51925"/>
                  <a:pt x="2367192" y="0"/>
                </a:cubicBezTo>
                <a:cubicBezTo>
                  <a:pt x="2623929" y="-51925"/>
                  <a:pt x="2654673" y="33417"/>
                  <a:pt x="2862151" y="0"/>
                </a:cubicBezTo>
                <a:cubicBezTo>
                  <a:pt x="3069629" y="-33417"/>
                  <a:pt x="3215477" y="47224"/>
                  <a:pt x="3357109" y="0"/>
                </a:cubicBezTo>
                <a:cubicBezTo>
                  <a:pt x="3498741" y="-47224"/>
                  <a:pt x="4031918" y="27108"/>
                  <a:pt x="4303986" y="0"/>
                </a:cubicBezTo>
                <a:cubicBezTo>
                  <a:pt x="4341360" y="178399"/>
                  <a:pt x="4253275" y="335181"/>
                  <a:pt x="4303986" y="451792"/>
                </a:cubicBezTo>
                <a:cubicBezTo>
                  <a:pt x="4354697" y="568403"/>
                  <a:pt x="4244818" y="826012"/>
                  <a:pt x="4303986" y="961259"/>
                </a:cubicBezTo>
                <a:cubicBezTo>
                  <a:pt x="4363154" y="1096506"/>
                  <a:pt x="4266005" y="1330932"/>
                  <a:pt x="4303986" y="1441889"/>
                </a:cubicBezTo>
                <a:cubicBezTo>
                  <a:pt x="4080909" y="1478216"/>
                  <a:pt x="4034300" y="1403939"/>
                  <a:pt x="3852067" y="1441889"/>
                </a:cubicBezTo>
                <a:cubicBezTo>
                  <a:pt x="3669834" y="1479839"/>
                  <a:pt x="3450803" y="1404456"/>
                  <a:pt x="3314069" y="1441889"/>
                </a:cubicBezTo>
                <a:cubicBezTo>
                  <a:pt x="3177335" y="1479322"/>
                  <a:pt x="3011582" y="1403865"/>
                  <a:pt x="2819111" y="1441889"/>
                </a:cubicBezTo>
                <a:cubicBezTo>
                  <a:pt x="2626640" y="1479913"/>
                  <a:pt x="2583060" y="1397073"/>
                  <a:pt x="2410232" y="1441889"/>
                </a:cubicBezTo>
                <a:cubicBezTo>
                  <a:pt x="2237404" y="1486705"/>
                  <a:pt x="2169777" y="1403371"/>
                  <a:pt x="1958314" y="1441889"/>
                </a:cubicBezTo>
                <a:cubicBezTo>
                  <a:pt x="1746851" y="1480407"/>
                  <a:pt x="1669666" y="1399378"/>
                  <a:pt x="1506395" y="1441889"/>
                </a:cubicBezTo>
                <a:cubicBezTo>
                  <a:pt x="1343124" y="1484400"/>
                  <a:pt x="1155209" y="1408770"/>
                  <a:pt x="1054477" y="1441889"/>
                </a:cubicBezTo>
                <a:cubicBezTo>
                  <a:pt x="953745" y="1475008"/>
                  <a:pt x="774296" y="1416488"/>
                  <a:pt x="645598" y="1441889"/>
                </a:cubicBezTo>
                <a:cubicBezTo>
                  <a:pt x="516900" y="1467290"/>
                  <a:pt x="231274" y="1414060"/>
                  <a:pt x="0" y="1441889"/>
                </a:cubicBezTo>
                <a:cubicBezTo>
                  <a:pt x="-31480" y="1289066"/>
                  <a:pt x="9029" y="1164512"/>
                  <a:pt x="0" y="975678"/>
                </a:cubicBezTo>
                <a:cubicBezTo>
                  <a:pt x="-9029" y="786844"/>
                  <a:pt x="48851" y="714347"/>
                  <a:pt x="0" y="538305"/>
                </a:cubicBezTo>
                <a:cubicBezTo>
                  <a:pt x="-48851" y="362263"/>
                  <a:pt x="15888" y="180879"/>
                  <a:pt x="0" y="0"/>
                </a:cubicBezTo>
                <a:close/>
              </a:path>
            </a:pathLst>
          </a:custGeom>
          <a:solidFill>
            <a:schemeClr val="bg1">
              <a:lumMod val="85000"/>
            </a:schemeClr>
          </a:solidFill>
          <a:ln>
            <a:solidFill>
              <a:srgbClr val="41AAC3"/>
            </a:solidFill>
            <a:extLst>
              <a:ext uri="{C807C97D-BFC1-408E-A445-0C87EB9F89A2}">
                <ask:lineSketchStyleProps xmlns:ask="http://schemas.microsoft.com/office/drawing/2018/sketchyshapes" sd="1824856999">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rPr>
              <a:t>Veränderungen führen auch zu Preisänderungen</a:t>
            </a:r>
          </a:p>
        </p:txBody>
      </p:sp>
      <p:pic>
        <p:nvPicPr>
          <p:cNvPr id="28" name="Grafik 27" descr="Anheften mit einfarbiger Füllung">
            <a:extLst>
              <a:ext uri="{FF2B5EF4-FFF2-40B4-BE49-F238E27FC236}">
                <a16:creationId xmlns:a16="http://schemas.microsoft.com/office/drawing/2014/main" id="{EB29198B-2911-099B-C341-044034FDDC64}"/>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9139926" y="4546677"/>
            <a:ext cx="555780" cy="555780"/>
          </a:xfrm>
          <a:prstGeom prst="rect">
            <a:avLst/>
          </a:prstGeom>
        </p:spPr>
      </p:pic>
    </p:spTree>
    <p:extLst>
      <p:ext uri="{BB962C8B-B14F-4D97-AF65-F5344CB8AC3E}">
        <p14:creationId xmlns:p14="http://schemas.microsoft.com/office/powerpoint/2010/main" val="1307669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animBg="1"/>
      <p:bldP spid="16" grpId="0" animBg="1"/>
      <p:bldP spid="18" grpId="0"/>
      <p:bldP spid="19" grpId="0"/>
      <p:bldP spid="20" grpId="0" animBg="1"/>
      <p:bldP spid="21" grpId="0" animBg="1"/>
      <p:bldP spid="22" grpId="0" animBg="1"/>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302CD3-DA14-38F9-4F76-70EBC784B23A}"/>
              </a:ext>
            </a:extLst>
          </p:cNvPr>
          <p:cNvSpPr>
            <a:spLocks noGrp="1"/>
          </p:cNvSpPr>
          <p:nvPr>
            <p:ph type="title"/>
          </p:nvPr>
        </p:nvSpPr>
        <p:spPr>
          <a:xfrm>
            <a:off x="369205" y="804196"/>
            <a:ext cx="10515600" cy="1009651"/>
          </a:xfrm>
        </p:spPr>
        <p:txBody>
          <a:bodyPr>
            <a:normAutofit/>
          </a:bodyPr>
          <a:lstStyle/>
          <a:p>
            <a:r>
              <a:rPr lang="de-AT" dirty="0"/>
              <a:t>Exkurs: Angebots- und Nachfragekurve</a:t>
            </a:r>
          </a:p>
        </p:txBody>
      </p:sp>
      <p:sp>
        <p:nvSpPr>
          <p:cNvPr id="5" name="Foliennummernplatzhalter 4">
            <a:extLst>
              <a:ext uri="{FF2B5EF4-FFF2-40B4-BE49-F238E27FC236}">
                <a16:creationId xmlns:a16="http://schemas.microsoft.com/office/drawing/2014/main" id="{5F33F151-E55A-2F41-5A59-2FDB82AFEBD7}"/>
              </a:ext>
            </a:extLst>
          </p:cNvPr>
          <p:cNvSpPr>
            <a:spLocks noGrp="1"/>
          </p:cNvSpPr>
          <p:nvPr>
            <p:ph type="sldNum" sz="quarter" idx="12"/>
          </p:nvPr>
        </p:nvSpPr>
        <p:spPr/>
        <p:txBody>
          <a:bodyPr/>
          <a:lstStyle/>
          <a:p>
            <a:fld id="{4C23FFEC-42AF-4C5F-8FEB-D69D9B6A7C04}" type="slidenum">
              <a:rPr lang="de-AT" smtClean="0"/>
              <a:t>14</a:t>
            </a:fld>
            <a:endParaRPr lang="de-AT" dirty="0"/>
          </a:p>
        </p:txBody>
      </p:sp>
      <p:pic>
        <p:nvPicPr>
          <p:cNvPr id="6" name="Picture 2" descr="Milch-Flasche-Vektor-Illustration. Stock-Clipart | Lizenzfreie | FreeImages">
            <a:extLst>
              <a:ext uri="{FF2B5EF4-FFF2-40B4-BE49-F238E27FC236}">
                <a16:creationId xmlns:a16="http://schemas.microsoft.com/office/drawing/2014/main" id="{93B7885A-BE4D-0B58-21F5-21E393406F19}"/>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5881" y="4082865"/>
            <a:ext cx="1583507" cy="2667219"/>
          </a:xfrm>
          <a:prstGeom prst="rect">
            <a:avLst/>
          </a:prstGeom>
          <a:noFill/>
          <a:extLst>
            <a:ext uri="{909E8E84-426E-40DD-AFC4-6F175D3DCCD1}">
              <a14:hiddenFill xmlns:a14="http://schemas.microsoft.com/office/drawing/2010/main">
                <a:solidFill>
                  <a:srgbClr val="FFFFFF"/>
                </a:solidFill>
              </a14:hiddenFill>
            </a:ext>
          </a:extLst>
        </p:spPr>
      </p:pic>
      <p:cxnSp>
        <p:nvCxnSpPr>
          <p:cNvPr id="100" name="Gerader Verbinder 99">
            <a:extLst>
              <a:ext uri="{FF2B5EF4-FFF2-40B4-BE49-F238E27FC236}">
                <a16:creationId xmlns:a16="http://schemas.microsoft.com/office/drawing/2014/main" id="{E2B33134-C3F3-965C-CEBC-16AEE87E186D}"/>
              </a:ext>
            </a:extLst>
          </p:cNvPr>
          <p:cNvCxnSpPr/>
          <p:nvPr/>
        </p:nvCxnSpPr>
        <p:spPr>
          <a:xfrm>
            <a:off x="2802041" y="5168842"/>
            <a:ext cx="4200925"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1" name="Gerader Verbinder 100">
            <a:extLst>
              <a:ext uri="{FF2B5EF4-FFF2-40B4-BE49-F238E27FC236}">
                <a16:creationId xmlns:a16="http://schemas.microsoft.com/office/drawing/2014/main" id="{CB8F12BF-8B51-0BFF-C6A2-48C6DC7F4A8C}"/>
              </a:ext>
            </a:extLst>
          </p:cNvPr>
          <p:cNvCxnSpPr/>
          <p:nvPr/>
        </p:nvCxnSpPr>
        <p:spPr>
          <a:xfrm>
            <a:off x="2802041" y="4803884"/>
            <a:ext cx="423030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2" name="Gerader Verbinder 101">
            <a:extLst>
              <a:ext uri="{FF2B5EF4-FFF2-40B4-BE49-F238E27FC236}">
                <a16:creationId xmlns:a16="http://schemas.microsoft.com/office/drawing/2014/main" id="{6A31DB8B-1E27-39DA-EFB2-BE77F1EE6E6A}"/>
              </a:ext>
            </a:extLst>
          </p:cNvPr>
          <p:cNvCxnSpPr/>
          <p:nvPr/>
        </p:nvCxnSpPr>
        <p:spPr>
          <a:xfrm>
            <a:off x="2772663" y="4450958"/>
            <a:ext cx="423030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3" name="Gerader Verbinder 102">
            <a:extLst>
              <a:ext uri="{FF2B5EF4-FFF2-40B4-BE49-F238E27FC236}">
                <a16:creationId xmlns:a16="http://schemas.microsoft.com/office/drawing/2014/main" id="{56D6C00F-BD43-86D6-8142-719DB0C51054}"/>
              </a:ext>
            </a:extLst>
          </p:cNvPr>
          <p:cNvCxnSpPr/>
          <p:nvPr/>
        </p:nvCxnSpPr>
        <p:spPr>
          <a:xfrm>
            <a:off x="2772663" y="4081990"/>
            <a:ext cx="423030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4" name="Gerader Verbinder 103">
            <a:extLst>
              <a:ext uri="{FF2B5EF4-FFF2-40B4-BE49-F238E27FC236}">
                <a16:creationId xmlns:a16="http://schemas.microsoft.com/office/drawing/2014/main" id="{44F1A04B-160C-1FFC-3809-2B994BD17D17}"/>
              </a:ext>
            </a:extLst>
          </p:cNvPr>
          <p:cNvCxnSpPr/>
          <p:nvPr/>
        </p:nvCxnSpPr>
        <p:spPr>
          <a:xfrm>
            <a:off x="2772663" y="3717032"/>
            <a:ext cx="423030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5" name="Gerader Verbinder 104">
            <a:extLst>
              <a:ext uri="{FF2B5EF4-FFF2-40B4-BE49-F238E27FC236}">
                <a16:creationId xmlns:a16="http://schemas.microsoft.com/office/drawing/2014/main" id="{1F1D738F-569C-90AF-C2CB-EA3A0B5DEFA4}"/>
              </a:ext>
            </a:extLst>
          </p:cNvPr>
          <p:cNvCxnSpPr/>
          <p:nvPr/>
        </p:nvCxnSpPr>
        <p:spPr>
          <a:xfrm>
            <a:off x="2743285" y="3364106"/>
            <a:ext cx="423030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6" name="Gerader Verbinder 105">
            <a:extLst>
              <a:ext uri="{FF2B5EF4-FFF2-40B4-BE49-F238E27FC236}">
                <a16:creationId xmlns:a16="http://schemas.microsoft.com/office/drawing/2014/main" id="{9DB1F5D4-F479-CBA6-1BAA-6BB57196624F}"/>
              </a:ext>
            </a:extLst>
          </p:cNvPr>
          <p:cNvCxnSpPr/>
          <p:nvPr/>
        </p:nvCxnSpPr>
        <p:spPr>
          <a:xfrm>
            <a:off x="2802041" y="3027222"/>
            <a:ext cx="423030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7" name="Gerader Verbinder 106">
            <a:extLst>
              <a:ext uri="{FF2B5EF4-FFF2-40B4-BE49-F238E27FC236}">
                <a16:creationId xmlns:a16="http://schemas.microsoft.com/office/drawing/2014/main" id="{3EAB4A1A-E3B8-3820-F218-3D2175E90CC5}"/>
              </a:ext>
            </a:extLst>
          </p:cNvPr>
          <p:cNvCxnSpPr/>
          <p:nvPr/>
        </p:nvCxnSpPr>
        <p:spPr>
          <a:xfrm>
            <a:off x="2772663" y="2674296"/>
            <a:ext cx="423030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8" name="Gerader Verbinder 107">
            <a:extLst>
              <a:ext uri="{FF2B5EF4-FFF2-40B4-BE49-F238E27FC236}">
                <a16:creationId xmlns:a16="http://schemas.microsoft.com/office/drawing/2014/main" id="{16745448-8B61-FD7B-5379-4D0C9BCC2F94}"/>
              </a:ext>
            </a:extLst>
          </p:cNvPr>
          <p:cNvCxnSpPr/>
          <p:nvPr/>
        </p:nvCxnSpPr>
        <p:spPr>
          <a:xfrm>
            <a:off x="3410839" y="2437674"/>
            <a:ext cx="0" cy="3067988"/>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9" name="Gerader Verbinder 108">
            <a:extLst>
              <a:ext uri="{FF2B5EF4-FFF2-40B4-BE49-F238E27FC236}">
                <a16:creationId xmlns:a16="http://schemas.microsoft.com/office/drawing/2014/main" id="{BEBA293C-EE08-ED71-D95B-1CCE00A6869B}"/>
              </a:ext>
            </a:extLst>
          </p:cNvPr>
          <p:cNvCxnSpPr/>
          <p:nvPr/>
        </p:nvCxnSpPr>
        <p:spPr>
          <a:xfrm>
            <a:off x="4128723" y="2437674"/>
            <a:ext cx="0" cy="3067988"/>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0" name="Gerader Verbinder 109">
            <a:extLst>
              <a:ext uri="{FF2B5EF4-FFF2-40B4-BE49-F238E27FC236}">
                <a16:creationId xmlns:a16="http://schemas.microsoft.com/office/drawing/2014/main" id="{5499B4F3-80FF-1C69-9C07-D29853E8C2E5}"/>
              </a:ext>
            </a:extLst>
          </p:cNvPr>
          <p:cNvCxnSpPr/>
          <p:nvPr/>
        </p:nvCxnSpPr>
        <p:spPr>
          <a:xfrm>
            <a:off x="4846607" y="2413611"/>
            <a:ext cx="0" cy="3067988"/>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1" name="Gerade Verbindung mit Pfeil 110">
            <a:extLst>
              <a:ext uri="{FF2B5EF4-FFF2-40B4-BE49-F238E27FC236}">
                <a16:creationId xmlns:a16="http://schemas.microsoft.com/office/drawing/2014/main" id="{50D90904-4E8F-0494-7631-36738655E9DD}"/>
              </a:ext>
            </a:extLst>
          </p:cNvPr>
          <p:cNvCxnSpPr/>
          <p:nvPr/>
        </p:nvCxnSpPr>
        <p:spPr>
          <a:xfrm flipV="1">
            <a:off x="2802041" y="1927310"/>
            <a:ext cx="0" cy="3578352"/>
          </a:xfrm>
          <a:prstGeom prst="straightConnector1">
            <a:avLst/>
          </a:prstGeom>
          <a:ln w="5715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2" name="Gerader Verbinder 111">
            <a:extLst>
              <a:ext uri="{FF2B5EF4-FFF2-40B4-BE49-F238E27FC236}">
                <a16:creationId xmlns:a16="http://schemas.microsoft.com/office/drawing/2014/main" id="{30DFA261-C963-8682-47D7-B88C3AA9F9F8}"/>
              </a:ext>
            </a:extLst>
          </p:cNvPr>
          <p:cNvCxnSpPr/>
          <p:nvPr/>
        </p:nvCxnSpPr>
        <p:spPr>
          <a:xfrm>
            <a:off x="5564491" y="2425643"/>
            <a:ext cx="0" cy="3067988"/>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3" name="Gerader Verbinder 112">
            <a:extLst>
              <a:ext uri="{FF2B5EF4-FFF2-40B4-BE49-F238E27FC236}">
                <a16:creationId xmlns:a16="http://schemas.microsoft.com/office/drawing/2014/main" id="{4A49C385-516F-2869-326A-CC8E5EAD3595}"/>
              </a:ext>
            </a:extLst>
          </p:cNvPr>
          <p:cNvCxnSpPr/>
          <p:nvPr/>
        </p:nvCxnSpPr>
        <p:spPr>
          <a:xfrm>
            <a:off x="6282375" y="2413611"/>
            <a:ext cx="0" cy="3067988"/>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4" name="Gerade Verbindung mit Pfeil 113">
            <a:extLst>
              <a:ext uri="{FF2B5EF4-FFF2-40B4-BE49-F238E27FC236}">
                <a16:creationId xmlns:a16="http://schemas.microsoft.com/office/drawing/2014/main" id="{5F764D7E-1DCF-CB97-BD64-59A4F6AB207A}"/>
              </a:ext>
            </a:extLst>
          </p:cNvPr>
          <p:cNvCxnSpPr/>
          <p:nvPr/>
        </p:nvCxnSpPr>
        <p:spPr>
          <a:xfrm>
            <a:off x="2772663" y="5505662"/>
            <a:ext cx="4379997" cy="0"/>
          </a:xfrm>
          <a:prstGeom prst="straightConnector1">
            <a:avLst/>
          </a:prstGeom>
          <a:ln w="57150">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5" name="Textfeld 114">
            <a:extLst>
              <a:ext uri="{FF2B5EF4-FFF2-40B4-BE49-F238E27FC236}">
                <a16:creationId xmlns:a16="http://schemas.microsoft.com/office/drawing/2014/main" id="{016D01DA-3F77-1629-00FF-C2DEA0F79622}"/>
              </a:ext>
            </a:extLst>
          </p:cNvPr>
          <p:cNvSpPr txBox="1"/>
          <p:nvPr/>
        </p:nvSpPr>
        <p:spPr>
          <a:xfrm>
            <a:off x="1958708" y="1813847"/>
            <a:ext cx="843333" cy="707886"/>
          </a:xfrm>
          <a:prstGeom prst="rect">
            <a:avLst/>
          </a:prstGeom>
          <a:noFill/>
        </p:spPr>
        <p:txBody>
          <a:bodyPr wrap="square" rtlCol="0">
            <a:spAutoFit/>
          </a:bodyPr>
          <a:lstStyle/>
          <a:p>
            <a:r>
              <a:rPr lang="de-DE" sz="2000" dirty="0"/>
              <a:t>Preis in €</a:t>
            </a:r>
            <a:endParaRPr lang="de-AT" sz="2000" dirty="0"/>
          </a:p>
        </p:txBody>
      </p:sp>
      <p:sp>
        <p:nvSpPr>
          <p:cNvPr id="116" name="Textfeld 115">
            <a:extLst>
              <a:ext uri="{FF2B5EF4-FFF2-40B4-BE49-F238E27FC236}">
                <a16:creationId xmlns:a16="http://schemas.microsoft.com/office/drawing/2014/main" id="{8C308FBE-EEE6-8B22-C676-CC1C18C0CBBC}"/>
              </a:ext>
            </a:extLst>
          </p:cNvPr>
          <p:cNvSpPr txBox="1"/>
          <p:nvPr/>
        </p:nvSpPr>
        <p:spPr>
          <a:xfrm>
            <a:off x="7259418" y="5438762"/>
            <a:ext cx="2130541" cy="400110"/>
          </a:xfrm>
          <a:prstGeom prst="rect">
            <a:avLst/>
          </a:prstGeom>
          <a:noFill/>
        </p:spPr>
        <p:txBody>
          <a:bodyPr wrap="square" rtlCol="0">
            <a:spAutoFit/>
          </a:bodyPr>
          <a:lstStyle/>
          <a:p>
            <a:r>
              <a:rPr lang="de-DE" sz="2000" dirty="0"/>
              <a:t>Warenmenge in l</a:t>
            </a:r>
            <a:endParaRPr lang="de-AT" sz="2000" dirty="0"/>
          </a:p>
        </p:txBody>
      </p:sp>
      <p:sp>
        <p:nvSpPr>
          <p:cNvPr id="117" name="Textfeld 116">
            <a:extLst>
              <a:ext uri="{FF2B5EF4-FFF2-40B4-BE49-F238E27FC236}">
                <a16:creationId xmlns:a16="http://schemas.microsoft.com/office/drawing/2014/main" id="{D922D988-D0D9-4453-C59D-BCA4053874C3}"/>
              </a:ext>
            </a:extLst>
          </p:cNvPr>
          <p:cNvSpPr txBox="1"/>
          <p:nvPr/>
        </p:nvSpPr>
        <p:spPr>
          <a:xfrm>
            <a:off x="2136450" y="5031965"/>
            <a:ext cx="606836" cy="369332"/>
          </a:xfrm>
          <a:prstGeom prst="rect">
            <a:avLst/>
          </a:prstGeom>
          <a:noFill/>
        </p:spPr>
        <p:txBody>
          <a:bodyPr wrap="square" rtlCol="0">
            <a:spAutoFit/>
          </a:bodyPr>
          <a:lstStyle/>
          <a:p>
            <a:r>
              <a:rPr lang="de-DE" dirty="0"/>
              <a:t>0,50</a:t>
            </a:r>
            <a:endParaRPr lang="de-AT" dirty="0"/>
          </a:p>
        </p:txBody>
      </p:sp>
      <p:sp>
        <p:nvSpPr>
          <p:cNvPr id="118" name="Textfeld 117">
            <a:extLst>
              <a:ext uri="{FF2B5EF4-FFF2-40B4-BE49-F238E27FC236}">
                <a16:creationId xmlns:a16="http://schemas.microsoft.com/office/drawing/2014/main" id="{B64A4921-E1D2-6314-41D2-5F70F8B81EC0}"/>
              </a:ext>
            </a:extLst>
          </p:cNvPr>
          <p:cNvSpPr txBox="1"/>
          <p:nvPr/>
        </p:nvSpPr>
        <p:spPr>
          <a:xfrm>
            <a:off x="2110304" y="4293301"/>
            <a:ext cx="606836" cy="369332"/>
          </a:xfrm>
          <a:prstGeom prst="rect">
            <a:avLst/>
          </a:prstGeom>
          <a:noFill/>
        </p:spPr>
        <p:txBody>
          <a:bodyPr wrap="square" rtlCol="0">
            <a:spAutoFit/>
          </a:bodyPr>
          <a:lstStyle/>
          <a:p>
            <a:r>
              <a:rPr lang="de-DE" dirty="0"/>
              <a:t>1,50</a:t>
            </a:r>
            <a:endParaRPr lang="de-AT" dirty="0"/>
          </a:p>
        </p:txBody>
      </p:sp>
      <p:sp>
        <p:nvSpPr>
          <p:cNvPr id="119" name="Textfeld 118">
            <a:extLst>
              <a:ext uri="{FF2B5EF4-FFF2-40B4-BE49-F238E27FC236}">
                <a16:creationId xmlns:a16="http://schemas.microsoft.com/office/drawing/2014/main" id="{E1D8DA0C-CA3B-F3F3-99B9-0155BBE6FBE5}"/>
              </a:ext>
            </a:extLst>
          </p:cNvPr>
          <p:cNvSpPr txBox="1"/>
          <p:nvPr/>
        </p:nvSpPr>
        <p:spPr>
          <a:xfrm>
            <a:off x="2088447" y="3554637"/>
            <a:ext cx="606836" cy="369332"/>
          </a:xfrm>
          <a:prstGeom prst="rect">
            <a:avLst/>
          </a:prstGeom>
          <a:noFill/>
        </p:spPr>
        <p:txBody>
          <a:bodyPr wrap="square" rtlCol="0">
            <a:spAutoFit/>
          </a:bodyPr>
          <a:lstStyle/>
          <a:p>
            <a:r>
              <a:rPr lang="de-DE" dirty="0"/>
              <a:t>2,50</a:t>
            </a:r>
            <a:endParaRPr lang="de-AT" dirty="0"/>
          </a:p>
        </p:txBody>
      </p:sp>
      <p:sp>
        <p:nvSpPr>
          <p:cNvPr id="120" name="Textfeld 119">
            <a:extLst>
              <a:ext uri="{FF2B5EF4-FFF2-40B4-BE49-F238E27FC236}">
                <a16:creationId xmlns:a16="http://schemas.microsoft.com/office/drawing/2014/main" id="{E3E63FDC-2B86-CA57-EFF7-8875DFF4AD4C}"/>
              </a:ext>
            </a:extLst>
          </p:cNvPr>
          <p:cNvSpPr txBox="1"/>
          <p:nvPr/>
        </p:nvSpPr>
        <p:spPr>
          <a:xfrm>
            <a:off x="2083413" y="2860914"/>
            <a:ext cx="606836" cy="369332"/>
          </a:xfrm>
          <a:prstGeom prst="rect">
            <a:avLst/>
          </a:prstGeom>
          <a:noFill/>
        </p:spPr>
        <p:txBody>
          <a:bodyPr wrap="square" rtlCol="0">
            <a:spAutoFit/>
          </a:bodyPr>
          <a:lstStyle/>
          <a:p>
            <a:r>
              <a:rPr lang="de-DE" dirty="0"/>
              <a:t>3,50</a:t>
            </a:r>
            <a:endParaRPr lang="de-AT" dirty="0"/>
          </a:p>
        </p:txBody>
      </p:sp>
      <p:sp>
        <p:nvSpPr>
          <p:cNvPr id="121" name="Textfeld 120">
            <a:extLst>
              <a:ext uri="{FF2B5EF4-FFF2-40B4-BE49-F238E27FC236}">
                <a16:creationId xmlns:a16="http://schemas.microsoft.com/office/drawing/2014/main" id="{2FBCC56E-2A19-6390-DD39-7610254190B8}"/>
              </a:ext>
            </a:extLst>
          </p:cNvPr>
          <p:cNvSpPr txBox="1"/>
          <p:nvPr/>
        </p:nvSpPr>
        <p:spPr>
          <a:xfrm>
            <a:off x="3218469" y="5664529"/>
            <a:ext cx="606836" cy="369332"/>
          </a:xfrm>
          <a:prstGeom prst="rect">
            <a:avLst/>
          </a:prstGeom>
          <a:noFill/>
        </p:spPr>
        <p:txBody>
          <a:bodyPr wrap="square" rtlCol="0">
            <a:spAutoFit/>
          </a:bodyPr>
          <a:lstStyle/>
          <a:p>
            <a:r>
              <a:rPr lang="de-DE" dirty="0"/>
              <a:t>0,5</a:t>
            </a:r>
            <a:endParaRPr lang="de-AT" dirty="0"/>
          </a:p>
        </p:txBody>
      </p:sp>
      <p:sp>
        <p:nvSpPr>
          <p:cNvPr id="122" name="Textfeld 121">
            <a:extLst>
              <a:ext uri="{FF2B5EF4-FFF2-40B4-BE49-F238E27FC236}">
                <a16:creationId xmlns:a16="http://schemas.microsoft.com/office/drawing/2014/main" id="{CC2F1F1C-C939-019F-E354-1E349065C2DA}"/>
              </a:ext>
            </a:extLst>
          </p:cNvPr>
          <p:cNvSpPr txBox="1"/>
          <p:nvPr/>
        </p:nvSpPr>
        <p:spPr>
          <a:xfrm>
            <a:off x="3902959" y="5664529"/>
            <a:ext cx="606836" cy="369332"/>
          </a:xfrm>
          <a:prstGeom prst="rect">
            <a:avLst/>
          </a:prstGeom>
          <a:noFill/>
        </p:spPr>
        <p:txBody>
          <a:bodyPr wrap="square" rtlCol="0">
            <a:spAutoFit/>
          </a:bodyPr>
          <a:lstStyle/>
          <a:p>
            <a:r>
              <a:rPr lang="de-DE" dirty="0"/>
              <a:t>1</a:t>
            </a:r>
            <a:endParaRPr lang="de-AT" dirty="0"/>
          </a:p>
        </p:txBody>
      </p:sp>
      <p:sp>
        <p:nvSpPr>
          <p:cNvPr id="123" name="Textfeld 122">
            <a:extLst>
              <a:ext uri="{FF2B5EF4-FFF2-40B4-BE49-F238E27FC236}">
                <a16:creationId xmlns:a16="http://schemas.microsoft.com/office/drawing/2014/main" id="{14F4C2D9-5A86-725F-BA5C-0887F744C025}"/>
              </a:ext>
            </a:extLst>
          </p:cNvPr>
          <p:cNvSpPr txBox="1"/>
          <p:nvPr/>
        </p:nvSpPr>
        <p:spPr>
          <a:xfrm>
            <a:off x="4606873" y="5641877"/>
            <a:ext cx="606836" cy="369332"/>
          </a:xfrm>
          <a:prstGeom prst="rect">
            <a:avLst/>
          </a:prstGeom>
          <a:noFill/>
        </p:spPr>
        <p:txBody>
          <a:bodyPr wrap="square" rtlCol="0">
            <a:spAutoFit/>
          </a:bodyPr>
          <a:lstStyle/>
          <a:p>
            <a:r>
              <a:rPr lang="de-DE" dirty="0"/>
              <a:t>1,5</a:t>
            </a:r>
            <a:endParaRPr lang="de-AT" dirty="0"/>
          </a:p>
        </p:txBody>
      </p:sp>
      <p:sp>
        <p:nvSpPr>
          <p:cNvPr id="124" name="Textfeld 123">
            <a:extLst>
              <a:ext uri="{FF2B5EF4-FFF2-40B4-BE49-F238E27FC236}">
                <a16:creationId xmlns:a16="http://schemas.microsoft.com/office/drawing/2014/main" id="{B52EBB55-79FD-5525-CB75-0A057CFED940}"/>
              </a:ext>
            </a:extLst>
          </p:cNvPr>
          <p:cNvSpPr txBox="1"/>
          <p:nvPr/>
        </p:nvSpPr>
        <p:spPr>
          <a:xfrm>
            <a:off x="5291363" y="5647453"/>
            <a:ext cx="606836" cy="369332"/>
          </a:xfrm>
          <a:prstGeom prst="rect">
            <a:avLst/>
          </a:prstGeom>
          <a:noFill/>
        </p:spPr>
        <p:txBody>
          <a:bodyPr wrap="square" rtlCol="0">
            <a:spAutoFit/>
          </a:bodyPr>
          <a:lstStyle/>
          <a:p>
            <a:r>
              <a:rPr lang="de-DE" dirty="0"/>
              <a:t>2</a:t>
            </a:r>
            <a:endParaRPr lang="de-AT" dirty="0"/>
          </a:p>
        </p:txBody>
      </p:sp>
      <p:cxnSp>
        <p:nvCxnSpPr>
          <p:cNvPr id="125" name="Gerader Verbinder 124">
            <a:extLst>
              <a:ext uri="{FF2B5EF4-FFF2-40B4-BE49-F238E27FC236}">
                <a16:creationId xmlns:a16="http://schemas.microsoft.com/office/drawing/2014/main" id="{816D735D-FA3F-776D-66E5-9A278F2835E8}"/>
              </a:ext>
            </a:extLst>
          </p:cNvPr>
          <p:cNvCxnSpPr/>
          <p:nvPr/>
        </p:nvCxnSpPr>
        <p:spPr>
          <a:xfrm flipV="1">
            <a:off x="2846995" y="3039254"/>
            <a:ext cx="4182116" cy="208431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126" name="Textfeld 125">
            <a:extLst>
              <a:ext uri="{FF2B5EF4-FFF2-40B4-BE49-F238E27FC236}">
                <a16:creationId xmlns:a16="http://schemas.microsoft.com/office/drawing/2014/main" id="{591FA42B-5A20-D57B-7750-A9446496B15E}"/>
              </a:ext>
            </a:extLst>
          </p:cNvPr>
          <p:cNvSpPr txBox="1"/>
          <p:nvPr/>
        </p:nvSpPr>
        <p:spPr>
          <a:xfrm>
            <a:off x="6037339" y="5647453"/>
            <a:ext cx="606836" cy="369332"/>
          </a:xfrm>
          <a:prstGeom prst="rect">
            <a:avLst/>
          </a:prstGeom>
          <a:noFill/>
        </p:spPr>
        <p:txBody>
          <a:bodyPr wrap="square" rtlCol="0">
            <a:spAutoFit/>
          </a:bodyPr>
          <a:lstStyle/>
          <a:p>
            <a:r>
              <a:rPr lang="de-DE" dirty="0"/>
              <a:t>2,5 </a:t>
            </a:r>
            <a:endParaRPr lang="de-AT" dirty="0"/>
          </a:p>
        </p:txBody>
      </p:sp>
      <p:sp>
        <p:nvSpPr>
          <p:cNvPr id="127" name="Ellipse 126">
            <a:extLst>
              <a:ext uri="{FF2B5EF4-FFF2-40B4-BE49-F238E27FC236}">
                <a16:creationId xmlns:a16="http://schemas.microsoft.com/office/drawing/2014/main" id="{B1A1DE8F-9537-D01C-9422-F7118E01B5D4}"/>
              </a:ext>
            </a:extLst>
          </p:cNvPr>
          <p:cNvSpPr/>
          <p:nvPr/>
        </p:nvSpPr>
        <p:spPr>
          <a:xfrm>
            <a:off x="2705145" y="5072367"/>
            <a:ext cx="193789" cy="1709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2400"/>
          </a:p>
        </p:txBody>
      </p:sp>
      <p:sp>
        <p:nvSpPr>
          <p:cNvPr id="128" name="Ellipse 127">
            <a:extLst>
              <a:ext uri="{FF2B5EF4-FFF2-40B4-BE49-F238E27FC236}">
                <a16:creationId xmlns:a16="http://schemas.microsoft.com/office/drawing/2014/main" id="{8C4B73B2-DA03-871E-FC1C-9813A44E7EB6}"/>
              </a:ext>
            </a:extLst>
          </p:cNvPr>
          <p:cNvSpPr/>
          <p:nvPr/>
        </p:nvSpPr>
        <p:spPr>
          <a:xfrm>
            <a:off x="6194805" y="3333141"/>
            <a:ext cx="193789" cy="1709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2400"/>
          </a:p>
        </p:txBody>
      </p:sp>
      <p:cxnSp>
        <p:nvCxnSpPr>
          <p:cNvPr id="129" name="Gerader Verbinder 128">
            <a:extLst>
              <a:ext uri="{FF2B5EF4-FFF2-40B4-BE49-F238E27FC236}">
                <a16:creationId xmlns:a16="http://schemas.microsoft.com/office/drawing/2014/main" id="{9076035C-FB4C-47A4-2491-CE33F6DCAEF8}"/>
              </a:ext>
            </a:extLst>
          </p:cNvPr>
          <p:cNvCxnSpPr>
            <a:cxnSpLocks/>
          </p:cNvCxnSpPr>
          <p:nvPr/>
        </p:nvCxnSpPr>
        <p:spPr>
          <a:xfrm>
            <a:off x="2846995" y="3717032"/>
            <a:ext cx="4126593" cy="1457754"/>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sp>
        <p:nvSpPr>
          <p:cNvPr id="130" name="Ellipse 129">
            <a:extLst>
              <a:ext uri="{FF2B5EF4-FFF2-40B4-BE49-F238E27FC236}">
                <a16:creationId xmlns:a16="http://schemas.microsoft.com/office/drawing/2014/main" id="{0050B5A8-BB92-D19C-2C60-AD60E954B8A5}"/>
              </a:ext>
            </a:extLst>
          </p:cNvPr>
          <p:cNvSpPr/>
          <p:nvPr/>
        </p:nvSpPr>
        <p:spPr>
          <a:xfrm>
            <a:off x="3647878" y="4598830"/>
            <a:ext cx="193789" cy="1709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2400"/>
          </a:p>
        </p:txBody>
      </p:sp>
      <p:sp>
        <p:nvSpPr>
          <p:cNvPr id="131" name="Ellipse 130">
            <a:extLst>
              <a:ext uri="{FF2B5EF4-FFF2-40B4-BE49-F238E27FC236}">
                <a16:creationId xmlns:a16="http://schemas.microsoft.com/office/drawing/2014/main" id="{252C8AD6-5D85-DD4C-61FE-F1DB85D9D057}"/>
              </a:ext>
            </a:extLst>
          </p:cNvPr>
          <p:cNvSpPr/>
          <p:nvPr/>
        </p:nvSpPr>
        <p:spPr>
          <a:xfrm>
            <a:off x="6857965" y="5102919"/>
            <a:ext cx="193789" cy="1709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2400"/>
          </a:p>
        </p:txBody>
      </p:sp>
      <p:sp>
        <p:nvSpPr>
          <p:cNvPr id="132" name="Ellipse 131">
            <a:extLst>
              <a:ext uri="{FF2B5EF4-FFF2-40B4-BE49-F238E27FC236}">
                <a16:creationId xmlns:a16="http://schemas.microsoft.com/office/drawing/2014/main" id="{B76F01AB-DB00-3493-6BC6-5AD8160FD695}"/>
              </a:ext>
            </a:extLst>
          </p:cNvPr>
          <p:cNvSpPr/>
          <p:nvPr/>
        </p:nvSpPr>
        <p:spPr>
          <a:xfrm>
            <a:off x="2745453" y="3652137"/>
            <a:ext cx="193789" cy="1709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2400"/>
          </a:p>
        </p:txBody>
      </p:sp>
      <p:sp>
        <p:nvSpPr>
          <p:cNvPr id="133" name="Ellipse 132">
            <a:extLst>
              <a:ext uri="{FF2B5EF4-FFF2-40B4-BE49-F238E27FC236}">
                <a16:creationId xmlns:a16="http://schemas.microsoft.com/office/drawing/2014/main" id="{E4B07A56-6E80-9D85-ED58-8409B1DCFD05}"/>
              </a:ext>
            </a:extLst>
          </p:cNvPr>
          <p:cNvSpPr/>
          <p:nvPr/>
        </p:nvSpPr>
        <p:spPr>
          <a:xfrm>
            <a:off x="4740167" y="4349466"/>
            <a:ext cx="193789" cy="1709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2400"/>
          </a:p>
        </p:txBody>
      </p:sp>
      <p:cxnSp>
        <p:nvCxnSpPr>
          <p:cNvPr id="134" name="Gerader Verbinder 133">
            <a:extLst>
              <a:ext uri="{FF2B5EF4-FFF2-40B4-BE49-F238E27FC236}">
                <a16:creationId xmlns:a16="http://schemas.microsoft.com/office/drawing/2014/main" id="{A508FD28-6E40-1CA7-C684-D51CA70C0820}"/>
              </a:ext>
            </a:extLst>
          </p:cNvPr>
          <p:cNvCxnSpPr>
            <a:cxnSpLocks/>
            <a:stCxn id="136" idx="3"/>
            <a:endCxn id="142" idx="6"/>
          </p:cNvCxnSpPr>
          <p:nvPr/>
        </p:nvCxnSpPr>
        <p:spPr>
          <a:xfrm flipV="1">
            <a:off x="2819099" y="4308688"/>
            <a:ext cx="1745377" cy="14181"/>
          </a:xfrm>
          <a:prstGeom prst="line">
            <a:avLst/>
          </a:prstGeom>
          <a:ln>
            <a:solidFill>
              <a:srgbClr val="F70980"/>
            </a:solidFill>
            <a:prstDash val="dash"/>
          </a:ln>
        </p:spPr>
        <p:style>
          <a:lnRef idx="1">
            <a:schemeClr val="accent1"/>
          </a:lnRef>
          <a:fillRef idx="0">
            <a:schemeClr val="accent1"/>
          </a:fillRef>
          <a:effectRef idx="0">
            <a:schemeClr val="accent1"/>
          </a:effectRef>
          <a:fontRef idx="minor">
            <a:schemeClr val="tx1"/>
          </a:fontRef>
        </p:style>
      </p:cxnSp>
      <p:cxnSp>
        <p:nvCxnSpPr>
          <p:cNvPr id="135" name="Gerader Verbinder 134">
            <a:extLst>
              <a:ext uri="{FF2B5EF4-FFF2-40B4-BE49-F238E27FC236}">
                <a16:creationId xmlns:a16="http://schemas.microsoft.com/office/drawing/2014/main" id="{92209AE7-A8FF-3C79-8FB3-B2CF988E9AE8}"/>
              </a:ext>
            </a:extLst>
          </p:cNvPr>
          <p:cNvCxnSpPr>
            <a:cxnSpLocks/>
          </p:cNvCxnSpPr>
          <p:nvPr/>
        </p:nvCxnSpPr>
        <p:spPr>
          <a:xfrm flipV="1">
            <a:off x="4453110" y="4340944"/>
            <a:ext cx="0" cy="1135545"/>
          </a:xfrm>
          <a:prstGeom prst="line">
            <a:avLst/>
          </a:prstGeom>
          <a:ln>
            <a:solidFill>
              <a:srgbClr val="F70980"/>
            </a:solidFill>
            <a:prstDash val="dash"/>
          </a:ln>
        </p:spPr>
        <p:style>
          <a:lnRef idx="1">
            <a:schemeClr val="accent1"/>
          </a:lnRef>
          <a:fillRef idx="0">
            <a:schemeClr val="accent1"/>
          </a:fillRef>
          <a:effectRef idx="0">
            <a:schemeClr val="accent1"/>
          </a:effectRef>
          <a:fontRef idx="minor">
            <a:schemeClr val="tx1"/>
          </a:fontRef>
        </p:style>
      </p:cxnSp>
      <p:sp>
        <p:nvSpPr>
          <p:cNvPr id="136" name="Textfeld 135">
            <a:extLst>
              <a:ext uri="{FF2B5EF4-FFF2-40B4-BE49-F238E27FC236}">
                <a16:creationId xmlns:a16="http://schemas.microsoft.com/office/drawing/2014/main" id="{A76BF278-2357-F74D-7E8D-252F5D504E28}"/>
              </a:ext>
            </a:extLst>
          </p:cNvPr>
          <p:cNvSpPr txBox="1"/>
          <p:nvPr/>
        </p:nvSpPr>
        <p:spPr>
          <a:xfrm>
            <a:off x="2076031" y="4138203"/>
            <a:ext cx="743068" cy="369332"/>
          </a:xfrm>
          <a:prstGeom prst="rect">
            <a:avLst/>
          </a:prstGeom>
          <a:noFill/>
        </p:spPr>
        <p:txBody>
          <a:bodyPr wrap="square" rtlCol="0">
            <a:spAutoFit/>
          </a:bodyPr>
          <a:lstStyle/>
          <a:p>
            <a:r>
              <a:rPr lang="de-DE" b="1" dirty="0">
                <a:solidFill>
                  <a:srgbClr val="F70980"/>
                </a:solidFill>
              </a:rPr>
              <a:t>1,60</a:t>
            </a:r>
            <a:endParaRPr lang="de-AT" b="1" dirty="0">
              <a:solidFill>
                <a:srgbClr val="F70980"/>
              </a:solidFill>
            </a:endParaRPr>
          </a:p>
        </p:txBody>
      </p:sp>
      <p:sp>
        <p:nvSpPr>
          <p:cNvPr id="137" name="Textfeld 136">
            <a:extLst>
              <a:ext uri="{FF2B5EF4-FFF2-40B4-BE49-F238E27FC236}">
                <a16:creationId xmlns:a16="http://schemas.microsoft.com/office/drawing/2014/main" id="{9B72FF03-6AD4-575B-B2D9-62949EB187AB}"/>
              </a:ext>
            </a:extLst>
          </p:cNvPr>
          <p:cNvSpPr txBox="1"/>
          <p:nvPr/>
        </p:nvSpPr>
        <p:spPr>
          <a:xfrm>
            <a:off x="4181244" y="5653476"/>
            <a:ext cx="606836" cy="369332"/>
          </a:xfrm>
          <a:prstGeom prst="rect">
            <a:avLst/>
          </a:prstGeom>
          <a:noFill/>
        </p:spPr>
        <p:txBody>
          <a:bodyPr wrap="square" rtlCol="0">
            <a:spAutoFit/>
          </a:bodyPr>
          <a:lstStyle/>
          <a:p>
            <a:r>
              <a:rPr lang="de-DE" b="1" dirty="0">
                <a:solidFill>
                  <a:srgbClr val="F70980"/>
                </a:solidFill>
              </a:rPr>
              <a:t>1,2</a:t>
            </a:r>
            <a:endParaRPr lang="de-AT" b="1" dirty="0">
              <a:solidFill>
                <a:srgbClr val="F70980"/>
              </a:solidFill>
            </a:endParaRPr>
          </a:p>
        </p:txBody>
      </p:sp>
      <p:sp>
        <p:nvSpPr>
          <p:cNvPr id="138" name="Textfeld 137">
            <a:extLst>
              <a:ext uri="{FF2B5EF4-FFF2-40B4-BE49-F238E27FC236}">
                <a16:creationId xmlns:a16="http://schemas.microsoft.com/office/drawing/2014/main" id="{9195011C-6018-9303-18A3-3220C65DCD12}"/>
              </a:ext>
            </a:extLst>
          </p:cNvPr>
          <p:cNvSpPr txBox="1"/>
          <p:nvPr/>
        </p:nvSpPr>
        <p:spPr>
          <a:xfrm>
            <a:off x="3354970" y="3529749"/>
            <a:ext cx="2167521" cy="369332"/>
          </a:xfrm>
          <a:prstGeom prst="rect">
            <a:avLst/>
          </a:prstGeom>
          <a:noFill/>
        </p:spPr>
        <p:txBody>
          <a:bodyPr wrap="square" rtlCol="0">
            <a:spAutoFit/>
          </a:bodyPr>
          <a:lstStyle/>
          <a:p>
            <a:r>
              <a:rPr lang="de-DE" b="1" dirty="0">
                <a:solidFill>
                  <a:srgbClr val="F70980"/>
                </a:solidFill>
              </a:rPr>
              <a:t>Marktgleichgewicht</a:t>
            </a:r>
            <a:endParaRPr lang="de-AT" b="1" dirty="0">
              <a:solidFill>
                <a:srgbClr val="F70980"/>
              </a:solidFill>
            </a:endParaRPr>
          </a:p>
        </p:txBody>
      </p:sp>
      <p:sp>
        <p:nvSpPr>
          <p:cNvPr id="139" name="Ellipse 138">
            <a:extLst>
              <a:ext uri="{FF2B5EF4-FFF2-40B4-BE49-F238E27FC236}">
                <a16:creationId xmlns:a16="http://schemas.microsoft.com/office/drawing/2014/main" id="{F0F2611D-004B-7992-A4BE-C2106129BBB7}"/>
              </a:ext>
            </a:extLst>
          </p:cNvPr>
          <p:cNvSpPr/>
          <p:nvPr/>
        </p:nvSpPr>
        <p:spPr>
          <a:xfrm>
            <a:off x="4957338" y="3920407"/>
            <a:ext cx="193789" cy="1709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2400"/>
          </a:p>
        </p:txBody>
      </p:sp>
      <p:sp>
        <p:nvSpPr>
          <p:cNvPr id="140" name="Textfeld 139">
            <a:extLst>
              <a:ext uri="{FF2B5EF4-FFF2-40B4-BE49-F238E27FC236}">
                <a16:creationId xmlns:a16="http://schemas.microsoft.com/office/drawing/2014/main" id="{EAB9C4ED-02DA-0A67-C429-232B0BF9457A}"/>
              </a:ext>
            </a:extLst>
          </p:cNvPr>
          <p:cNvSpPr txBox="1"/>
          <p:nvPr/>
        </p:nvSpPr>
        <p:spPr>
          <a:xfrm>
            <a:off x="7408136" y="5031965"/>
            <a:ext cx="2002437" cy="369332"/>
          </a:xfrm>
          <a:prstGeom prst="rect">
            <a:avLst/>
          </a:prstGeom>
          <a:noFill/>
        </p:spPr>
        <p:txBody>
          <a:bodyPr wrap="square" rtlCol="0">
            <a:spAutoFit/>
          </a:bodyPr>
          <a:lstStyle/>
          <a:p>
            <a:r>
              <a:rPr lang="de-DE" b="1" dirty="0">
                <a:solidFill>
                  <a:srgbClr val="FFC000"/>
                </a:solidFill>
              </a:rPr>
              <a:t>Nachfragekurve</a:t>
            </a:r>
            <a:endParaRPr lang="de-AT" b="1" dirty="0">
              <a:solidFill>
                <a:srgbClr val="FFC000"/>
              </a:solidFill>
            </a:endParaRPr>
          </a:p>
        </p:txBody>
      </p:sp>
      <p:sp>
        <p:nvSpPr>
          <p:cNvPr id="141" name="Textfeld 140">
            <a:extLst>
              <a:ext uri="{FF2B5EF4-FFF2-40B4-BE49-F238E27FC236}">
                <a16:creationId xmlns:a16="http://schemas.microsoft.com/office/drawing/2014/main" id="{26CE8A44-7A10-BEB6-544A-FFFE13779F34}"/>
              </a:ext>
            </a:extLst>
          </p:cNvPr>
          <p:cNvSpPr txBox="1"/>
          <p:nvPr/>
        </p:nvSpPr>
        <p:spPr>
          <a:xfrm>
            <a:off x="7082426" y="2717354"/>
            <a:ext cx="2002437" cy="369332"/>
          </a:xfrm>
          <a:prstGeom prst="rect">
            <a:avLst/>
          </a:prstGeom>
          <a:noFill/>
        </p:spPr>
        <p:txBody>
          <a:bodyPr wrap="square" rtlCol="0">
            <a:spAutoFit/>
          </a:bodyPr>
          <a:lstStyle/>
          <a:p>
            <a:r>
              <a:rPr lang="de-DE" b="1" dirty="0">
                <a:solidFill>
                  <a:schemeClr val="bg2">
                    <a:lumMod val="50000"/>
                  </a:schemeClr>
                </a:solidFill>
              </a:rPr>
              <a:t>Angebotskurve</a:t>
            </a:r>
            <a:endParaRPr lang="de-AT" b="1" dirty="0">
              <a:solidFill>
                <a:schemeClr val="bg2">
                  <a:lumMod val="50000"/>
                </a:schemeClr>
              </a:solidFill>
            </a:endParaRPr>
          </a:p>
        </p:txBody>
      </p:sp>
      <p:sp>
        <p:nvSpPr>
          <p:cNvPr id="142" name="Ellipse 141">
            <a:extLst>
              <a:ext uri="{FF2B5EF4-FFF2-40B4-BE49-F238E27FC236}">
                <a16:creationId xmlns:a16="http://schemas.microsoft.com/office/drawing/2014/main" id="{57DF2DB7-24D5-42C3-380B-C61625CB60AD}"/>
              </a:ext>
            </a:extLst>
          </p:cNvPr>
          <p:cNvSpPr/>
          <p:nvPr/>
        </p:nvSpPr>
        <p:spPr>
          <a:xfrm>
            <a:off x="4370687" y="4223238"/>
            <a:ext cx="193789" cy="170900"/>
          </a:xfrm>
          <a:prstGeom prst="ellipse">
            <a:avLst/>
          </a:prstGeom>
          <a:solidFill>
            <a:srgbClr val="F70980"/>
          </a:solidFill>
          <a:ln>
            <a:solidFill>
              <a:srgbClr val="F709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2400"/>
          </a:p>
        </p:txBody>
      </p:sp>
    </p:spTree>
    <p:extLst>
      <p:ext uri="{BB962C8B-B14F-4D97-AF65-F5344CB8AC3E}">
        <p14:creationId xmlns:p14="http://schemas.microsoft.com/office/powerpoint/2010/main" val="1098036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1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2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12"/>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10"/>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09"/>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08"/>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00"/>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01"/>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02"/>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03"/>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04"/>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05"/>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106"/>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107"/>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113"/>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127"/>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130"/>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139"/>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128"/>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125"/>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141"/>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0"/>
                                          </p:stCondLst>
                                        </p:cTn>
                                        <p:tgtEl>
                                          <p:spTgt spid="133"/>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grpId="0" nodeType="clickEffect">
                                  <p:stCondLst>
                                    <p:cond delay="0"/>
                                  </p:stCondLst>
                                  <p:childTnLst>
                                    <p:set>
                                      <p:cBhvr>
                                        <p:cTn id="100" dur="1" fill="hold">
                                          <p:stCondLst>
                                            <p:cond delay="0"/>
                                          </p:stCondLst>
                                        </p:cTn>
                                        <p:tgtEl>
                                          <p:spTgt spid="132"/>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grpId="0" nodeType="clickEffect">
                                  <p:stCondLst>
                                    <p:cond delay="0"/>
                                  </p:stCondLst>
                                  <p:childTnLst>
                                    <p:set>
                                      <p:cBhvr>
                                        <p:cTn id="104" dur="1" fill="hold">
                                          <p:stCondLst>
                                            <p:cond delay="0"/>
                                          </p:stCondLst>
                                        </p:cTn>
                                        <p:tgtEl>
                                          <p:spTgt spid="131"/>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nodeType="clickEffect">
                                  <p:stCondLst>
                                    <p:cond delay="0"/>
                                  </p:stCondLst>
                                  <p:childTnLst>
                                    <p:set>
                                      <p:cBhvr>
                                        <p:cTn id="108" dur="1" fill="hold">
                                          <p:stCondLst>
                                            <p:cond delay="0"/>
                                          </p:stCondLst>
                                        </p:cTn>
                                        <p:tgtEl>
                                          <p:spTgt spid="129"/>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ntr" presetSubtype="0" fill="hold" nodeType="clickEffect">
                                  <p:stCondLst>
                                    <p:cond delay="0"/>
                                  </p:stCondLst>
                                  <p:childTnLst>
                                    <p:set>
                                      <p:cBhvr>
                                        <p:cTn id="112" dur="1" fill="hold">
                                          <p:stCondLst>
                                            <p:cond delay="0"/>
                                          </p:stCondLst>
                                        </p:cTn>
                                        <p:tgtEl>
                                          <p:spTgt spid="140">
                                            <p:txEl>
                                              <p:pRg st="0" end="0"/>
                                            </p:txEl>
                                          </p:spTgt>
                                        </p:tgtEl>
                                        <p:attrNameLst>
                                          <p:attrName>style.visibility</p:attrName>
                                        </p:attrNameLst>
                                      </p:cBhvr>
                                      <p:to>
                                        <p:strVal val="visible"/>
                                      </p:to>
                                    </p:set>
                                  </p:childTnLst>
                                </p:cTn>
                              </p:par>
                            </p:childTnLst>
                          </p:cTn>
                        </p:par>
                      </p:childTnLst>
                    </p:cTn>
                  </p:par>
                  <p:par>
                    <p:cTn id="113" fill="hold">
                      <p:stCondLst>
                        <p:cond delay="indefinite"/>
                      </p:stCondLst>
                      <p:childTnLst>
                        <p:par>
                          <p:cTn id="114" fill="hold">
                            <p:stCondLst>
                              <p:cond delay="0"/>
                            </p:stCondLst>
                            <p:childTnLst>
                              <p:par>
                                <p:cTn id="115" presetID="1" presetClass="entr" presetSubtype="0" fill="hold" grpId="0" nodeType="clickEffect">
                                  <p:stCondLst>
                                    <p:cond delay="0"/>
                                  </p:stCondLst>
                                  <p:childTnLst>
                                    <p:set>
                                      <p:cBhvr>
                                        <p:cTn id="116" dur="1" fill="hold">
                                          <p:stCondLst>
                                            <p:cond delay="0"/>
                                          </p:stCondLst>
                                        </p:cTn>
                                        <p:tgtEl>
                                          <p:spTgt spid="136"/>
                                        </p:tgtEl>
                                        <p:attrNameLst>
                                          <p:attrName>style.visibility</p:attrName>
                                        </p:attrNameLst>
                                      </p:cBhvr>
                                      <p:to>
                                        <p:strVal val="visible"/>
                                      </p:to>
                                    </p:set>
                                  </p:childTnLst>
                                </p:cTn>
                              </p:par>
                              <p:par>
                                <p:cTn id="117" presetID="1" presetClass="entr" presetSubtype="0" fill="hold" nodeType="withEffect">
                                  <p:stCondLst>
                                    <p:cond delay="0"/>
                                  </p:stCondLst>
                                  <p:childTnLst>
                                    <p:set>
                                      <p:cBhvr>
                                        <p:cTn id="118" dur="1" fill="hold">
                                          <p:stCondLst>
                                            <p:cond delay="0"/>
                                          </p:stCondLst>
                                        </p:cTn>
                                        <p:tgtEl>
                                          <p:spTgt spid="134"/>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grpId="0" nodeType="clickEffect">
                                  <p:stCondLst>
                                    <p:cond delay="0"/>
                                  </p:stCondLst>
                                  <p:childTnLst>
                                    <p:set>
                                      <p:cBhvr>
                                        <p:cTn id="122" dur="1" fill="hold">
                                          <p:stCondLst>
                                            <p:cond delay="0"/>
                                          </p:stCondLst>
                                        </p:cTn>
                                        <p:tgtEl>
                                          <p:spTgt spid="137"/>
                                        </p:tgtEl>
                                        <p:attrNameLst>
                                          <p:attrName>style.visibility</p:attrName>
                                        </p:attrNameLst>
                                      </p:cBhvr>
                                      <p:to>
                                        <p:strVal val="visible"/>
                                      </p:to>
                                    </p:set>
                                  </p:childTnLst>
                                </p:cTn>
                              </p:par>
                              <p:par>
                                <p:cTn id="123" presetID="1" presetClass="entr" presetSubtype="0" fill="hold" nodeType="withEffect">
                                  <p:stCondLst>
                                    <p:cond delay="0"/>
                                  </p:stCondLst>
                                  <p:childTnLst>
                                    <p:set>
                                      <p:cBhvr>
                                        <p:cTn id="124" dur="1" fill="hold">
                                          <p:stCondLst>
                                            <p:cond delay="0"/>
                                          </p:stCondLst>
                                        </p:cTn>
                                        <p:tgtEl>
                                          <p:spTgt spid="135"/>
                                        </p:tgtEl>
                                        <p:attrNameLst>
                                          <p:attrName>style.visibility</p:attrName>
                                        </p:attrNameLst>
                                      </p:cBhvr>
                                      <p:to>
                                        <p:strVal val="visible"/>
                                      </p:to>
                                    </p:set>
                                  </p:childTnLst>
                                </p:cTn>
                              </p:par>
                            </p:childTnLst>
                          </p:cTn>
                        </p:par>
                      </p:childTnLst>
                    </p:cTn>
                  </p:par>
                  <p:par>
                    <p:cTn id="125" fill="hold">
                      <p:stCondLst>
                        <p:cond delay="indefinite"/>
                      </p:stCondLst>
                      <p:childTnLst>
                        <p:par>
                          <p:cTn id="126" fill="hold">
                            <p:stCondLst>
                              <p:cond delay="0"/>
                            </p:stCondLst>
                            <p:childTnLst>
                              <p:par>
                                <p:cTn id="127" presetID="1" presetClass="entr" presetSubtype="0" fill="hold" grpId="0" nodeType="clickEffect">
                                  <p:stCondLst>
                                    <p:cond delay="0"/>
                                  </p:stCondLst>
                                  <p:childTnLst>
                                    <p:set>
                                      <p:cBhvr>
                                        <p:cTn id="128" dur="1" fill="hold">
                                          <p:stCondLst>
                                            <p:cond delay="0"/>
                                          </p:stCondLst>
                                        </p:cTn>
                                        <p:tgtEl>
                                          <p:spTgt spid="142"/>
                                        </p:tgtEl>
                                        <p:attrNameLst>
                                          <p:attrName>style.visibility</p:attrName>
                                        </p:attrNameLst>
                                      </p:cBhvr>
                                      <p:to>
                                        <p:strVal val="visible"/>
                                      </p:to>
                                    </p:set>
                                  </p:childTnLst>
                                </p:cTn>
                              </p:par>
                            </p:childTnLst>
                          </p:cTn>
                        </p:par>
                      </p:childTnLst>
                    </p:cTn>
                  </p:par>
                  <p:par>
                    <p:cTn id="129" fill="hold">
                      <p:stCondLst>
                        <p:cond delay="indefinite"/>
                      </p:stCondLst>
                      <p:childTnLst>
                        <p:par>
                          <p:cTn id="130" fill="hold">
                            <p:stCondLst>
                              <p:cond delay="0"/>
                            </p:stCondLst>
                            <p:childTnLst>
                              <p:par>
                                <p:cTn id="131" presetID="1" presetClass="entr" presetSubtype="0" fill="hold" grpId="0" nodeType="clickEffect">
                                  <p:stCondLst>
                                    <p:cond delay="0"/>
                                  </p:stCondLst>
                                  <p:childTnLst>
                                    <p:set>
                                      <p:cBhvr>
                                        <p:cTn id="132" dur="1" fill="hold">
                                          <p:stCondLst>
                                            <p:cond delay="0"/>
                                          </p:stCondLst>
                                        </p:cTn>
                                        <p:tgtEl>
                                          <p:spTgt spid="1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p:bldP spid="117" grpId="0"/>
      <p:bldP spid="118" grpId="0"/>
      <p:bldP spid="119" grpId="0"/>
      <p:bldP spid="120" grpId="0"/>
      <p:bldP spid="121" grpId="0"/>
      <p:bldP spid="122" grpId="0"/>
      <p:bldP spid="123" grpId="0"/>
      <p:bldP spid="124" grpId="0"/>
      <p:bldP spid="126" grpId="0"/>
      <p:bldP spid="127" grpId="0" animBg="1"/>
      <p:bldP spid="128" grpId="0" animBg="1"/>
      <p:bldP spid="130" grpId="0" animBg="1"/>
      <p:bldP spid="131" grpId="0" animBg="1"/>
      <p:bldP spid="132" grpId="0" animBg="1"/>
      <p:bldP spid="133" grpId="0" animBg="1"/>
      <p:bldP spid="136" grpId="0"/>
      <p:bldP spid="137" grpId="0"/>
      <p:bldP spid="138" grpId="0"/>
      <p:bldP spid="139" grpId="0" animBg="1"/>
      <p:bldP spid="141" grpId="0"/>
      <p:bldP spid="14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302CD3-DA14-38F9-4F76-70EBC784B23A}"/>
              </a:ext>
            </a:extLst>
          </p:cNvPr>
          <p:cNvSpPr>
            <a:spLocks noGrp="1"/>
          </p:cNvSpPr>
          <p:nvPr>
            <p:ph type="title"/>
          </p:nvPr>
        </p:nvSpPr>
        <p:spPr>
          <a:xfrm>
            <a:off x="369205" y="804196"/>
            <a:ext cx="10515600" cy="1009651"/>
          </a:xfrm>
        </p:spPr>
        <p:txBody>
          <a:bodyPr>
            <a:normAutofit/>
          </a:bodyPr>
          <a:lstStyle/>
          <a:p>
            <a:r>
              <a:rPr lang="de-AT" dirty="0">
                <a:latin typeface="+mn-lt"/>
              </a:rPr>
              <a:t>Marktarten</a:t>
            </a:r>
          </a:p>
        </p:txBody>
      </p:sp>
      <p:sp>
        <p:nvSpPr>
          <p:cNvPr id="5" name="Foliennummernplatzhalter 4">
            <a:extLst>
              <a:ext uri="{FF2B5EF4-FFF2-40B4-BE49-F238E27FC236}">
                <a16:creationId xmlns:a16="http://schemas.microsoft.com/office/drawing/2014/main" id="{5F33F151-E55A-2F41-5A59-2FDB82AFEBD7}"/>
              </a:ext>
            </a:extLst>
          </p:cNvPr>
          <p:cNvSpPr>
            <a:spLocks noGrp="1"/>
          </p:cNvSpPr>
          <p:nvPr>
            <p:ph type="sldNum" sz="quarter" idx="12"/>
          </p:nvPr>
        </p:nvSpPr>
        <p:spPr/>
        <p:txBody>
          <a:bodyPr/>
          <a:lstStyle/>
          <a:p>
            <a:fld id="{4C23FFEC-42AF-4C5F-8FEB-D69D9B6A7C04}" type="slidenum">
              <a:rPr lang="de-AT" smtClean="0"/>
              <a:t>15</a:t>
            </a:fld>
            <a:endParaRPr lang="de-AT" dirty="0"/>
          </a:p>
        </p:txBody>
      </p:sp>
      <p:sp>
        <p:nvSpPr>
          <p:cNvPr id="7" name="Rechteck: abgerundete Ecken 6">
            <a:extLst>
              <a:ext uri="{FF2B5EF4-FFF2-40B4-BE49-F238E27FC236}">
                <a16:creationId xmlns:a16="http://schemas.microsoft.com/office/drawing/2014/main" id="{D686800A-7F73-8A1B-3FF3-7DE1437108AC}"/>
              </a:ext>
            </a:extLst>
          </p:cNvPr>
          <p:cNvSpPr/>
          <p:nvPr/>
        </p:nvSpPr>
        <p:spPr>
          <a:xfrm>
            <a:off x="405381" y="1813847"/>
            <a:ext cx="5221624" cy="675503"/>
          </a:xfrm>
          <a:prstGeom prst="roundRect">
            <a:avLst/>
          </a:prstGeom>
          <a:solidFill>
            <a:srgbClr val="CDE6E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AT" sz="2400" b="1" dirty="0">
                <a:solidFill>
                  <a:prstClr val="black"/>
                </a:solidFill>
                <a:ea typeface="Gadugi" panose="020B0502040204020203" pitchFamily="34" charset="0"/>
              </a:rPr>
              <a:t>Produktmärkte</a:t>
            </a:r>
            <a:endParaRPr kumimoji="0" lang="de-AT" sz="2400" b="1" i="0" u="none" strike="noStrike" kern="1200" cap="none" spc="0" normalizeH="0" baseline="0" noProof="0" dirty="0">
              <a:ln>
                <a:noFill/>
              </a:ln>
              <a:solidFill>
                <a:prstClr val="black"/>
              </a:solidFill>
              <a:effectLst/>
              <a:uLnTx/>
              <a:uFillTx/>
              <a:ea typeface="Gadugi" panose="020B0502040204020203" pitchFamily="34" charset="0"/>
              <a:cs typeface="+mn-cs"/>
            </a:endParaRPr>
          </a:p>
        </p:txBody>
      </p:sp>
      <p:sp>
        <p:nvSpPr>
          <p:cNvPr id="9" name="Rechteck: abgerundete Ecken 8">
            <a:extLst>
              <a:ext uri="{FF2B5EF4-FFF2-40B4-BE49-F238E27FC236}">
                <a16:creationId xmlns:a16="http://schemas.microsoft.com/office/drawing/2014/main" id="{6BFB3262-E098-BC28-FA3A-357C44D8128F}"/>
              </a:ext>
            </a:extLst>
          </p:cNvPr>
          <p:cNvSpPr/>
          <p:nvPr/>
        </p:nvSpPr>
        <p:spPr>
          <a:xfrm>
            <a:off x="6601171" y="1813846"/>
            <a:ext cx="5221624" cy="675503"/>
          </a:xfrm>
          <a:prstGeom prst="roundRect">
            <a:avLst/>
          </a:prstGeom>
          <a:solidFill>
            <a:srgbClr val="1096B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AT" sz="2400" b="1" dirty="0">
                <a:solidFill>
                  <a:prstClr val="black"/>
                </a:solidFill>
                <a:ea typeface="Gadugi" panose="020B0502040204020203" pitchFamily="34" charset="0"/>
              </a:rPr>
              <a:t>Faktormärkte</a:t>
            </a:r>
            <a:endParaRPr kumimoji="0" lang="de-AT" sz="2400" b="1" i="0" u="none" strike="noStrike" kern="1200" cap="none" spc="0" normalizeH="0" baseline="0" noProof="0" dirty="0">
              <a:ln>
                <a:noFill/>
              </a:ln>
              <a:solidFill>
                <a:prstClr val="black"/>
              </a:solidFill>
              <a:effectLst/>
              <a:uLnTx/>
              <a:uFillTx/>
              <a:ea typeface="Gadugi" panose="020B0502040204020203" pitchFamily="34" charset="0"/>
              <a:cs typeface="+mn-cs"/>
            </a:endParaRPr>
          </a:p>
        </p:txBody>
      </p:sp>
      <p:sp>
        <p:nvSpPr>
          <p:cNvPr id="11" name="Rechteck: abgerundete Ecken 10">
            <a:extLst>
              <a:ext uri="{FF2B5EF4-FFF2-40B4-BE49-F238E27FC236}">
                <a16:creationId xmlns:a16="http://schemas.microsoft.com/office/drawing/2014/main" id="{B937136B-65E8-85B1-6C29-52BA8906C0A4}"/>
              </a:ext>
            </a:extLst>
          </p:cNvPr>
          <p:cNvSpPr/>
          <p:nvPr/>
        </p:nvSpPr>
        <p:spPr>
          <a:xfrm>
            <a:off x="516835" y="2663688"/>
            <a:ext cx="5110170" cy="835314"/>
          </a:xfrm>
          <a:prstGeom prst="roundRect">
            <a:avLst/>
          </a:prstGeom>
          <a:solidFill>
            <a:schemeClr val="bg1"/>
          </a:solidFill>
          <a:ln>
            <a:solidFill>
              <a:srgbClr val="CDE6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rPr>
              <a:t>Gütermärkte</a:t>
            </a:r>
            <a:endParaRPr lang="en-AU" sz="2400" dirty="0">
              <a:solidFill>
                <a:schemeClr val="tx1"/>
              </a:solidFill>
            </a:endParaRPr>
          </a:p>
        </p:txBody>
      </p:sp>
      <p:sp>
        <p:nvSpPr>
          <p:cNvPr id="26" name="Rechteck: abgerundete Ecken 25">
            <a:extLst>
              <a:ext uri="{FF2B5EF4-FFF2-40B4-BE49-F238E27FC236}">
                <a16:creationId xmlns:a16="http://schemas.microsoft.com/office/drawing/2014/main" id="{B69DE668-7E1D-A828-14F2-AF0C991ECE87}"/>
              </a:ext>
            </a:extLst>
          </p:cNvPr>
          <p:cNvSpPr/>
          <p:nvPr/>
        </p:nvSpPr>
        <p:spPr>
          <a:xfrm>
            <a:off x="516835" y="3673339"/>
            <a:ext cx="5110170" cy="835314"/>
          </a:xfrm>
          <a:prstGeom prst="roundRect">
            <a:avLst/>
          </a:prstGeom>
          <a:solidFill>
            <a:schemeClr val="bg1"/>
          </a:solidFill>
          <a:ln>
            <a:solidFill>
              <a:srgbClr val="CDE6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rPr>
              <a:t>Dienstleistungsmärkte</a:t>
            </a:r>
            <a:endParaRPr lang="en-AU" sz="2400" dirty="0">
              <a:solidFill>
                <a:schemeClr val="tx1"/>
              </a:solidFill>
            </a:endParaRPr>
          </a:p>
        </p:txBody>
      </p:sp>
      <p:sp>
        <p:nvSpPr>
          <p:cNvPr id="27" name="Rechteck: abgerundete Ecken 26">
            <a:extLst>
              <a:ext uri="{FF2B5EF4-FFF2-40B4-BE49-F238E27FC236}">
                <a16:creationId xmlns:a16="http://schemas.microsoft.com/office/drawing/2014/main" id="{8A7DE81E-1E3F-F499-5A3A-461058C0146A}"/>
              </a:ext>
            </a:extLst>
          </p:cNvPr>
          <p:cNvSpPr/>
          <p:nvPr/>
        </p:nvSpPr>
        <p:spPr>
          <a:xfrm>
            <a:off x="6712625" y="2663688"/>
            <a:ext cx="5110170" cy="835314"/>
          </a:xfrm>
          <a:prstGeom prst="roundRect">
            <a:avLst/>
          </a:prstGeom>
          <a:solidFill>
            <a:schemeClr val="bg1"/>
          </a:solidFill>
          <a:ln>
            <a:solidFill>
              <a:srgbClr val="1096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rPr>
              <a:t>Arbeitsmärkte</a:t>
            </a:r>
            <a:endParaRPr lang="en-AU" sz="2400" dirty="0">
              <a:solidFill>
                <a:schemeClr val="tx1"/>
              </a:solidFill>
            </a:endParaRPr>
          </a:p>
        </p:txBody>
      </p:sp>
      <p:sp>
        <p:nvSpPr>
          <p:cNvPr id="28" name="Rechteck: abgerundete Ecken 27">
            <a:extLst>
              <a:ext uri="{FF2B5EF4-FFF2-40B4-BE49-F238E27FC236}">
                <a16:creationId xmlns:a16="http://schemas.microsoft.com/office/drawing/2014/main" id="{7BB42A32-9F9F-4723-ABA2-C245B31AE2AB}"/>
              </a:ext>
            </a:extLst>
          </p:cNvPr>
          <p:cNvSpPr/>
          <p:nvPr/>
        </p:nvSpPr>
        <p:spPr>
          <a:xfrm>
            <a:off x="6712625" y="3673339"/>
            <a:ext cx="5110170" cy="835314"/>
          </a:xfrm>
          <a:prstGeom prst="roundRect">
            <a:avLst/>
          </a:prstGeom>
          <a:solidFill>
            <a:schemeClr val="bg1"/>
          </a:solidFill>
          <a:ln>
            <a:solidFill>
              <a:srgbClr val="1096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rPr>
              <a:t>Kapitalmärkte</a:t>
            </a:r>
            <a:endParaRPr lang="en-AU" sz="2400" dirty="0">
              <a:solidFill>
                <a:schemeClr val="tx1"/>
              </a:solidFill>
            </a:endParaRPr>
          </a:p>
        </p:txBody>
      </p:sp>
      <p:sp>
        <p:nvSpPr>
          <p:cNvPr id="29" name="Rechteck: abgerundete Ecken 28">
            <a:extLst>
              <a:ext uri="{FF2B5EF4-FFF2-40B4-BE49-F238E27FC236}">
                <a16:creationId xmlns:a16="http://schemas.microsoft.com/office/drawing/2014/main" id="{3ED49844-6550-5A10-6AD2-9BA723064847}"/>
              </a:ext>
            </a:extLst>
          </p:cNvPr>
          <p:cNvSpPr/>
          <p:nvPr/>
        </p:nvSpPr>
        <p:spPr>
          <a:xfrm>
            <a:off x="6712625" y="4682990"/>
            <a:ext cx="5110170" cy="835314"/>
          </a:xfrm>
          <a:prstGeom prst="roundRect">
            <a:avLst/>
          </a:prstGeom>
          <a:solidFill>
            <a:schemeClr val="bg1"/>
          </a:solidFill>
          <a:ln>
            <a:solidFill>
              <a:srgbClr val="1096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rPr>
              <a:t>Immobilienmärkte</a:t>
            </a:r>
            <a:endParaRPr lang="en-AU" sz="2400" dirty="0">
              <a:solidFill>
                <a:schemeClr val="tx1"/>
              </a:solidFill>
            </a:endParaRPr>
          </a:p>
        </p:txBody>
      </p:sp>
      <p:pic>
        <p:nvPicPr>
          <p:cNvPr id="31" name="Grafik 30" descr="Inventar mit einfarbiger Füllung">
            <a:extLst>
              <a:ext uri="{FF2B5EF4-FFF2-40B4-BE49-F238E27FC236}">
                <a16:creationId xmlns:a16="http://schemas.microsoft.com/office/drawing/2014/main" id="{6F14CCE6-4570-58D1-E9A5-6CFF5FB2007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8991" y="2795782"/>
            <a:ext cx="527202" cy="527202"/>
          </a:xfrm>
          <a:prstGeom prst="rect">
            <a:avLst/>
          </a:prstGeom>
        </p:spPr>
      </p:pic>
      <p:pic>
        <p:nvPicPr>
          <p:cNvPr id="33" name="Grafik 32" descr="Kellnerin mit einfarbiger Füllung">
            <a:extLst>
              <a:ext uri="{FF2B5EF4-FFF2-40B4-BE49-F238E27FC236}">
                <a16:creationId xmlns:a16="http://schemas.microsoft.com/office/drawing/2014/main" id="{ABFFB82E-98CB-2562-3CFA-3D96A473F71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82487" y="3736501"/>
            <a:ext cx="602974" cy="602974"/>
          </a:xfrm>
          <a:prstGeom prst="rect">
            <a:avLst/>
          </a:prstGeom>
        </p:spPr>
      </p:pic>
      <p:pic>
        <p:nvPicPr>
          <p:cNvPr id="35" name="Grafik 34" descr="Bauarbeiter mit einfarbiger Füllung">
            <a:extLst>
              <a:ext uri="{FF2B5EF4-FFF2-40B4-BE49-F238E27FC236}">
                <a16:creationId xmlns:a16="http://schemas.microsoft.com/office/drawing/2014/main" id="{52EBED74-F1E5-47C3-09D0-01F3CBE18CC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778886" y="2795366"/>
            <a:ext cx="633634" cy="633634"/>
          </a:xfrm>
          <a:prstGeom prst="rect">
            <a:avLst/>
          </a:prstGeom>
        </p:spPr>
      </p:pic>
      <p:pic>
        <p:nvPicPr>
          <p:cNvPr id="37" name="Grafik 36" descr="Geld mit einfarbiger Füllung">
            <a:extLst>
              <a:ext uri="{FF2B5EF4-FFF2-40B4-BE49-F238E27FC236}">
                <a16:creationId xmlns:a16="http://schemas.microsoft.com/office/drawing/2014/main" id="{4FB79209-ED99-D28C-9928-5A7E265622D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889162" y="3805019"/>
            <a:ext cx="527202" cy="527202"/>
          </a:xfrm>
          <a:prstGeom prst="rect">
            <a:avLst/>
          </a:prstGeom>
        </p:spPr>
      </p:pic>
      <p:pic>
        <p:nvPicPr>
          <p:cNvPr id="39" name="Grafik 38" descr="Gebäude mit einfarbiger Füllung">
            <a:extLst>
              <a:ext uri="{FF2B5EF4-FFF2-40B4-BE49-F238E27FC236}">
                <a16:creationId xmlns:a16="http://schemas.microsoft.com/office/drawing/2014/main" id="{1ADDB5D6-44AF-BD01-7ECA-5763A94280B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6778886" y="4749250"/>
            <a:ext cx="643253" cy="647914"/>
          </a:xfrm>
          <a:prstGeom prst="rect">
            <a:avLst/>
          </a:prstGeom>
        </p:spPr>
      </p:pic>
    </p:spTree>
    <p:extLst>
      <p:ext uri="{BB962C8B-B14F-4D97-AF65-F5344CB8AC3E}">
        <p14:creationId xmlns:p14="http://schemas.microsoft.com/office/powerpoint/2010/main" val="24250177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8A4041-3236-D9F4-8BDB-AEED0554435C}"/>
              </a:ext>
            </a:extLst>
          </p:cNvPr>
          <p:cNvSpPr>
            <a:spLocks noGrp="1"/>
          </p:cNvSpPr>
          <p:nvPr>
            <p:ph type="title"/>
          </p:nvPr>
        </p:nvSpPr>
        <p:spPr/>
        <p:txBody>
          <a:bodyPr/>
          <a:lstStyle/>
          <a:p>
            <a:r>
              <a:rPr lang="de-DE" dirty="0"/>
              <a:t>Der Wirtschaftskreislauf </a:t>
            </a:r>
            <a:endParaRPr lang="en-AU" dirty="0"/>
          </a:p>
        </p:txBody>
      </p:sp>
      <p:sp>
        <p:nvSpPr>
          <p:cNvPr id="4" name="Foliennummernplatzhalter 3">
            <a:extLst>
              <a:ext uri="{FF2B5EF4-FFF2-40B4-BE49-F238E27FC236}">
                <a16:creationId xmlns:a16="http://schemas.microsoft.com/office/drawing/2014/main" id="{A99EFA2D-5699-26EC-A68E-244F0FAD200C}"/>
              </a:ext>
            </a:extLst>
          </p:cNvPr>
          <p:cNvSpPr>
            <a:spLocks noGrp="1"/>
          </p:cNvSpPr>
          <p:nvPr>
            <p:ph type="sldNum" sz="quarter" idx="12"/>
          </p:nvPr>
        </p:nvSpPr>
        <p:spPr/>
        <p:txBody>
          <a:bodyPr/>
          <a:lstStyle/>
          <a:p>
            <a:r>
              <a:rPr lang="de-AT"/>
              <a:t>Folie </a:t>
            </a:r>
            <a:fld id="{4C23FFEC-42AF-4C5F-8FEB-D69D9B6A7C04}" type="slidenum">
              <a:rPr lang="de-AT" smtClean="0"/>
              <a:pPr/>
              <a:t>16</a:t>
            </a:fld>
            <a:endParaRPr lang="de-AT" dirty="0"/>
          </a:p>
        </p:txBody>
      </p:sp>
      <p:sp>
        <p:nvSpPr>
          <p:cNvPr id="6" name="Inhaltsplatzhalter 5">
            <a:extLst>
              <a:ext uri="{FF2B5EF4-FFF2-40B4-BE49-F238E27FC236}">
                <a16:creationId xmlns:a16="http://schemas.microsoft.com/office/drawing/2014/main" id="{86876738-F0B2-E0B2-65B1-E392A2B69EA4}"/>
              </a:ext>
            </a:extLst>
          </p:cNvPr>
          <p:cNvSpPr>
            <a:spLocks noGrp="1"/>
          </p:cNvSpPr>
          <p:nvPr>
            <p:ph idx="1"/>
          </p:nvPr>
        </p:nvSpPr>
        <p:spPr/>
        <p:txBody>
          <a:bodyPr/>
          <a:lstStyle/>
          <a:p>
            <a:pPr marL="0" indent="0">
              <a:buNone/>
            </a:pPr>
            <a:r>
              <a:rPr lang="de-AT" dirty="0"/>
              <a:t>Auch der </a:t>
            </a:r>
            <a:r>
              <a:rPr lang="de-AT" b="1" dirty="0"/>
              <a:t>Staat</a:t>
            </a:r>
            <a:r>
              <a:rPr lang="de-AT" dirty="0"/>
              <a:t> ist Nachfrager und Anbieter!  </a:t>
            </a:r>
          </a:p>
        </p:txBody>
      </p:sp>
      <p:pic>
        <p:nvPicPr>
          <p:cNvPr id="8" name="Grafik 7" descr="Ein Bild, das Entwurf, Zeichnung, Diagramm, Text enthält.&#10;&#10;Automatisch generierte Beschreibung">
            <a:extLst>
              <a:ext uri="{FF2B5EF4-FFF2-40B4-BE49-F238E27FC236}">
                <a16:creationId xmlns:a16="http://schemas.microsoft.com/office/drawing/2014/main" id="{D33B65D1-C668-78EA-6653-6CDE76E859E4}"/>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435984" y="2226871"/>
            <a:ext cx="5629372" cy="4384537"/>
          </a:xfrm>
          <a:prstGeom prst="rect">
            <a:avLst/>
          </a:prstGeom>
        </p:spPr>
      </p:pic>
      <p:sp>
        <p:nvSpPr>
          <p:cNvPr id="3" name="Ellipse 2">
            <a:extLst>
              <a:ext uri="{FF2B5EF4-FFF2-40B4-BE49-F238E27FC236}">
                <a16:creationId xmlns:a16="http://schemas.microsoft.com/office/drawing/2014/main" id="{67FCD10F-2DAC-3F1C-3216-3E0413D8B4A4}"/>
              </a:ext>
            </a:extLst>
          </p:cNvPr>
          <p:cNvSpPr/>
          <p:nvPr/>
        </p:nvSpPr>
        <p:spPr>
          <a:xfrm>
            <a:off x="3869267" y="2379133"/>
            <a:ext cx="4597400" cy="1464734"/>
          </a:xfrm>
          <a:custGeom>
            <a:avLst/>
            <a:gdLst>
              <a:gd name="connsiteX0" fmla="*/ 0 w 4597400"/>
              <a:gd name="connsiteY0" fmla="*/ 732367 h 1464734"/>
              <a:gd name="connsiteX1" fmla="*/ 2298700 w 4597400"/>
              <a:gd name="connsiteY1" fmla="*/ 0 h 1464734"/>
              <a:gd name="connsiteX2" fmla="*/ 4597400 w 4597400"/>
              <a:gd name="connsiteY2" fmla="*/ 732367 h 1464734"/>
              <a:gd name="connsiteX3" fmla="*/ 2298700 w 4597400"/>
              <a:gd name="connsiteY3" fmla="*/ 1464734 h 1464734"/>
              <a:gd name="connsiteX4" fmla="*/ 0 w 4597400"/>
              <a:gd name="connsiteY4" fmla="*/ 732367 h 1464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97400" h="1464734" extrusionOk="0">
                <a:moveTo>
                  <a:pt x="0" y="732367"/>
                </a:moveTo>
                <a:cubicBezTo>
                  <a:pt x="-52379" y="224569"/>
                  <a:pt x="1053739" y="62738"/>
                  <a:pt x="2298700" y="0"/>
                </a:cubicBezTo>
                <a:cubicBezTo>
                  <a:pt x="3554917" y="-51371"/>
                  <a:pt x="4502992" y="277192"/>
                  <a:pt x="4597400" y="732367"/>
                </a:cubicBezTo>
                <a:cubicBezTo>
                  <a:pt x="4761964" y="875347"/>
                  <a:pt x="3559645" y="1370424"/>
                  <a:pt x="2298700" y="1464734"/>
                </a:cubicBezTo>
                <a:cubicBezTo>
                  <a:pt x="1002519" y="1436924"/>
                  <a:pt x="75831" y="1055901"/>
                  <a:pt x="0" y="732367"/>
                </a:cubicBezTo>
                <a:close/>
              </a:path>
            </a:pathLst>
          </a:custGeom>
          <a:noFill/>
          <a:ln w="38100">
            <a:solidFill>
              <a:srgbClr val="C00000"/>
            </a:solidFill>
            <a:extLst>
              <a:ext uri="{C807C97D-BFC1-408E-A445-0C87EB9F89A2}">
                <ask:lineSketchStyleProps xmlns:ask="http://schemas.microsoft.com/office/drawing/2018/sketchyshapes" sd="849061371">
                  <a:prstGeom prst="ellipse">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Tree>
    <p:extLst>
      <p:ext uri="{BB962C8B-B14F-4D97-AF65-F5344CB8AC3E}">
        <p14:creationId xmlns:p14="http://schemas.microsoft.com/office/powerpoint/2010/main" val="5460977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302CD3-DA14-38F9-4F76-70EBC784B23A}"/>
              </a:ext>
            </a:extLst>
          </p:cNvPr>
          <p:cNvSpPr>
            <a:spLocks noGrp="1"/>
          </p:cNvSpPr>
          <p:nvPr>
            <p:ph type="title"/>
          </p:nvPr>
        </p:nvSpPr>
        <p:spPr>
          <a:xfrm>
            <a:off x="369205" y="804196"/>
            <a:ext cx="10515600" cy="1009651"/>
          </a:xfrm>
        </p:spPr>
        <p:txBody>
          <a:bodyPr>
            <a:normAutofit/>
          </a:bodyPr>
          <a:lstStyle/>
          <a:p>
            <a:r>
              <a:rPr lang="de-AT" dirty="0"/>
              <a:t>Ökosoziale Marktwirtschaft</a:t>
            </a:r>
          </a:p>
        </p:txBody>
      </p:sp>
      <p:sp>
        <p:nvSpPr>
          <p:cNvPr id="5" name="Foliennummernplatzhalter 4">
            <a:extLst>
              <a:ext uri="{FF2B5EF4-FFF2-40B4-BE49-F238E27FC236}">
                <a16:creationId xmlns:a16="http://schemas.microsoft.com/office/drawing/2014/main" id="{5F33F151-E55A-2F41-5A59-2FDB82AFEBD7}"/>
              </a:ext>
            </a:extLst>
          </p:cNvPr>
          <p:cNvSpPr>
            <a:spLocks noGrp="1"/>
          </p:cNvSpPr>
          <p:nvPr>
            <p:ph type="sldNum" sz="quarter" idx="12"/>
          </p:nvPr>
        </p:nvSpPr>
        <p:spPr/>
        <p:txBody>
          <a:bodyPr/>
          <a:lstStyle/>
          <a:p>
            <a:fld id="{4C23FFEC-42AF-4C5F-8FEB-D69D9B6A7C04}" type="slidenum">
              <a:rPr lang="de-AT" smtClean="0"/>
              <a:t>17</a:t>
            </a:fld>
            <a:endParaRPr lang="de-AT" dirty="0"/>
          </a:p>
        </p:txBody>
      </p:sp>
      <p:grpSp>
        <p:nvGrpSpPr>
          <p:cNvPr id="49" name="Gruppieren 48">
            <a:extLst>
              <a:ext uri="{FF2B5EF4-FFF2-40B4-BE49-F238E27FC236}">
                <a16:creationId xmlns:a16="http://schemas.microsoft.com/office/drawing/2014/main" id="{C89178B4-02FE-0BE4-0B5A-F731AF3A66CB}"/>
              </a:ext>
            </a:extLst>
          </p:cNvPr>
          <p:cNvGrpSpPr/>
          <p:nvPr/>
        </p:nvGrpSpPr>
        <p:grpSpPr>
          <a:xfrm>
            <a:off x="1368689" y="2651453"/>
            <a:ext cx="3008578" cy="2813439"/>
            <a:chOff x="668583" y="1783691"/>
            <a:chExt cx="4922045" cy="2800867"/>
          </a:xfrm>
          <a:solidFill>
            <a:srgbClr val="6ABDD0"/>
          </a:solidFill>
        </p:grpSpPr>
        <p:grpSp>
          <p:nvGrpSpPr>
            <p:cNvPr id="48" name="Gruppieren 47">
              <a:extLst>
                <a:ext uri="{FF2B5EF4-FFF2-40B4-BE49-F238E27FC236}">
                  <a16:creationId xmlns:a16="http://schemas.microsoft.com/office/drawing/2014/main" id="{3FACA1ED-A96E-47B3-B8D1-3464DF3E8F02}"/>
                </a:ext>
              </a:extLst>
            </p:cNvPr>
            <p:cNvGrpSpPr/>
            <p:nvPr/>
          </p:nvGrpSpPr>
          <p:grpSpPr>
            <a:xfrm>
              <a:off x="668583" y="1783691"/>
              <a:ext cx="4922045" cy="2800867"/>
              <a:chOff x="588169" y="1382719"/>
              <a:chExt cx="4922045" cy="2800867"/>
            </a:xfrm>
            <a:grpFill/>
          </p:grpSpPr>
          <p:sp>
            <p:nvSpPr>
              <p:cNvPr id="7" name="Abgerundetes Rechteck 3">
                <a:extLst>
                  <a:ext uri="{FF2B5EF4-FFF2-40B4-BE49-F238E27FC236}">
                    <a16:creationId xmlns:a16="http://schemas.microsoft.com/office/drawing/2014/main" id="{D4127670-2915-4D0B-057B-4B050F5BA921}"/>
                  </a:ext>
                </a:extLst>
              </p:cNvPr>
              <p:cNvSpPr/>
              <p:nvPr/>
            </p:nvSpPr>
            <p:spPr>
              <a:xfrm>
                <a:off x="588169" y="1382719"/>
                <a:ext cx="4922045" cy="280086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dirty="0"/>
              </a:p>
            </p:txBody>
          </p:sp>
          <p:sp>
            <p:nvSpPr>
              <p:cNvPr id="39" name="Textfeld 38">
                <a:extLst>
                  <a:ext uri="{FF2B5EF4-FFF2-40B4-BE49-F238E27FC236}">
                    <a16:creationId xmlns:a16="http://schemas.microsoft.com/office/drawing/2014/main" id="{51BEA074-77B7-21C8-62F0-82A48B67F7D9}"/>
                  </a:ext>
                </a:extLst>
              </p:cNvPr>
              <p:cNvSpPr txBox="1"/>
              <p:nvPr/>
            </p:nvSpPr>
            <p:spPr>
              <a:xfrm>
                <a:off x="784256" y="2392786"/>
                <a:ext cx="4529870" cy="1194965"/>
              </a:xfrm>
              <a:prstGeom prst="rect">
                <a:avLst/>
              </a:prstGeom>
              <a:grpFill/>
            </p:spPr>
            <p:txBody>
              <a:bodyPr wrap="square" rtlCol="0">
                <a:spAutoFit/>
              </a:bodyPr>
              <a:lstStyle/>
              <a:p>
                <a:pPr algn="ctr"/>
                <a:r>
                  <a:rPr lang="de-AT" dirty="0"/>
                  <a:t>Benachteiligte Gruppen werden unterstützt und ein sozialer Ausgleich angestrebt.</a:t>
                </a:r>
              </a:p>
            </p:txBody>
          </p:sp>
        </p:grpSp>
        <p:sp>
          <p:nvSpPr>
            <p:cNvPr id="11" name="Textfeld 10">
              <a:extLst>
                <a:ext uri="{FF2B5EF4-FFF2-40B4-BE49-F238E27FC236}">
                  <a16:creationId xmlns:a16="http://schemas.microsoft.com/office/drawing/2014/main" id="{04C187E2-D8D2-E22F-E9DD-5EE04A7948CA}"/>
                </a:ext>
              </a:extLst>
            </p:cNvPr>
            <p:cNvSpPr txBox="1"/>
            <p:nvPr/>
          </p:nvSpPr>
          <p:spPr>
            <a:xfrm>
              <a:off x="1315196" y="2008976"/>
              <a:ext cx="3629024" cy="398322"/>
            </a:xfrm>
            <a:prstGeom prst="rect">
              <a:avLst/>
            </a:prstGeom>
            <a:grpFill/>
          </p:spPr>
          <p:txBody>
            <a:bodyPr wrap="square" rtlCol="0">
              <a:spAutoFit/>
            </a:bodyPr>
            <a:lstStyle/>
            <a:p>
              <a:pPr algn="ctr"/>
              <a:r>
                <a:rPr lang="de-DE" sz="2000" b="1" dirty="0"/>
                <a:t>Sozial </a:t>
              </a:r>
            </a:p>
          </p:txBody>
        </p:sp>
      </p:grpSp>
      <p:pic>
        <p:nvPicPr>
          <p:cNvPr id="3" name="Grafik 2" descr="Prost Silhouette">
            <a:extLst>
              <a:ext uri="{FF2B5EF4-FFF2-40B4-BE49-F238E27FC236}">
                <a16:creationId xmlns:a16="http://schemas.microsoft.com/office/drawing/2014/main" id="{6E9539ED-126E-5989-F3CB-29FAFED2902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04507" y="1714514"/>
            <a:ext cx="936939" cy="936939"/>
          </a:xfrm>
          <a:prstGeom prst="rect">
            <a:avLst/>
          </a:prstGeom>
        </p:spPr>
      </p:pic>
      <p:grpSp>
        <p:nvGrpSpPr>
          <p:cNvPr id="6" name="Gruppieren 5">
            <a:extLst>
              <a:ext uri="{FF2B5EF4-FFF2-40B4-BE49-F238E27FC236}">
                <a16:creationId xmlns:a16="http://schemas.microsoft.com/office/drawing/2014/main" id="{9321F55A-B8AC-BCA0-F0E4-71CEF705801B}"/>
              </a:ext>
            </a:extLst>
          </p:cNvPr>
          <p:cNvGrpSpPr/>
          <p:nvPr/>
        </p:nvGrpSpPr>
        <p:grpSpPr>
          <a:xfrm>
            <a:off x="4632834" y="1649989"/>
            <a:ext cx="3450008" cy="3869491"/>
            <a:chOff x="4011583" y="1174663"/>
            <a:chExt cx="3450008" cy="3869491"/>
          </a:xfrm>
        </p:grpSpPr>
        <p:grpSp>
          <p:nvGrpSpPr>
            <p:cNvPr id="50" name="Gruppieren 49">
              <a:extLst>
                <a:ext uri="{FF2B5EF4-FFF2-40B4-BE49-F238E27FC236}">
                  <a16:creationId xmlns:a16="http://schemas.microsoft.com/office/drawing/2014/main" id="{E1D9B960-FCFB-07F7-5EA0-AADA61FD4FF3}"/>
                </a:ext>
              </a:extLst>
            </p:cNvPr>
            <p:cNvGrpSpPr/>
            <p:nvPr/>
          </p:nvGrpSpPr>
          <p:grpSpPr>
            <a:xfrm>
              <a:off x="4011583" y="2230715"/>
              <a:ext cx="3450008" cy="2813439"/>
              <a:chOff x="6681788" y="1365429"/>
              <a:chExt cx="5812642" cy="2886547"/>
            </a:xfrm>
          </p:grpSpPr>
          <p:sp>
            <p:nvSpPr>
              <p:cNvPr id="9" name="Abgerundetes Rechteck 4">
                <a:extLst>
                  <a:ext uri="{FF2B5EF4-FFF2-40B4-BE49-F238E27FC236}">
                    <a16:creationId xmlns:a16="http://schemas.microsoft.com/office/drawing/2014/main" id="{6D7F660C-854D-E9DF-D4CA-14B820B31880}"/>
                  </a:ext>
                </a:extLst>
              </p:cNvPr>
              <p:cNvSpPr/>
              <p:nvPr/>
            </p:nvSpPr>
            <p:spPr>
              <a:xfrm>
                <a:off x="6681788" y="1365429"/>
                <a:ext cx="5007768" cy="2886547"/>
              </a:xfrm>
              <a:prstGeom prst="roundRect">
                <a:avLst/>
              </a:prstGeom>
              <a:solidFill>
                <a:srgbClr val="41A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a:p>
            </p:txBody>
          </p:sp>
          <p:sp>
            <p:nvSpPr>
              <p:cNvPr id="29" name="Textfeld 28">
                <a:extLst>
                  <a:ext uri="{FF2B5EF4-FFF2-40B4-BE49-F238E27FC236}">
                    <a16:creationId xmlns:a16="http://schemas.microsoft.com/office/drawing/2014/main" id="{8018819B-067A-2495-6BF5-442CA6A8E33F}"/>
                  </a:ext>
                </a:extLst>
              </p:cNvPr>
              <p:cNvSpPr txBox="1"/>
              <p:nvPr/>
            </p:nvSpPr>
            <p:spPr>
              <a:xfrm>
                <a:off x="8022443" y="1754293"/>
                <a:ext cx="4471987" cy="424334"/>
              </a:xfrm>
              <a:prstGeom prst="rect">
                <a:avLst/>
              </a:prstGeom>
              <a:noFill/>
            </p:spPr>
            <p:txBody>
              <a:bodyPr wrap="square" rtlCol="0">
                <a:spAutoFit/>
              </a:bodyPr>
              <a:lstStyle/>
              <a:p>
                <a:r>
                  <a:rPr lang="de-DE" sz="2000" b="1" dirty="0"/>
                  <a:t>Ökologisch</a:t>
                </a:r>
              </a:p>
            </p:txBody>
          </p:sp>
          <p:sp>
            <p:nvSpPr>
              <p:cNvPr id="34" name="Textfeld 33">
                <a:extLst>
                  <a:ext uri="{FF2B5EF4-FFF2-40B4-BE49-F238E27FC236}">
                    <a16:creationId xmlns:a16="http://schemas.microsoft.com/office/drawing/2014/main" id="{F05CA84E-6C24-1E8C-687C-BF8D56743A3C}"/>
                  </a:ext>
                </a:extLst>
              </p:cNvPr>
              <p:cNvSpPr txBox="1"/>
              <p:nvPr/>
            </p:nvSpPr>
            <p:spPr>
              <a:xfrm>
                <a:off x="6960990" y="2312984"/>
                <a:ext cx="4368467" cy="1231520"/>
              </a:xfrm>
              <a:prstGeom prst="rect">
                <a:avLst/>
              </a:prstGeom>
              <a:noFill/>
            </p:spPr>
            <p:txBody>
              <a:bodyPr wrap="square" rtlCol="0">
                <a:spAutoFit/>
              </a:bodyPr>
              <a:lstStyle/>
              <a:p>
                <a:pPr algn="ctr"/>
                <a:r>
                  <a:rPr lang="de-AT" dirty="0"/>
                  <a:t>Die Umwelt ist wichtig und soll geschützt werden.</a:t>
                </a:r>
              </a:p>
              <a:p>
                <a:pPr algn="ctr"/>
                <a:endParaRPr lang="de-DE" dirty="0"/>
              </a:p>
            </p:txBody>
          </p:sp>
        </p:grpSp>
        <p:pic>
          <p:nvPicPr>
            <p:cNvPr id="4" name="Grafik 3" descr="Offene Hand mit Pflanze mit einfarbiger Füllung">
              <a:extLst>
                <a:ext uri="{FF2B5EF4-FFF2-40B4-BE49-F238E27FC236}">
                  <a16:creationId xmlns:a16="http://schemas.microsoft.com/office/drawing/2014/main" id="{75D82F9B-8426-4EBC-BEFD-62D72B58949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975007" y="1174663"/>
              <a:ext cx="999484" cy="1087414"/>
            </a:xfrm>
            <a:prstGeom prst="rect">
              <a:avLst/>
            </a:prstGeom>
          </p:spPr>
        </p:pic>
      </p:grpSp>
      <p:grpSp>
        <p:nvGrpSpPr>
          <p:cNvPr id="12" name="Gruppieren 11">
            <a:extLst>
              <a:ext uri="{FF2B5EF4-FFF2-40B4-BE49-F238E27FC236}">
                <a16:creationId xmlns:a16="http://schemas.microsoft.com/office/drawing/2014/main" id="{1521DC4C-80D4-0103-02A4-0FA5298EFA54}"/>
              </a:ext>
            </a:extLst>
          </p:cNvPr>
          <p:cNvGrpSpPr/>
          <p:nvPr/>
        </p:nvGrpSpPr>
        <p:grpSpPr>
          <a:xfrm>
            <a:off x="7922052" y="2716529"/>
            <a:ext cx="3322195" cy="2813439"/>
            <a:chOff x="6681788" y="1365429"/>
            <a:chExt cx="5597300" cy="2886547"/>
          </a:xfrm>
        </p:grpSpPr>
        <p:sp>
          <p:nvSpPr>
            <p:cNvPr id="14" name="Abgerundetes Rechteck 4">
              <a:extLst>
                <a:ext uri="{FF2B5EF4-FFF2-40B4-BE49-F238E27FC236}">
                  <a16:creationId xmlns:a16="http://schemas.microsoft.com/office/drawing/2014/main" id="{B5F640CD-C270-53B5-80A2-6AAA5E9C8CBB}"/>
                </a:ext>
              </a:extLst>
            </p:cNvPr>
            <p:cNvSpPr/>
            <p:nvPr/>
          </p:nvSpPr>
          <p:spPr>
            <a:xfrm>
              <a:off x="6681788" y="1365429"/>
              <a:ext cx="5007768" cy="2886547"/>
            </a:xfrm>
            <a:prstGeom prst="roundRect">
              <a:avLst/>
            </a:prstGeom>
            <a:solidFill>
              <a:srgbClr val="328B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a:p>
          </p:txBody>
        </p:sp>
        <p:sp>
          <p:nvSpPr>
            <p:cNvPr id="15" name="Textfeld 14">
              <a:extLst>
                <a:ext uri="{FF2B5EF4-FFF2-40B4-BE49-F238E27FC236}">
                  <a16:creationId xmlns:a16="http://schemas.microsoft.com/office/drawing/2014/main" id="{5CFD7BA8-DB02-2D3A-00D4-BD51B3FC4B9C}"/>
                </a:ext>
              </a:extLst>
            </p:cNvPr>
            <p:cNvSpPr txBox="1"/>
            <p:nvPr/>
          </p:nvSpPr>
          <p:spPr>
            <a:xfrm>
              <a:off x="7807101" y="1645783"/>
              <a:ext cx="4471987" cy="410507"/>
            </a:xfrm>
            <a:prstGeom prst="rect">
              <a:avLst/>
            </a:prstGeom>
            <a:noFill/>
          </p:spPr>
          <p:txBody>
            <a:bodyPr wrap="square" rtlCol="0">
              <a:spAutoFit/>
            </a:bodyPr>
            <a:lstStyle/>
            <a:p>
              <a:r>
                <a:rPr lang="de-DE" sz="2000" b="1" dirty="0"/>
                <a:t>Marktwirtschaft</a:t>
              </a:r>
            </a:p>
          </p:txBody>
        </p:sp>
        <p:sp>
          <p:nvSpPr>
            <p:cNvPr id="16" name="Textfeld 15">
              <a:extLst>
                <a:ext uri="{FF2B5EF4-FFF2-40B4-BE49-F238E27FC236}">
                  <a16:creationId xmlns:a16="http://schemas.microsoft.com/office/drawing/2014/main" id="{1A690AF0-2FF7-9193-516A-41E7F4F41F31}"/>
                </a:ext>
              </a:extLst>
            </p:cNvPr>
            <p:cNvSpPr txBox="1"/>
            <p:nvPr/>
          </p:nvSpPr>
          <p:spPr>
            <a:xfrm>
              <a:off x="6746151" y="2248420"/>
              <a:ext cx="4621798" cy="1799913"/>
            </a:xfrm>
            <a:prstGeom prst="rect">
              <a:avLst/>
            </a:prstGeom>
            <a:noFill/>
          </p:spPr>
          <p:txBody>
            <a:bodyPr wrap="square" rtlCol="0">
              <a:spAutoFit/>
            </a:bodyPr>
            <a:lstStyle/>
            <a:p>
              <a:pPr marL="190500" algn="ctr"/>
              <a:r>
                <a:rPr lang="de-AT" dirty="0"/>
                <a:t>Der Austausch zwischen </a:t>
              </a:r>
              <a:r>
                <a:rPr lang="de-AT" dirty="0" err="1"/>
                <a:t>Anbieter:innen</a:t>
              </a:r>
              <a:r>
                <a:rPr lang="de-AT" dirty="0"/>
                <a:t> und Nachfragenden finden auf Märkten statt. Dort bilden sich die Preise.</a:t>
              </a:r>
            </a:p>
            <a:p>
              <a:pPr algn="ctr"/>
              <a:endParaRPr lang="de-DE" dirty="0"/>
            </a:p>
          </p:txBody>
        </p:sp>
      </p:grpSp>
      <p:pic>
        <p:nvPicPr>
          <p:cNvPr id="18" name="Grafik 17" descr="Angebot und Nachfrage mit einfarbiger Füllung">
            <a:extLst>
              <a:ext uri="{FF2B5EF4-FFF2-40B4-BE49-F238E27FC236}">
                <a16:creationId xmlns:a16="http://schemas.microsoft.com/office/drawing/2014/main" id="{41EC4189-E72E-DC6A-F351-F02D5C86D23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954386" y="1727668"/>
            <a:ext cx="999484" cy="999484"/>
          </a:xfrm>
          <a:prstGeom prst="rect">
            <a:avLst/>
          </a:prstGeom>
        </p:spPr>
      </p:pic>
    </p:spTree>
    <p:extLst>
      <p:ext uri="{BB962C8B-B14F-4D97-AF65-F5344CB8AC3E}">
        <p14:creationId xmlns:p14="http://schemas.microsoft.com/office/powerpoint/2010/main" val="27701944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AEE7C7-1B95-A5F2-9BAC-D460E75A2D09}"/>
              </a:ext>
            </a:extLst>
          </p:cNvPr>
          <p:cNvSpPr>
            <a:spLocks noGrp="1"/>
          </p:cNvSpPr>
          <p:nvPr>
            <p:ph type="title"/>
          </p:nvPr>
        </p:nvSpPr>
        <p:spPr>
          <a:xfrm>
            <a:off x="838200" y="615653"/>
            <a:ext cx="10515600" cy="1009651"/>
          </a:xfrm>
        </p:spPr>
        <p:txBody>
          <a:bodyPr/>
          <a:lstStyle/>
          <a:p>
            <a:r>
              <a:rPr lang="de-DE" dirty="0"/>
              <a:t>Lenkung der Wirtschaft</a:t>
            </a:r>
            <a:endParaRPr lang="en-AU" dirty="0"/>
          </a:p>
        </p:txBody>
      </p:sp>
      <p:sp>
        <p:nvSpPr>
          <p:cNvPr id="4" name="Foliennummernplatzhalter 3">
            <a:extLst>
              <a:ext uri="{FF2B5EF4-FFF2-40B4-BE49-F238E27FC236}">
                <a16:creationId xmlns:a16="http://schemas.microsoft.com/office/drawing/2014/main" id="{7113C169-2752-AC7B-2257-F775D45F98FD}"/>
              </a:ext>
            </a:extLst>
          </p:cNvPr>
          <p:cNvSpPr>
            <a:spLocks noGrp="1"/>
          </p:cNvSpPr>
          <p:nvPr>
            <p:ph type="sldNum" sz="quarter" idx="12"/>
          </p:nvPr>
        </p:nvSpPr>
        <p:spPr/>
        <p:txBody>
          <a:bodyPr/>
          <a:lstStyle/>
          <a:p>
            <a:r>
              <a:rPr lang="de-AT" dirty="0"/>
              <a:t>Folie </a:t>
            </a:r>
            <a:fld id="{4C23FFEC-42AF-4C5F-8FEB-D69D9B6A7C04}" type="slidenum">
              <a:rPr lang="de-AT" smtClean="0"/>
              <a:pPr/>
              <a:t>18</a:t>
            </a:fld>
            <a:endParaRPr lang="de-AT" dirty="0"/>
          </a:p>
        </p:txBody>
      </p:sp>
      <p:sp>
        <p:nvSpPr>
          <p:cNvPr id="3" name="Inhaltsplatzhalter 2">
            <a:extLst>
              <a:ext uri="{FF2B5EF4-FFF2-40B4-BE49-F238E27FC236}">
                <a16:creationId xmlns:a16="http://schemas.microsoft.com/office/drawing/2014/main" id="{480B1CB9-A354-1D65-2F4E-5C3CDA781316}"/>
              </a:ext>
            </a:extLst>
          </p:cNvPr>
          <p:cNvSpPr>
            <a:spLocks noGrp="1"/>
          </p:cNvSpPr>
          <p:nvPr>
            <p:ph idx="1"/>
          </p:nvPr>
        </p:nvSpPr>
        <p:spPr>
          <a:xfrm>
            <a:off x="838200" y="2147964"/>
            <a:ext cx="10515600" cy="2613222"/>
          </a:xfrm>
          <a:solidFill>
            <a:schemeClr val="bg1"/>
          </a:solidFill>
          <a:ln>
            <a:solidFill>
              <a:srgbClr val="49AEC6"/>
            </a:solidFill>
          </a:ln>
        </p:spPr>
        <p:txBody>
          <a:bodyPr>
            <a:normAutofit/>
          </a:bodyPr>
          <a:lstStyle/>
          <a:p>
            <a:pPr marL="0" indent="0" algn="ctr">
              <a:lnSpc>
                <a:spcPct val="90000"/>
              </a:lnSpc>
              <a:spcBef>
                <a:spcPts val="1000"/>
              </a:spcBef>
              <a:spcAft>
                <a:spcPts val="600"/>
              </a:spcAft>
              <a:buNone/>
            </a:pPr>
            <a:endParaRPr lang="de-DE"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lgn="ctr">
              <a:lnSpc>
                <a:spcPct val="90000"/>
              </a:lnSpc>
              <a:spcBef>
                <a:spcPts val="1000"/>
              </a:spcBef>
              <a:spcAft>
                <a:spcPts val="600"/>
              </a:spcAft>
              <a:buNone/>
            </a:pPr>
            <a:r>
              <a:rPr lang="de-DE"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Der Staat kann durch </a:t>
            </a:r>
            <a:r>
              <a:rPr lang="de-DE" b="1"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Markteingriffe </a:t>
            </a:r>
            <a:r>
              <a:rPr lang="de-DE"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 die Wirtschaft die freie Marktwirtschaft dort verändern, wo sie </a:t>
            </a:r>
            <a:r>
              <a:rPr lang="de-DE" kern="1200" dirty="0">
                <a:solidFill>
                  <a:srgbClr val="49AEC6"/>
                </a:solidFill>
                <a:effectLst/>
                <a:latin typeface="Calibri" panose="020F0502020204030204" pitchFamily="34" charset="0"/>
                <a:ea typeface="Calibri" panose="020F0502020204030204" pitchFamily="34" charset="0"/>
                <a:cs typeface="Times New Roman" panose="02020603050405020304" pitchFamily="18" charset="0"/>
              </a:rPr>
              <a:t>versagt</a:t>
            </a:r>
            <a:r>
              <a:rPr lang="de-DE"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oder zu </a:t>
            </a:r>
            <a:r>
              <a:rPr lang="de-DE" kern="1200" dirty="0">
                <a:solidFill>
                  <a:srgbClr val="49AEC6"/>
                </a:solidFill>
                <a:effectLst/>
                <a:latin typeface="Calibri" panose="020F0502020204030204" pitchFamily="34" charset="0"/>
                <a:ea typeface="Calibri" panose="020F0502020204030204" pitchFamily="34" charset="0"/>
                <a:cs typeface="Times New Roman" panose="02020603050405020304" pitchFamily="18" charset="0"/>
              </a:rPr>
              <a:t>nicht erwünschten wirtschaftlichen oder sozialen Ergebnissen</a:t>
            </a:r>
            <a:r>
              <a:rPr lang="de-DE"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führt. </a:t>
            </a:r>
            <a:endParaRPr lang="en-AU"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050" name="Picture 2">
            <a:extLst>
              <a:ext uri="{FF2B5EF4-FFF2-40B4-BE49-F238E27FC236}">
                <a16:creationId xmlns:a16="http://schemas.microsoft.com/office/drawing/2014/main" id="{123E3F4C-05D5-FD4F-138A-31A7AAE568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065073"/>
            <a:ext cx="5328745" cy="2847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04099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8A4041-3236-D9F4-8BDB-AEED0554435C}"/>
              </a:ext>
            </a:extLst>
          </p:cNvPr>
          <p:cNvSpPr>
            <a:spLocks noGrp="1"/>
          </p:cNvSpPr>
          <p:nvPr>
            <p:ph type="title"/>
          </p:nvPr>
        </p:nvSpPr>
        <p:spPr/>
        <p:txBody>
          <a:bodyPr/>
          <a:lstStyle/>
          <a:p>
            <a:r>
              <a:rPr lang="de-DE" dirty="0"/>
              <a:t>Der Staat und die Märkte </a:t>
            </a:r>
            <a:endParaRPr lang="en-AU" dirty="0"/>
          </a:p>
        </p:txBody>
      </p:sp>
      <p:sp>
        <p:nvSpPr>
          <p:cNvPr id="4" name="Foliennummernplatzhalter 3">
            <a:extLst>
              <a:ext uri="{FF2B5EF4-FFF2-40B4-BE49-F238E27FC236}">
                <a16:creationId xmlns:a16="http://schemas.microsoft.com/office/drawing/2014/main" id="{A99EFA2D-5699-26EC-A68E-244F0FAD200C}"/>
              </a:ext>
            </a:extLst>
          </p:cNvPr>
          <p:cNvSpPr>
            <a:spLocks noGrp="1"/>
          </p:cNvSpPr>
          <p:nvPr>
            <p:ph type="sldNum" sz="quarter" idx="12"/>
          </p:nvPr>
        </p:nvSpPr>
        <p:spPr/>
        <p:txBody>
          <a:bodyPr/>
          <a:lstStyle/>
          <a:p>
            <a:r>
              <a:rPr lang="de-AT"/>
              <a:t>Folie </a:t>
            </a:r>
            <a:fld id="{4C23FFEC-42AF-4C5F-8FEB-D69D9B6A7C04}" type="slidenum">
              <a:rPr lang="de-AT" smtClean="0"/>
              <a:pPr/>
              <a:t>19</a:t>
            </a:fld>
            <a:endParaRPr lang="de-AT" dirty="0"/>
          </a:p>
        </p:txBody>
      </p:sp>
      <p:sp>
        <p:nvSpPr>
          <p:cNvPr id="6" name="Inhaltsplatzhalter 5">
            <a:extLst>
              <a:ext uri="{FF2B5EF4-FFF2-40B4-BE49-F238E27FC236}">
                <a16:creationId xmlns:a16="http://schemas.microsoft.com/office/drawing/2014/main" id="{86876738-F0B2-E0B2-65B1-E392A2B69EA4}"/>
              </a:ext>
            </a:extLst>
          </p:cNvPr>
          <p:cNvSpPr>
            <a:spLocks noGrp="1"/>
          </p:cNvSpPr>
          <p:nvPr>
            <p:ph idx="1"/>
          </p:nvPr>
        </p:nvSpPr>
        <p:spPr/>
        <p:txBody>
          <a:bodyPr/>
          <a:lstStyle/>
          <a:p>
            <a:pPr marL="0" indent="0">
              <a:buNone/>
            </a:pPr>
            <a:r>
              <a:rPr lang="de-AT" dirty="0"/>
              <a:t>Bei welchen Entwicklungen sollte der Staat eingreifen? </a:t>
            </a:r>
          </a:p>
          <a:p>
            <a:pPr marL="0" indent="0">
              <a:buNone/>
            </a:pPr>
            <a:endParaRPr lang="de-AT" dirty="0"/>
          </a:p>
          <a:p>
            <a:r>
              <a:rPr lang="de-AT" b="1" dirty="0"/>
              <a:t>Diskutiert</a:t>
            </a:r>
            <a:r>
              <a:rPr lang="de-AT" dirty="0"/>
              <a:t> diese Frage mit </a:t>
            </a:r>
            <a:r>
              <a:rPr lang="de-AT" dirty="0" err="1"/>
              <a:t>eure:r</a:t>
            </a:r>
            <a:r>
              <a:rPr lang="de-AT" dirty="0"/>
              <a:t> </a:t>
            </a:r>
            <a:r>
              <a:rPr lang="de-AT" dirty="0" err="1"/>
              <a:t>Sitznachbar:in</a:t>
            </a:r>
            <a:r>
              <a:rPr lang="de-AT" dirty="0"/>
              <a:t>. </a:t>
            </a:r>
          </a:p>
          <a:p>
            <a:pPr marL="268288" indent="0">
              <a:buNone/>
            </a:pPr>
            <a:r>
              <a:rPr lang="de-AT" sz="2400" dirty="0"/>
              <a:t>Denkt hierbei an wirtschaftliche, ökologische oder                                                      soziale Entwicklungen. </a:t>
            </a:r>
          </a:p>
          <a:p>
            <a:r>
              <a:rPr lang="de-AT" b="1" dirty="0"/>
              <a:t>Schreibt</a:t>
            </a:r>
            <a:r>
              <a:rPr lang="de-AT" dirty="0"/>
              <a:t> Entwicklungen auf eure Post-</a:t>
            </a:r>
            <a:r>
              <a:rPr lang="de-AT" dirty="0" err="1"/>
              <a:t>its</a:t>
            </a:r>
            <a:r>
              <a:rPr lang="de-AT" dirty="0"/>
              <a:t>. </a:t>
            </a:r>
          </a:p>
          <a:p>
            <a:r>
              <a:rPr lang="de-AT" b="1" dirty="0"/>
              <a:t>Bringt</a:t>
            </a:r>
            <a:r>
              <a:rPr lang="de-AT" dirty="0"/>
              <a:t> eure Ideen vor zu eurer Lehrkraft. </a:t>
            </a:r>
          </a:p>
        </p:txBody>
      </p:sp>
      <p:pic>
        <p:nvPicPr>
          <p:cNvPr id="1028" name="Picture 4" descr="Sticky Notes svg / Notizpapier svg / gelbe Haftnotiz / Sticky Notes mit Pin  svg / Sticky Notes png - Etsy Österreich">
            <a:extLst>
              <a:ext uri="{FF2B5EF4-FFF2-40B4-BE49-F238E27FC236}">
                <a16:creationId xmlns:a16="http://schemas.microsoft.com/office/drawing/2014/main" id="{D3580117-6C80-81CA-57F3-87FBAA67FEA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7755" y="4395295"/>
            <a:ext cx="2339201" cy="187136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Sticky notes Royalty Free Vector Image - VectorStock">
            <a:extLst>
              <a:ext uri="{FF2B5EF4-FFF2-40B4-BE49-F238E27FC236}">
                <a16:creationId xmlns:a16="http://schemas.microsoft.com/office/drawing/2014/main" id="{21AFECEF-556F-9D4D-CCD2-1B70971065E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9215032" y="2858709"/>
            <a:ext cx="1770371" cy="173112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Sticky notes design Royalty Free Vector Image - VectorStock">
            <a:extLst>
              <a:ext uri="{FF2B5EF4-FFF2-40B4-BE49-F238E27FC236}">
                <a16:creationId xmlns:a16="http://schemas.microsoft.com/office/drawing/2014/main" id="{506E653F-64EE-440D-3D06-F79EB8B22740}"/>
              </a:ext>
            </a:extLst>
          </p:cNvPr>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2066" r="2066" b="14577"/>
          <a:stretch/>
        </p:blipFill>
        <p:spPr bwMode="auto">
          <a:xfrm>
            <a:off x="10100218" y="4281140"/>
            <a:ext cx="2057400" cy="18958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91406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8A4041-3236-D9F4-8BDB-AEED0554435C}"/>
              </a:ext>
            </a:extLst>
          </p:cNvPr>
          <p:cNvSpPr>
            <a:spLocks noGrp="1"/>
          </p:cNvSpPr>
          <p:nvPr>
            <p:ph type="title"/>
          </p:nvPr>
        </p:nvSpPr>
        <p:spPr/>
        <p:txBody>
          <a:bodyPr/>
          <a:lstStyle/>
          <a:p>
            <a:r>
              <a:rPr lang="de-DE" dirty="0"/>
              <a:t>Der Wirtschaftskreislauf </a:t>
            </a:r>
            <a:endParaRPr lang="en-AU" dirty="0"/>
          </a:p>
        </p:txBody>
      </p:sp>
      <p:sp>
        <p:nvSpPr>
          <p:cNvPr id="4" name="Foliennummernplatzhalter 3">
            <a:extLst>
              <a:ext uri="{FF2B5EF4-FFF2-40B4-BE49-F238E27FC236}">
                <a16:creationId xmlns:a16="http://schemas.microsoft.com/office/drawing/2014/main" id="{A99EFA2D-5699-26EC-A68E-244F0FAD200C}"/>
              </a:ext>
            </a:extLst>
          </p:cNvPr>
          <p:cNvSpPr>
            <a:spLocks noGrp="1"/>
          </p:cNvSpPr>
          <p:nvPr>
            <p:ph type="sldNum" sz="quarter" idx="12"/>
          </p:nvPr>
        </p:nvSpPr>
        <p:spPr/>
        <p:txBody>
          <a:bodyPr/>
          <a:lstStyle/>
          <a:p>
            <a:r>
              <a:rPr lang="de-AT"/>
              <a:t>Folie </a:t>
            </a:r>
            <a:fld id="{4C23FFEC-42AF-4C5F-8FEB-D69D9B6A7C04}" type="slidenum">
              <a:rPr lang="de-AT" smtClean="0"/>
              <a:pPr/>
              <a:t>2</a:t>
            </a:fld>
            <a:endParaRPr lang="de-AT" dirty="0"/>
          </a:p>
        </p:txBody>
      </p:sp>
      <p:sp>
        <p:nvSpPr>
          <p:cNvPr id="6" name="Inhaltsplatzhalter 5">
            <a:extLst>
              <a:ext uri="{FF2B5EF4-FFF2-40B4-BE49-F238E27FC236}">
                <a16:creationId xmlns:a16="http://schemas.microsoft.com/office/drawing/2014/main" id="{86876738-F0B2-E0B2-65B1-E392A2B69EA4}"/>
              </a:ext>
            </a:extLst>
          </p:cNvPr>
          <p:cNvSpPr>
            <a:spLocks noGrp="1"/>
          </p:cNvSpPr>
          <p:nvPr>
            <p:ph idx="1"/>
          </p:nvPr>
        </p:nvSpPr>
        <p:spPr/>
        <p:txBody>
          <a:bodyPr/>
          <a:lstStyle/>
          <a:p>
            <a:pPr marL="0" indent="0">
              <a:buNone/>
            </a:pPr>
            <a:r>
              <a:rPr lang="de-AT" dirty="0"/>
              <a:t>Welche </a:t>
            </a:r>
            <a:r>
              <a:rPr lang="de-AT" b="1" dirty="0"/>
              <a:t>Austauschbeziehungen</a:t>
            </a:r>
            <a:r>
              <a:rPr lang="de-AT" dirty="0"/>
              <a:t> sind im Wirtschaftskreislauf möglich? </a:t>
            </a:r>
          </a:p>
        </p:txBody>
      </p:sp>
      <p:pic>
        <p:nvPicPr>
          <p:cNvPr id="8" name="Grafik 7" descr="Ein Bild, das Entwurf, Zeichnung, Diagramm, Text enthält.&#10;&#10;Automatisch generierte Beschreibung">
            <a:extLst>
              <a:ext uri="{FF2B5EF4-FFF2-40B4-BE49-F238E27FC236}">
                <a16:creationId xmlns:a16="http://schemas.microsoft.com/office/drawing/2014/main" id="{D33B65D1-C668-78EA-6653-6CDE76E859E4}"/>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435984" y="2226871"/>
            <a:ext cx="5629372" cy="4384537"/>
          </a:xfrm>
          <a:prstGeom prst="rect">
            <a:avLst/>
          </a:prstGeom>
        </p:spPr>
      </p:pic>
    </p:spTree>
    <p:extLst>
      <p:ext uri="{BB962C8B-B14F-4D97-AF65-F5344CB8AC3E}">
        <p14:creationId xmlns:p14="http://schemas.microsoft.com/office/powerpoint/2010/main" val="30756494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8A4041-3236-D9F4-8BDB-AEED0554435C}"/>
              </a:ext>
            </a:extLst>
          </p:cNvPr>
          <p:cNvSpPr>
            <a:spLocks noGrp="1"/>
          </p:cNvSpPr>
          <p:nvPr>
            <p:ph type="title"/>
          </p:nvPr>
        </p:nvSpPr>
        <p:spPr/>
        <p:txBody>
          <a:bodyPr/>
          <a:lstStyle/>
          <a:p>
            <a:r>
              <a:rPr lang="de-DE" dirty="0"/>
              <a:t>In welchen Bereichen der Staat aktiv wird: </a:t>
            </a:r>
            <a:endParaRPr lang="en-AU" dirty="0"/>
          </a:p>
        </p:txBody>
      </p:sp>
      <p:sp>
        <p:nvSpPr>
          <p:cNvPr id="4" name="Foliennummernplatzhalter 3">
            <a:extLst>
              <a:ext uri="{FF2B5EF4-FFF2-40B4-BE49-F238E27FC236}">
                <a16:creationId xmlns:a16="http://schemas.microsoft.com/office/drawing/2014/main" id="{A99EFA2D-5699-26EC-A68E-244F0FAD200C}"/>
              </a:ext>
            </a:extLst>
          </p:cNvPr>
          <p:cNvSpPr>
            <a:spLocks noGrp="1"/>
          </p:cNvSpPr>
          <p:nvPr>
            <p:ph type="sldNum" sz="quarter" idx="12"/>
          </p:nvPr>
        </p:nvSpPr>
        <p:spPr/>
        <p:txBody>
          <a:bodyPr/>
          <a:lstStyle/>
          <a:p>
            <a:r>
              <a:rPr lang="de-AT"/>
              <a:t>Folie </a:t>
            </a:r>
            <a:fld id="{4C23FFEC-42AF-4C5F-8FEB-D69D9B6A7C04}" type="slidenum">
              <a:rPr lang="de-AT" smtClean="0"/>
              <a:pPr/>
              <a:t>20</a:t>
            </a:fld>
            <a:endParaRPr lang="de-AT" dirty="0"/>
          </a:p>
        </p:txBody>
      </p:sp>
      <p:pic>
        <p:nvPicPr>
          <p:cNvPr id="6146" name="Picture 2" descr="242.400+ Grafiken, lizenzfreie Vektorgrafiken und Clipart zu  Umweltverschmutzung - iStock | Umweltschutz, Müll, Nachhaltigkeit">
            <a:extLst>
              <a:ext uri="{FF2B5EF4-FFF2-40B4-BE49-F238E27FC236}">
                <a16:creationId xmlns:a16="http://schemas.microsoft.com/office/drawing/2014/main" id="{44DBB34B-BCD9-B087-EBCC-E16B16D1A43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1200807" y="1690688"/>
            <a:ext cx="1028043" cy="1659108"/>
          </a:xfrm>
          <a:prstGeom prst="rect">
            <a:avLst/>
          </a:prstGeom>
          <a:noFill/>
          <a:extLst>
            <a:ext uri="{909E8E84-426E-40DD-AFC4-6F175D3DCCD1}">
              <a14:hiddenFill xmlns:a14="http://schemas.microsoft.com/office/drawing/2010/main">
                <a:solidFill>
                  <a:srgbClr val="FFFFFF"/>
                </a:solidFill>
              </a14:hiddenFill>
            </a:ext>
          </a:extLst>
        </p:spPr>
      </p:pic>
      <p:sp>
        <p:nvSpPr>
          <p:cNvPr id="3" name="Textfeld 2">
            <a:extLst>
              <a:ext uri="{FF2B5EF4-FFF2-40B4-BE49-F238E27FC236}">
                <a16:creationId xmlns:a16="http://schemas.microsoft.com/office/drawing/2014/main" id="{4F1AC227-2F2E-2DD2-D2A6-C738BC2D5FCC}"/>
              </a:ext>
            </a:extLst>
          </p:cNvPr>
          <p:cNvSpPr txBox="1"/>
          <p:nvPr/>
        </p:nvSpPr>
        <p:spPr>
          <a:xfrm>
            <a:off x="252247" y="3137338"/>
            <a:ext cx="3294993" cy="461665"/>
          </a:xfrm>
          <a:prstGeom prst="rect">
            <a:avLst/>
          </a:prstGeom>
          <a:noFill/>
        </p:spPr>
        <p:txBody>
          <a:bodyPr wrap="square" rtlCol="0">
            <a:spAutoFit/>
          </a:bodyPr>
          <a:lstStyle/>
          <a:p>
            <a:r>
              <a:rPr lang="de-DE" sz="2400" dirty="0"/>
              <a:t>Umweltverschmutzung</a:t>
            </a:r>
          </a:p>
        </p:txBody>
      </p:sp>
      <p:pic>
        <p:nvPicPr>
          <p:cNvPr id="6148" name="Picture 4" descr="Mittelschule clipart Bildung Computer Symbole - Schule png herunterladen -  650*650 - Kostenlos transparent Mittelschule png Herunterladen.">
            <a:extLst>
              <a:ext uri="{FF2B5EF4-FFF2-40B4-BE49-F238E27FC236}">
                <a16:creationId xmlns:a16="http://schemas.microsoft.com/office/drawing/2014/main" id="{C30365AD-E5D0-D077-F31F-54BBDF8D275B}"/>
              </a:ext>
            </a:extLst>
          </p:cNvPr>
          <p:cNvPicPr>
            <a:picLocks noChangeAspect="1" noChangeArrowheads="1"/>
          </p:cNvPicPr>
          <p:nvPr/>
        </p:nvPicPr>
        <p:blipFill>
          <a:blip r:embed="rId4">
            <a:clrChange>
              <a:clrFrom>
                <a:srgbClr val="EEEEEE"/>
              </a:clrFrom>
              <a:clrTo>
                <a:srgbClr val="EEEEEE">
                  <a:alpha val="0"/>
                </a:srgbClr>
              </a:clrTo>
            </a:clrChange>
            <a:extLst>
              <a:ext uri="{28A0092B-C50C-407E-A947-70E740481C1C}">
                <a14:useLocalDpi xmlns:a14="http://schemas.microsoft.com/office/drawing/2010/main" val="0"/>
              </a:ext>
            </a:extLst>
          </a:blip>
          <a:srcRect/>
          <a:stretch>
            <a:fillRect/>
          </a:stretch>
        </p:blipFill>
        <p:spPr bwMode="auto">
          <a:xfrm>
            <a:off x="4539645" y="2176538"/>
            <a:ext cx="1310182" cy="960800"/>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a:extLst>
              <a:ext uri="{FF2B5EF4-FFF2-40B4-BE49-F238E27FC236}">
                <a16:creationId xmlns:a16="http://schemas.microsoft.com/office/drawing/2014/main" id="{EBD75DB0-5E33-014F-2448-387D02EAAE68}"/>
              </a:ext>
            </a:extLst>
          </p:cNvPr>
          <p:cNvSpPr txBox="1"/>
          <p:nvPr/>
        </p:nvSpPr>
        <p:spPr>
          <a:xfrm>
            <a:off x="3547240" y="3137338"/>
            <a:ext cx="3294993" cy="461665"/>
          </a:xfrm>
          <a:prstGeom prst="rect">
            <a:avLst/>
          </a:prstGeom>
          <a:noFill/>
        </p:spPr>
        <p:txBody>
          <a:bodyPr wrap="square" rtlCol="0">
            <a:spAutoFit/>
          </a:bodyPr>
          <a:lstStyle/>
          <a:p>
            <a:pPr algn="ctr"/>
            <a:r>
              <a:rPr lang="de-DE" sz="2400" dirty="0"/>
              <a:t>Bildung</a:t>
            </a:r>
          </a:p>
        </p:txBody>
      </p:sp>
      <p:pic>
        <p:nvPicPr>
          <p:cNvPr id="6150" name="Picture 6" descr="Brainstorming clipart">
            <a:extLst>
              <a:ext uri="{FF2B5EF4-FFF2-40B4-BE49-F238E27FC236}">
                <a16:creationId xmlns:a16="http://schemas.microsoft.com/office/drawing/2014/main" id="{4052DA9A-014B-FD6F-0CE2-B31B91DFAEA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94685" y="2275938"/>
            <a:ext cx="1028700" cy="762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feld 6">
            <a:extLst>
              <a:ext uri="{FF2B5EF4-FFF2-40B4-BE49-F238E27FC236}">
                <a16:creationId xmlns:a16="http://schemas.microsoft.com/office/drawing/2014/main" id="{B5B82A24-EDCE-17EB-C69B-88B0631C032D}"/>
              </a:ext>
            </a:extLst>
          </p:cNvPr>
          <p:cNvSpPr txBox="1"/>
          <p:nvPr/>
        </p:nvSpPr>
        <p:spPr>
          <a:xfrm>
            <a:off x="6261538" y="3137338"/>
            <a:ext cx="3294993" cy="830997"/>
          </a:xfrm>
          <a:prstGeom prst="rect">
            <a:avLst/>
          </a:prstGeom>
          <a:noFill/>
        </p:spPr>
        <p:txBody>
          <a:bodyPr wrap="square" rtlCol="0">
            <a:spAutoFit/>
          </a:bodyPr>
          <a:lstStyle/>
          <a:p>
            <a:pPr algn="ctr"/>
            <a:r>
              <a:rPr lang="de-DE" sz="2400" dirty="0"/>
              <a:t>Unterstützung der </a:t>
            </a:r>
            <a:r>
              <a:rPr lang="de-DE" sz="2400" dirty="0" err="1"/>
              <a:t>Konsument:innen</a:t>
            </a:r>
            <a:endParaRPr lang="de-DE" sz="2400" dirty="0"/>
          </a:p>
        </p:txBody>
      </p:sp>
      <p:pic>
        <p:nvPicPr>
          <p:cNvPr id="6152" name="Picture 8" descr="Schulkrankenschwester clipart">
            <a:extLst>
              <a:ext uri="{FF2B5EF4-FFF2-40B4-BE49-F238E27FC236}">
                <a16:creationId xmlns:a16="http://schemas.microsoft.com/office/drawing/2014/main" id="{A9666E63-30F7-E4B2-AF78-A9C54FCCC08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137597" y="2176538"/>
            <a:ext cx="1216203" cy="960800"/>
          </a:xfrm>
          <a:prstGeom prst="rect">
            <a:avLst/>
          </a:prstGeom>
          <a:noFill/>
          <a:extLst>
            <a:ext uri="{909E8E84-426E-40DD-AFC4-6F175D3DCCD1}">
              <a14:hiddenFill xmlns:a14="http://schemas.microsoft.com/office/drawing/2010/main">
                <a:solidFill>
                  <a:srgbClr val="FFFFFF"/>
                </a:solidFill>
              </a14:hiddenFill>
            </a:ext>
          </a:extLst>
        </p:spPr>
      </p:pic>
      <p:sp>
        <p:nvSpPr>
          <p:cNvPr id="8" name="Textfeld 7">
            <a:extLst>
              <a:ext uri="{FF2B5EF4-FFF2-40B4-BE49-F238E27FC236}">
                <a16:creationId xmlns:a16="http://schemas.microsoft.com/office/drawing/2014/main" id="{5A0398DD-3135-C36A-BE22-EFF8BB735D13}"/>
              </a:ext>
            </a:extLst>
          </p:cNvPr>
          <p:cNvSpPr txBox="1"/>
          <p:nvPr/>
        </p:nvSpPr>
        <p:spPr>
          <a:xfrm>
            <a:off x="9098201" y="3167118"/>
            <a:ext cx="3294993" cy="461665"/>
          </a:xfrm>
          <a:prstGeom prst="rect">
            <a:avLst/>
          </a:prstGeom>
          <a:noFill/>
        </p:spPr>
        <p:txBody>
          <a:bodyPr wrap="square" rtlCol="0">
            <a:spAutoFit/>
          </a:bodyPr>
          <a:lstStyle/>
          <a:p>
            <a:pPr algn="ctr"/>
            <a:r>
              <a:rPr lang="de-DE" sz="2400" dirty="0"/>
              <a:t>Gesundheit</a:t>
            </a:r>
          </a:p>
        </p:txBody>
      </p:sp>
      <p:pic>
        <p:nvPicPr>
          <p:cNvPr id="6154" name="Picture 10" descr="Kostenloser Clipart-Download von straße | FreeImages">
            <a:extLst>
              <a:ext uri="{FF2B5EF4-FFF2-40B4-BE49-F238E27FC236}">
                <a16:creationId xmlns:a16="http://schemas.microsoft.com/office/drawing/2014/main" id="{22BD78C3-8956-EE83-7245-DB98A7D2B5A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53753" y="4355010"/>
            <a:ext cx="775097" cy="812302"/>
          </a:xfrm>
          <a:prstGeom prst="rect">
            <a:avLst/>
          </a:prstGeom>
          <a:noFill/>
          <a:extLst>
            <a:ext uri="{909E8E84-426E-40DD-AFC4-6F175D3DCCD1}">
              <a14:hiddenFill xmlns:a14="http://schemas.microsoft.com/office/drawing/2010/main">
                <a:solidFill>
                  <a:srgbClr val="FFFFFF"/>
                </a:solidFill>
              </a14:hiddenFill>
            </a:ext>
          </a:extLst>
        </p:spPr>
      </p:pic>
      <p:sp>
        <p:nvSpPr>
          <p:cNvPr id="10" name="Textfeld 9">
            <a:extLst>
              <a:ext uri="{FF2B5EF4-FFF2-40B4-BE49-F238E27FC236}">
                <a16:creationId xmlns:a16="http://schemas.microsoft.com/office/drawing/2014/main" id="{E06B360D-A327-321A-92D4-EE36EC102D86}"/>
              </a:ext>
            </a:extLst>
          </p:cNvPr>
          <p:cNvSpPr txBox="1"/>
          <p:nvPr/>
        </p:nvSpPr>
        <p:spPr>
          <a:xfrm>
            <a:off x="193804" y="5167312"/>
            <a:ext cx="3294993" cy="461665"/>
          </a:xfrm>
          <a:prstGeom prst="rect">
            <a:avLst/>
          </a:prstGeom>
          <a:noFill/>
        </p:spPr>
        <p:txBody>
          <a:bodyPr wrap="square" rtlCol="0">
            <a:spAutoFit/>
          </a:bodyPr>
          <a:lstStyle/>
          <a:p>
            <a:pPr algn="ctr"/>
            <a:r>
              <a:rPr lang="de-DE" sz="2400" dirty="0"/>
              <a:t>Infrastruktur </a:t>
            </a:r>
          </a:p>
        </p:txBody>
      </p:sp>
      <p:pic>
        <p:nvPicPr>
          <p:cNvPr id="6156" name="Picture 12" descr="Neid clipart">
            <a:extLst>
              <a:ext uri="{FF2B5EF4-FFF2-40B4-BE49-F238E27FC236}">
                <a16:creationId xmlns:a16="http://schemas.microsoft.com/office/drawing/2014/main" id="{0E9181AD-C3C8-BF08-6A9A-1C888620B78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88270" y="4098138"/>
            <a:ext cx="1012932" cy="1175725"/>
          </a:xfrm>
          <a:prstGeom prst="rect">
            <a:avLst/>
          </a:prstGeom>
          <a:noFill/>
          <a:extLst>
            <a:ext uri="{909E8E84-426E-40DD-AFC4-6F175D3DCCD1}">
              <a14:hiddenFill xmlns:a14="http://schemas.microsoft.com/office/drawing/2010/main">
                <a:solidFill>
                  <a:srgbClr val="FFFFFF"/>
                </a:solidFill>
              </a14:hiddenFill>
            </a:ext>
          </a:extLst>
        </p:spPr>
      </p:pic>
      <p:sp>
        <p:nvSpPr>
          <p:cNvPr id="11" name="Textfeld 10">
            <a:extLst>
              <a:ext uri="{FF2B5EF4-FFF2-40B4-BE49-F238E27FC236}">
                <a16:creationId xmlns:a16="http://schemas.microsoft.com/office/drawing/2014/main" id="{14EDCDF3-C7E7-9999-F6C0-2BFA3208020A}"/>
              </a:ext>
            </a:extLst>
          </p:cNvPr>
          <p:cNvSpPr txBox="1"/>
          <p:nvPr/>
        </p:nvSpPr>
        <p:spPr>
          <a:xfrm>
            <a:off x="3398614" y="5305811"/>
            <a:ext cx="3294993" cy="830997"/>
          </a:xfrm>
          <a:prstGeom prst="rect">
            <a:avLst/>
          </a:prstGeom>
          <a:noFill/>
        </p:spPr>
        <p:txBody>
          <a:bodyPr wrap="square" rtlCol="0">
            <a:spAutoFit/>
          </a:bodyPr>
          <a:lstStyle/>
          <a:p>
            <a:pPr algn="ctr"/>
            <a:r>
              <a:rPr lang="de-DE" sz="2400" dirty="0"/>
              <a:t>Eingeschränkter Wettbewerb</a:t>
            </a:r>
          </a:p>
        </p:txBody>
      </p:sp>
      <p:pic>
        <p:nvPicPr>
          <p:cNvPr id="6158" name="Picture 14" descr="Armut: Über 78.136 lizenzfreie lizenzierbare Stockvektorgrafiken |  Shutterstock">
            <a:extLst>
              <a:ext uri="{FF2B5EF4-FFF2-40B4-BE49-F238E27FC236}">
                <a16:creationId xmlns:a16="http://schemas.microsoft.com/office/drawing/2014/main" id="{5FB0128E-7239-40EA-158E-E2B32E8AB11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071533" y="4256363"/>
            <a:ext cx="1301145" cy="1301145"/>
          </a:xfrm>
          <a:prstGeom prst="rect">
            <a:avLst/>
          </a:prstGeom>
          <a:noFill/>
          <a:extLst>
            <a:ext uri="{909E8E84-426E-40DD-AFC4-6F175D3DCCD1}">
              <a14:hiddenFill xmlns:a14="http://schemas.microsoft.com/office/drawing/2010/main">
                <a:solidFill>
                  <a:srgbClr val="FFFFFF"/>
                </a:solidFill>
              </a14:hiddenFill>
            </a:ext>
          </a:extLst>
        </p:spPr>
      </p:pic>
      <p:sp>
        <p:nvSpPr>
          <p:cNvPr id="12" name="Textfeld 11">
            <a:extLst>
              <a:ext uri="{FF2B5EF4-FFF2-40B4-BE49-F238E27FC236}">
                <a16:creationId xmlns:a16="http://schemas.microsoft.com/office/drawing/2014/main" id="{304EB304-9DC3-3EDF-B84E-D5FCB6569BAD}"/>
              </a:ext>
            </a:extLst>
          </p:cNvPr>
          <p:cNvSpPr txBox="1"/>
          <p:nvPr/>
        </p:nvSpPr>
        <p:spPr>
          <a:xfrm>
            <a:off x="6096000" y="5430037"/>
            <a:ext cx="3294993" cy="461665"/>
          </a:xfrm>
          <a:prstGeom prst="rect">
            <a:avLst/>
          </a:prstGeom>
          <a:noFill/>
        </p:spPr>
        <p:txBody>
          <a:bodyPr wrap="square" rtlCol="0">
            <a:spAutoFit/>
          </a:bodyPr>
          <a:lstStyle/>
          <a:p>
            <a:pPr algn="ctr"/>
            <a:r>
              <a:rPr lang="de-DE" sz="2400" dirty="0"/>
              <a:t>Armut </a:t>
            </a:r>
          </a:p>
        </p:txBody>
      </p:sp>
      <p:pic>
        <p:nvPicPr>
          <p:cNvPr id="6160" name="Picture 16" descr="206.300+ Grafiken, lizenzfreie Vektorgrafiken und Clipart zu Unfall Und  Katastrophe - iStock | Rettungsdienst-mitarbeiter, Held, Rettungswagen">
            <a:extLst>
              <a:ext uri="{FF2B5EF4-FFF2-40B4-BE49-F238E27FC236}">
                <a16:creationId xmlns:a16="http://schemas.microsoft.com/office/drawing/2014/main" id="{C4FA0206-DA7E-8FEC-967C-E74FBC41504F}"/>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898417" y="4055567"/>
            <a:ext cx="1301145" cy="1301145"/>
          </a:xfrm>
          <a:prstGeom prst="rect">
            <a:avLst/>
          </a:prstGeom>
          <a:noFill/>
          <a:extLst>
            <a:ext uri="{909E8E84-426E-40DD-AFC4-6F175D3DCCD1}">
              <a14:hiddenFill xmlns:a14="http://schemas.microsoft.com/office/drawing/2010/main">
                <a:solidFill>
                  <a:srgbClr val="FFFFFF"/>
                </a:solidFill>
              </a14:hiddenFill>
            </a:ext>
          </a:extLst>
        </p:spPr>
      </p:pic>
      <p:sp>
        <p:nvSpPr>
          <p:cNvPr id="13" name="Textfeld 12">
            <a:extLst>
              <a:ext uri="{FF2B5EF4-FFF2-40B4-BE49-F238E27FC236}">
                <a16:creationId xmlns:a16="http://schemas.microsoft.com/office/drawing/2014/main" id="{AE3B04D6-B016-EA99-B58F-149655953D07}"/>
              </a:ext>
            </a:extLst>
          </p:cNvPr>
          <p:cNvSpPr txBox="1"/>
          <p:nvPr/>
        </p:nvSpPr>
        <p:spPr>
          <a:xfrm>
            <a:off x="8901492" y="5450866"/>
            <a:ext cx="3294993" cy="461665"/>
          </a:xfrm>
          <a:prstGeom prst="rect">
            <a:avLst/>
          </a:prstGeom>
          <a:noFill/>
        </p:spPr>
        <p:txBody>
          <a:bodyPr wrap="square" rtlCol="0">
            <a:spAutoFit/>
          </a:bodyPr>
          <a:lstStyle/>
          <a:p>
            <a:pPr algn="ctr"/>
            <a:r>
              <a:rPr lang="de-DE" sz="2400" dirty="0"/>
              <a:t>Externe Katastrophen</a:t>
            </a:r>
          </a:p>
        </p:txBody>
      </p:sp>
    </p:spTree>
    <p:extLst>
      <p:ext uri="{BB962C8B-B14F-4D97-AF65-F5344CB8AC3E}">
        <p14:creationId xmlns:p14="http://schemas.microsoft.com/office/powerpoint/2010/main" val="11031460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8A4041-3236-D9F4-8BDB-AEED0554435C}"/>
              </a:ext>
            </a:extLst>
          </p:cNvPr>
          <p:cNvSpPr>
            <a:spLocks noGrp="1"/>
          </p:cNvSpPr>
          <p:nvPr>
            <p:ph type="title"/>
          </p:nvPr>
        </p:nvSpPr>
        <p:spPr/>
        <p:txBody>
          <a:bodyPr/>
          <a:lstStyle/>
          <a:p>
            <a:r>
              <a:rPr lang="de-DE" dirty="0"/>
              <a:t>Mögliche Darstellung (Flipchart oder Tafel)</a:t>
            </a:r>
            <a:endParaRPr lang="en-AU" dirty="0"/>
          </a:p>
        </p:txBody>
      </p:sp>
      <p:sp>
        <p:nvSpPr>
          <p:cNvPr id="4" name="Foliennummernplatzhalter 3">
            <a:extLst>
              <a:ext uri="{FF2B5EF4-FFF2-40B4-BE49-F238E27FC236}">
                <a16:creationId xmlns:a16="http://schemas.microsoft.com/office/drawing/2014/main" id="{A99EFA2D-5699-26EC-A68E-244F0FAD200C}"/>
              </a:ext>
            </a:extLst>
          </p:cNvPr>
          <p:cNvSpPr>
            <a:spLocks noGrp="1"/>
          </p:cNvSpPr>
          <p:nvPr>
            <p:ph type="sldNum" sz="quarter" idx="12"/>
          </p:nvPr>
        </p:nvSpPr>
        <p:spPr/>
        <p:txBody>
          <a:bodyPr/>
          <a:lstStyle/>
          <a:p>
            <a:r>
              <a:rPr lang="de-AT"/>
              <a:t>Folie </a:t>
            </a:r>
            <a:fld id="{4C23FFEC-42AF-4C5F-8FEB-D69D9B6A7C04}" type="slidenum">
              <a:rPr lang="de-AT" smtClean="0"/>
              <a:pPr/>
              <a:t>21</a:t>
            </a:fld>
            <a:endParaRPr lang="de-AT" dirty="0"/>
          </a:p>
        </p:txBody>
      </p:sp>
      <p:sp>
        <p:nvSpPr>
          <p:cNvPr id="8" name="Rechteck 7">
            <a:extLst>
              <a:ext uri="{FF2B5EF4-FFF2-40B4-BE49-F238E27FC236}">
                <a16:creationId xmlns:a16="http://schemas.microsoft.com/office/drawing/2014/main" id="{C07F7473-0A29-14F8-2D68-10AEC79D3CC2}"/>
              </a:ext>
            </a:extLst>
          </p:cNvPr>
          <p:cNvSpPr/>
          <p:nvPr/>
        </p:nvSpPr>
        <p:spPr>
          <a:xfrm>
            <a:off x="707571" y="1997896"/>
            <a:ext cx="3484970" cy="3597361"/>
          </a:xfrm>
          <a:prstGeom prst="rect">
            <a:avLst/>
          </a:prstGeom>
          <a:noFill/>
          <a:ln w="28575">
            <a:solidFill>
              <a:srgbClr val="41AAC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de-AT" sz="2400" b="1" dirty="0">
              <a:solidFill>
                <a:schemeClr val="bg1"/>
              </a:solidFill>
              <a:ea typeface="Gadugi" panose="020B0502040204020203"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de-AT" sz="2400" b="1" dirty="0">
                <a:solidFill>
                  <a:srgbClr val="41AAC3"/>
                </a:solidFill>
                <a:ea typeface="Gadugi" panose="020B0502040204020203" pitchFamily="34" charset="0"/>
              </a:rPr>
              <a:t>Rahmenbedingungen</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de-AT" sz="2400" b="1" dirty="0">
              <a:solidFill>
                <a:schemeClr val="bg1"/>
              </a:solidFill>
              <a:ea typeface="Gadugi" panose="020B0502040204020203"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AT" sz="2400" b="1" i="0" u="none" strike="noStrike" kern="1200" cap="none" spc="0" normalizeH="0" baseline="0" noProof="0" dirty="0">
              <a:ln>
                <a:noFill/>
              </a:ln>
              <a:solidFill>
                <a:schemeClr val="bg1"/>
              </a:solidFill>
              <a:effectLst/>
              <a:uLnTx/>
              <a:uFillTx/>
              <a:ea typeface="Gadugi" panose="020B0502040204020203" pitchFamily="34" charset="0"/>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de-AT" sz="2400" b="1" dirty="0">
              <a:solidFill>
                <a:schemeClr val="bg1"/>
              </a:solidFill>
              <a:ea typeface="Gadugi" panose="020B0502040204020203"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AT" sz="2400" b="1" i="0" u="none" strike="noStrike" kern="1200" cap="none" spc="0" normalizeH="0" baseline="0" noProof="0" dirty="0">
              <a:ln>
                <a:noFill/>
              </a:ln>
              <a:solidFill>
                <a:schemeClr val="bg1"/>
              </a:solidFill>
              <a:effectLst/>
              <a:uLnTx/>
              <a:uFillTx/>
              <a:ea typeface="Gadugi" panose="020B0502040204020203" pitchFamily="34" charset="0"/>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de-AT" sz="2400" b="1" dirty="0">
              <a:solidFill>
                <a:schemeClr val="bg1"/>
              </a:solidFill>
              <a:ea typeface="Gadugi" panose="020B0502040204020203"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AT" sz="2400" b="1" i="0" u="none" strike="noStrike" kern="1200" cap="none" spc="0" normalizeH="0" baseline="0" noProof="0" dirty="0">
              <a:ln>
                <a:noFill/>
              </a:ln>
              <a:solidFill>
                <a:schemeClr val="bg1"/>
              </a:solidFill>
              <a:effectLst/>
              <a:uLnTx/>
              <a:uFillTx/>
              <a:ea typeface="Gadugi" panose="020B0502040204020203" pitchFamily="34" charset="0"/>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de-AT" sz="2400" b="1" dirty="0">
              <a:solidFill>
                <a:schemeClr val="bg1"/>
              </a:solidFill>
              <a:ea typeface="Gadugi" panose="020B0502040204020203"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AT" sz="2400" b="1" i="0" u="none" strike="noStrike" kern="1200" cap="none" spc="0" normalizeH="0" baseline="0" noProof="0" dirty="0">
              <a:ln>
                <a:noFill/>
              </a:ln>
              <a:solidFill>
                <a:schemeClr val="bg1"/>
              </a:solidFill>
              <a:effectLst/>
              <a:uLnTx/>
              <a:uFillTx/>
              <a:ea typeface="Gadugi" panose="020B0502040204020203" pitchFamily="34" charset="0"/>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AT" i="0" u="none" strike="noStrike" kern="1200" cap="none" spc="0" normalizeH="0" baseline="0" noProof="0" dirty="0">
              <a:ln>
                <a:noFill/>
              </a:ln>
              <a:solidFill>
                <a:schemeClr val="bg1"/>
              </a:solidFill>
              <a:effectLst/>
              <a:uLnTx/>
              <a:uFillTx/>
              <a:ea typeface="Gadugi" panose="020B0502040204020203" pitchFamily="34" charset="0"/>
              <a:cs typeface="+mn-cs"/>
            </a:endParaRPr>
          </a:p>
        </p:txBody>
      </p:sp>
      <p:sp>
        <p:nvSpPr>
          <p:cNvPr id="9" name="Rechteck 8">
            <a:extLst>
              <a:ext uri="{FF2B5EF4-FFF2-40B4-BE49-F238E27FC236}">
                <a16:creationId xmlns:a16="http://schemas.microsoft.com/office/drawing/2014/main" id="{E736A526-A47F-C461-2232-91C1DF4D4EDC}"/>
              </a:ext>
            </a:extLst>
          </p:cNvPr>
          <p:cNvSpPr/>
          <p:nvPr/>
        </p:nvSpPr>
        <p:spPr>
          <a:xfrm>
            <a:off x="4319390" y="1991604"/>
            <a:ext cx="3484971" cy="3597361"/>
          </a:xfrm>
          <a:prstGeom prst="rect">
            <a:avLst/>
          </a:prstGeom>
          <a:noFill/>
          <a:ln w="28575">
            <a:solidFill>
              <a:srgbClr val="76B5A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de-AT" sz="2400" b="1" dirty="0">
              <a:solidFill>
                <a:schemeClr val="bg1"/>
              </a:solidFill>
              <a:ea typeface="Gadugi" panose="020B0502040204020203"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de-AT" sz="2400" b="1" dirty="0">
                <a:solidFill>
                  <a:srgbClr val="76B5AF"/>
                </a:solidFill>
                <a:ea typeface="Gadugi" panose="020B0502040204020203" pitchFamily="34" charset="0"/>
              </a:rPr>
              <a:t>Kontrolle </a:t>
            </a:r>
            <a:endParaRPr lang="de-AT" sz="2400" dirty="0">
              <a:solidFill>
                <a:srgbClr val="76B5AF"/>
              </a:solidFill>
              <a:ea typeface="Gadugi" panose="020B0502040204020203"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AT" sz="2400" i="0" u="none" strike="noStrike" kern="1200" cap="none" spc="0" normalizeH="0" baseline="0" noProof="0" dirty="0">
              <a:ln>
                <a:noFill/>
              </a:ln>
              <a:solidFill>
                <a:schemeClr val="bg1"/>
              </a:solidFill>
              <a:effectLst/>
              <a:uLnTx/>
              <a:uFillTx/>
              <a:ea typeface="Gadugi" panose="020B0502040204020203" pitchFamily="34" charset="0"/>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de-AT" sz="2400" dirty="0">
              <a:solidFill>
                <a:schemeClr val="bg1"/>
              </a:solidFill>
              <a:ea typeface="Gadugi" panose="020B0502040204020203"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AT" sz="2400" i="0" u="none" strike="noStrike" kern="1200" cap="none" spc="0" normalizeH="0" baseline="0" noProof="0" dirty="0">
              <a:ln>
                <a:noFill/>
              </a:ln>
              <a:solidFill>
                <a:schemeClr val="bg1"/>
              </a:solidFill>
              <a:effectLst/>
              <a:uLnTx/>
              <a:uFillTx/>
              <a:ea typeface="Gadugi" panose="020B0502040204020203" pitchFamily="34" charset="0"/>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de-AT" sz="2400" dirty="0">
              <a:solidFill>
                <a:schemeClr val="bg1"/>
              </a:solidFill>
              <a:ea typeface="Gadugi" panose="020B0502040204020203"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AT" sz="2400" i="0" u="none" strike="noStrike" kern="1200" cap="none" spc="0" normalizeH="0" baseline="0" noProof="0" dirty="0">
              <a:ln>
                <a:noFill/>
              </a:ln>
              <a:solidFill>
                <a:schemeClr val="bg1"/>
              </a:solidFill>
              <a:effectLst/>
              <a:uLnTx/>
              <a:uFillTx/>
              <a:ea typeface="Gadugi" panose="020B0502040204020203" pitchFamily="34" charset="0"/>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de-AT" sz="2400" dirty="0">
              <a:solidFill>
                <a:schemeClr val="bg1"/>
              </a:solidFill>
              <a:ea typeface="Gadugi" panose="020B0502040204020203"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AT" sz="2400" i="0" u="none" strike="noStrike" kern="1200" cap="none" spc="0" normalizeH="0" baseline="0" noProof="0" dirty="0">
              <a:ln>
                <a:noFill/>
              </a:ln>
              <a:solidFill>
                <a:schemeClr val="bg1"/>
              </a:solidFill>
              <a:effectLst/>
              <a:uLnTx/>
              <a:uFillTx/>
              <a:ea typeface="Gadugi" panose="020B0502040204020203" pitchFamily="34" charset="0"/>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de-AT" sz="2400" dirty="0">
              <a:solidFill>
                <a:schemeClr val="bg1"/>
              </a:solidFill>
              <a:ea typeface="Gadugi" panose="020B0502040204020203"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AT" sz="2400" i="0" u="none" strike="noStrike" kern="1200" cap="none" spc="0" normalizeH="0" baseline="0" noProof="0" dirty="0">
              <a:ln>
                <a:noFill/>
              </a:ln>
              <a:solidFill>
                <a:schemeClr val="bg1"/>
              </a:solidFill>
              <a:effectLst/>
              <a:uLnTx/>
              <a:uFillTx/>
              <a:ea typeface="Gadugi" panose="020B0502040204020203" pitchFamily="34" charset="0"/>
              <a:cs typeface="+mn-cs"/>
            </a:endParaRPr>
          </a:p>
        </p:txBody>
      </p:sp>
      <p:pic>
        <p:nvPicPr>
          <p:cNvPr id="1028" name="Picture 4" descr="Sticky Notes svg / Notizpapier svg / gelbe Haftnotiz / Sticky Notes mit Pin  svg / Sticky Notes png - Etsy Österreich">
            <a:extLst>
              <a:ext uri="{FF2B5EF4-FFF2-40B4-BE49-F238E27FC236}">
                <a16:creationId xmlns:a16="http://schemas.microsoft.com/office/drawing/2014/main" id="{D3580117-6C80-81CA-57F3-87FBAA67FEA3}"/>
              </a:ext>
            </a:extLst>
          </p:cNvPr>
          <p:cNvPicPr>
            <a:picLocks noChangeAspect="1" noChangeArrowheads="1"/>
          </p:cNvPicPr>
          <p:nvPr/>
        </p:nvPicPr>
        <p:blipFill>
          <a:blip r:embed="rId3">
            <a:clrChange>
              <a:clrFrom>
                <a:srgbClr val="FFFFFF"/>
              </a:clrFrom>
              <a:clrTo>
                <a:srgbClr val="FFFFFF">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04656" y="3040489"/>
            <a:ext cx="971277" cy="777022"/>
          </a:xfrm>
          <a:prstGeom prst="rect">
            <a:avLst/>
          </a:prstGeom>
          <a:noFill/>
          <a:extLst>
            <a:ext uri="{909E8E84-426E-40DD-AFC4-6F175D3DCCD1}">
              <a14:hiddenFill xmlns:a14="http://schemas.microsoft.com/office/drawing/2010/main">
                <a:solidFill>
                  <a:srgbClr val="FFFFFF"/>
                </a:solidFill>
              </a14:hiddenFill>
            </a:ext>
          </a:extLst>
        </p:spPr>
      </p:pic>
      <p:sp>
        <p:nvSpPr>
          <p:cNvPr id="10" name="Rechteck 9">
            <a:extLst>
              <a:ext uri="{FF2B5EF4-FFF2-40B4-BE49-F238E27FC236}">
                <a16:creationId xmlns:a16="http://schemas.microsoft.com/office/drawing/2014/main" id="{C9BE37E6-1352-63AC-857A-4D66C768F1AF}"/>
              </a:ext>
            </a:extLst>
          </p:cNvPr>
          <p:cNvSpPr/>
          <p:nvPr/>
        </p:nvSpPr>
        <p:spPr>
          <a:xfrm>
            <a:off x="7931210" y="1997896"/>
            <a:ext cx="3484971" cy="3591069"/>
          </a:xfrm>
          <a:prstGeom prst="rect">
            <a:avLst/>
          </a:prstGeom>
          <a:noFill/>
          <a:ln w="28575">
            <a:solidFill>
              <a:srgbClr val="5185D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AT" sz="2400" b="1" dirty="0">
                <a:solidFill>
                  <a:srgbClr val="5185D6"/>
                </a:solidFill>
                <a:ea typeface="Gadugi" panose="020B0502040204020203" pitchFamily="34" charset="0"/>
              </a:rPr>
              <a:t>Markteingriffe</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AT" sz="2400" b="1" i="0" u="none" strike="noStrike" kern="1200" cap="none" spc="0" normalizeH="0" baseline="0" noProof="0" dirty="0">
              <a:ln>
                <a:noFill/>
              </a:ln>
              <a:solidFill>
                <a:schemeClr val="bg1"/>
              </a:solidFill>
              <a:effectLst/>
              <a:uLnTx/>
              <a:uFillTx/>
              <a:ea typeface="Gadugi" panose="020B0502040204020203" pitchFamily="34" charset="0"/>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de-AT" sz="2400" b="1" dirty="0">
              <a:solidFill>
                <a:schemeClr val="bg1"/>
              </a:solidFill>
              <a:ea typeface="Gadugi" panose="020B0502040204020203"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AT" sz="2400" b="1" i="0" u="none" strike="noStrike" kern="1200" cap="none" spc="0" normalizeH="0" baseline="0" noProof="0" dirty="0">
              <a:ln>
                <a:noFill/>
              </a:ln>
              <a:solidFill>
                <a:schemeClr val="bg1"/>
              </a:solidFill>
              <a:effectLst/>
              <a:uLnTx/>
              <a:uFillTx/>
              <a:ea typeface="Gadugi" panose="020B0502040204020203" pitchFamily="34" charset="0"/>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de-AT" sz="2400" b="1" dirty="0">
              <a:solidFill>
                <a:schemeClr val="bg1"/>
              </a:solidFill>
              <a:ea typeface="Gadugi" panose="020B0502040204020203"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AT" sz="2400" b="1" i="0" u="none" strike="noStrike" kern="1200" cap="none" spc="0" normalizeH="0" baseline="0" noProof="0" dirty="0">
              <a:ln>
                <a:noFill/>
              </a:ln>
              <a:solidFill>
                <a:schemeClr val="bg1"/>
              </a:solidFill>
              <a:effectLst/>
              <a:uLnTx/>
              <a:uFillTx/>
              <a:ea typeface="Gadugi" panose="020B0502040204020203" pitchFamily="34" charset="0"/>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de-AT" sz="2400" b="1" dirty="0">
              <a:solidFill>
                <a:schemeClr val="bg1"/>
              </a:solidFill>
              <a:ea typeface="Gadugi" panose="020B0502040204020203"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AT" sz="2400" b="1" i="0" u="none" strike="noStrike" kern="1200" cap="none" spc="0" normalizeH="0" baseline="0" noProof="0" dirty="0">
              <a:ln>
                <a:noFill/>
              </a:ln>
              <a:solidFill>
                <a:schemeClr val="bg1"/>
              </a:solidFill>
              <a:effectLst/>
              <a:uLnTx/>
              <a:uFillTx/>
              <a:ea typeface="Gadugi" panose="020B0502040204020203" pitchFamily="34" charset="0"/>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de-AT" sz="2400" b="1" dirty="0">
              <a:solidFill>
                <a:schemeClr val="bg1"/>
              </a:solidFill>
              <a:ea typeface="Gadugi" panose="020B0502040204020203" pitchFamily="34" charset="0"/>
            </a:endParaRPr>
          </a:p>
        </p:txBody>
      </p:sp>
      <p:pic>
        <p:nvPicPr>
          <p:cNvPr id="11" name="Picture 4" descr="Sticky Notes svg / Notizpapier svg / gelbe Haftnotiz / Sticky Notes mit Pin  svg / Sticky Notes png - Etsy Österreich">
            <a:extLst>
              <a:ext uri="{FF2B5EF4-FFF2-40B4-BE49-F238E27FC236}">
                <a16:creationId xmlns:a16="http://schemas.microsoft.com/office/drawing/2014/main" id="{F1E9D7BF-3953-71EC-C8B5-C2F242D02959}"/>
              </a:ext>
            </a:extLst>
          </p:cNvPr>
          <p:cNvPicPr>
            <a:picLocks noChangeAspect="1" noChangeArrowheads="1"/>
          </p:cNvPicPr>
          <p:nvPr/>
        </p:nvPicPr>
        <p:blipFill>
          <a:blip r:embed="rId3">
            <a:clrChange>
              <a:clrFrom>
                <a:srgbClr val="FFFFFF"/>
              </a:clrFrom>
              <a:clrTo>
                <a:srgbClr val="FFFFFF">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964417" y="3013262"/>
            <a:ext cx="971277" cy="77702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Sticky Notes svg / Notizpapier svg / gelbe Haftnotiz / Sticky Notes mit Pin  svg / Sticky Notes png - Etsy Österreich">
            <a:extLst>
              <a:ext uri="{FF2B5EF4-FFF2-40B4-BE49-F238E27FC236}">
                <a16:creationId xmlns:a16="http://schemas.microsoft.com/office/drawing/2014/main" id="{137E95BC-FE42-1ED3-0B58-11C3B99100B3}"/>
              </a:ext>
            </a:extLst>
          </p:cNvPr>
          <p:cNvPicPr>
            <a:picLocks noChangeAspect="1" noChangeArrowheads="1"/>
          </p:cNvPicPr>
          <p:nvPr/>
        </p:nvPicPr>
        <p:blipFill>
          <a:blip r:embed="rId3">
            <a:clrChange>
              <a:clrFrom>
                <a:srgbClr val="FFFFFF"/>
              </a:clrFrom>
              <a:clrTo>
                <a:srgbClr val="FFFFFF">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824178" y="2986035"/>
            <a:ext cx="971277" cy="77702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Sticky Notes svg / Notizpapier svg / gelbe Haftnotiz / Sticky Notes mit Pin  svg / Sticky Notes png - Etsy Österreich">
            <a:extLst>
              <a:ext uri="{FF2B5EF4-FFF2-40B4-BE49-F238E27FC236}">
                <a16:creationId xmlns:a16="http://schemas.microsoft.com/office/drawing/2014/main" id="{34139D8C-472B-CC8A-48A6-67B697609EE9}"/>
              </a:ext>
            </a:extLst>
          </p:cNvPr>
          <p:cNvPicPr>
            <a:picLocks noChangeAspect="1" noChangeArrowheads="1"/>
          </p:cNvPicPr>
          <p:nvPr/>
        </p:nvPicPr>
        <p:blipFill>
          <a:blip r:embed="rId3">
            <a:clrChange>
              <a:clrFrom>
                <a:srgbClr val="FFFFFF"/>
              </a:clrFrom>
              <a:clrTo>
                <a:srgbClr val="FFFFFF">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478778" y="4290646"/>
            <a:ext cx="971277" cy="77702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Sticky Notes svg / Notizpapier svg / gelbe Haftnotiz / Sticky Notes mit Pin  svg / Sticky Notes png - Etsy Österreich">
            <a:extLst>
              <a:ext uri="{FF2B5EF4-FFF2-40B4-BE49-F238E27FC236}">
                <a16:creationId xmlns:a16="http://schemas.microsoft.com/office/drawing/2014/main" id="{0F623178-052A-5482-D091-603681E84289}"/>
              </a:ext>
            </a:extLst>
          </p:cNvPr>
          <p:cNvPicPr>
            <a:picLocks noChangeAspect="1" noChangeArrowheads="1"/>
          </p:cNvPicPr>
          <p:nvPr/>
        </p:nvPicPr>
        <p:blipFill>
          <a:blip r:embed="rId3">
            <a:clrChange>
              <a:clrFrom>
                <a:srgbClr val="FFFFFF"/>
              </a:clrFrom>
              <a:clrTo>
                <a:srgbClr val="FFFFFF">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648598" y="3817511"/>
            <a:ext cx="971277" cy="77702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Sticky Notes svg / Notizpapier svg / gelbe Haftnotiz / Sticky Notes mit Pin  svg / Sticky Notes png - Etsy Österreich">
            <a:extLst>
              <a:ext uri="{FF2B5EF4-FFF2-40B4-BE49-F238E27FC236}">
                <a16:creationId xmlns:a16="http://schemas.microsoft.com/office/drawing/2014/main" id="{5414651C-B5FD-615F-544A-F2BA2541FB81}"/>
              </a:ext>
            </a:extLst>
          </p:cNvPr>
          <p:cNvPicPr>
            <a:picLocks noChangeAspect="1" noChangeArrowheads="1"/>
          </p:cNvPicPr>
          <p:nvPr/>
        </p:nvPicPr>
        <p:blipFill>
          <a:blip r:embed="rId3">
            <a:clrChange>
              <a:clrFrom>
                <a:srgbClr val="FFFFFF"/>
              </a:clrFrom>
              <a:clrTo>
                <a:srgbClr val="FFFFFF">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426423" y="2651978"/>
            <a:ext cx="971277" cy="77702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Sticky Notes svg / Notizpapier svg / gelbe Haftnotiz / Sticky Notes mit Pin  svg / Sticky Notes png - Etsy Österreich">
            <a:extLst>
              <a:ext uri="{FF2B5EF4-FFF2-40B4-BE49-F238E27FC236}">
                <a16:creationId xmlns:a16="http://schemas.microsoft.com/office/drawing/2014/main" id="{95DE28B0-D593-1176-5750-DC5E84966D6E}"/>
              </a:ext>
            </a:extLst>
          </p:cNvPr>
          <p:cNvPicPr>
            <a:picLocks noChangeAspect="1" noChangeArrowheads="1"/>
          </p:cNvPicPr>
          <p:nvPr/>
        </p:nvPicPr>
        <p:blipFill>
          <a:blip r:embed="rId3">
            <a:clrChange>
              <a:clrFrom>
                <a:srgbClr val="FFFFFF"/>
              </a:clrFrom>
              <a:clrTo>
                <a:srgbClr val="FFFFFF">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410870" y="3763057"/>
            <a:ext cx="971277" cy="77702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Sticky Notes svg / Notizpapier svg / gelbe Haftnotiz / Sticky Notes mit Pin  svg / Sticky Notes png - Etsy Österreich">
            <a:extLst>
              <a:ext uri="{FF2B5EF4-FFF2-40B4-BE49-F238E27FC236}">
                <a16:creationId xmlns:a16="http://schemas.microsoft.com/office/drawing/2014/main" id="{406E2945-8457-82D5-642B-463D443D0994}"/>
              </a:ext>
            </a:extLst>
          </p:cNvPr>
          <p:cNvPicPr>
            <a:picLocks noChangeAspect="1" noChangeArrowheads="1"/>
          </p:cNvPicPr>
          <p:nvPr/>
        </p:nvPicPr>
        <p:blipFill>
          <a:blip r:embed="rId3">
            <a:clrChange>
              <a:clrFrom>
                <a:srgbClr val="FFFFFF"/>
              </a:clrFrom>
              <a:clrTo>
                <a:srgbClr val="FFFFFF">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033574" y="3790284"/>
            <a:ext cx="971277" cy="77702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4" descr="Sticky Notes svg / Notizpapier svg / gelbe Haftnotiz / Sticky Notes mit Pin  svg / Sticky Notes png - Etsy Österreich">
            <a:extLst>
              <a:ext uri="{FF2B5EF4-FFF2-40B4-BE49-F238E27FC236}">
                <a16:creationId xmlns:a16="http://schemas.microsoft.com/office/drawing/2014/main" id="{AFF2D916-EAFD-A453-2221-1790FADCFD8A}"/>
              </a:ext>
            </a:extLst>
          </p:cNvPr>
          <p:cNvPicPr>
            <a:picLocks noChangeAspect="1" noChangeArrowheads="1"/>
          </p:cNvPicPr>
          <p:nvPr/>
        </p:nvPicPr>
        <p:blipFill>
          <a:blip r:embed="rId3">
            <a:clrChange>
              <a:clrFrom>
                <a:srgbClr val="FFFFFF"/>
              </a:clrFrom>
              <a:clrTo>
                <a:srgbClr val="FFFFFF">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533456" y="2714171"/>
            <a:ext cx="971277" cy="77702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 descr="Sticky Notes svg / Notizpapier svg / gelbe Haftnotiz / Sticky Notes mit Pin  svg / Sticky Notes png - Etsy Österreich">
            <a:extLst>
              <a:ext uri="{FF2B5EF4-FFF2-40B4-BE49-F238E27FC236}">
                <a16:creationId xmlns:a16="http://schemas.microsoft.com/office/drawing/2014/main" id="{AE455704-4225-F9D7-5B43-5D838B776B67}"/>
              </a:ext>
            </a:extLst>
          </p:cNvPr>
          <p:cNvPicPr>
            <a:picLocks noChangeAspect="1" noChangeArrowheads="1"/>
          </p:cNvPicPr>
          <p:nvPr/>
        </p:nvPicPr>
        <p:blipFill>
          <a:blip r:embed="rId3">
            <a:clrChange>
              <a:clrFrom>
                <a:srgbClr val="FFFFFF"/>
              </a:clrFrom>
              <a:clrTo>
                <a:srgbClr val="FFFFFF">
                  <a:alpha val="0"/>
                </a:srgbClr>
              </a:clrTo>
            </a:clrChange>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124961" y="3102682"/>
            <a:ext cx="971277" cy="777022"/>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Sticky Notes svg / Notizpapier svg / gelbe Haftnotiz / Sticky Notes mit Pin  svg / Sticky Notes png - Etsy Österreich">
            <a:extLst>
              <a:ext uri="{FF2B5EF4-FFF2-40B4-BE49-F238E27FC236}">
                <a16:creationId xmlns:a16="http://schemas.microsoft.com/office/drawing/2014/main" id="{19F4F687-4F03-983B-FD9E-01611DD52DA2}"/>
              </a:ext>
            </a:extLst>
          </p:cNvPr>
          <p:cNvPicPr>
            <a:picLocks noChangeAspect="1" noChangeArrowheads="1"/>
          </p:cNvPicPr>
          <p:nvPr/>
        </p:nvPicPr>
        <p:blipFill>
          <a:blip r:embed="rId3">
            <a:clrChange>
              <a:clrFrom>
                <a:srgbClr val="FFFFFF"/>
              </a:clrFrom>
              <a:clrTo>
                <a:srgbClr val="FFFFFF">
                  <a:alpha val="0"/>
                </a:srgbClr>
              </a:clrTo>
            </a:clrChange>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716466" y="3491193"/>
            <a:ext cx="971277" cy="777022"/>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Sticky Notes svg / Notizpapier svg / gelbe Haftnotiz / Sticky Notes mit Pin  svg / Sticky Notes png - Etsy Österreich">
            <a:extLst>
              <a:ext uri="{FF2B5EF4-FFF2-40B4-BE49-F238E27FC236}">
                <a16:creationId xmlns:a16="http://schemas.microsoft.com/office/drawing/2014/main" id="{02FBBA8C-07AF-5E0B-A5B6-0FCC68CDA01B}"/>
              </a:ext>
            </a:extLst>
          </p:cNvPr>
          <p:cNvPicPr>
            <a:picLocks noChangeAspect="1" noChangeArrowheads="1"/>
          </p:cNvPicPr>
          <p:nvPr/>
        </p:nvPicPr>
        <p:blipFill>
          <a:blip r:embed="rId3">
            <a:clrChange>
              <a:clrFrom>
                <a:srgbClr val="FFFFFF"/>
              </a:clrFrom>
              <a:clrTo>
                <a:srgbClr val="FFFFFF">
                  <a:alpha val="0"/>
                </a:srgbClr>
              </a:clrTo>
            </a:clrChange>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702418" y="4348248"/>
            <a:ext cx="971277" cy="777022"/>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descr="Sticky Notes svg / Notizpapier svg / gelbe Haftnotiz / Sticky Notes mit Pin  svg / Sticky Notes png - Etsy Österreich">
            <a:extLst>
              <a:ext uri="{FF2B5EF4-FFF2-40B4-BE49-F238E27FC236}">
                <a16:creationId xmlns:a16="http://schemas.microsoft.com/office/drawing/2014/main" id="{AC8DAF4E-8D27-2B6F-BCFB-578972FFBC7B}"/>
              </a:ext>
            </a:extLst>
          </p:cNvPr>
          <p:cNvPicPr>
            <a:picLocks noChangeAspect="1" noChangeArrowheads="1"/>
          </p:cNvPicPr>
          <p:nvPr/>
        </p:nvPicPr>
        <p:blipFill>
          <a:blip r:embed="rId3">
            <a:clrChange>
              <a:clrFrom>
                <a:srgbClr val="FFFFFF"/>
              </a:clrFrom>
              <a:clrTo>
                <a:srgbClr val="FFFFFF">
                  <a:alpha val="0"/>
                </a:srgbClr>
              </a:clrTo>
            </a:clrChange>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277791" y="2799023"/>
            <a:ext cx="971277" cy="777022"/>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descr="Sticky Notes svg / Notizpapier svg / gelbe Haftnotiz / Sticky Notes mit Pin  svg / Sticky Notes png - Etsy Österreich">
            <a:extLst>
              <a:ext uri="{FF2B5EF4-FFF2-40B4-BE49-F238E27FC236}">
                <a16:creationId xmlns:a16="http://schemas.microsoft.com/office/drawing/2014/main" id="{64A24558-4B16-CB92-77A8-100FDCE74418}"/>
              </a:ext>
            </a:extLst>
          </p:cNvPr>
          <p:cNvPicPr>
            <a:picLocks noChangeAspect="1" noChangeArrowheads="1"/>
          </p:cNvPicPr>
          <p:nvPr/>
        </p:nvPicPr>
        <p:blipFill>
          <a:blip r:embed="rId3">
            <a:clrChange>
              <a:clrFrom>
                <a:srgbClr val="FFFFFF"/>
              </a:clrFrom>
              <a:clrTo>
                <a:srgbClr val="FFFFFF">
                  <a:alpha val="0"/>
                </a:srgbClr>
              </a:clrTo>
            </a:clrChange>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763429" y="4310859"/>
            <a:ext cx="971277" cy="777022"/>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4" descr="Sticky Notes svg / Notizpapier svg / gelbe Haftnotiz / Sticky Notes mit Pin  svg / Sticky Notes png - Etsy Österreich">
            <a:extLst>
              <a:ext uri="{FF2B5EF4-FFF2-40B4-BE49-F238E27FC236}">
                <a16:creationId xmlns:a16="http://schemas.microsoft.com/office/drawing/2014/main" id="{62A4313E-CC4C-88E8-C1F6-3A80005B5616}"/>
              </a:ext>
            </a:extLst>
          </p:cNvPr>
          <p:cNvPicPr>
            <a:picLocks noChangeAspect="1" noChangeArrowheads="1"/>
          </p:cNvPicPr>
          <p:nvPr/>
        </p:nvPicPr>
        <p:blipFill>
          <a:blip r:embed="rId3">
            <a:clrChange>
              <a:clrFrom>
                <a:srgbClr val="FFFFFF"/>
              </a:clrFrom>
              <a:clrTo>
                <a:srgbClr val="FFFFFF">
                  <a:alpha val="0"/>
                </a:srgbClr>
              </a:clrTo>
            </a:clrChange>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328953" y="2723808"/>
            <a:ext cx="971277" cy="7770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53623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8A4041-3236-D9F4-8BDB-AEED0554435C}"/>
              </a:ext>
            </a:extLst>
          </p:cNvPr>
          <p:cNvSpPr>
            <a:spLocks noGrp="1"/>
          </p:cNvSpPr>
          <p:nvPr>
            <p:ph type="title"/>
          </p:nvPr>
        </p:nvSpPr>
        <p:spPr/>
        <p:txBody>
          <a:bodyPr/>
          <a:lstStyle/>
          <a:p>
            <a:r>
              <a:rPr lang="de-DE" dirty="0"/>
              <a:t>Der Staat und die Märkte </a:t>
            </a:r>
            <a:endParaRPr lang="en-AU" dirty="0"/>
          </a:p>
        </p:txBody>
      </p:sp>
      <p:sp>
        <p:nvSpPr>
          <p:cNvPr id="4" name="Foliennummernplatzhalter 3">
            <a:extLst>
              <a:ext uri="{FF2B5EF4-FFF2-40B4-BE49-F238E27FC236}">
                <a16:creationId xmlns:a16="http://schemas.microsoft.com/office/drawing/2014/main" id="{A99EFA2D-5699-26EC-A68E-244F0FAD200C}"/>
              </a:ext>
            </a:extLst>
          </p:cNvPr>
          <p:cNvSpPr>
            <a:spLocks noGrp="1"/>
          </p:cNvSpPr>
          <p:nvPr>
            <p:ph type="sldNum" sz="quarter" idx="12"/>
          </p:nvPr>
        </p:nvSpPr>
        <p:spPr/>
        <p:txBody>
          <a:bodyPr/>
          <a:lstStyle/>
          <a:p>
            <a:r>
              <a:rPr lang="de-AT"/>
              <a:t>Folie </a:t>
            </a:r>
            <a:fld id="{4C23FFEC-42AF-4C5F-8FEB-D69D9B6A7C04}" type="slidenum">
              <a:rPr lang="de-AT" smtClean="0"/>
              <a:pPr/>
              <a:t>3</a:t>
            </a:fld>
            <a:endParaRPr lang="de-AT" dirty="0"/>
          </a:p>
        </p:txBody>
      </p:sp>
      <p:sp>
        <p:nvSpPr>
          <p:cNvPr id="6" name="Inhaltsplatzhalter 5">
            <a:extLst>
              <a:ext uri="{FF2B5EF4-FFF2-40B4-BE49-F238E27FC236}">
                <a16:creationId xmlns:a16="http://schemas.microsoft.com/office/drawing/2014/main" id="{86876738-F0B2-E0B2-65B1-E392A2B69EA4}"/>
              </a:ext>
            </a:extLst>
          </p:cNvPr>
          <p:cNvSpPr>
            <a:spLocks noGrp="1"/>
          </p:cNvSpPr>
          <p:nvPr>
            <p:ph idx="1"/>
          </p:nvPr>
        </p:nvSpPr>
        <p:spPr/>
        <p:txBody>
          <a:bodyPr/>
          <a:lstStyle/>
          <a:p>
            <a:pPr marL="0" indent="0">
              <a:buNone/>
            </a:pPr>
            <a:r>
              <a:rPr lang="de-AT" dirty="0"/>
              <a:t>Welche </a:t>
            </a:r>
            <a:r>
              <a:rPr lang="de-AT" b="1" dirty="0"/>
              <a:t>Aufgaben</a:t>
            </a:r>
            <a:r>
              <a:rPr lang="de-AT" dirty="0"/>
              <a:t> erfüllt der Staat in unserer Wirtschaft?</a:t>
            </a:r>
          </a:p>
          <a:p>
            <a:pPr marL="0" indent="0">
              <a:buNone/>
            </a:pPr>
            <a:endParaRPr lang="de-AT" dirty="0"/>
          </a:p>
          <a:p>
            <a:r>
              <a:rPr lang="de-AT" b="1" dirty="0"/>
              <a:t>Diskutiert</a:t>
            </a:r>
            <a:r>
              <a:rPr lang="de-AT" dirty="0"/>
              <a:t> diese Frage mit </a:t>
            </a:r>
            <a:r>
              <a:rPr lang="de-AT" dirty="0" err="1"/>
              <a:t>eure:r</a:t>
            </a:r>
            <a:r>
              <a:rPr lang="de-AT" dirty="0"/>
              <a:t> </a:t>
            </a:r>
            <a:r>
              <a:rPr lang="de-AT" dirty="0" err="1"/>
              <a:t>Sitznachbar:in</a:t>
            </a:r>
            <a:r>
              <a:rPr lang="de-AT" dirty="0"/>
              <a:t>. </a:t>
            </a:r>
          </a:p>
          <a:p>
            <a:r>
              <a:rPr lang="de-AT" b="1" dirty="0"/>
              <a:t>Schreibt</a:t>
            </a:r>
            <a:r>
              <a:rPr lang="de-AT" dirty="0"/>
              <a:t> drei Aufgaben auf eure Post-</a:t>
            </a:r>
            <a:r>
              <a:rPr lang="de-AT" dirty="0" err="1"/>
              <a:t>its</a:t>
            </a:r>
            <a:r>
              <a:rPr lang="de-AT" dirty="0"/>
              <a:t>. </a:t>
            </a:r>
          </a:p>
          <a:p>
            <a:r>
              <a:rPr lang="de-AT" b="1" dirty="0"/>
              <a:t>Bringt</a:t>
            </a:r>
            <a:r>
              <a:rPr lang="de-AT" dirty="0"/>
              <a:t> eure Ideen vor zu eurer Lehrkraft. </a:t>
            </a:r>
          </a:p>
        </p:txBody>
      </p:sp>
      <p:pic>
        <p:nvPicPr>
          <p:cNvPr id="1028" name="Picture 4" descr="Sticky Notes svg / Notizpapier svg / gelbe Haftnotiz / Sticky Notes mit Pin  svg / Sticky Notes png - Etsy Österreich">
            <a:extLst>
              <a:ext uri="{FF2B5EF4-FFF2-40B4-BE49-F238E27FC236}">
                <a16:creationId xmlns:a16="http://schemas.microsoft.com/office/drawing/2014/main" id="{D3580117-6C80-81CA-57F3-87FBAA67FEA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7755" y="4395295"/>
            <a:ext cx="2339201" cy="187136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Sticky notes Royalty Free Vector Image - VectorStock">
            <a:extLst>
              <a:ext uri="{FF2B5EF4-FFF2-40B4-BE49-F238E27FC236}">
                <a16:creationId xmlns:a16="http://schemas.microsoft.com/office/drawing/2014/main" id="{21AFECEF-556F-9D4D-CCD2-1B70971065E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9215032" y="2858709"/>
            <a:ext cx="1770371" cy="173112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Sticky notes design Royalty Free Vector Image - VectorStock">
            <a:extLst>
              <a:ext uri="{FF2B5EF4-FFF2-40B4-BE49-F238E27FC236}">
                <a16:creationId xmlns:a16="http://schemas.microsoft.com/office/drawing/2014/main" id="{506E653F-64EE-440D-3D06-F79EB8B22740}"/>
              </a:ext>
            </a:extLst>
          </p:cNvPr>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2066" r="2066" b="14577"/>
          <a:stretch/>
        </p:blipFill>
        <p:spPr bwMode="auto">
          <a:xfrm>
            <a:off x="10100218" y="4281140"/>
            <a:ext cx="2057400" cy="18958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65711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8A4041-3236-D9F4-8BDB-AEED0554435C}"/>
              </a:ext>
            </a:extLst>
          </p:cNvPr>
          <p:cNvSpPr>
            <a:spLocks noGrp="1"/>
          </p:cNvSpPr>
          <p:nvPr>
            <p:ph type="title"/>
          </p:nvPr>
        </p:nvSpPr>
        <p:spPr/>
        <p:txBody>
          <a:bodyPr/>
          <a:lstStyle/>
          <a:p>
            <a:r>
              <a:rPr lang="de-DE" dirty="0"/>
              <a:t>Aufgaben des Staates in unserer Wirtschaft</a:t>
            </a:r>
            <a:endParaRPr lang="en-AU" dirty="0"/>
          </a:p>
        </p:txBody>
      </p:sp>
      <p:sp>
        <p:nvSpPr>
          <p:cNvPr id="4" name="Foliennummernplatzhalter 3">
            <a:extLst>
              <a:ext uri="{FF2B5EF4-FFF2-40B4-BE49-F238E27FC236}">
                <a16:creationId xmlns:a16="http://schemas.microsoft.com/office/drawing/2014/main" id="{A99EFA2D-5699-26EC-A68E-244F0FAD200C}"/>
              </a:ext>
            </a:extLst>
          </p:cNvPr>
          <p:cNvSpPr>
            <a:spLocks noGrp="1"/>
          </p:cNvSpPr>
          <p:nvPr>
            <p:ph type="sldNum" sz="quarter" idx="12"/>
          </p:nvPr>
        </p:nvSpPr>
        <p:spPr/>
        <p:txBody>
          <a:bodyPr/>
          <a:lstStyle/>
          <a:p>
            <a:r>
              <a:rPr lang="de-AT"/>
              <a:t>Folie </a:t>
            </a:r>
            <a:fld id="{4C23FFEC-42AF-4C5F-8FEB-D69D9B6A7C04}" type="slidenum">
              <a:rPr lang="de-AT" smtClean="0"/>
              <a:pPr/>
              <a:t>4</a:t>
            </a:fld>
            <a:endParaRPr lang="de-AT" dirty="0"/>
          </a:p>
        </p:txBody>
      </p:sp>
      <p:sp>
        <p:nvSpPr>
          <p:cNvPr id="7" name="Rechteck 6">
            <a:extLst>
              <a:ext uri="{FF2B5EF4-FFF2-40B4-BE49-F238E27FC236}">
                <a16:creationId xmlns:a16="http://schemas.microsoft.com/office/drawing/2014/main" id="{7F6B19AE-CB61-F44E-A735-6008E76378CD}"/>
              </a:ext>
            </a:extLst>
          </p:cNvPr>
          <p:cNvSpPr/>
          <p:nvPr/>
        </p:nvSpPr>
        <p:spPr>
          <a:xfrm>
            <a:off x="1355559" y="1976249"/>
            <a:ext cx="2213811" cy="1941095"/>
          </a:xfrm>
          <a:prstGeom prst="rect">
            <a:avLst/>
          </a:prstGeom>
          <a:solidFill>
            <a:srgbClr val="76B5AF"/>
          </a:solidFill>
          <a:ln>
            <a:solidFill>
              <a:srgbClr val="76B5A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2400" b="1" dirty="0"/>
          </a:p>
          <a:p>
            <a:pPr algn="ctr"/>
            <a:r>
              <a:rPr lang="de-DE" sz="2400" b="1" dirty="0"/>
              <a:t>Recht &amp; Ordnung</a:t>
            </a:r>
          </a:p>
        </p:txBody>
      </p:sp>
      <p:sp>
        <p:nvSpPr>
          <p:cNvPr id="8" name="Rechteck 7">
            <a:extLst>
              <a:ext uri="{FF2B5EF4-FFF2-40B4-BE49-F238E27FC236}">
                <a16:creationId xmlns:a16="http://schemas.microsoft.com/office/drawing/2014/main" id="{F28C27CF-E62E-AB18-0705-140C870928A9}"/>
              </a:ext>
            </a:extLst>
          </p:cNvPr>
          <p:cNvSpPr/>
          <p:nvPr/>
        </p:nvSpPr>
        <p:spPr>
          <a:xfrm>
            <a:off x="3801980" y="1976248"/>
            <a:ext cx="2213811" cy="1941095"/>
          </a:xfrm>
          <a:prstGeom prst="rect">
            <a:avLst/>
          </a:prstGeom>
          <a:solidFill>
            <a:srgbClr val="328BA0"/>
          </a:solidFill>
          <a:ln>
            <a:solidFill>
              <a:srgbClr val="328B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2400" b="1" dirty="0"/>
          </a:p>
          <a:p>
            <a:pPr algn="ctr"/>
            <a:r>
              <a:rPr lang="de-DE" sz="2400" b="1" dirty="0"/>
              <a:t>Sicherheit</a:t>
            </a:r>
          </a:p>
        </p:txBody>
      </p:sp>
      <p:sp>
        <p:nvSpPr>
          <p:cNvPr id="9" name="Rechteck 8">
            <a:extLst>
              <a:ext uri="{FF2B5EF4-FFF2-40B4-BE49-F238E27FC236}">
                <a16:creationId xmlns:a16="http://schemas.microsoft.com/office/drawing/2014/main" id="{CA65E111-7AA4-0580-ED2A-7A7E2549DDB6}"/>
              </a:ext>
            </a:extLst>
          </p:cNvPr>
          <p:cNvSpPr/>
          <p:nvPr/>
        </p:nvSpPr>
        <p:spPr>
          <a:xfrm>
            <a:off x="6248401" y="1976248"/>
            <a:ext cx="2213811" cy="1941095"/>
          </a:xfrm>
          <a:prstGeom prst="rect">
            <a:avLst/>
          </a:prstGeom>
          <a:solidFill>
            <a:srgbClr val="85C7D6"/>
          </a:solidFill>
          <a:ln>
            <a:solidFill>
              <a:srgbClr val="85C7D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2400" b="1" dirty="0"/>
          </a:p>
          <a:p>
            <a:pPr algn="ctr"/>
            <a:r>
              <a:rPr lang="de-DE" sz="2400" b="1" dirty="0"/>
              <a:t>Öffentliche Verwaltung</a:t>
            </a:r>
          </a:p>
        </p:txBody>
      </p:sp>
      <p:sp>
        <p:nvSpPr>
          <p:cNvPr id="10" name="Rechteck 9">
            <a:extLst>
              <a:ext uri="{FF2B5EF4-FFF2-40B4-BE49-F238E27FC236}">
                <a16:creationId xmlns:a16="http://schemas.microsoft.com/office/drawing/2014/main" id="{5B5B85D2-5E0B-271F-0C3F-757067C194C1}"/>
              </a:ext>
            </a:extLst>
          </p:cNvPr>
          <p:cNvSpPr/>
          <p:nvPr/>
        </p:nvSpPr>
        <p:spPr>
          <a:xfrm>
            <a:off x="8610600" y="1976248"/>
            <a:ext cx="2213811" cy="1941095"/>
          </a:xfrm>
          <a:prstGeom prst="rect">
            <a:avLst/>
          </a:prstGeom>
          <a:solidFill>
            <a:srgbClr val="41AAC3"/>
          </a:solidFill>
          <a:ln>
            <a:solidFill>
              <a:srgbClr val="41AAC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2400" b="1" dirty="0"/>
          </a:p>
          <a:p>
            <a:pPr algn="ctr"/>
            <a:r>
              <a:rPr lang="de-DE" sz="2400" b="1" dirty="0"/>
              <a:t>Infrastruktur</a:t>
            </a:r>
          </a:p>
        </p:txBody>
      </p:sp>
      <p:sp>
        <p:nvSpPr>
          <p:cNvPr id="11" name="Rechteck 10">
            <a:extLst>
              <a:ext uri="{FF2B5EF4-FFF2-40B4-BE49-F238E27FC236}">
                <a16:creationId xmlns:a16="http://schemas.microsoft.com/office/drawing/2014/main" id="{2AF8CDFF-47B5-DFA0-0FE4-AB4ADC72E637}"/>
              </a:ext>
            </a:extLst>
          </p:cNvPr>
          <p:cNvSpPr/>
          <p:nvPr/>
        </p:nvSpPr>
        <p:spPr>
          <a:xfrm>
            <a:off x="1355558" y="4129694"/>
            <a:ext cx="2213811" cy="1941095"/>
          </a:xfrm>
          <a:prstGeom prst="rect">
            <a:avLst/>
          </a:prstGeom>
          <a:solidFill>
            <a:srgbClr val="328BA0"/>
          </a:solidFill>
          <a:ln>
            <a:solidFill>
              <a:srgbClr val="328B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2400" b="1" dirty="0"/>
          </a:p>
          <a:p>
            <a:pPr algn="ctr"/>
            <a:r>
              <a:rPr lang="de-DE" sz="2400" b="1" dirty="0"/>
              <a:t>Steuern</a:t>
            </a:r>
          </a:p>
        </p:txBody>
      </p:sp>
      <p:sp>
        <p:nvSpPr>
          <p:cNvPr id="12" name="Rechteck 11">
            <a:extLst>
              <a:ext uri="{FF2B5EF4-FFF2-40B4-BE49-F238E27FC236}">
                <a16:creationId xmlns:a16="http://schemas.microsoft.com/office/drawing/2014/main" id="{9351FE36-D511-301D-269A-A848E7252E0B}"/>
              </a:ext>
            </a:extLst>
          </p:cNvPr>
          <p:cNvSpPr/>
          <p:nvPr/>
        </p:nvSpPr>
        <p:spPr>
          <a:xfrm>
            <a:off x="3801980" y="4129694"/>
            <a:ext cx="2213811" cy="1941095"/>
          </a:xfrm>
          <a:prstGeom prst="rect">
            <a:avLst/>
          </a:prstGeom>
          <a:solidFill>
            <a:srgbClr val="85C7D6"/>
          </a:solidFill>
          <a:ln>
            <a:solidFill>
              <a:srgbClr val="85C7D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2400" b="1" dirty="0"/>
          </a:p>
          <a:p>
            <a:pPr algn="ctr"/>
            <a:r>
              <a:rPr lang="de-DE" sz="2400" b="1" dirty="0"/>
              <a:t>Zahlungsmittel</a:t>
            </a:r>
          </a:p>
        </p:txBody>
      </p:sp>
      <p:sp>
        <p:nvSpPr>
          <p:cNvPr id="13" name="Rechteck 12">
            <a:extLst>
              <a:ext uri="{FF2B5EF4-FFF2-40B4-BE49-F238E27FC236}">
                <a16:creationId xmlns:a16="http://schemas.microsoft.com/office/drawing/2014/main" id="{8B478E9C-0606-F15D-B628-4C6A5490D959}"/>
              </a:ext>
            </a:extLst>
          </p:cNvPr>
          <p:cNvSpPr/>
          <p:nvPr/>
        </p:nvSpPr>
        <p:spPr>
          <a:xfrm>
            <a:off x="6248401" y="4129694"/>
            <a:ext cx="2213811" cy="1941095"/>
          </a:xfrm>
          <a:prstGeom prst="rect">
            <a:avLst/>
          </a:prstGeom>
          <a:solidFill>
            <a:srgbClr val="41AAC3"/>
          </a:solidFill>
          <a:ln>
            <a:solidFill>
              <a:srgbClr val="41AAC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2400" b="1" dirty="0"/>
          </a:p>
          <a:p>
            <a:pPr algn="ctr"/>
            <a:r>
              <a:rPr lang="de-DE" sz="2400" b="1" dirty="0"/>
              <a:t>Soziale Unterstützung</a:t>
            </a:r>
          </a:p>
        </p:txBody>
      </p:sp>
      <p:sp>
        <p:nvSpPr>
          <p:cNvPr id="14" name="Rechteck 13">
            <a:extLst>
              <a:ext uri="{FF2B5EF4-FFF2-40B4-BE49-F238E27FC236}">
                <a16:creationId xmlns:a16="http://schemas.microsoft.com/office/drawing/2014/main" id="{EE5A2922-7306-1079-00E6-12C896377060}"/>
              </a:ext>
            </a:extLst>
          </p:cNvPr>
          <p:cNvSpPr/>
          <p:nvPr/>
        </p:nvSpPr>
        <p:spPr>
          <a:xfrm>
            <a:off x="8610599" y="4113212"/>
            <a:ext cx="2213811" cy="1941095"/>
          </a:xfrm>
          <a:prstGeom prst="rect">
            <a:avLst/>
          </a:prstGeom>
          <a:solidFill>
            <a:srgbClr val="76B5AF"/>
          </a:solidFill>
          <a:ln>
            <a:solidFill>
              <a:srgbClr val="76B5A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sz="2400" b="1" dirty="0"/>
          </a:p>
          <a:p>
            <a:pPr algn="ctr"/>
            <a:r>
              <a:rPr lang="de-DE" sz="2400" b="1" dirty="0"/>
              <a:t>Umweltschutz</a:t>
            </a:r>
          </a:p>
        </p:txBody>
      </p:sp>
      <p:pic>
        <p:nvPicPr>
          <p:cNvPr id="16" name="Grafik 15" descr="Auktionshammer mit einfarbiger Füllung">
            <a:extLst>
              <a:ext uri="{FF2B5EF4-FFF2-40B4-BE49-F238E27FC236}">
                <a16:creationId xmlns:a16="http://schemas.microsoft.com/office/drawing/2014/main" id="{14B21561-1F8D-D0D9-A226-9806BEC4C79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111542" y="2024374"/>
            <a:ext cx="701842" cy="701842"/>
          </a:xfrm>
          <a:prstGeom prst="rect">
            <a:avLst/>
          </a:prstGeom>
        </p:spPr>
      </p:pic>
      <p:pic>
        <p:nvPicPr>
          <p:cNvPr id="18" name="Grafik 17" descr="Schild mit einfarbiger Füllung">
            <a:extLst>
              <a:ext uri="{FF2B5EF4-FFF2-40B4-BE49-F238E27FC236}">
                <a16:creationId xmlns:a16="http://schemas.microsoft.com/office/drawing/2014/main" id="{E7E52D8E-888B-59FD-BC66-5719745EA82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543927" y="2090547"/>
            <a:ext cx="729916" cy="729916"/>
          </a:xfrm>
          <a:prstGeom prst="rect">
            <a:avLst/>
          </a:prstGeom>
        </p:spPr>
      </p:pic>
      <p:pic>
        <p:nvPicPr>
          <p:cNvPr id="20" name="Grafik 19" descr="Schulgebäude mit einfarbiger Füllung">
            <a:extLst>
              <a:ext uri="{FF2B5EF4-FFF2-40B4-BE49-F238E27FC236}">
                <a16:creationId xmlns:a16="http://schemas.microsoft.com/office/drawing/2014/main" id="{17CE8D22-B0AA-D6E1-62FA-537150143CA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940216" y="1990284"/>
            <a:ext cx="830179" cy="830179"/>
          </a:xfrm>
          <a:prstGeom prst="rect">
            <a:avLst/>
          </a:prstGeom>
        </p:spPr>
      </p:pic>
      <p:pic>
        <p:nvPicPr>
          <p:cNvPr id="22" name="Grafik 21" descr="Straße mit einfarbiger Füllung">
            <a:extLst>
              <a:ext uri="{FF2B5EF4-FFF2-40B4-BE49-F238E27FC236}">
                <a16:creationId xmlns:a16="http://schemas.microsoft.com/office/drawing/2014/main" id="{68801C9F-5C03-1F60-D8FD-52E6D93EA7B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9328483" y="2168753"/>
            <a:ext cx="778042" cy="778042"/>
          </a:xfrm>
          <a:prstGeom prst="rect">
            <a:avLst/>
          </a:prstGeom>
        </p:spPr>
      </p:pic>
      <p:pic>
        <p:nvPicPr>
          <p:cNvPr id="24" name="Grafik 23" descr="Steuer mit einfarbiger Füllung">
            <a:extLst>
              <a:ext uri="{FF2B5EF4-FFF2-40B4-BE49-F238E27FC236}">
                <a16:creationId xmlns:a16="http://schemas.microsoft.com/office/drawing/2014/main" id="{6341D385-B354-C2CC-9EF6-C20B43CD9FAB}"/>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091489" y="4341812"/>
            <a:ext cx="741947" cy="741947"/>
          </a:xfrm>
          <a:prstGeom prst="rect">
            <a:avLst/>
          </a:prstGeom>
        </p:spPr>
      </p:pic>
      <p:pic>
        <p:nvPicPr>
          <p:cNvPr id="26" name="Grafik 25" descr="Geld mit einfarbiger Füllung">
            <a:extLst>
              <a:ext uri="{FF2B5EF4-FFF2-40B4-BE49-F238E27FC236}">
                <a16:creationId xmlns:a16="http://schemas.microsoft.com/office/drawing/2014/main" id="{589B7337-5F5C-1599-A0A5-A6AC4BF82767}"/>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4527886" y="4389938"/>
            <a:ext cx="693821" cy="693821"/>
          </a:xfrm>
          <a:prstGeom prst="rect">
            <a:avLst/>
          </a:prstGeom>
        </p:spPr>
      </p:pic>
      <p:pic>
        <p:nvPicPr>
          <p:cNvPr id="28" name="Grafik 27" descr="Offene Hand mit einfarbiger Füllung">
            <a:extLst>
              <a:ext uri="{FF2B5EF4-FFF2-40B4-BE49-F238E27FC236}">
                <a16:creationId xmlns:a16="http://schemas.microsoft.com/office/drawing/2014/main" id="{EE3DEBCB-1887-A4B8-ED47-B522CBB1EFB9}"/>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7050505" y="4305717"/>
            <a:ext cx="757989" cy="757989"/>
          </a:xfrm>
          <a:prstGeom prst="rect">
            <a:avLst/>
          </a:prstGeom>
        </p:spPr>
      </p:pic>
      <p:pic>
        <p:nvPicPr>
          <p:cNvPr id="30" name="Grafik 29" descr="Nachhaltigkeit mit einfarbiger Füllung">
            <a:extLst>
              <a:ext uri="{FF2B5EF4-FFF2-40B4-BE49-F238E27FC236}">
                <a16:creationId xmlns:a16="http://schemas.microsoft.com/office/drawing/2014/main" id="{CF3FAAF4-C2B3-C32B-A2E9-F8D8E9F3DB39}"/>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9280358" y="4355848"/>
            <a:ext cx="762000" cy="762000"/>
          </a:xfrm>
          <a:prstGeom prst="rect">
            <a:avLst/>
          </a:prstGeom>
        </p:spPr>
      </p:pic>
    </p:spTree>
    <p:extLst>
      <p:ext uri="{BB962C8B-B14F-4D97-AF65-F5344CB8AC3E}">
        <p14:creationId xmlns:p14="http://schemas.microsoft.com/office/powerpoint/2010/main" val="5618137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AEE7C7-1B95-A5F2-9BAC-D460E75A2D09}"/>
              </a:ext>
            </a:extLst>
          </p:cNvPr>
          <p:cNvSpPr>
            <a:spLocks noGrp="1"/>
          </p:cNvSpPr>
          <p:nvPr>
            <p:ph type="title"/>
          </p:nvPr>
        </p:nvSpPr>
        <p:spPr/>
        <p:txBody>
          <a:bodyPr/>
          <a:lstStyle/>
          <a:p>
            <a:r>
              <a:rPr lang="de-DE" dirty="0"/>
              <a:t>Aufgaben des Staates in unserer Wirtschaft</a:t>
            </a:r>
            <a:endParaRPr lang="en-AU" dirty="0"/>
          </a:p>
        </p:txBody>
      </p:sp>
      <p:sp>
        <p:nvSpPr>
          <p:cNvPr id="4" name="Foliennummernplatzhalter 3">
            <a:extLst>
              <a:ext uri="{FF2B5EF4-FFF2-40B4-BE49-F238E27FC236}">
                <a16:creationId xmlns:a16="http://schemas.microsoft.com/office/drawing/2014/main" id="{7113C169-2752-AC7B-2257-F775D45F98FD}"/>
              </a:ext>
            </a:extLst>
          </p:cNvPr>
          <p:cNvSpPr>
            <a:spLocks noGrp="1"/>
          </p:cNvSpPr>
          <p:nvPr>
            <p:ph type="sldNum" sz="quarter" idx="12"/>
          </p:nvPr>
        </p:nvSpPr>
        <p:spPr/>
        <p:txBody>
          <a:bodyPr/>
          <a:lstStyle/>
          <a:p>
            <a:r>
              <a:rPr lang="de-AT"/>
              <a:t>Folie </a:t>
            </a:r>
            <a:fld id="{4C23FFEC-42AF-4C5F-8FEB-D69D9B6A7C04}" type="slidenum">
              <a:rPr lang="de-AT" smtClean="0"/>
              <a:pPr/>
              <a:t>5</a:t>
            </a:fld>
            <a:endParaRPr lang="de-AT" dirty="0"/>
          </a:p>
        </p:txBody>
      </p:sp>
      <p:sp>
        <p:nvSpPr>
          <p:cNvPr id="9" name="Rechteck 8">
            <a:extLst>
              <a:ext uri="{FF2B5EF4-FFF2-40B4-BE49-F238E27FC236}">
                <a16:creationId xmlns:a16="http://schemas.microsoft.com/office/drawing/2014/main" id="{C0688CF4-C379-B946-FE55-1261D727B0E2}"/>
              </a:ext>
            </a:extLst>
          </p:cNvPr>
          <p:cNvSpPr/>
          <p:nvPr/>
        </p:nvSpPr>
        <p:spPr>
          <a:xfrm>
            <a:off x="707571" y="1997896"/>
            <a:ext cx="3484970" cy="3597361"/>
          </a:xfrm>
          <a:prstGeom prst="rect">
            <a:avLst/>
          </a:prstGeom>
          <a:solidFill>
            <a:srgbClr val="41AAC3"/>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de-AT" sz="2400" b="1" dirty="0">
              <a:solidFill>
                <a:schemeClr val="bg1"/>
              </a:solidFill>
              <a:ea typeface="Gadugi" panose="020B0502040204020203"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de-AT" sz="2400" b="1" dirty="0">
                <a:solidFill>
                  <a:schemeClr val="bg1"/>
                </a:solidFill>
                <a:ea typeface="Gadugi" panose="020B0502040204020203" pitchFamily="34" charset="0"/>
              </a:rPr>
              <a:t>Rahmenbedingungen</a:t>
            </a:r>
            <a:r>
              <a:rPr lang="de-AT" sz="2400" dirty="0">
                <a:solidFill>
                  <a:schemeClr val="bg1"/>
                </a:solidFill>
                <a:ea typeface="Gadugi" panose="020B0502040204020203" pitchFamily="34" charset="0"/>
              </a:rPr>
              <a:t> (Gesetze, Vorschriften) schaffen</a:t>
            </a:r>
            <a:endParaRPr kumimoji="0" lang="de-AT" i="0" u="none" strike="noStrike" kern="1200" cap="none" spc="0" normalizeH="0" baseline="0" noProof="0" dirty="0">
              <a:ln>
                <a:noFill/>
              </a:ln>
              <a:solidFill>
                <a:schemeClr val="bg1"/>
              </a:solidFill>
              <a:effectLst/>
              <a:uLnTx/>
              <a:uFillTx/>
              <a:ea typeface="Gadugi" panose="020B0502040204020203" pitchFamily="34" charset="0"/>
              <a:cs typeface="+mn-cs"/>
            </a:endParaRPr>
          </a:p>
        </p:txBody>
      </p:sp>
      <p:pic>
        <p:nvPicPr>
          <p:cNvPr id="11" name="Grafik 10" descr="Angebot und Nachfrage mit einfarbiger Füllung">
            <a:extLst>
              <a:ext uri="{FF2B5EF4-FFF2-40B4-BE49-F238E27FC236}">
                <a16:creationId xmlns:a16="http://schemas.microsoft.com/office/drawing/2014/main" id="{7324BC6D-87D4-086E-F591-4CEA9DFB430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56714" y="3355445"/>
            <a:ext cx="457200" cy="457200"/>
          </a:xfrm>
          <a:prstGeom prst="rect">
            <a:avLst/>
          </a:prstGeom>
        </p:spPr>
      </p:pic>
      <p:pic>
        <p:nvPicPr>
          <p:cNvPr id="5" name="Grafik 4" descr="Waage der Justitia mit einfarbiger Füllung">
            <a:extLst>
              <a:ext uri="{FF2B5EF4-FFF2-40B4-BE49-F238E27FC236}">
                <a16:creationId xmlns:a16="http://schemas.microsoft.com/office/drawing/2014/main" id="{A6CE0389-44D0-7879-4AB2-EB558AC368B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002763" y="2468627"/>
            <a:ext cx="886818" cy="886818"/>
          </a:xfrm>
          <a:prstGeom prst="rect">
            <a:avLst/>
          </a:prstGeom>
        </p:spPr>
      </p:pic>
      <p:sp>
        <p:nvSpPr>
          <p:cNvPr id="6" name="Rechteck 5">
            <a:extLst>
              <a:ext uri="{FF2B5EF4-FFF2-40B4-BE49-F238E27FC236}">
                <a16:creationId xmlns:a16="http://schemas.microsoft.com/office/drawing/2014/main" id="{89C4DEA0-CD88-A84C-0279-AF00D12FA41E}"/>
              </a:ext>
            </a:extLst>
          </p:cNvPr>
          <p:cNvSpPr/>
          <p:nvPr/>
        </p:nvSpPr>
        <p:spPr>
          <a:xfrm>
            <a:off x="4319390" y="1991604"/>
            <a:ext cx="3484971" cy="3597361"/>
          </a:xfrm>
          <a:prstGeom prst="rect">
            <a:avLst/>
          </a:prstGeom>
          <a:solidFill>
            <a:srgbClr val="76B5AF"/>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de-AT" sz="2400" b="1" dirty="0">
              <a:solidFill>
                <a:schemeClr val="bg1"/>
              </a:solidFill>
              <a:ea typeface="Gadugi" panose="020B0502040204020203"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de-AT" sz="2400" b="1" dirty="0">
                <a:solidFill>
                  <a:schemeClr val="bg1"/>
                </a:solidFill>
                <a:ea typeface="Gadugi" panose="020B0502040204020203" pitchFamily="34" charset="0"/>
              </a:rPr>
              <a:t>Kontrolle </a:t>
            </a:r>
            <a:r>
              <a:rPr lang="de-AT" sz="2400" dirty="0">
                <a:solidFill>
                  <a:schemeClr val="bg1"/>
                </a:solidFill>
                <a:ea typeface="Gadugi" panose="020B0502040204020203" pitchFamily="34" charset="0"/>
              </a:rPr>
              <a:t>über die Einhaltung der Rahmenbedingungen</a:t>
            </a:r>
            <a:endParaRPr kumimoji="0" lang="de-AT" i="0" u="none" strike="noStrike" kern="1200" cap="none" spc="0" normalizeH="0" baseline="0" noProof="0" dirty="0">
              <a:ln>
                <a:noFill/>
              </a:ln>
              <a:solidFill>
                <a:schemeClr val="bg1"/>
              </a:solidFill>
              <a:effectLst/>
              <a:uLnTx/>
              <a:uFillTx/>
              <a:ea typeface="Gadugi" panose="020B0502040204020203" pitchFamily="34" charset="0"/>
              <a:cs typeface="+mn-cs"/>
            </a:endParaRPr>
          </a:p>
        </p:txBody>
      </p:sp>
      <p:pic>
        <p:nvPicPr>
          <p:cNvPr id="8" name="Grafik 7" descr="Lupe mit einfarbiger Füllung">
            <a:extLst>
              <a:ext uri="{FF2B5EF4-FFF2-40B4-BE49-F238E27FC236}">
                <a16:creationId xmlns:a16="http://schemas.microsoft.com/office/drawing/2014/main" id="{F586DFE1-58ED-BC67-F7AF-59E5509124A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535832" y="2394515"/>
            <a:ext cx="919397" cy="919397"/>
          </a:xfrm>
          <a:prstGeom prst="rect">
            <a:avLst/>
          </a:prstGeom>
        </p:spPr>
      </p:pic>
      <p:sp>
        <p:nvSpPr>
          <p:cNvPr id="10" name="Rechteck 9">
            <a:extLst>
              <a:ext uri="{FF2B5EF4-FFF2-40B4-BE49-F238E27FC236}">
                <a16:creationId xmlns:a16="http://schemas.microsoft.com/office/drawing/2014/main" id="{234F5769-6FAE-572D-F459-2B177CCE7D8D}"/>
              </a:ext>
            </a:extLst>
          </p:cNvPr>
          <p:cNvSpPr/>
          <p:nvPr/>
        </p:nvSpPr>
        <p:spPr>
          <a:xfrm>
            <a:off x="7931210" y="1997896"/>
            <a:ext cx="3484971" cy="3591069"/>
          </a:xfrm>
          <a:prstGeom prst="rect">
            <a:avLst/>
          </a:prstGeom>
          <a:solidFill>
            <a:srgbClr val="5185D6"/>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AT" sz="2400" b="1" dirty="0">
                <a:solidFill>
                  <a:schemeClr val="bg1"/>
                </a:solidFill>
                <a:ea typeface="Gadugi" panose="020B0502040204020203" pitchFamily="34" charset="0"/>
              </a:rPr>
              <a:t>Markteingriffe </a:t>
            </a:r>
            <a:r>
              <a:rPr lang="de-AT" sz="2400" dirty="0">
                <a:solidFill>
                  <a:schemeClr val="bg1"/>
                </a:solidFill>
                <a:ea typeface="Gadugi" panose="020B0502040204020203" pitchFamily="34" charset="0"/>
              </a:rPr>
              <a:t>bei Marktversagen</a:t>
            </a:r>
            <a:endParaRPr kumimoji="0" lang="de-AT" i="0" u="none" strike="noStrike" kern="1200" cap="none" spc="0" normalizeH="0" baseline="0" noProof="0" dirty="0">
              <a:ln>
                <a:noFill/>
              </a:ln>
              <a:solidFill>
                <a:schemeClr val="bg1"/>
              </a:solidFill>
              <a:effectLst/>
              <a:uLnTx/>
              <a:uFillTx/>
              <a:ea typeface="Gadugi" panose="020B0502040204020203" pitchFamily="34" charset="0"/>
              <a:cs typeface="+mn-cs"/>
            </a:endParaRPr>
          </a:p>
        </p:txBody>
      </p:sp>
      <p:pic>
        <p:nvPicPr>
          <p:cNvPr id="17" name="Grafik 16" descr="Hand mit einfarbiger Füllung">
            <a:extLst>
              <a:ext uri="{FF2B5EF4-FFF2-40B4-BE49-F238E27FC236}">
                <a16:creationId xmlns:a16="http://schemas.microsoft.com/office/drawing/2014/main" id="{DAB9E57E-A706-5629-653F-EF8548E75F4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rot="2079357">
            <a:off x="9317171" y="2430579"/>
            <a:ext cx="847268" cy="847268"/>
          </a:xfrm>
          <a:prstGeom prst="rect">
            <a:avLst/>
          </a:prstGeom>
        </p:spPr>
      </p:pic>
    </p:spTree>
    <p:extLst>
      <p:ext uri="{BB962C8B-B14F-4D97-AF65-F5344CB8AC3E}">
        <p14:creationId xmlns:p14="http://schemas.microsoft.com/office/powerpoint/2010/main" val="8478764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8A4041-3236-D9F4-8BDB-AEED0554435C}"/>
              </a:ext>
            </a:extLst>
          </p:cNvPr>
          <p:cNvSpPr>
            <a:spLocks noGrp="1"/>
          </p:cNvSpPr>
          <p:nvPr>
            <p:ph type="title"/>
          </p:nvPr>
        </p:nvSpPr>
        <p:spPr>
          <a:xfrm>
            <a:off x="617482" y="681037"/>
            <a:ext cx="10515600" cy="1009651"/>
          </a:xfrm>
        </p:spPr>
        <p:txBody>
          <a:bodyPr/>
          <a:lstStyle/>
          <a:p>
            <a:r>
              <a:rPr lang="de-DE" dirty="0"/>
              <a:t>Findet einen Preis! </a:t>
            </a:r>
            <a:endParaRPr lang="en-AU" dirty="0"/>
          </a:p>
        </p:txBody>
      </p:sp>
      <p:sp>
        <p:nvSpPr>
          <p:cNvPr id="3" name="Inhaltsplatzhalter 2">
            <a:extLst>
              <a:ext uri="{FF2B5EF4-FFF2-40B4-BE49-F238E27FC236}">
                <a16:creationId xmlns:a16="http://schemas.microsoft.com/office/drawing/2014/main" id="{4D01ACF0-1CD6-8343-F700-996565E0E348}"/>
              </a:ext>
            </a:extLst>
          </p:cNvPr>
          <p:cNvSpPr>
            <a:spLocks noGrp="1"/>
          </p:cNvSpPr>
          <p:nvPr>
            <p:ph idx="1"/>
          </p:nvPr>
        </p:nvSpPr>
        <p:spPr>
          <a:xfrm>
            <a:off x="617482" y="1590012"/>
            <a:ext cx="8668409" cy="4764704"/>
          </a:xfrm>
          <a:custGeom>
            <a:avLst/>
            <a:gdLst>
              <a:gd name="connsiteX0" fmla="*/ 0 w 8668409"/>
              <a:gd name="connsiteY0" fmla="*/ 0 h 4764704"/>
              <a:gd name="connsiteX1" fmla="*/ 577894 w 8668409"/>
              <a:gd name="connsiteY1" fmla="*/ 0 h 4764704"/>
              <a:gd name="connsiteX2" fmla="*/ 895736 w 8668409"/>
              <a:gd name="connsiteY2" fmla="*/ 0 h 4764704"/>
              <a:gd name="connsiteX3" fmla="*/ 1213577 w 8668409"/>
              <a:gd name="connsiteY3" fmla="*/ 0 h 4764704"/>
              <a:gd name="connsiteX4" fmla="*/ 1791471 w 8668409"/>
              <a:gd name="connsiteY4" fmla="*/ 0 h 4764704"/>
              <a:gd name="connsiteX5" fmla="*/ 2195997 w 8668409"/>
              <a:gd name="connsiteY5" fmla="*/ 0 h 4764704"/>
              <a:gd name="connsiteX6" fmla="*/ 2600523 w 8668409"/>
              <a:gd name="connsiteY6" fmla="*/ 0 h 4764704"/>
              <a:gd name="connsiteX7" fmla="*/ 3351785 w 8668409"/>
              <a:gd name="connsiteY7" fmla="*/ 0 h 4764704"/>
              <a:gd name="connsiteX8" fmla="*/ 3756311 w 8668409"/>
              <a:gd name="connsiteY8" fmla="*/ 0 h 4764704"/>
              <a:gd name="connsiteX9" fmla="*/ 4507573 w 8668409"/>
              <a:gd name="connsiteY9" fmla="*/ 0 h 4764704"/>
              <a:gd name="connsiteX10" fmla="*/ 5172151 w 8668409"/>
              <a:gd name="connsiteY10" fmla="*/ 0 h 4764704"/>
              <a:gd name="connsiteX11" fmla="*/ 5836729 w 8668409"/>
              <a:gd name="connsiteY11" fmla="*/ 0 h 4764704"/>
              <a:gd name="connsiteX12" fmla="*/ 6501307 w 8668409"/>
              <a:gd name="connsiteY12" fmla="*/ 0 h 4764704"/>
              <a:gd name="connsiteX13" fmla="*/ 6819148 w 8668409"/>
              <a:gd name="connsiteY13" fmla="*/ 0 h 4764704"/>
              <a:gd name="connsiteX14" fmla="*/ 7397042 w 8668409"/>
              <a:gd name="connsiteY14" fmla="*/ 0 h 4764704"/>
              <a:gd name="connsiteX15" fmla="*/ 8061620 w 8668409"/>
              <a:gd name="connsiteY15" fmla="*/ 0 h 4764704"/>
              <a:gd name="connsiteX16" fmla="*/ 8668409 w 8668409"/>
              <a:gd name="connsiteY16" fmla="*/ 0 h 4764704"/>
              <a:gd name="connsiteX17" fmla="*/ 8668409 w 8668409"/>
              <a:gd name="connsiteY17" fmla="*/ 547941 h 4764704"/>
              <a:gd name="connsiteX18" fmla="*/ 8668409 w 8668409"/>
              <a:gd name="connsiteY18" fmla="*/ 1191176 h 4764704"/>
              <a:gd name="connsiteX19" fmla="*/ 8668409 w 8668409"/>
              <a:gd name="connsiteY19" fmla="*/ 1691470 h 4764704"/>
              <a:gd name="connsiteX20" fmla="*/ 8668409 w 8668409"/>
              <a:gd name="connsiteY20" fmla="*/ 2287058 h 4764704"/>
              <a:gd name="connsiteX21" fmla="*/ 8668409 w 8668409"/>
              <a:gd name="connsiteY21" fmla="*/ 2977940 h 4764704"/>
              <a:gd name="connsiteX22" fmla="*/ 8668409 w 8668409"/>
              <a:gd name="connsiteY22" fmla="*/ 3668822 h 4764704"/>
              <a:gd name="connsiteX23" fmla="*/ 8668409 w 8668409"/>
              <a:gd name="connsiteY23" fmla="*/ 4764704 h 4764704"/>
              <a:gd name="connsiteX24" fmla="*/ 8350567 w 8668409"/>
              <a:gd name="connsiteY24" fmla="*/ 4764704 h 4764704"/>
              <a:gd name="connsiteX25" fmla="*/ 7599305 w 8668409"/>
              <a:gd name="connsiteY25" fmla="*/ 4764704 h 4764704"/>
              <a:gd name="connsiteX26" fmla="*/ 6934727 w 8668409"/>
              <a:gd name="connsiteY26" fmla="*/ 4764704 h 4764704"/>
              <a:gd name="connsiteX27" fmla="*/ 6356833 w 8668409"/>
              <a:gd name="connsiteY27" fmla="*/ 4764704 h 4764704"/>
              <a:gd name="connsiteX28" fmla="*/ 5952308 w 8668409"/>
              <a:gd name="connsiteY28" fmla="*/ 4764704 h 4764704"/>
              <a:gd name="connsiteX29" fmla="*/ 5374414 w 8668409"/>
              <a:gd name="connsiteY29" fmla="*/ 4764704 h 4764704"/>
              <a:gd name="connsiteX30" fmla="*/ 4796520 w 8668409"/>
              <a:gd name="connsiteY30" fmla="*/ 4764704 h 4764704"/>
              <a:gd name="connsiteX31" fmla="*/ 4045258 w 8668409"/>
              <a:gd name="connsiteY31" fmla="*/ 4764704 h 4764704"/>
              <a:gd name="connsiteX32" fmla="*/ 3727416 w 8668409"/>
              <a:gd name="connsiteY32" fmla="*/ 4764704 h 4764704"/>
              <a:gd name="connsiteX33" fmla="*/ 3236206 w 8668409"/>
              <a:gd name="connsiteY33" fmla="*/ 4764704 h 4764704"/>
              <a:gd name="connsiteX34" fmla="*/ 2658312 w 8668409"/>
              <a:gd name="connsiteY34" fmla="*/ 4764704 h 4764704"/>
              <a:gd name="connsiteX35" fmla="*/ 1993734 w 8668409"/>
              <a:gd name="connsiteY35" fmla="*/ 4764704 h 4764704"/>
              <a:gd name="connsiteX36" fmla="*/ 1502524 w 8668409"/>
              <a:gd name="connsiteY36" fmla="*/ 4764704 h 4764704"/>
              <a:gd name="connsiteX37" fmla="*/ 924630 w 8668409"/>
              <a:gd name="connsiteY37" fmla="*/ 4764704 h 4764704"/>
              <a:gd name="connsiteX38" fmla="*/ 0 w 8668409"/>
              <a:gd name="connsiteY38" fmla="*/ 4764704 h 4764704"/>
              <a:gd name="connsiteX39" fmla="*/ 0 w 8668409"/>
              <a:gd name="connsiteY39" fmla="*/ 4312057 h 4764704"/>
              <a:gd name="connsiteX40" fmla="*/ 0 w 8668409"/>
              <a:gd name="connsiteY40" fmla="*/ 3859410 h 4764704"/>
              <a:gd name="connsiteX41" fmla="*/ 0 w 8668409"/>
              <a:gd name="connsiteY41" fmla="*/ 3168528 h 4764704"/>
              <a:gd name="connsiteX42" fmla="*/ 0 w 8668409"/>
              <a:gd name="connsiteY42" fmla="*/ 2477646 h 4764704"/>
              <a:gd name="connsiteX43" fmla="*/ 0 w 8668409"/>
              <a:gd name="connsiteY43" fmla="*/ 1834411 h 4764704"/>
              <a:gd name="connsiteX44" fmla="*/ 0 w 8668409"/>
              <a:gd name="connsiteY44" fmla="*/ 1191176 h 4764704"/>
              <a:gd name="connsiteX45" fmla="*/ 0 w 8668409"/>
              <a:gd name="connsiteY45" fmla="*/ 690882 h 4764704"/>
              <a:gd name="connsiteX46" fmla="*/ 0 w 8668409"/>
              <a:gd name="connsiteY46" fmla="*/ 0 h 4764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668409" h="4764704" fill="none" extrusionOk="0">
                <a:moveTo>
                  <a:pt x="0" y="0"/>
                </a:moveTo>
                <a:cubicBezTo>
                  <a:pt x="174714" y="-30781"/>
                  <a:pt x="452217" y="2193"/>
                  <a:pt x="577894" y="0"/>
                </a:cubicBezTo>
                <a:cubicBezTo>
                  <a:pt x="703571" y="-2193"/>
                  <a:pt x="828531" y="31459"/>
                  <a:pt x="895736" y="0"/>
                </a:cubicBezTo>
                <a:cubicBezTo>
                  <a:pt x="962941" y="-31459"/>
                  <a:pt x="1079305" y="24956"/>
                  <a:pt x="1213577" y="0"/>
                </a:cubicBezTo>
                <a:cubicBezTo>
                  <a:pt x="1347849" y="-24956"/>
                  <a:pt x="1596152" y="31521"/>
                  <a:pt x="1791471" y="0"/>
                </a:cubicBezTo>
                <a:cubicBezTo>
                  <a:pt x="1986790" y="-31521"/>
                  <a:pt x="2028613" y="37619"/>
                  <a:pt x="2195997" y="0"/>
                </a:cubicBezTo>
                <a:cubicBezTo>
                  <a:pt x="2363381" y="-37619"/>
                  <a:pt x="2479526" y="16748"/>
                  <a:pt x="2600523" y="0"/>
                </a:cubicBezTo>
                <a:cubicBezTo>
                  <a:pt x="2721520" y="-16748"/>
                  <a:pt x="3192352" y="75610"/>
                  <a:pt x="3351785" y="0"/>
                </a:cubicBezTo>
                <a:cubicBezTo>
                  <a:pt x="3511218" y="-75610"/>
                  <a:pt x="3619386" y="3069"/>
                  <a:pt x="3756311" y="0"/>
                </a:cubicBezTo>
                <a:cubicBezTo>
                  <a:pt x="3893236" y="-3069"/>
                  <a:pt x="4212875" y="22730"/>
                  <a:pt x="4507573" y="0"/>
                </a:cubicBezTo>
                <a:cubicBezTo>
                  <a:pt x="4802271" y="-22730"/>
                  <a:pt x="4927678" y="7831"/>
                  <a:pt x="5172151" y="0"/>
                </a:cubicBezTo>
                <a:cubicBezTo>
                  <a:pt x="5416624" y="-7831"/>
                  <a:pt x="5513493" y="48364"/>
                  <a:pt x="5836729" y="0"/>
                </a:cubicBezTo>
                <a:cubicBezTo>
                  <a:pt x="6159965" y="-48364"/>
                  <a:pt x="6367202" y="72621"/>
                  <a:pt x="6501307" y="0"/>
                </a:cubicBezTo>
                <a:cubicBezTo>
                  <a:pt x="6635412" y="-72621"/>
                  <a:pt x="6678972" y="33745"/>
                  <a:pt x="6819148" y="0"/>
                </a:cubicBezTo>
                <a:cubicBezTo>
                  <a:pt x="6959324" y="-33745"/>
                  <a:pt x="7122613" y="54901"/>
                  <a:pt x="7397042" y="0"/>
                </a:cubicBezTo>
                <a:cubicBezTo>
                  <a:pt x="7671471" y="-54901"/>
                  <a:pt x="7898785" y="1305"/>
                  <a:pt x="8061620" y="0"/>
                </a:cubicBezTo>
                <a:cubicBezTo>
                  <a:pt x="8224455" y="-1305"/>
                  <a:pt x="8493032" y="20994"/>
                  <a:pt x="8668409" y="0"/>
                </a:cubicBezTo>
                <a:cubicBezTo>
                  <a:pt x="8728666" y="266108"/>
                  <a:pt x="8643802" y="283019"/>
                  <a:pt x="8668409" y="547941"/>
                </a:cubicBezTo>
                <a:cubicBezTo>
                  <a:pt x="8693016" y="812863"/>
                  <a:pt x="8634589" y="952367"/>
                  <a:pt x="8668409" y="1191176"/>
                </a:cubicBezTo>
                <a:cubicBezTo>
                  <a:pt x="8702229" y="1429985"/>
                  <a:pt x="8627182" y="1505837"/>
                  <a:pt x="8668409" y="1691470"/>
                </a:cubicBezTo>
                <a:cubicBezTo>
                  <a:pt x="8709636" y="1877103"/>
                  <a:pt x="8598488" y="2015369"/>
                  <a:pt x="8668409" y="2287058"/>
                </a:cubicBezTo>
                <a:cubicBezTo>
                  <a:pt x="8738330" y="2558747"/>
                  <a:pt x="8653605" y="2828104"/>
                  <a:pt x="8668409" y="2977940"/>
                </a:cubicBezTo>
                <a:cubicBezTo>
                  <a:pt x="8683213" y="3127776"/>
                  <a:pt x="8658425" y="3448271"/>
                  <a:pt x="8668409" y="3668822"/>
                </a:cubicBezTo>
                <a:cubicBezTo>
                  <a:pt x="8678393" y="3889373"/>
                  <a:pt x="8661225" y="4232539"/>
                  <a:pt x="8668409" y="4764704"/>
                </a:cubicBezTo>
                <a:cubicBezTo>
                  <a:pt x="8572712" y="4777024"/>
                  <a:pt x="8445839" y="4748073"/>
                  <a:pt x="8350567" y="4764704"/>
                </a:cubicBezTo>
                <a:cubicBezTo>
                  <a:pt x="8255295" y="4781335"/>
                  <a:pt x="7900694" y="4764565"/>
                  <a:pt x="7599305" y="4764704"/>
                </a:cubicBezTo>
                <a:cubicBezTo>
                  <a:pt x="7297916" y="4764843"/>
                  <a:pt x="7134131" y="4706510"/>
                  <a:pt x="6934727" y="4764704"/>
                </a:cubicBezTo>
                <a:cubicBezTo>
                  <a:pt x="6735323" y="4822898"/>
                  <a:pt x="6527583" y="4724700"/>
                  <a:pt x="6356833" y="4764704"/>
                </a:cubicBezTo>
                <a:cubicBezTo>
                  <a:pt x="6186083" y="4804708"/>
                  <a:pt x="6035097" y="4760033"/>
                  <a:pt x="5952308" y="4764704"/>
                </a:cubicBezTo>
                <a:cubicBezTo>
                  <a:pt x="5869520" y="4769375"/>
                  <a:pt x="5490513" y="4744019"/>
                  <a:pt x="5374414" y="4764704"/>
                </a:cubicBezTo>
                <a:cubicBezTo>
                  <a:pt x="5258315" y="4785389"/>
                  <a:pt x="5055922" y="4727086"/>
                  <a:pt x="4796520" y="4764704"/>
                </a:cubicBezTo>
                <a:cubicBezTo>
                  <a:pt x="4537118" y="4802322"/>
                  <a:pt x="4305950" y="4734281"/>
                  <a:pt x="4045258" y="4764704"/>
                </a:cubicBezTo>
                <a:cubicBezTo>
                  <a:pt x="3784566" y="4795127"/>
                  <a:pt x="3794553" y="4739479"/>
                  <a:pt x="3727416" y="4764704"/>
                </a:cubicBezTo>
                <a:cubicBezTo>
                  <a:pt x="3660279" y="4789929"/>
                  <a:pt x="3459710" y="4713334"/>
                  <a:pt x="3236206" y="4764704"/>
                </a:cubicBezTo>
                <a:cubicBezTo>
                  <a:pt x="3012702" y="4816074"/>
                  <a:pt x="2883681" y="4727725"/>
                  <a:pt x="2658312" y="4764704"/>
                </a:cubicBezTo>
                <a:cubicBezTo>
                  <a:pt x="2432943" y="4801683"/>
                  <a:pt x="2207200" y="4726290"/>
                  <a:pt x="1993734" y="4764704"/>
                </a:cubicBezTo>
                <a:cubicBezTo>
                  <a:pt x="1780268" y="4803118"/>
                  <a:pt x="1622084" y="4757136"/>
                  <a:pt x="1502524" y="4764704"/>
                </a:cubicBezTo>
                <a:cubicBezTo>
                  <a:pt x="1382964" y="4772272"/>
                  <a:pt x="1159034" y="4743836"/>
                  <a:pt x="924630" y="4764704"/>
                </a:cubicBezTo>
                <a:cubicBezTo>
                  <a:pt x="690226" y="4785572"/>
                  <a:pt x="338821" y="4673173"/>
                  <a:pt x="0" y="4764704"/>
                </a:cubicBezTo>
                <a:cubicBezTo>
                  <a:pt x="-48714" y="4656543"/>
                  <a:pt x="6677" y="4477092"/>
                  <a:pt x="0" y="4312057"/>
                </a:cubicBezTo>
                <a:cubicBezTo>
                  <a:pt x="-6677" y="4147022"/>
                  <a:pt x="51833" y="4064777"/>
                  <a:pt x="0" y="3859410"/>
                </a:cubicBezTo>
                <a:cubicBezTo>
                  <a:pt x="-51833" y="3654043"/>
                  <a:pt x="82905" y="3344530"/>
                  <a:pt x="0" y="3168528"/>
                </a:cubicBezTo>
                <a:cubicBezTo>
                  <a:pt x="-82905" y="2992526"/>
                  <a:pt x="27895" y="2665705"/>
                  <a:pt x="0" y="2477646"/>
                </a:cubicBezTo>
                <a:cubicBezTo>
                  <a:pt x="-27895" y="2289587"/>
                  <a:pt x="30214" y="2100228"/>
                  <a:pt x="0" y="1834411"/>
                </a:cubicBezTo>
                <a:cubicBezTo>
                  <a:pt x="-30214" y="1568594"/>
                  <a:pt x="65179" y="1481883"/>
                  <a:pt x="0" y="1191176"/>
                </a:cubicBezTo>
                <a:cubicBezTo>
                  <a:pt x="-65179" y="900469"/>
                  <a:pt x="25493" y="905853"/>
                  <a:pt x="0" y="690882"/>
                </a:cubicBezTo>
                <a:cubicBezTo>
                  <a:pt x="-25493" y="475911"/>
                  <a:pt x="24199" y="279266"/>
                  <a:pt x="0" y="0"/>
                </a:cubicBezTo>
                <a:close/>
              </a:path>
              <a:path w="8668409" h="4764704" stroke="0" extrusionOk="0">
                <a:moveTo>
                  <a:pt x="0" y="0"/>
                </a:moveTo>
                <a:cubicBezTo>
                  <a:pt x="246096" y="-49298"/>
                  <a:pt x="362542" y="21637"/>
                  <a:pt x="664578" y="0"/>
                </a:cubicBezTo>
                <a:cubicBezTo>
                  <a:pt x="966614" y="-21637"/>
                  <a:pt x="1098766" y="3133"/>
                  <a:pt x="1329156" y="0"/>
                </a:cubicBezTo>
                <a:cubicBezTo>
                  <a:pt x="1559546" y="-3133"/>
                  <a:pt x="1689561" y="11022"/>
                  <a:pt x="1993734" y="0"/>
                </a:cubicBezTo>
                <a:cubicBezTo>
                  <a:pt x="2297907" y="-11022"/>
                  <a:pt x="2257269" y="52362"/>
                  <a:pt x="2484944" y="0"/>
                </a:cubicBezTo>
                <a:cubicBezTo>
                  <a:pt x="2712619" y="-52362"/>
                  <a:pt x="2673380" y="20588"/>
                  <a:pt x="2802786" y="0"/>
                </a:cubicBezTo>
                <a:cubicBezTo>
                  <a:pt x="2932192" y="-20588"/>
                  <a:pt x="3039264" y="25754"/>
                  <a:pt x="3120627" y="0"/>
                </a:cubicBezTo>
                <a:cubicBezTo>
                  <a:pt x="3201990" y="-25754"/>
                  <a:pt x="3542463" y="47894"/>
                  <a:pt x="3785205" y="0"/>
                </a:cubicBezTo>
                <a:cubicBezTo>
                  <a:pt x="4027947" y="-47894"/>
                  <a:pt x="4012336" y="48534"/>
                  <a:pt x="4189731" y="0"/>
                </a:cubicBezTo>
                <a:cubicBezTo>
                  <a:pt x="4367126" y="-48534"/>
                  <a:pt x="4575429" y="889"/>
                  <a:pt x="4854309" y="0"/>
                </a:cubicBezTo>
                <a:cubicBezTo>
                  <a:pt x="5133189" y="-889"/>
                  <a:pt x="5422382" y="84917"/>
                  <a:pt x="5605571" y="0"/>
                </a:cubicBezTo>
                <a:cubicBezTo>
                  <a:pt x="5788760" y="-84917"/>
                  <a:pt x="5840145" y="37353"/>
                  <a:pt x="5923413" y="0"/>
                </a:cubicBezTo>
                <a:cubicBezTo>
                  <a:pt x="6006681" y="-37353"/>
                  <a:pt x="6330303" y="28223"/>
                  <a:pt x="6587991" y="0"/>
                </a:cubicBezTo>
                <a:cubicBezTo>
                  <a:pt x="6845679" y="-28223"/>
                  <a:pt x="6773292" y="29678"/>
                  <a:pt x="6905833" y="0"/>
                </a:cubicBezTo>
                <a:cubicBezTo>
                  <a:pt x="7038374" y="-29678"/>
                  <a:pt x="7123207" y="33623"/>
                  <a:pt x="7310358" y="0"/>
                </a:cubicBezTo>
                <a:cubicBezTo>
                  <a:pt x="7497509" y="-33623"/>
                  <a:pt x="7764173" y="21656"/>
                  <a:pt x="7974936" y="0"/>
                </a:cubicBezTo>
                <a:cubicBezTo>
                  <a:pt x="8185699" y="-21656"/>
                  <a:pt x="8485504" y="25641"/>
                  <a:pt x="8668409" y="0"/>
                </a:cubicBezTo>
                <a:cubicBezTo>
                  <a:pt x="8702424" y="267754"/>
                  <a:pt x="8623958" y="392624"/>
                  <a:pt x="8668409" y="690882"/>
                </a:cubicBezTo>
                <a:cubicBezTo>
                  <a:pt x="8712860" y="989140"/>
                  <a:pt x="8657279" y="1017059"/>
                  <a:pt x="8668409" y="1334117"/>
                </a:cubicBezTo>
                <a:cubicBezTo>
                  <a:pt x="8679539" y="1651176"/>
                  <a:pt x="8639176" y="1697001"/>
                  <a:pt x="8668409" y="1882058"/>
                </a:cubicBezTo>
                <a:cubicBezTo>
                  <a:pt x="8697642" y="2067115"/>
                  <a:pt x="8641493" y="2418685"/>
                  <a:pt x="8668409" y="2572940"/>
                </a:cubicBezTo>
                <a:cubicBezTo>
                  <a:pt x="8695325" y="2727195"/>
                  <a:pt x="8653401" y="3027706"/>
                  <a:pt x="8668409" y="3263822"/>
                </a:cubicBezTo>
                <a:cubicBezTo>
                  <a:pt x="8683417" y="3499938"/>
                  <a:pt x="8640500" y="3642676"/>
                  <a:pt x="8668409" y="3859410"/>
                </a:cubicBezTo>
                <a:cubicBezTo>
                  <a:pt x="8696318" y="4076144"/>
                  <a:pt x="8568527" y="4370799"/>
                  <a:pt x="8668409" y="4764704"/>
                </a:cubicBezTo>
                <a:cubicBezTo>
                  <a:pt x="8474845" y="4784178"/>
                  <a:pt x="8233197" y="4753924"/>
                  <a:pt x="8003831" y="4764704"/>
                </a:cubicBezTo>
                <a:cubicBezTo>
                  <a:pt x="7774465" y="4775484"/>
                  <a:pt x="7650608" y="4725845"/>
                  <a:pt x="7425937" y="4764704"/>
                </a:cubicBezTo>
                <a:cubicBezTo>
                  <a:pt x="7201266" y="4803563"/>
                  <a:pt x="6993497" y="4685035"/>
                  <a:pt x="6761359" y="4764704"/>
                </a:cubicBezTo>
                <a:cubicBezTo>
                  <a:pt x="6529221" y="4844373"/>
                  <a:pt x="6433196" y="4744618"/>
                  <a:pt x="6270149" y="4764704"/>
                </a:cubicBezTo>
                <a:cubicBezTo>
                  <a:pt x="6107102" y="4784790"/>
                  <a:pt x="5923045" y="4719562"/>
                  <a:pt x="5692255" y="4764704"/>
                </a:cubicBezTo>
                <a:cubicBezTo>
                  <a:pt x="5461465" y="4809846"/>
                  <a:pt x="5273660" y="4697637"/>
                  <a:pt x="5114361" y="4764704"/>
                </a:cubicBezTo>
                <a:cubicBezTo>
                  <a:pt x="4955062" y="4831771"/>
                  <a:pt x="4921636" y="4731651"/>
                  <a:pt x="4796520" y="4764704"/>
                </a:cubicBezTo>
                <a:cubicBezTo>
                  <a:pt x="4671404" y="4797757"/>
                  <a:pt x="4355491" y="4709531"/>
                  <a:pt x="4218626" y="4764704"/>
                </a:cubicBezTo>
                <a:cubicBezTo>
                  <a:pt x="4081761" y="4819877"/>
                  <a:pt x="4030307" y="4750509"/>
                  <a:pt x="3900784" y="4764704"/>
                </a:cubicBezTo>
                <a:cubicBezTo>
                  <a:pt x="3771261" y="4778899"/>
                  <a:pt x="3419290" y="4698093"/>
                  <a:pt x="3149522" y="4764704"/>
                </a:cubicBezTo>
                <a:cubicBezTo>
                  <a:pt x="2879754" y="4831315"/>
                  <a:pt x="2683023" y="4745948"/>
                  <a:pt x="2484944" y="4764704"/>
                </a:cubicBezTo>
                <a:cubicBezTo>
                  <a:pt x="2286865" y="4783460"/>
                  <a:pt x="2219830" y="4713613"/>
                  <a:pt x="1993734" y="4764704"/>
                </a:cubicBezTo>
                <a:cubicBezTo>
                  <a:pt x="1767638" y="4815795"/>
                  <a:pt x="1656220" y="4750192"/>
                  <a:pt x="1329156" y="4764704"/>
                </a:cubicBezTo>
                <a:cubicBezTo>
                  <a:pt x="1002092" y="4779216"/>
                  <a:pt x="1137708" y="4741450"/>
                  <a:pt x="1011314" y="4764704"/>
                </a:cubicBezTo>
                <a:cubicBezTo>
                  <a:pt x="884920" y="4787958"/>
                  <a:pt x="323135" y="4742186"/>
                  <a:pt x="0" y="4764704"/>
                </a:cubicBezTo>
                <a:cubicBezTo>
                  <a:pt x="-44949" y="4612675"/>
                  <a:pt x="11807" y="4373117"/>
                  <a:pt x="0" y="4264410"/>
                </a:cubicBezTo>
                <a:cubicBezTo>
                  <a:pt x="-11807" y="4155703"/>
                  <a:pt x="49184" y="3936801"/>
                  <a:pt x="0" y="3764116"/>
                </a:cubicBezTo>
                <a:cubicBezTo>
                  <a:pt x="-49184" y="3591431"/>
                  <a:pt x="35232" y="3409510"/>
                  <a:pt x="0" y="3073234"/>
                </a:cubicBezTo>
                <a:cubicBezTo>
                  <a:pt x="-35232" y="2736958"/>
                  <a:pt x="13654" y="2624108"/>
                  <a:pt x="0" y="2477646"/>
                </a:cubicBezTo>
                <a:cubicBezTo>
                  <a:pt x="-13654" y="2331184"/>
                  <a:pt x="36952" y="2092502"/>
                  <a:pt x="0" y="1977352"/>
                </a:cubicBezTo>
                <a:cubicBezTo>
                  <a:pt x="-36952" y="1862202"/>
                  <a:pt x="46703" y="1715627"/>
                  <a:pt x="0" y="1524705"/>
                </a:cubicBezTo>
                <a:cubicBezTo>
                  <a:pt x="-46703" y="1333783"/>
                  <a:pt x="22553" y="1186300"/>
                  <a:pt x="0" y="976764"/>
                </a:cubicBezTo>
                <a:cubicBezTo>
                  <a:pt x="-22553" y="767228"/>
                  <a:pt x="72895" y="347589"/>
                  <a:pt x="0" y="0"/>
                </a:cubicBezTo>
                <a:close/>
              </a:path>
            </a:pathLst>
          </a:custGeom>
          <a:ln>
            <a:solidFill>
              <a:srgbClr val="41AAC3"/>
            </a:solidFill>
            <a:extLst>
              <a:ext uri="{C807C97D-BFC1-408E-A445-0C87EB9F89A2}">
                <ask:lineSketchStyleProps xmlns:ask="http://schemas.microsoft.com/office/drawing/2018/sketchyshapes" sd="2284089826">
                  <ask:type>
                    <ask:lineSketchScribble/>
                  </ask:type>
                </ask:lineSketchStyleProps>
              </a:ext>
            </a:extLst>
          </a:ln>
        </p:spPr>
        <p:txBody>
          <a:bodyPr>
            <a:noAutofit/>
          </a:bodyPr>
          <a:lstStyle/>
          <a:p>
            <a:pPr marL="0" indent="0" algn="just">
              <a:lnSpc>
                <a:spcPct val="100000"/>
              </a:lnSpc>
              <a:buNone/>
            </a:pPr>
            <a:r>
              <a:rPr lang="de-DE" dirty="0"/>
              <a:t>In einer kleinen Gemeinde treffen sich die </a:t>
            </a:r>
            <a:r>
              <a:rPr lang="de-DE" b="1" dirty="0" err="1"/>
              <a:t>Landwirt:innen</a:t>
            </a:r>
            <a:r>
              <a:rPr lang="de-DE" b="1" dirty="0"/>
              <a:t>, und </a:t>
            </a:r>
            <a:r>
              <a:rPr lang="de-DE" b="1" dirty="0" err="1"/>
              <a:t>Unternehmer:innen</a:t>
            </a:r>
            <a:r>
              <a:rPr lang="de-DE" dirty="0"/>
              <a:t>, um den Preis für </a:t>
            </a:r>
            <a:r>
              <a:rPr lang="de-DE" b="1" dirty="0"/>
              <a:t>Milch</a:t>
            </a:r>
            <a:r>
              <a:rPr lang="de-DE" dirty="0"/>
              <a:t> zu besprechen. Diese Gespräche sind sehr wichtig, weil sie festlegen, wie viel die </a:t>
            </a:r>
            <a:r>
              <a:rPr lang="de-DE" dirty="0" err="1"/>
              <a:t>Landwirt:innen</a:t>
            </a:r>
            <a:r>
              <a:rPr lang="de-DE" dirty="0"/>
              <a:t> für ihre Milch bekommen, wie viel die Konsument:innen im Geschäft bezahlen und wie der Staat davon profitiert. Ziel ist es, einen fairen Preis zu finden, der für alle in Ordnung ist. Dabei müssen die Bedürfnisse der </a:t>
            </a:r>
            <a:r>
              <a:rPr lang="de-DE" dirty="0" err="1"/>
              <a:t>Landwirt:innen</a:t>
            </a:r>
            <a:r>
              <a:rPr lang="de-DE" dirty="0"/>
              <a:t>, die Wünsche der Konsument:innen und die Regeln des Staates berücksichtigt werden.</a:t>
            </a:r>
          </a:p>
        </p:txBody>
      </p:sp>
      <p:sp>
        <p:nvSpPr>
          <p:cNvPr id="4" name="Foliennummernplatzhalter 3">
            <a:extLst>
              <a:ext uri="{FF2B5EF4-FFF2-40B4-BE49-F238E27FC236}">
                <a16:creationId xmlns:a16="http://schemas.microsoft.com/office/drawing/2014/main" id="{A99EFA2D-5699-26EC-A68E-244F0FAD200C}"/>
              </a:ext>
            </a:extLst>
          </p:cNvPr>
          <p:cNvSpPr>
            <a:spLocks noGrp="1"/>
          </p:cNvSpPr>
          <p:nvPr>
            <p:ph type="sldNum" sz="quarter" idx="12"/>
          </p:nvPr>
        </p:nvSpPr>
        <p:spPr/>
        <p:txBody>
          <a:bodyPr/>
          <a:lstStyle/>
          <a:p>
            <a:r>
              <a:rPr lang="de-AT"/>
              <a:t>Folie </a:t>
            </a:r>
            <a:fld id="{4C23FFEC-42AF-4C5F-8FEB-D69D9B6A7C04}" type="slidenum">
              <a:rPr lang="de-AT" smtClean="0"/>
              <a:pPr/>
              <a:t>6</a:t>
            </a:fld>
            <a:endParaRPr lang="de-AT" dirty="0"/>
          </a:p>
        </p:txBody>
      </p:sp>
      <p:pic>
        <p:nvPicPr>
          <p:cNvPr id="5" name="Picture 2" descr="Milch-Flasche-Vektor-Illustration. Stock-Clipart | Lizenzfreie | FreeImages">
            <a:extLst>
              <a:ext uri="{FF2B5EF4-FFF2-40B4-BE49-F238E27FC236}">
                <a16:creationId xmlns:a16="http://schemas.microsoft.com/office/drawing/2014/main" id="{740BB9D6-E4D2-D14A-8254-74251503A4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82200" y="3255908"/>
            <a:ext cx="1734207" cy="29210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20566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8A4041-3236-D9F4-8BDB-AEED0554435C}"/>
              </a:ext>
            </a:extLst>
          </p:cNvPr>
          <p:cNvSpPr>
            <a:spLocks noGrp="1"/>
          </p:cNvSpPr>
          <p:nvPr>
            <p:ph type="title"/>
          </p:nvPr>
        </p:nvSpPr>
        <p:spPr>
          <a:xfrm>
            <a:off x="538370" y="702692"/>
            <a:ext cx="10515600" cy="1009651"/>
          </a:xfrm>
        </p:spPr>
        <p:txBody>
          <a:bodyPr/>
          <a:lstStyle/>
          <a:p>
            <a:r>
              <a:rPr lang="de-DE" dirty="0"/>
              <a:t>Findet einen Preis! </a:t>
            </a:r>
            <a:endParaRPr lang="en-AU" dirty="0"/>
          </a:p>
        </p:txBody>
      </p:sp>
      <p:sp>
        <p:nvSpPr>
          <p:cNvPr id="3" name="Inhaltsplatzhalter 2">
            <a:extLst>
              <a:ext uri="{FF2B5EF4-FFF2-40B4-BE49-F238E27FC236}">
                <a16:creationId xmlns:a16="http://schemas.microsoft.com/office/drawing/2014/main" id="{4D01ACF0-1CD6-8343-F700-996565E0E348}"/>
              </a:ext>
            </a:extLst>
          </p:cNvPr>
          <p:cNvSpPr>
            <a:spLocks noGrp="1"/>
          </p:cNvSpPr>
          <p:nvPr>
            <p:ph idx="1"/>
          </p:nvPr>
        </p:nvSpPr>
        <p:spPr>
          <a:xfrm>
            <a:off x="890275" y="2525867"/>
            <a:ext cx="10515600" cy="4351338"/>
          </a:xfrm>
        </p:spPr>
        <p:txBody>
          <a:bodyPr/>
          <a:lstStyle/>
          <a:p>
            <a:pPr marL="450850" indent="0">
              <a:buNone/>
            </a:pPr>
            <a:r>
              <a:rPr lang="de-DE" dirty="0"/>
              <a:t>Teilt </a:t>
            </a:r>
            <a:r>
              <a:rPr lang="de-DE"/>
              <a:t>die </a:t>
            </a:r>
            <a:r>
              <a:rPr lang="de-DE">
                <a:solidFill>
                  <a:srgbClr val="41AAC3"/>
                </a:solidFill>
              </a:rPr>
              <a:t>vier </a:t>
            </a:r>
            <a:r>
              <a:rPr lang="de-DE" dirty="0">
                <a:solidFill>
                  <a:srgbClr val="41AAC3"/>
                </a:solidFill>
              </a:rPr>
              <a:t>Rollen </a:t>
            </a:r>
            <a:r>
              <a:rPr lang="de-DE" dirty="0"/>
              <a:t>in eurer Gruppe auf. Jeder macht sich anschließend mit seiner eigenen Rolle vertraut. </a:t>
            </a:r>
            <a:endParaRPr lang="en-AU" dirty="0"/>
          </a:p>
          <a:p>
            <a:pPr marL="450850" indent="0">
              <a:buNone/>
            </a:pPr>
            <a:endParaRPr lang="en-AU" sz="1400" dirty="0"/>
          </a:p>
          <a:p>
            <a:pPr marL="450850" indent="0">
              <a:buNone/>
            </a:pPr>
            <a:r>
              <a:rPr lang="en-AU" dirty="0" err="1"/>
              <a:t>Beginnt</a:t>
            </a:r>
            <a:r>
              <a:rPr lang="en-AU" dirty="0"/>
              <a:t> die </a:t>
            </a:r>
            <a:r>
              <a:rPr lang="en-AU" dirty="0" err="1">
                <a:solidFill>
                  <a:srgbClr val="41AAC3"/>
                </a:solidFill>
              </a:rPr>
              <a:t>Verhandlung</a:t>
            </a:r>
            <a:r>
              <a:rPr lang="en-AU" dirty="0"/>
              <a:t>. </a:t>
            </a:r>
            <a:r>
              <a:rPr lang="en-AU" dirty="0" err="1"/>
              <a:t>Achtet</a:t>
            </a:r>
            <a:r>
              <a:rPr lang="en-AU" dirty="0"/>
              <a:t> </a:t>
            </a:r>
            <a:r>
              <a:rPr lang="en-AU" dirty="0" err="1"/>
              <a:t>dabei</a:t>
            </a:r>
            <a:r>
              <a:rPr lang="en-AU" dirty="0"/>
              <a:t> </a:t>
            </a:r>
            <a:r>
              <a:rPr lang="en-AU" dirty="0" err="1"/>
              <a:t>darauf</a:t>
            </a:r>
            <a:r>
              <a:rPr lang="en-AU" dirty="0"/>
              <a:t>, </a:t>
            </a:r>
            <a:r>
              <a:rPr lang="en-AU" dirty="0" err="1"/>
              <a:t>dass</a:t>
            </a:r>
            <a:r>
              <a:rPr lang="en-AU" dirty="0"/>
              <a:t> </a:t>
            </a:r>
            <a:r>
              <a:rPr lang="en-AU" dirty="0" err="1"/>
              <a:t>eure</a:t>
            </a:r>
            <a:r>
              <a:rPr lang="en-AU" dirty="0"/>
              <a:t> </a:t>
            </a:r>
            <a:r>
              <a:rPr lang="en-AU" dirty="0" err="1">
                <a:solidFill>
                  <a:srgbClr val="41AAC3"/>
                </a:solidFill>
              </a:rPr>
              <a:t>Interessen</a:t>
            </a:r>
            <a:r>
              <a:rPr lang="en-AU" dirty="0">
                <a:solidFill>
                  <a:srgbClr val="41AAC3"/>
                </a:solidFill>
              </a:rPr>
              <a:t>, </a:t>
            </a:r>
            <a:r>
              <a:rPr lang="en-AU" dirty="0" err="1">
                <a:solidFill>
                  <a:srgbClr val="41AAC3"/>
                </a:solidFill>
              </a:rPr>
              <a:t>Wünsche</a:t>
            </a:r>
            <a:r>
              <a:rPr lang="en-AU" dirty="0">
                <a:solidFill>
                  <a:srgbClr val="41AAC3"/>
                </a:solidFill>
              </a:rPr>
              <a:t> und </a:t>
            </a:r>
            <a:r>
              <a:rPr lang="en-AU" dirty="0" err="1">
                <a:solidFill>
                  <a:srgbClr val="41AAC3"/>
                </a:solidFill>
              </a:rPr>
              <a:t>Regeln</a:t>
            </a:r>
            <a:r>
              <a:rPr lang="en-AU" dirty="0">
                <a:solidFill>
                  <a:srgbClr val="41AAC3"/>
                </a:solidFill>
              </a:rPr>
              <a:t> </a:t>
            </a:r>
            <a:r>
              <a:rPr lang="en-AU" dirty="0" err="1"/>
              <a:t>berücksichtigt</a:t>
            </a:r>
            <a:r>
              <a:rPr lang="en-AU" dirty="0"/>
              <a:t> </a:t>
            </a:r>
            <a:r>
              <a:rPr lang="en-AU" dirty="0" err="1"/>
              <a:t>werden</a:t>
            </a:r>
            <a:r>
              <a:rPr lang="en-AU" dirty="0"/>
              <a:t>. </a:t>
            </a:r>
          </a:p>
          <a:p>
            <a:pPr marL="450850" indent="0">
              <a:buNone/>
            </a:pPr>
            <a:endParaRPr lang="en-AU" sz="1600" dirty="0"/>
          </a:p>
          <a:p>
            <a:pPr marL="450850" indent="0">
              <a:buNone/>
            </a:pPr>
            <a:r>
              <a:rPr lang="en-AU" dirty="0" err="1"/>
              <a:t>Schreibt</a:t>
            </a:r>
            <a:r>
              <a:rPr lang="en-AU" dirty="0"/>
              <a:t> </a:t>
            </a:r>
            <a:r>
              <a:rPr lang="en-AU" dirty="0" err="1"/>
              <a:t>euren</a:t>
            </a:r>
            <a:r>
              <a:rPr lang="en-AU" dirty="0"/>
              <a:t> </a:t>
            </a:r>
            <a:r>
              <a:rPr lang="en-AU" dirty="0" err="1"/>
              <a:t>Preis</a:t>
            </a:r>
            <a:r>
              <a:rPr lang="en-AU" dirty="0"/>
              <a:t> für </a:t>
            </a:r>
            <a:r>
              <a:rPr lang="en-AU" dirty="0" err="1"/>
              <a:t>einen</a:t>
            </a:r>
            <a:r>
              <a:rPr lang="en-AU" dirty="0"/>
              <a:t> Liter Milch auf </a:t>
            </a:r>
            <a:r>
              <a:rPr lang="en-AU" dirty="0" err="1"/>
              <a:t>ein</a:t>
            </a:r>
            <a:r>
              <a:rPr lang="en-AU" dirty="0"/>
              <a:t> </a:t>
            </a:r>
            <a:r>
              <a:rPr lang="en-AU" dirty="0" err="1">
                <a:solidFill>
                  <a:srgbClr val="41AAC3"/>
                </a:solidFill>
              </a:rPr>
              <a:t>Kärtchen</a:t>
            </a:r>
            <a:r>
              <a:rPr lang="en-AU" dirty="0"/>
              <a:t> und </a:t>
            </a:r>
            <a:r>
              <a:rPr lang="en-AU" dirty="0" err="1"/>
              <a:t>bringt</a:t>
            </a:r>
            <a:r>
              <a:rPr lang="en-AU" dirty="0"/>
              <a:t> </a:t>
            </a:r>
            <a:r>
              <a:rPr lang="en-AU" dirty="0" err="1"/>
              <a:t>ihn</a:t>
            </a:r>
            <a:r>
              <a:rPr lang="en-AU" dirty="0"/>
              <a:t> </a:t>
            </a:r>
            <a:r>
              <a:rPr lang="en-AU" dirty="0" err="1"/>
              <a:t>eurer</a:t>
            </a:r>
            <a:r>
              <a:rPr lang="en-AU" dirty="0"/>
              <a:t> </a:t>
            </a:r>
            <a:r>
              <a:rPr lang="en-AU" dirty="0" err="1"/>
              <a:t>Lehrkraft</a:t>
            </a:r>
            <a:r>
              <a:rPr lang="en-AU" dirty="0"/>
              <a:t>. </a:t>
            </a:r>
          </a:p>
        </p:txBody>
      </p:sp>
      <p:sp>
        <p:nvSpPr>
          <p:cNvPr id="4" name="Foliennummernplatzhalter 3">
            <a:extLst>
              <a:ext uri="{FF2B5EF4-FFF2-40B4-BE49-F238E27FC236}">
                <a16:creationId xmlns:a16="http://schemas.microsoft.com/office/drawing/2014/main" id="{A99EFA2D-5699-26EC-A68E-244F0FAD200C}"/>
              </a:ext>
            </a:extLst>
          </p:cNvPr>
          <p:cNvSpPr>
            <a:spLocks noGrp="1"/>
          </p:cNvSpPr>
          <p:nvPr>
            <p:ph type="sldNum" sz="quarter" idx="12"/>
          </p:nvPr>
        </p:nvSpPr>
        <p:spPr/>
        <p:txBody>
          <a:bodyPr/>
          <a:lstStyle/>
          <a:p>
            <a:r>
              <a:rPr lang="de-AT"/>
              <a:t>Folie </a:t>
            </a:r>
            <a:fld id="{4C23FFEC-42AF-4C5F-8FEB-D69D9B6A7C04}" type="slidenum">
              <a:rPr lang="de-AT" smtClean="0"/>
              <a:pPr/>
              <a:t>7</a:t>
            </a:fld>
            <a:endParaRPr lang="de-AT" dirty="0"/>
          </a:p>
        </p:txBody>
      </p:sp>
      <p:pic>
        <p:nvPicPr>
          <p:cNvPr id="6" name="Grafik 5" descr="Marke 1 mit einfarbiger Füllung">
            <a:extLst>
              <a:ext uri="{FF2B5EF4-FFF2-40B4-BE49-F238E27FC236}">
                <a16:creationId xmlns:a16="http://schemas.microsoft.com/office/drawing/2014/main" id="{B3DDC5B0-88AF-E02E-ADCA-6E49E0F186B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8674" y="2525867"/>
            <a:ext cx="699052" cy="699052"/>
          </a:xfrm>
          <a:prstGeom prst="rect">
            <a:avLst/>
          </a:prstGeom>
        </p:spPr>
      </p:pic>
      <p:pic>
        <p:nvPicPr>
          <p:cNvPr id="8" name="Grafik 7" descr="Abzeichen mit einfarbiger Füllung">
            <a:extLst>
              <a:ext uri="{FF2B5EF4-FFF2-40B4-BE49-F238E27FC236}">
                <a16:creationId xmlns:a16="http://schemas.microsoft.com/office/drawing/2014/main" id="{9AC75788-FC36-162A-7E38-561A29908A3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88674" y="4019323"/>
            <a:ext cx="699052" cy="699052"/>
          </a:xfrm>
          <a:prstGeom prst="rect">
            <a:avLst/>
          </a:prstGeom>
        </p:spPr>
      </p:pic>
      <p:pic>
        <p:nvPicPr>
          <p:cNvPr id="10" name="Grafik 9" descr="Marke 3 mit einfarbiger Füllung">
            <a:extLst>
              <a:ext uri="{FF2B5EF4-FFF2-40B4-BE49-F238E27FC236}">
                <a16:creationId xmlns:a16="http://schemas.microsoft.com/office/drawing/2014/main" id="{177F22A5-8C03-1136-992F-00E641CB8EC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88674" y="5105384"/>
            <a:ext cx="699052" cy="699052"/>
          </a:xfrm>
          <a:prstGeom prst="rect">
            <a:avLst/>
          </a:prstGeom>
        </p:spPr>
      </p:pic>
      <p:sp>
        <p:nvSpPr>
          <p:cNvPr id="12" name="Textfeld 11">
            <a:extLst>
              <a:ext uri="{FF2B5EF4-FFF2-40B4-BE49-F238E27FC236}">
                <a16:creationId xmlns:a16="http://schemas.microsoft.com/office/drawing/2014/main" id="{AF7EC2AE-06D1-F9BB-1439-B3296229223A}"/>
              </a:ext>
            </a:extLst>
          </p:cNvPr>
          <p:cNvSpPr txBox="1"/>
          <p:nvPr/>
        </p:nvSpPr>
        <p:spPr>
          <a:xfrm>
            <a:off x="538370" y="1690688"/>
            <a:ext cx="11115260" cy="523220"/>
          </a:xfrm>
          <a:prstGeom prst="rect">
            <a:avLst/>
          </a:prstGeom>
          <a:noFill/>
        </p:spPr>
        <p:txBody>
          <a:bodyPr wrap="square" rtlCol="0">
            <a:spAutoFit/>
          </a:bodyPr>
          <a:lstStyle/>
          <a:p>
            <a:r>
              <a:rPr lang="en-AU" sz="2800" b="1" dirty="0" err="1"/>
              <a:t>Ihr</a:t>
            </a:r>
            <a:r>
              <a:rPr lang="en-AU" sz="1800" b="1" dirty="0"/>
              <a:t> </a:t>
            </a:r>
            <a:r>
              <a:rPr lang="en-AU" sz="2800" b="1" dirty="0" err="1"/>
              <a:t>seid</a:t>
            </a:r>
            <a:r>
              <a:rPr lang="en-AU" sz="2800" b="1" dirty="0"/>
              <a:t> Teil der </a:t>
            </a:r>
            <a:r>
              <a:rPr lang="en-AU" sz="2800" b="1" dirty="0" err="1"/>
              <a:t>wichtigen</a:t>
            </a:r>
            <a:r>
              <a:rPr lang="en-AU" sz="2800" b="1" dirty="0"/>
              <a:t> Milch-</a:t>
            </a:r>
            <a:r>
              <a:rPr lang="en-AU" sz="2800" b="1" dirty="0" err="1"/>
              <a:t>Verhandlung</a:t>
            </a:r>
            <a:r>
              <a:rPr lang="en-AU" sz="2800" b="1" dirty="0"/>
              <a:t>!</a:t>
            </a:r>
            <a:r>
              <a:rPr lang="de-DE" sz="2800" b="1" dirty="0"/>
              <a:t> </a:t>
            </a:r>
          </a:p>
        </p:txBody>
      </p:sp>
      <p:pic>
        <p:nvPicPr>
          <p:cNvPr id="5" name="Picture 2" descr="Milch-Flasche-Vektor-Illustration. Stock-Clipart | Lizenzfreie | FreeImages">
            <a:extLst>
              <a:ext uri="{FF2B5EF4-FFF2-40B4-BE49-F238E27FC236}">
                <a16:creationId xmlns:a16="http://schemas.microsoft.com/office/drawing/2014/main" id="{5A092F53-D27E-2F66-5A45-E6D31033239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321024" y="806316"/>
            <a:ext cx="1734207" cy="29210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75842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8A4041-3236-D9F4-8BDB-AEED0554435C}"/>
              </a:ext>
            </a:extLst>
          </p:cNvPr>
          <p:cNvSpPr>
            <a:spLocks noGrp="1"/>
          </p:cNvSpPr>
          <p:nvPr>
            <p:ph type="title"/>
          </p:nvPr>
        </p:nvSpPr>
        <p:spPr>
          <a:xfrm>
            <a:off x="363262" y="746638"/>
            <a:ext cx="10515600" cy="1009651"/>
          </a:xfrm>
        </p:spPr>
        <p:txBody>
          <a:bodyPr/>
          <a:lstStyle/>
          <a:p>
            <a:r>
              <a:rPr lang="de-DE" dirty="0"/>
              <a:t>Findet einen Preis! </a:t>
            </a:r>
            <a:endParaRPr lang="en-AU" dirty="0"/>
          </a:p>
        </p:txBody>
      </p:sp>
      <p:sp>
        <p:nvSpPr>
          <p:cNvPr id="3" name="Inhaltsplatzhalter 2">
            <a:extLst>
              <a:ext uri="{FF2B5EF4-FFF2-40B4-BE49-F238E27FC236}">
                <a16:creationId xmlns:a16="http://schemas.microsoft.com/office/drawing/2014/main" id="{4D01ACF0-1CD6-8343-F700-996565E0E348}"/>
              </a:ext>
            </a:extLst>
          </p:cNvPr>
          <p:cNvSpPr>
            <a:spLocks noGrp="1"/>
          </p:cNvSpPr>
          <p:nvPr>
            <p:ph idx="1"/>
          </p:nvPr>
        </p:nvSpPr>
        <p:spPr>
          <a:xfrm>
            <a:off x="461688" y="2262920"/>
            <a:ext cx="10148506" cy="3634297"/>
          </a:xfrm>
          <a:custGeom>
            <a:avLst/>
            <a:gdLst>
              <a:gd name="connsiteX0" fmla="*/ 0 w 10148506"/>
              <a:gd name="connsiteY0" fmla="*/ 0 h 3634297"/>
              <a:gd name="connsiteX1" fmla="*/ 575082 w 10148506"/>
              <a:gd name="connsiteY1" fmla="*/ 0 h 3634297"/>
              <a:gd name="connsiteX2" fmla="*/ 1353134 w 10148506"/>
              <a:gd name="connsiteY2" fmla="*/ 0 h 3634297"/>
              <a:gd name="connsiteX3" fmla="*/ 1725246 w 10148506"/>
              <a:gd name="connsiteY3" fmla="*/ 0 h 3634297"/>
              <a:gd name="connsiteX4" fmla="*/ 2097358 w 10148506"/>
              <a:gd name="connsiteY4" fmla="*/ 0 h 3634297"/>
              <a:gd name="connsiteX5" fmla="*/ 2469470 w 10148506"/>
              <a:gd name="connsiteY5" fmla="*/ 0 h 3634297"/>
              <a:gd name="connsiteX6" fmla="*/ 3044552 w 10148506"/>
              <a:gd name="connsiteY6" fmla="*/ 0 h 3634297"/>
              <a:gd name="connsiteX7" fmla="*/ 3924089 w 10148506"/>
              <a:gd name="connsiteY7" fmla="*/ 0 h 3634297"/>
              <a:gd name="connsiteX8" fmla="*/ 4702141 w 10148506"/>
              <a:gd name="connsiteY8" fmla="*/ 0 h 3634297"/>
              <a:gd name="connsiteX9" fmla="*/ 5074253 w 10148506"/>
              <a:gd name="connsiteY9" fmla="*/ 0 h 3634297"/>
              <a:gd name="connsiteX10" fmla="*/ 5750820 w 10148506"/>
              <a:gd name="connsiteY10" fmla="*/ 0 h 3634297"/>
              <a:gd name="connsiteX11" fmla="*/ 6122932 w 10148506"/>
              <a:gd name="connsiteY11" fmla="*/ 0 h 3634297"/>
              <a:gd name="connsiteX12" fmla="*/ 6900984 w 10148506"/>
              <a:gd name="connsiteY12" fmla="*/ 0 h 3634297"/>
              <a:gd name="connsiteX13" fmla="*/ 7577551 w 10148506"/>
              <a:gd name="connsiteY13" fmla="*/ 0 h 3634297"/>
              <a:gd name="connsiteX14" fmla="*/ 8051148 w 10148506"/>
              <a:gd name="connsiteY14" fmla="*/ 0 h 3634297"/>
              <a:gd name="connsiteX15" fmla="*/ 8626230 w 10148506"/>
              <a:gd name="connsiteY15" fmla="*/ 0 h 3634297"/>
              <a:gd name="connsiteX16" fmla="*/ 9201312 w 10148506"/>
              <a:gd name="connsiteY16" fmla="*/ 0 h 3634297"/>
              <a:gd name="connsiteX17" fmla="*/ 10148506 w 10148506"/>
              <a:gd name="connsiteY17" fmla="*/ 0 h 3634297"/>
              <a:gd name="connsiteX18" fmla="*/ 10148506 w 10148506"/>
              <a:gd name="connsiteY18" fmla="*/ 642059 h 3634297"/>
              <a:gd name="connsiteX19" fmla="*/ 10148506 w 10148506"/>
              <a:gd name="connsiteY19" fmla="*/ 1284118 h 3634297"/>
              <a:gd name="connsiteX20" fmla="*/ 10148506 w 10148506"/>
              <a:gd name="connsiteY20" fmla="*/ 1926177 h 3634297"/>
              <a:gd name="connsiteX21" fmla="*/ 10148506 w 10148506"/>
              <a:gd name="connsiteY21" fmla="*/ 2531894 h 3634297"/>
              <a:gd name="connsiteX22" fmla="*/ 10148506 w 10148506"/>
              <a:gd name="connsiteY22" fmla="*/ 3028581 h 3634297"/>
              <a:gd name="connsiteX23" fmla="*/ 10148506 w 10148506"/>
              <a:gd name="connsiteY23" fmla="*/ 3634297 h 3634297"/>
              <a:gd name="connsiteX24" fmla="*/ 9674909 w 10148506"/>
              <a:gd name="connsiteY24" fmla="*/ 3634297 h 3634297"/>
              <a:gd name="connsiteX25" fmla="*/ 8998342 w 10148506"/>
              <a:gd name="connsiteY25" fmla="*/ 3634297 h 3634297"/>
              <a:gd name="connsiteX26" fmla="*/ 8321775 w 10148506"/>
              <a:gd name="connsiteY26" fmla="*/ 3634297 h 3634297"/>
              <a:gd name="connsiteX27" fmla="*/ 7746693 w 10148506"/>
              <a:gd name="connsiteY27" fmla="*/ 3634297 h 3634297"/>
              <a:gd name="connsiteX28" fmla="*/ 6968641 w 10148506"/>
              <a:gd name="connsiteY28" fmla="*/ 3634297 h 3634297"/>
              <a:gd name="connsiteX29" fmla="*/ 6393559 w 10148506"/>
              <a:gd name="connsiteY29" fmla="*/ 3634297 h 3634297"/>
              <a:gd name="connsiteX30" fmla="*/ 5818477 w 10148506"/>
              <a:gd name="connsiteY30" fmla="*/ 3634297 h 3634297"/>
              <a:gd name="connsiteX31" fmla="*/ 5446365 w 10148506"/>
              <a:gd name="connsiteY31" fmla="*/ 3634297 h 3634297"/>
              <a:gd name="connsiteX32" fmla="*/ 4769798 w 10148506"/>
              <a:gd name="connsiteY32" fmla="*/ 3634297 h 3634297"/>
              <a:gd name="connsiteX33" fmla="*/ 3890261 w 10148506"/>
              <a:gd name="connsiteY33" fmla="*/ 3634297 h 3634297"/>
              <a:gd name="connsiteX34" fmla="*/ 3112209 w 10148506"/>
              <a:gd name="connsiteY34" fmla="*/ 3634297 h 3634297"/>
              <a:gd name="connsiteX35" fmla="*/ 2638612 w 10148506"/>
              <a:gd name="connsiteY35" fmla="*/ 3634297 h 3634297"/>
              <a:gd name="connsiteX36" fmla="*/ 2063530 w 10148506"/>
              <a:gd name="connsiteY36" fmla="*/ 3634297 h 3634297"/>
              <a:gd name="connsiteX37" fmla="*/ 1183992 w 10148506"/>
              <a:gd name="connsiteY37" fmla="*/ 3634297 h 3634297"/>
              <a:gd name="connsiteX38" fmla="*/ 0 w 10148506"/>
              <a:gd name="connsiteY38" fmla="*/ 3634297 h 3634297"/>
              <a:gd name="connsiteX39" fmla="*/ 0 w 10148506"/>
              <a:gd name="connsiteY39" fmla="*/ 3028581 h 3634297"/>
              <a:gd name="connsiteX40" fmla="*/ 0 w 10148506"/>
              <a:gd name="connsiteY40" fmla="*/ 2386522 h 3634297"/>
              <a:gd name="connsiteX41" fmla="*/ 0 w 10148506"/>
              <a:gd name="connsiteY41" fmla="*/ 1889834 h 3634297"/>
              <a:gd name="connsiteX42" fmla="*/ 0 w 10148506"/>
              <a:gd name="connsiteY42" fmla="*/ 1284118 h 3634297"/>
              <a:gd name="connsiteX43" fmla="*/ 0 w 10148506"/>
              <a:gd name="connsiteY43" fmla="*/ 787431 h 3634297"/>
              <a:gd name="connsiteX44" fmla="*/ 0 w 10148506"/>
              <a:gd name="connsiteY44" fmla="*/ 0 h 3634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148506" h="3634297" fill="none" extrusionOk="0">
                <a:moveTo>
                  <a:pt x="0" y="0"/>
                </a:moveTo>
                <a:cubicBezTo>
                  <a:pt x="285024" y="-3240"/>
                  <a:pt x="290977" y="-8217"/>
                  <a:pt x="575082" y="0"/>
                </a:cubicBezTo>
                <a:cubicBezTo>
                  <a:pt x="859187" y="8217"/>
                  <a:pt x="979703" y="6699"/>
                  <a:pt x="1353134" y="0"/>
                </a:cubicBezTo>
                <a:cubicBezTo>
                  <a:pt x="1726565" y="-6699"/>
                  <a:pt x="1644150" y="-10617"/>
                  <a:pt x="1725246" y="0"/>
                </a:cubicBezTo>
                <a:cubicBezTo>
                  <a:pt x="1806342" y="10617"/>
                  <a:pt x="1989699" y="-14396"/>
                  <a:pt x="2097358" y="0"/>
                </a:cubicBezTo>
                <a:cubicBezTo>
                  <a:pt x="2205017" y="14396"/>
                  <a:pt x="2331455" y="5453"/>
                  <a:pt x="2469470" y="0"/>
                </a:cubicBezTo>
                <a:cubicBezTo>
                  <a:pt x="2607485" y="-5453"/>
                  <a:pt x="2762335" y="27998"/>
                  <a:pt x="3044552" y="0"/>
                </a:cubicBezTo>
                <a:cubicBezTo>
                  <a:pt x="3326769" y="-27998"/>
                  <a:pt x="3713939" y="-19333"/>
                  <a:pt x="3924089" y="0"/>
                </a:cubicBezTo>
                <a:cubicBezTo>
                  <a:pt x="4134239" y="19333"/>
                  <a:pt x="4507783" y="-34996"/>
                  <a:pt x="4702141" y="0"/>
                </a:cubicBezTo>
                <a:cubicBezTo>
                  <a:pt x="4896499" y="34996"/>
                  <a:pt x="4936652" y="-13604"/>
                  <a:pt x="5074253" y="0"/>
                </a:cubicBezTo>
                <a:cubicBezTo>
                  <a:pt x="5211854" y="13604"/>
                  <a:pt x="5433279" y="17959"/>
                  <a:pt x="5750820" y="0"/>
                </a:cubicBezTo>
                <a:cubicBezTo>
                  <a:pt x="6068361" y="-17959"/>
                  <a:pt x="6043545" y="4036"/>
                  <a:pt x="6122932" y="0"/>
                </a:cubicBezTo>
                <a:cubicBezTo>
                  <a:pt x="6202319" y="-4036"/>
                  <a:pt x="6696927" y="-28105"/>
                  <a:pt x="6900984" y="0"/>
                </a:cubicBezTo>
                <a:cubicBezTo>
                  <a:pt x="7105041" y="28105"/>
                  <a:pt x="7399507" y="-26700"/>
                  <a:pt x="7577551" y="0"/>
                </a:cubicBezTo>
                <a:cubicBezTo>
                  <a:pt x="7755595" y="26700"/>
                  <a:pt x="7877600" y="13"/>
                  <a:pt x="8051148" y="0"/>
                </a:cubicBezTo>
                <a:cubicBezTo>
                  <a:pt x="8224696" y="-13"/>
                  <a:pt x="8440814" y="-14930"/>
                  <a:pt x="8626230" y="0"/>
                </a:cubicBezTo>
                <a:cubicBezTo>
                  <a:pt x="8811646" y="14930"/>
                  <a:pt x="9029631" y="-17096"/>
                  <a:pt x="9201312" y="0"/>
                </a:cubicBezTo>
                <a:cubicBezTo>
                  <a:pt x="9372993" y="17096"/>
                  <a:pt x="9892657" y="4676"/>
                  <a:pt x="10148506" y="0"/>
                </a:cubicBezTo>
                <a:cubicBezTo>
                  <a:pt x="10124583" y="213909"/>
                  <a:pt x="10145465" y="501493"/>
                  <a:pt x="10148506" y="642059"/>
                </a:cubicBezTo>
                <a:cubicBezTo>
                  <a:pt x="10151547" y="782625"/>
                  <a:pt x="10147417" y="1134485"/>
                  <a:pt x="10148506" y="1284118"/>
                </a:cubicBezTo>
                <a:cubicBezTo>
                  <a:pt x="10149595" y="1433751"/>
                  <a:pt x="10153298" y="1740765"/>
                  <a:pt x="10148506" y="1926177"/>
                </a:cubicBezTo>
                <a:cubicBezTo>
                  <a:pt x="10143714" y="2111589"/>
                  <a:pt x="10154558" y="2263200"/>
                  <a:pt x="10148506" y="2531894"/>
                </a:cubicBezTo>
                <a:cubicBezTo>
                  <a:pt x="10142454" y="2800588"/>
                  <a:pt x="10125287" y="2918191"/>
                  <a:pt x="10148506" y="3028581"/>
                </a:cubicBezTo>
                <a:cubicBezTo>
                  <a:pt x="10171725" y="3138971"/>
                  <a:pt x="10169400" y="3377336"/>
                  <a:pt x="10148506" y="3634297"/>
                </a:cubicBezTo>
                <a:cubicBezTo>
                  <a:pt x="10035951" y="3635395"/>
                  <a:pt x="9910406" y="3653284"/>
                  <a:pt x="9674909" y="3634297"/>
                </a:cubicBezTo>
                <a:cubicBezTo>
                  <a:pt x="9439412" y="3615310"/>
                  <a:pt x="9189969" y="3623719"/>
                  <a:pt x="8998342" y="3634297"/>
                </a:cubicBezTo>
                <a:cubicBezTo>
                  <a:pt x="8806715" y="3644875"/>
                  <a:pt x="8556245" y="3610865"/>
                  <a:pt x="8321775" y="3634297"/>
                </a:cubicBezTo>
                <a:cubicBezTo>
                  <a:pt x="8087305" y="3657729"/>
                  <a:pt x="7879412" y="3610206"/>
                  <a:pt x="7746693" y="3634297"/>
                </a:cubicBezTo>
                <a:cubicBezTo>
                  <a:pt x="7613974" y="3658388"/>
                  <a:pt x="7199404" y="3639441"/>
                  <a:pt x="6968641" y="3634297"/>
                </a:cubicBezTo>
                <a:cubicBezTo>
                  <a:pt x="6737878" y="3629153"/>
                  <a:pt x="6549219" y="3633979"/>
                  <a:pt x="6393559" y="3634297"/>
                </a:cubicBezTo>
                <a:cubicBezTo>
                  <a:pt x="6237899" y="3634615"/>
                  <a:pt x="6086840" y="3620281"/>
                  <a:pt x="5818477" y="3634297"/>
                </a:cubicBezTo>
                <a:cubicBezTo>
                  <a:pt x="5550114" y="3648313"/>
                  <a:pt x="5621648" y="3638907"/>
                  <a:pt x="5446365" y="3634297"/>
                </a:cubicBezTo>
                <a:cubicBezTo>
                  <a:pt x="5271082" y="3629687"/>
                  <a:pt x="5037403" y="3622172"/>
                  <a:pt x="4769798" y="3634297"/>
                </a:cubicBezTo>
                <a:cubicBezTo>
                  <a:pt x="4502193" y="3646422"/>
                  <a:pt x="4164231" y="3669600"/>
                  <a:pt x="3890261" y="3634297"/>
                </a:cubicBezTo>
                <a:cubicBezTo>
                  <a:pt x="3616291" y="3598994"/>
                  <a:pt x="3432628" y="3648978"/>
                  <a:pt x="3112209" y="3634297"/>
                </a:cubicBezTo>
                <a:cubicBezTo>
                  <a:pt x="2791790" y="3619616"/>
                  <a:pt x="2861813" y="3617407"/>
                  <a:pt x="2638612" y="3634297"/>
                </a:cubicBezTo>
                <a:cubicBezTo>
                  <a:pt x="2415411" y="3651187"/>
                  <a:pt x="2274646" y="3619610"/>
                  <a:pt x="2063530" y="3634297"/>
                </a:cubicBezTo>
                <a:cubicBezTo>
                  <a:pt x="1852414" y="3648984"/>
                  <a:pt x="1557520" y="3603184"/>
                  <a:pt x="1183992" y="3634297"/>
                </a:cubicBezTo>
                <a:cubicBezTo>
                  <a:pt x="810464" y="3665410"/>
                  <a:pt x="405970" y="3626957"/>
                  <a:pt x="0" y="3634297"/>
                </a:cubicBezTo>
                <a:cubicBezTo>
                  <a:pt x="18336" y="3394245"/>
                  <a:pt x="22208" y="3234940"/>
                  <a:pt x="0" y="3028581"/>
                </a:cubicBezTo>
                <a:cubicBezTo>
                  <a:pt x="-22208" y="2822222"/>
                  <a:pt x="15563" y="2653787"/>
                  <a:pt x="0" y="2386522"/>
                </a:cubicBezTo>
                <a:cubicBezTo>
                  <a:pt x="-15563" y="2119257"/>
                  <a:pt x="4665" y="2044388"/>
                  <a:pt x="0" y="1889834"/>
                </a:cubicBezTo>
                <a:cubicBezTo>
                  <a:pt x="-4665" y="1735280"/>
                  <a:pt x="22414" y="1585339"/>
                  <a:pt x="0" y="1284118"/>
                </a:cubicBezTo>
                <a:cubicBezTo>
                  <a:pt x="-22414" y="982897"/>
                  <a:pt x="10423" y="953646"/>
                  <a:pt x="0" y="787431"/>
                </a:cubicBezTo>
                <a:cubicBezTo>
                  <a:pt x="-10423" y="621216"/>
                  <a:pt x="13297" y="221594"/>
                  <a:pt x="0" y="0"/>
                </a:cubicBezTo>
                <a:close/>
              </a:path>
              <a:path w="10148506" h="3634297" stroke="0" extrusionOk="0">
                <a:moveTo>
                  <a:pt x="0" y="0"/>
                </a:moveTo>
                <a:cubicBezTo>
                  <a:pt x="218931" y="17129"/>
                  <a:pt x="336178" y="-17605"/>
                  <a:pt x="575082" y="0"/>
                </a:cubicBezTo>
                <a:cubicBezTo>
                  <a:pt x="813986" y="17605"/>
                  <a:pt x="926385" y="-21688"/>
                  <a:pt x="1048679" y="0"/>
                </a:cubicBezTo>
                <a:cubicBezTo>
                  <a:pt x="1170973" y="21688"/>
                  <a:pt x="1399411" y="-20514"/>
                  <a:pt x="1522276" y="0"/>
                </a:cubicBezTo>
                <a:cubicBezTo>
                  <a:pt x="1645141" y="20514"/>
                  <a:pt x="1894595" y="-7862"/>
                  <a:pt x="1995873" y="0"/>
                </a:cubicBezTo>
                <a:cubicBezTo>
                  <a:pt x="2097151" y="7862"/>
                  <a:pt x="2238454" y="7369"/>
                  <a:pt x="2367985" y="0"/>
                </a:cubicBezTo>
                <a:cubicBezTo>
                  <a:pt x="2497516" y="-7369"/>
                  <a:pt x="2890892" y="-16555"/>
                  <a:pt x="3044552" y="0"/>
                </a:cubicBezTo>
                <a:cubicBezTo>
                  <a:pt x="3198212" y="16555"/>
                  <a:pt x="3567737" y="-3741"/>
                  <a:pt x="3822604" y="0"/>
                </a:cubicBezTo>
                <a:cubicBezTo>
                  <a:pt x="4077471" y="3741"/>
                  <a:pt x="4293265" y="-28021"/>
                  <a:pt x="4499171" y="0"/>
                </a:cubicBezTo>
                <a:cubicBezTo>
                  <a:pt x="4705077" y="28021"/>
                  <a:pt x="4948612" y="-8143"/>
                  <a:pt x="5277223" y="0"/>
                </a:cubicBezTo>
                <a:cubicBezTo>
                  <a:pt x="5605834" y="8143"/>
                  <a:pt x="5656745" y="10658"/>
                  <a:pt x="5953790" y="0"/>
                </a:cubicBezTo>
                <a:cubicBezTo>
                  <a:pt x="6250835" y="-10658"/>
                  <a:pt x="6489895" y="21241"/>
                  <a:pt x="6833327" y="0"/>
                </a:cubicBezTo>
                <a:cubicBezTo>
                  <a:pt x="7176759" y="-21241"/>
                  <a:pt x="7521197" y="42340"/>
                  <a:pt x="7712865" y="0"/>
                </a:cubicBezTo>
                <a:cubicBezTo>
                  <a:pt x="7904533" y="-42340"/>
                  <a:pt x="8324448" y="-7684"/>
                  <a:pt x="8592402" y="0"/>
                </a:cubicBezTo>
                <a:cubicBezTo>
                  <a:pt x="8860356" y="7684"/>
                  <a:pt x="9072084" y="24011"/>
                  <a:pt x="9370454" y="0"/>
                </a:cubicBezTo>
                <a:cubicBezTo>
                  <a:pt x="9668824" y="-24011"/>
                  <a:pt x="9904844" y="17866"/>
                  <a:pt x="10148506" y="0"/>
                </a:cubicBezTo>
                <a:cubicBezTo>
                  <a:pt x="10126807" y="145783"/>
                  <a:pt x="10155960" y="329717"/>
                  <a:pt x="10148506" y="569373"/>
                </a:cubicBezTo>
                <a:cubicBezTo>
                  <a:pt x="10141052" y="809029"/>
                  <a:pt x="10175026" y="920059"/>
                  <a:pt x="10148506" y="1102403"/>
                </a:cubicBezTo>
                <a:cubicBezTo>
                  <a:pt x="10121987" y="1284747"/>
                  <a:pt x="10171589" y="1361591"/>
                  <a:pt x="10148506" y="1599091"/>
                </a:cubicBezTo>
                <a:cubicBezTo>
                  <a:pt x="10125423" y="1836591"/>
                  <a:pt x="10151189" y="1878273"/>
                  <a:pt x="10148506" y="2095778"/>
                </a:cubicBezTo>
                <a:cubicBezTo>
                  <a:pt x="10145823" y="2313283"/>
                  <a:pt x="10162797" y="2458263"/>
                  <a:pt x="10148506" y="2701494"/>
                </a:cubicBezTo>
                <a:cubicBezTo>
                  <a:pt x="10134215" y="2944725"/>
                  <a:pt x="10153390" y="3219471"/>
                  <a:pt x="10148506" y="3634297"/>
                </a:cubicBezTo>
                <a:cubicBezTo>
                  <a:pt x="10011492" y="3638165"/>
                  <a:pt x="9729841" y="3645767"/>
                  <a:pt x="9471939" y="3634297"/>
                </a:cubicBezTo>
                <a:cubicBezTo>
                  <a:pt x="9214037" y="3622827"/>
                  <a:pt x="8972747" y="3649753"/>
                  <a:pt x="8592402" y="3634297"/>
                </a:cubicBezTo>
                <a:cubicBezTo>
                  <a:pt x="8212057" y="3618841"/>
                  <a:pt x="8147925" y="3617059"/>
                  <a:pt x="8017320" y="3634297"/>
                </a:cubicBezTo>
                <a:cubicBezTo>
                  <a:pt x="7886715" y="3651535"/>
                  <a:pt x="7649497" y="3634040"/>
                  <a:pt x="7442238" y="3634297"/>
                </a:cubicBezTo>
                <a:cubicBezTo>
                  <a:pt x="7234979" y="3634554"/>
                  <a:pt x="6932635" y="3619428"/>
                  <a:pt x="6664186" y="3634297"/>
                </a:cubicBezTo>
                <a:cubicBezTo>
                  <a:pt x="6395737" y="3649166"/>
                  <a:pt x="6126337" y="3594014"/>
                  <a:pt x="5784648" y="3634297"/>
                </a:cubicBezTo>
                <a:cubicBezTo>
                  <a:pt x="5442959" y="3674580"/>
                  <a:pt x="5257919" y="3677665"/>
                  <a:pt x="4905111" y="3634297"/>
                </a:cubicBezTo>
                <a:cubicBezTo>
                  <a:pt x="4552303" y="3590929"/>
                  <a:pt x="4458507" y="3647030"/>
                  <a:pt x="4330029" y="3634297"/>
                </a:cubicBezTo>
                <a:cubicBezTo>
                  <a:pt x="4201551" y="3621564"/>
                  <a:pt x="3925486" y="3642614"/>
                  <a:pt x="3653462" y="3634297"/>
                </a:cubicBezTo>
                <a:cubicBezTo>
                  <a:pt x="3381438" y="3625980"/>
                  <a:pt x="3461314" y="3617919"/>
                  <a:pt x="3281350" y="3634297"/>
                </a:cubicBezTo>
                <a:cubicBezTo>
                  <a:pt x="3101386" y="3650675"/>
                  <a:pt x="3015314" y="3612347"/>
                  <a:pt x="2807753" y="3634297"/>
                </a:cubicBezTo>
                <a:cubicBezTo>
                  <a:pt x="2600192" y="3656247"/>
                  <a:pt x="2330798" y="3670471"/>
                  <a:pt x="2029701" y="3634297"/>
                </a:cubicBezTo>
                <a:cubicBezTo>
                  <a:pt x="1728604" y="3598123"/>
                  <a:pt x="1591179" y="3619839"/>
                  <a:pt x="1454619" y="3634297"/>
                </a:cubicBezTo>
                <a:cubicBezTo>
                  <a:pt x="1318059" y="3648755"/>
                  <a:pt x="1191869" y="3654612"/>
                  <a:pt x="981022" y="3634297"/>
                </a:cubicBezTo>
                <a:cubicBezTo>
                  <a:pt x="770175" y="3613982"/>
                  <a:pt x="428915" y="3627361"/>
                  <a:pt x="0" y="3634297"/>
                </a:cubicBezTo>
                <a:cubicBezTo>
                  <a:pt x="-422" y="3440942"/>
                  <a:pt x="20051" y="3309276"/>
                  <a:pt x="0" y="3137610"/>
                </a:cubicBezTo>
                <a:cubicBezTo>
                  <a:pt x="-20051" y="2965944"/>
                  <a:pt x="-32117" y="2756274"/>
                  <a:pt x="0" y="2459208"/>
                </a:cubicBezTo>
                <a:cubicBezTo>
                  <a:pt x="32117" y="2162142"/>
                  <a:pt x="-26476" y="1964744"/>
                  <a:pt x="0" y="1780806"/>
                </a:cubicBezTo>
                <a:cubicBezTo>
                  <a:pt x="26476" y="1596868"/>
                  <a:pt x="7145" y="1322067"/>
                  <a:pt x="0" y="1102403"/>
                </a:cubicBezTo>
                <a:cubicBezTo>
                  <a:pt x="-7145" y="882739"/>
                  <a:pt x="13210" y="800887"/>
                  <a:pt x="0" y="533030"/>
                </a:cubicBezTo>
                <a:cubicBezTo>
                  <a:pt x="-13210" y="265173"/>
                  <a:pt x="6657" y="257030"/>
                  <a:pt x="0" y="0"/>
                </a:cubicBezTo>
                <a:close/>
              </a:path>
            </a:pathLst>
          </a:custGeom>
          <a:solidFill>
            <a:schemeClr val="bg1">
              <a:lumMod val="95000"/>
            </a:schemeClr>
          </a:solidFill>
          <a:ln>
            <a:solidFill>
              <a:srgbClr val="41AAC3"/>
            </a:solidFill>
            <a:extLst>
              <a:ext uri="{C807C97D-BFC1-408E-A445-0C87EB9F89A2}">
                <ask:lineSketchStyleProps xmlns:ask="http://schemas.microsoft.com/office/drawing/2018/sketchyshapes" sd="4000302496">
                  <ask:type>
                    <ask:lineSketchFreehand/>
                  </ask:type>
                </ask:lineSketchStyleProps>
              </a:ext>
            </a:extLst>
          </a:ln>
        </p:spPr>
        <p:txBody>
          <a:bodyPr>
            <a:normAutofit lnSpcReduction="10000"/>
          </a:bodyPr>
          <a:lstStyle/>
          <a:p>
            <a:pPr marL="185738" indent="0">
              <a:buNone/>
            </a:pPr>
            <a:endParaRPr lang="en-AU" dirty="0"/>
          </a:p>
          <a:p>
            <a:pPr marL="185738" indent="0" algn="just">
              <a:buNone/>
            </a:pPr>
            <a:r>
              <a:rPr lang="de-DE" sz="2600" dirty="0"/>
              <a:t>Du bist ein großer Landwirtschaftsbetrieb und möchtest deine Milch verkaufen. Deswegen muss ein Preis für deine Milch festgelegt werden. Die Produktion eines Liters Milch kostet dich 50 Cent. Natürlich möchtest du die Milch mit Gewinn verkaufen. Vergleichbare Milchprodukte kosten zwischen 90 Cent und 1,80 Euro pro Liter. Da du durch deine große Produktionsmenge Kostenvorteile hast, kannst du auch einen etwas geringeren Preis akzeptieren. Trotzdem ist ein höherer Preis wünschenswert, da er dir ermöglicht, weiter zu produzieren und die Qualität deiner Milch stets zu verbessern.</a:t>
            </a:r>
            <a:endParaRPr lang="de-AT" sz="2600" dirty="0"/>
          </a:p>
        </p:txBody>
      </p:sp>
      <p:sp>
        <p:nvSpPr>
          <p:cNvPr id="4" name="Foliennummernplatzhalter 3">
            <a:extLst>
              <a:ext uri="{FF2B5EF4-FFF2-40B4-BE49-F238E27FC236}">
                <a16:creationId xmlns:a16="http://schemas.microsoft.com/office/drawing/2014/main" id="{A99EFA2D-5699-26EC-A68E-244F0FAD200C}"/>
              </a:ext>
            </a:extLst>
          </p:cNvPr>
          <p:cNvSpPr>
            <a:spLocks noGrp="1"/>
          </p:cNvSpPr>
          <p:nvPr>
            <p:ph type="sldNum" sz="quarter" idx="12"/>
          </p:nvPr>
        </p:nvSpPr>
        <p:spPr/>
        <p:txBody>
          <a:bodyPr/>
          <a:lstStyle/>
          <a:p>
            <a:r>
              <a:rPr lang="de-AT"/>
              <a:t>Folie </a:t>
            </a:r>
            <a:fld id="{4C23FFEC-42AF-4C5F-8FEB-D69D9B6A7C04}" type="slidenum">
              <a:rPr lang="de-AT" smtClean="0"/>
              <a:pPr/>
              <a:t>8</a:t>
            </a:fld>
            <a:endParaRPr lang="de-AT" dirty="0"/>
          </a:p>
        </p:txBody>
      </p:sp>
      <p:sp>
        <p:nvSpPr>
          <p:cNvPr id="12" name="Textfeld 11">
            <a:extLst>
              <a:ext uri="{FF2B5EF4-FFF2-40B4-BE49-F238E27FC236}">
                <a16:creationId xmlns:a16="http://schemas.microsoft.com/office/drawing/2014/main" id="{AF7EC2AE-06D1-F9BB-1439-B3296229223A}"/>
              </a:ext>
            </a:extLst>
          </p:cNvPr>
          <p:cNvSpPr txBox="1"/>
          <p:nvPr/>
        </p:nvSpPr>
        <p:spPr>
          <a:xfrm>
            <a:off x="363262" y="1616589"/>
            <a:ext cx="11115260" cy="646331"/>
          </a:xfrm>
          <a:prstGeom prst="rect">
            <a:avLst/>
          </a:prstGeom>
          <a:noFill/>
        </p:spPr>
        <p:txBody>
          <a:bodyPr wrap="square" rtlCol="0">
            <a:spAutoFit/>
          </a:bodyPr>
          <a:lstStyle/>
          <a:p>
            <a:r>
              <a:rPr lang="de-DE" sz="3600" b="1" dirty="0"/>
              <a:t>Du bist </a:t>
            </a:r>
            <a:r>
              <a:rPr lang="de-DE" sz="3600" b="1" dirty="0" err="1"/>
              <a:t>Landwirt:in</a:t>
            </a:r>
            <a:endParaRPr lang="de-DE" sz="3600" b="1" dirty="0"/>
          </a:p>
        </p:txBody>
      </p:sp>
      <p:pic>
        <p:nvPicPr>
          <p:cNvPr id="5" name="Picture 2" descr="Milch-Flasche-Vektor-Illustration. Stock-Clipart | Lizenzfreie | FreeImages">
            <a:extLst>
              <a:ext uri="{FF2B5EF4-FFF2-40B4-BE49-F238E27FC236}">
                <a16:creationId xmlns:a16="http://schemas.microsoft.com/office/drawing/2014/main" id="{9F2A059E-5371-646E-E22C-FC62FD3EB656}"/>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604063" y="3641833"/>
            <a:ext cx="1466140" cy="24695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80886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8A4041-3236-D9F4-8BDB-AEED0554435C}"/>
              </a:ext>
            </a:extLst>
          </p:cNvPr>
          <p:cNvSpPr>
            <a:spLocks noGrp="1"/>
          </p:cNvSpPr>
          <p:nvPr>
            <p:ph type="title"/>
          </p:nvPr>
        </p:nvSpPr>
        <p:spPr>
          <a:xfrm>
            <a:off x="363262" y="746638"/>
            <a:ext cx="10515600" cy="1009651"/>
          </a:xfrm>
        </p:spPr>
        <p:txBody>
          <a:bodyPr/>
          <a:lstStyle/>
          <a:p>
            <a:r>
              <a:rPr lang="de-DE" dirty="0"/>
              <a:t>Findet einen Preis! </a:t>
            </a:r>
            <a:endParaRPr lang="en-AU" dirty="0"/>
          </a:p>
        </p:txBody>
      </p:sp>
      <p:sp>
        <p:nvSpPr>
          <p:cNvPr id="3" name="Inhaltsplatzhalter 2">
            <a:extLst>
              <a:ext uri="{FF2B5EF4-FFF2-40B4-BE49-F238E27FC236}">
                <a16:creationId xmlns:a16="http://schemas.microsoft.com/office/drawing/2014/main" id="{4D01ACF0-1CD6-8343-F700-996565E0E348}"/>
              </a:ext>
            </a:extLst>
          </p:cNvPr>
          <p:cNvSpPr>
            <a:spLocks noGrp="1"/>
          </p:cNvSpPr>
          <p:nvPr>
            <p:ph idx="1"/>
          </p:nvPr>
        </p:nvSpPr>
        <p:spPr>
          <a:xfrm>
            <a:off x="363262" y="2492586"/>
            <a:ext cx="10148506" cy="3634097"/>
          </a:xfrm>
          <a:custGeom>
            <a:avLst/>
            <a:gdLst>
              <a:gd name="connsiteX0" fmla="*/ 0 w 10148506"/>
              <a:gd name="connsiteY0" fmla="*/ 0 h 3634097"/>
              <a:gd name="connsiteX1" fmla="*/ 575082 w 10148506"/>
              <a:gd name="connsiteY1" fmla="*/ 0 h 3634097"/>
              <a:gd name="connsiteX2" fmla="*/ 1353134 w 10148506"/>
              <a:gd name="connsiteY2" fmla="*/ 0 h 3634097"/>
              <a:gd name="connsiteX3" fmla="*/ 1725246 w 10148506"/>
              <a:gd name="connsiteY3" fmla="*/ 0 h 3634097"/>
              <a:gd name="connsiteX4" fmla="*/ 2097358 w 10148506"/>
              <a:gd name="connsiteY4" fmla="*/ 0 h 3634097"/>
              <a:gd name="connsiteX5" fmla="*/ 2469470 w 10148506"/>
              <a:gd name="connsiteY5" fmla="*/ 0 h 3634097"/>
              <a:gd name="connsiteX6" fmla="*/ 3044552 w 10148506"/>
              <a:gd name="connsiteY6" fmla="*/ 0 h 3634097"/>
              <a:gd name="connsiteX7" fmla="*/ 3924089 w 10148506"/>
              <a:gd name="connsiteY7" fmla="*/ 0 h 3634097"/>
              <a:gd name="connsiteX8" fmla="*/ 4702141 w 10148506"/>
              <a:gd name="connsiteY8" fmla="*/ 0 h 3634097"/>
              <a:gd name="connsiteX9" fmla="*/ 5074253 w 10148506"/>
              <a:gd name="connsiteY9" fmla="*/ 0 h 3634097"/>
              <a:gd name="connsiteX10" fmla="*/ 5750820 w 10148506"/>
              <a:gd name="connsiteY10" fmla="*/ 0 h 3634097"/>
              <a:gd name="connsiteX11" fmla="*/ 6122932 w 10148506"/>
              <a:gd name="connsiteY11" fmla="*/ 0 h 3634097"/>
              <a:gd name="connsiteX12" fmla="*/ 6900984 w 10148506"/>
              <a:gd name="connsiteY12" fmla="*/ 0 h 3634097"/>
              <a:gd name="connsiteX13" fmla="*/ 7577551 w 10148506"/>
              <a:gd name="connsiteY13" fmla="*/ 0 h 3634097"/>
              <a:gd name="connsiteX14" fmla="*/ 8051148 w 10148506"/>
              <a:gd name="connsiteY14" fmla="*/ 0 h 3634097"/>
              <a:gd name="connsiteX15" fmla="*/ 8626230 w 10148506"/>
              <a:gd name="connsiteY15" fmla="*/ 0 h 3634097"/>
              <a:gd name="connsiteX16" fmla="*/ 9201312 w 10148506"/>
              <a:gd name="connsiteY16" fmla="*/ 0 h 3634097"/>
              <a:gd name="connsiteX17" fmla="*/ 10148506 w 10148506"/>
              <a:gd name="connsiteY17" fmla="*/ 0 h 3634097"/>
              <a:gd name="connsiteX18" fmla="*/ 10148506 w 10148506"/>
              <a:gd name="connsiteY18" fmla="*/ 642024 h 3634097"/>
              <a:gd name="connsiteX19" fmla="*/ 10148506 w 10148506"/>
              <a:gd name="connsiteY19" fmla="*/ 1284048 h 3634097"/>
              <a:gd name="connsiteX20" fmla="*/ 10148506 w 10148506"/>
              <a:gd name="connsiteY20" fmla="*/ 1926071 h 3634097"/>
              <a:gd name="connsiteX21" fmla="*/ 10148506 w 10148506"/>
              <a:gd name="connsiteY21" fmla="*/ 2531754 h 3634097"/>
              <a:gd name="connsiteX22" fmla="*/ 10148506 w 10148506"/>
              <a:gd name="connsiteY22" fmla="*/ 3028414 h 3634097"/>
              <a:gd name="connsiteX23" fmla="*/ 10148506 w 10148506"/>
              <a:gd name="connsiteY23" fmla="*/ 3634097 h 3634097"/>
              <a:gd name="connsiteX24" fmla="*/ 9674909 w 10148506"/>
              <a:gd name="connsiteY24" fmla="*/ 3634097 h 3634097"/>
              <a:gd name="connsiteX25" fmla="*/ 8998342 w 10148506"/>
              <a:gd name="connsiteY25" fmla="*/ 3634097 h 3634097"/>
              <a:gd name="connsiteX26" fmla="*/ 8321775 w 10148506"/>
              <a:gd name="connsiteY26" fmla="*/ 3634097 h 3634097"/>
              <a:gd name="connsiteX27" fmla="*/ 7746693 w 10148506"/>
              <a:gd name="connsiteY27" fmla="*/ 3634097 h 3634097"/>
              <a:gd name="connsiteX28" fmla="*/ 6968641 w 10148506"/>
              <a:gd name="connsiteY28" fmla="*/ 3634097 h 3634097"/>
              <a:gd name="connsiteX29" fmla="*/ 6393559 w 10148506"/>
              <a:gd name="connsiteY29" fmla="*/ 3634097 h 3634097"/>
              <a:gd name="connsiteX30" fmla="*/ 5818477 w 10148506"/>
              <a:gd name="connsiteY30" fmla="*/ 3634097 h 3634097"/>
              <a:gd name="connsiteX31" fmla="*/ 5446365 w 10148506"/>
              <a:gd name="connsiteY31" fmla="*/ 3634097 h 3634097"/>
              <a:gd name="connsiteX32" fmla="*/ 4769798 w 10148506"/>
              <a:gd name="connsiteY32" fmla="*/ 3634097 h 3634097"/>
              <a:gd name="connsiteX33" fmla="*/ 3890261 w 10148506"/>
              <a:gd name="connsiteY33" fmla="*/ 3634097 h 3634097"/>
              <a:gd name="connsiteX34" fmla="*/ 3112209 w 10148506"/>
              <a:gd name="connsiteY34" fmla="*/ 3634097 h 3634097"/>
              <a:gd name="connsiteX35" fmla="*/ 2638612 w 10148506"/>
              <a:gd name="connsiteY35" fmla="*/ 3634097 h 3634097"/>
              <a:gd name="connsiteX36" fmla="*/ 2063530 w 10148506"/>
              <a:gd name="connsiteY36" fmla="*/ 3634097 h 3634097"/>
              <a:gd name="connsiteX37" fmla="*/ 1183992 w 10148506"/>
              <a:gd name="connsiteY37" fmla="*/ 3634097 h 3634097"/>
              <a:gd name="connsiteX38" fmla="*/ 0 w 10148506"/>
              <a:gd name="connsiteY38" fmla="*/ 3634097 h 3634097"/>
              <a:gd name="connsiteX39" fmla="*/ 0 w 10148506"/>
              <a:gd name="connsiteY39" fmla="*/ 3028414 h 3634097"/>
              <a:gd name="connsiteX40" fmla="*/ 0 w 10148506"/>
              <a:gd name="connsiteY40" fmla="*/ 2386390 h 3634097"/>
              <a:gd name="connsiteX41" fmla="*/ 0 w 10148506"/>
              <a:gd name="connsiteY41" fmla="*/ 1889730 h 3634097"/>
              <a:gd name="connsiteX42" fmla="*/ 0 w 10148506"/>
              <a:gd name="connsiteY42" fmla="*/ 1284048 h 3634097"/>
              <a:gd name="connsiteX43" fmla="*/ 0 w 10148506"/>
              <a:gd name="connsiteY43" fmla="*/ 787388 h 3634097"/>
              <a:gd name="connsiteX44" fmla="*/ 0 w 10148506"/>
              <a:gd name="connsiteY44" fmla="*/ 0 h 3634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148506" h="3634097" fill="none" extrusionOk="0">
                <a:moveTo>
                  <a:pt x="0" y="0"/>
                </a:moveTo>
                <a:cubicBezTo>
                  <a:pt x="285024" y="-3240"/>
                  <a:pt x="290977" y="-8217"/>
                  <a:pt x="575082" y="0"/>
                </a:cubicBezTo>
                <a:cubicBezTo>
                  <a:pt x="859187" y="8217"/>
                  <a:pt x="979703" y="6699"/>
                  <a:pt x="1353134" y="0"/>
                </a:cubicBezTo>
                <a:cubicBezTo>
                  <a:pt x="1726565" y="-6699"/>
                  <a:pt x="1644150" y="-10617"/>
                  <a:pt x="1725246" y="0"/>
                </a:cubicBezTo>
                <a:cubicBezTo>
                  <a:pt x="1806342" y="10617"/>
                  <a:pt x="1989699" y="-14396"/>
                  <a:pt x="2097358" y="0"/>
                </a:cubicBezTo>
                <a:cubicBezTo>
                  <a:pt x="2205017" y="14396"/>
                  <a:pt x="2331455" y="5453"/>
                  <a:pt x="2469470" y="0"/>
                </a:cubicBezTo>
                <a:cubicBezTo>
                  <a:pt x="2607485" y="-5453"/>
                  <a:pt x="2762335" y="27998"/>
                  <a:pt x="3044552" y="0"/>
                </a:cubicBezTo>
                <a:cubicBezTo>
                  <a:pt x="3326769" y="-27998"/>
                  <a:pt x="3713939" y="-19333"/>
                  <a:pt x="3924089" y="0"/>
                </a:cubicBezTo>
                <a:cubicBezTo>
                  <a:pt x="4134239" y="19333"/>
                  <a:pt x="4507783" y="-34996"/>
                  <a:pt x="4702141" y="0"/>
                </a:cubicBezTo>
                <a:cubicBezTo>
                  <a:pt x="4896499" y="34996"/>
                  <a:pt x="4936652" y="-13604"/>
                  <a:pt x="5074253" y="0"/>
                </a:cubicBezTo>
                <a:cubicBezTo>
                  <a:pt x="5211854" y="13604"/>
                  <a:pt x="5433279" y="17959"/>
                  <a:pt x="5750820" y="0"/>
                </a:cubicBezTo>
                <a:cubicBezTo>
                  <a:pt x="6068361" y="-17959"/>
                  <a:pt x="6043545" y="4036"/>
                  <a:pt x="6122932" y="0"/>
                </a:cubicBezTo>
                <a:cubicBezTo>
                  <a:pt x="6202319" y="-4036"/>
                  <a:pt x="6696927" y="-28105"/>
                  <a:pt x="6900984" y="0"/>
                </a:cubicBezTo>
                <a:cubicBezTo>
                  <a:pt x="7105041" y="28105"/>
                  <a:pt x="7399507" y="-26700"/>
                  <a:pt x="7577551" y="0"/>
                </a:cubicBezTo>
                <a:cubicBezTo>
                  <a:pt x="7755595" y="26700"/>
                  <a:pt x="7877600" y="13"/>
                  <a:pt x="8051148" y="0"/>
                </a:cubicBezTo>
                <a:cubicBezTo>
                  <a:pt x="8224696" y="-13"/>
                  <a:pt x="8440814" y="-14930"/>
                  <a:pt x="8626230" y="0"/>
                </a:cubicBezTo>
                <a:cubicBezTo>
                  <a:pt x="8811646" y="14930"/>
                  <a:pt x="9029631" y="-17096"/>
                  <a:pt x="9201312" y="0"/>
                </a:cubicBezTo>
                <a:cubicBezTo>
                  <a:pt x="9372993" y="17096"/>
                  <a:pt x="9892657" y="4676"/>
                  <a:pt x="10148506" y="0"/>
                </a:cubicBezTo>
                <a:cubicBezTo>
                  <a:pt x="10140141" y="156744"/>
                  <a:pt x="10169293" y="359299"/>
                  <a:pt x="10148506" y="642024"/>
                </a:cubicBezTo>
                <a:cubicBezTo>
                  <a:pt x="10127719" y="924749"/>
                  <a:pt x="10126722" y="1023745"/>
                  <a:pt x="10148506" y="1284048"/>
                </a:cubicBezTo>
                <a:cubicBezTo>
                  <a:pt x="10170290" y="1544351"/>
                  <a:pt x="10140376" y="1640334"/>
                  <a:pt x="10148506" y="1926071"/>
                </a:cubicBezTo>
                <a:cubicBezTo>
                  <a:pt x="10156636" y="2211808"/>
                  <a:pt x="10126123" y="2270286"/>
                  <a:pt x="10148506" y="2531754"/>
                </a:cubicBezTo>
                <a:cubicBezTo>
                  <a:pt x="10170889" y="2793222"/>
                  <a:pt x="10155875" y="2900817"/>
                  <a:pt x="10148506" y="3028414"/>
                </a:cubicBezTo>
                <a:cubicBezTo>
                  <a:pt x="10141137" y="3156011"/>
                  <a:pt x="10134923" y="3395527"/>
                  <a:pt x="10148506" y="3634097"/>
                </a:cubicBezTo>
                <a:cubicBezTo>
                  <a:pt x="10035951" y="3635195"/>
                  <a:pt x="9910406" y="3653084"/>
                  <a:pt x="9674909" y="3634097"/>
                </a:cubicBezTo>
                <a:cubicBezTo>
                  <a:pt x="9439412" y="3615110"/>
                  <a:pt x="9189969" y="3623519"/>
                  <a:pt x="8998342" y="3634097"/>
                </a:cubicBezTo>
                <a:cubicBezTo>
                  <a:pt x="8806715" y="3644675"/>
                  <a:pt x="8556245" y="3610665"/>
                  <a:pt x="8321775" y="3634097"/>
                </a:cubicBezTo>
                <a:cubicBezTo>
                  <a:pt x="8087305" y="3657529"/>
                  <a:pt x="7879412" y="3610006"/>
                  <a:pt x="7746693" y="3634097"/>
                </a:cubicBezTo>
                <a:cubicBezTo>
                  <a:pt x="7613974" y="3658188"/>
                  <a:pt x="7199404" y="3639241"/>
                  <a:pt x="6968641" y="3634097"/>
                </a:cubicBezTo>
                <a:cubicBezTo>
                  <a:pt x="6737878" y="3628953"/>
                  <a:pt x="6549219" y="3633779"/>
                  <a:pt x="6393559" y="3634097"/>
                </a:cubicBezTo>
                <a:cubicBezTo>
                  <a:pt x="6237899" y="3634415"/>
                  <a:pt x="6086840" y="3620081"/>
                  <a:pt x="5818477" y="3634097"/>
                </a:cubicBezTo>
                <a:cubicBezTo>
                  <a:pt x="5550114" y="3648113"/>
                  <a:pt x="5621648" y="3638707"/>
                  <a:pt x="5446365" y="3634097"/>
                </a:cubicBezTo>
                <a:cubicBezTo>
                  <a:pt x="5271082" y="3629487"/>
                  <a:pt x="5037403" y="3621972"/>
                  <a:pt x="4769798" y="3634097"/>
                </a:cubicBezTo>
                <a:cubicBezTo>
                  <a:pt x="4502193" y="3646222"/>
                  <a:pt x="4164231" y="3669400"/>
                  <a:pt x="3890261" y="3634097"/>
                </a:cubicBezTo>
                <a:cubicBezTo>
                  <a:pt x="3616291" y="3598794"/>
                  <a:pt x="3432628" y="3648778"/>
                  <a:pt x="3112209" y="3634097"/>
                </a:cubicBezTo>
                <a:cubicBezTo>
                  <a:pt x="2791790" y="3619416"/>
                  <a:pt x="2861813" y="3617207"/>
                  <a:pt x="2638612" y="3634097"/>
                </a:cubicBezTo>
                <a:cubicBezTo>
                  <a:pt x="2415411" y="3650987"/>
                  <a:pt x="2274646" y="3619410"/>
                  <a:pt x="2063530" y="3634097"/>
                </a:cubicBezTo>
                <a:cubicBezTo>
                  <a:pt x="1852414" y="3648784"/>
                  <a:pt x="1557520" y="3602984"/>
                  <a:pt x="1183992" y="3634097"/>
                </a:cubicBezTo>
                <a:cubicBezTo>
                  <a:pt x="810464" y="3665210"/>
                  <a:pt x="405970" y="3626757"/>
                  <a:pt x="0" y="3634097"/>
                </a:cubicBezTo>
                <a:cubicBezTo>
                  <a:pt x="12682" y="3384718"/>
                  <a:pt x="-16325" y="3326531"/>
                  <a:pt x="0" y="3028414"/>
                </a:cubicBezTo>
                <a:cubicBezTo>
                  <a:pt x="16325" y="2730297"/>
                  <a:pt x="-18661" y="2622421"/>
                  <a:pt x="0" y="2386390"/>
                </a:cubicBezTo>
                <a:cubicBezTo>
                  <a:pt x="18661" y="2150359"/>
                  <a:pt x="5933" y="2125036"/>
                  <a:pt x="0" y="1889730"/>
                </a:cubicBezTo>
                <a:cubicBezTo>
                  <a:pt x="-5933" y="1654424"/>
                  <a:pt x="-22839" y="1578400"/>
                  <a:pt x="0" y="1284048"/>
                </a:cubicBezTo>
                <a:cubicBezTo>
                  <a:pt x="22839" y="989696"/>
                  <a:pt x="10297" y="966873"/>
                  <a:pt x="0" y="787388"/>
                </a:cubicBezTo>
                <a:cubicBezTo>
                  <a:pt x="-10297" y="607903"/>
                  <a:pt x="9419" y="345960"/>
                  <a:pt x="0" y="0"/>
                </a:cubicBezTo>
                <a:close/>
              </a:path>
              <a:path w="10148506" h="3634097" stroke="0" extrusionOk="0">
                <a:moveTo>
                  <a:pt x="0" y="0"/>
                </a:moveTo>
                <a:cubicBezTo>
                  <a:pt x="218931" y="17129"/>
                  <a:pt x="336178" y="-17605"/>
                  <a:pt x="575082" y="0"/>
                </a:cubicBezTo>
                <a:cubicBezTo>
                  <a:pt x="813986" y="17605"/>
                  <a:pt x="926385" y="-21688"/>
                  <a:pt x="1048679" y="0"/>
                </a:cubicBezTo>
                <a:cubicBezTo>
                  <a:pt x="1170973" y="21688"/>
                  <a:pt x="1399411" y="-20514"/>
                  <a:pt x="1522276" y="0"/>
                </a:cubicBezTo>
                <a:cubicBezTo>
                  <a:pt x="1645141" y="20514"/>
                  <a:pt x="1894595" y="-7862"/>
                  <a:pt x="1995873" y="0"/>
                </a:cubicBezTo>
                <a:cubicBezTo>
                  <a:pt x="2097151" y="7862"/>
                  <a:pt x="2238454" y="7369"/>
                  <a:pt x="2367985" y="0"/>
                </a:cubicBezTo>
                <a:cubicBezTo>
                  <a:pt x="2497516" y="-7369"/>
                  <a:pt x="2890892" y="-16555"/>
                  <a:pt x="3044552" y="0"/>
                </a:cubicBezTo>
                <a:cubicBezTo>
                  <a:pt x="3198212" y="16555"/>
                  <a:pt x="3567737" y="-3741"/>
                  <a:pt x="3822604" y="0"/>
                </a:cubicBezTo>
                <a:cubicBezTo>
                  <a:pt x="4077471" y="3741"/>
                  <a:pt x="4293265" y="-28021"/>
                  <a:pt x="4499171" y="0"/>
                </a:cubicBezTo>
                <a:cubicBezTo>
                  <a:pt x="4705077" y="28021"/>
                  <a:pt x="4948612" y="-8143"/>
                  <a:pt x="5277223" y="0"/>
                </a:cubicBezTo>
                <a:cubicBezTo>
                  <a:pt x="5605834" y="8143"/>
                  <a:pt x="5656745" y="10658"/>
                  <a:pt x="5953790" y="0"/>
                </a:cubicBezTo>
                <a:cubicBezTo>
                  <a:pt x="6250835" y="-10658"/>
                  <a:pt x="6489895" y="21241"/>
                  <a:pt x="6833327" y="0"/>
                </a:cubicBezTo>
                <a:cubicBezTo>
                  <a:pt x="7176759" y="-21241"/>
                  <a:pt x="7521197" y="42340"/>
                  <a:pt x="7712865" y="0"/>
                </a:cubicBezTo>
                <a:cubicBezTo>
                  <a:pt x="7904533" y="-42340"/>
                  <a:pt x="8324448" y="-7684"/>
                  <a:pt x="8592402" y="0"/>
                </a:cubicBezTo>
                <a:cubicBezTo>
                  <a:pt x="8860356" y="7684"/>
                  <a:pt x="9072084" y="24011"/>
                  <a:pt x="9370454" y="0"/>
                </a:cubicBezTo>
                <a:cubicBezTo>
                  <a:pt x="9668824" y="-24011"/>
                  <a:pt x="9904844" y="17866"/>
                  <a:pt x="10148506" y="0"/>
                </a:cubicBezTo>
                <a:cubicBezTo>
                  <a:pt x="10135221" y="170793"/>
                  <a:pt x="10158230" y="341652"/>
                  <a:pt x="10148506" y="569342"/>
                </a:cubicBezTo>
                <a:cubicBezTo>
                  <a:pt x="10138782" y="797032"/>
                  <a:pt x="10144305" y="919383"/>
                  <a:pt x="10148506" y="1102343"/>
                </a:cubicBezTo>
                <a:cubicBezTo>
                  <a:pt x="10152707" y="1285303"/>
                  <a:pt x="10172354" y="1388842"/>
                  <a:pt x="10148506" y="1599003"/>
                </a:cubicBezTo>
                <a:cubicBezTo>
                  <a:pt x="10124658" y="1809164"/>
                  <a:pt x="10158422" y="1954295"/>
                  <a:pt x="10148506" y="2095663"/>
                </a:cubicBezTo>
                <a:cubicBezTo>
                  <a:pt x="10138590" y="2237031"/>
                  <a:pt x="10137765" y="2513688"/>
                  <a:pt x="10148506" y="2701345"/>
                </a:cubicBezTo>
                <a:cubicBezTo>
                  <a:pt x="10159247" y="2889002"/>
                  <a:pt x="10165243" y="3314922"/>
                  <a:pt x="10148506" y="3634097"/>
                </a:cubicBezTo>
                <a:cubicBezTo>
                  <a:pt x="10011492" y="3637965"/>
                  <a:pt x="9729841" y="3645567"/>
                  <a:pt x="9471939" y="3634097"/>
                </a:cubicBezTo>
                <a:cubicBezTo>
                  <a:pt x="9214037" y="3622627"/>
                  <a:pt x="8972747" y="3649553"/>
                  <a:pt x="8592402" y="3634097"/>
                </a:cubicBezTo>
                <a:cubicBezTo>
                  <a:pt x="8212057" y="3618641"/>
                  <a:pt x="8147925" y="3616859"/>
                  <a:pt x="8017320" y="3634097"/>
                </a:cubicBezTo>
                <a:cubicBezTo>
                  <a:pt x="7886715" y="3651335"/>
                  <a:pt x="7649497" y="3633840"/>
                  <a:pt x="7442238" y="3634097"/>
                </a:cubicBezTo>
                <a:cubicBezTo>
                  <a:pt x="7234979" y="3634354"/>
                  <a:pt x="6932635" y="3619228"/>
                  <a:pt x="6664186" y="3634097"/>
                </a:cubicBezTo>
                <a:cubicBezTo>
                  <a:pt x="6395737" y="3648966"/>
                  <a:pt x="6126337" y="3593814"/>
                  <a:pt x="5784648" y="3634097"/>
                </a:cubicBezTo>
                <a:cubicBezTo>
                  <a:pt x="5442959" y="3674380"/>
                  <a:pt x="5257919" y="3677465"/>
                  <a:pt x="4905111" y="3634097"/>
                </a:cubicBezTo>
                <a:cubicBezTo>
                  <a:pt x="4552303" y="3590729"/>
                  <a:pt x="4458507" y="3646830"/>
                  <a:pt x="4330029" y="3634097"/>
                </a:cubicBezTo>
                <a:cubicBezTo>
                  <a:pt x="4201551" y="3621364"/>
                  <a:pt x="3925486" y="3642414"/>
                  <a:pt x="3653462" y="3634097"/>
                </a:cubicBezTo>
                <a:cubicBezTo>
                  <a:pt x="3381438" y="3625780"/>
                  <a:pt x="3461314" y="3617719"/>
                  <a:pt x="3281350" y="3634097"/>
                </a:cubicBezTo>
                <a:cubicBezTo>
                  <a:pt x="3101386" y="3650475"/>
                  <a:pt x="3015314" y="3612147"/>
                  <a:pt x="2807753" y="3634097"/>
                </a:cubicBezTo>
                <a:cubicBezTo>
                  <a:pt x="2600192" y="3656047"/>
                  <a:pt x="2330798" y="3670271"/>
                  <a:pt x="2029701" y="3634097"/>
                </a:cubicBezTo>
                <a:cubicBezTo>
                  <a:pt x="1728604" y="3597923"/>
                  <a:pt x="1591179" y="3619639"/>
                  <a:pt x="1454619" y="3634097"/>
                </a:cubicBezTo>
                <a:cubicBezTo>
                  <a:pt x="1318059" y="3648555"/>
                  <a:pt x="1191869" y="3654412"/>
                  <a:pt x="981022" y="3634097"/>
                </a:cubicBezTo>
                <a:cubicBezTo>
                  <a:pt x="770175" y="3613782"/>
                  <a:pt x="428915" y="3627161"/>
                  <a:pt x="0" y="3634097"/>
                </a:cubicBezTo>
                <a:cubicBezTo>
                  <a:pt x="14373" y="3526348"/>
                  <a:pt x="8491" y="3287187"/>
                  <a:pt x="0" y="3137437"/>
                </a:cubicBezTo>
                <a:cubicBezTo>
                  <a:pt x="-8491" y="2987687"/>
                  <a:pt x="-14882" y="2655665"/>
                  <a:pt x="0" y="2459072"/>
                </a:cubicBezTo>
                <a:cubicBezTo>
                  <a:pt x="14882" y="2262480"/>
                  <a:pt x="25262" y="1976776"/>
                  <a:pt x="0" y="1780708"/>
                </a:cubicBezTo>
                <a:cubicBezTo>
                  <a:pt x="-25262" y="1584640"/>
                  <a:pt x="-3275" y="1318543"/>
                  <a:pt x="0" y="1102343"/>
                </a:cubicBezTo>
                <a:cubicBezTo>
                  <a:pt x="3275" y="886143"/>
                  <a:pt x="14775" y="654479"/>
                  <a:pt x="0" y="533001"/>
                </a:cubicBezTo>
                <a:cubicBezTo>
                  <a:pt x="-14775" y="411523"/>
                  <a:pt x="11881" y="234704"/>
                  <a:pt x="0" y="0"/>
                </a:cubicBezTo>
                <a:close/>
              </a:path>
            </a:pathLst>
          </a:custGeom>
          <a:solidFill>
            <a:schemeClr val="bg1">
              <a:lumMod val="95000"/>
            </a:schemeClr>
          </a:solidFill>
          <a:ln>
            <a:solidFill>
              <a:srgbClr val="41AAC3"/>
            </a:solidFill>
            <a:extLst>
              <a:ext uri="{C807C97D-BFC1-408E-A445-0C87EB9F89A2}">
                <ask:lineSketchStyleProps xmlns:ask="http://schemas.microsoft.com/office/drawing/2018/sketchyshapes" sd="4000302496">
                  <ask:type>
                    <ask:lineSketchFreehand/>
                  </ask:type>
                </ask:lineSketchStyleProps>
              </a:ext>
            </a:extLst>
          </a:ln>
        </p:spPr>
        <p:txBody>
          <a:bodyPr>
            <a:normAutofit fontScale="92500" lnSpcReduction="10000"/>
          </a:bodyPr>
          <a:lstStyle/>
          <a:p>
            <a:pPr marL="185738" indent="0">
              <a:buNone/>
            </a:pPr>
            <a:endParaRPr lang="de-DE" dirty="0"/>
          </a:p>
          <a:p>
            <a:pPr marL="185738" indent="0">
              <a:buNone/>
            </a:pPr>
            <a:r>
              <a:rPr lang="de-DE" dirty="0"/>
              <a:t>Du bist </a:t>
            </a:r>
            <a:r>
              <a:rPr lang="de-DE"/>
              <a:t>kleiner Landwirtschaftsbetrieb und </a:t>
            </a:r>
            <a:r>
              <a:rPr lang="de-DE" dirty="0"/>
              <a:t>möchtest einen höheren Preis für deine Milch, da es immer teurer wird, deine Kühe zu halten. Die Kosten für Futter, Pflege und medizinische Versorgung sind in letzter Zeit stark gestiegen. Die Produktion eines Liters Milch kostet dich nun 70 Cent. Um sicherzustellen, dass du weiterhin qualitativ hochwertige Milch produzieren kannst und deine Kühe gut versorgt sind, benötigst du einen angemessenen Verkaufspreis zwischen 1,00 Euro und 2,00 Euro pro Liter. Ein höherer Preis würde dir helfen, die steigenden Kosten zu decken und deine Milchproduktion nachhaltig fortzuführen.</a:t>
            </a:r>
            <a:endParaRPr lang="de-AT" dirty="0"/>
          </a:p>
        </p:txBody>
      </p:sp>
      <p:sp>
        <p:nvSpPr>
          <p:cNvPr id="4" name="Foliennummernplatzhalter 3">
            <a:extLst>
              <a:ext uri="{FF2B5EF4-FFF2-40B4-BE49-F238E27FC236}">
                <a16:creationId xmlns:a16="http://schemas.microsoft.com/office/drawing/2014/main" id="{A99EFA2D-5699-26EC-A68E-244F0FAD200C}"/>
              </a:ext>
            </a:extLst>
          </p:cNvPr>
          <p:cNvSpPr>
            <a:spLocks noGrp="1"/>
          </p:cNvSpPr>
          <p:nvPr>
            <p:ph type="sldNum" sz="quarter" idx="12"/>
          </p:nvPr>
        </p:nvSpPr>
        <p:spPr/>
        <p:txBody>
          <a:bodyPr/>
          <a:lstStyle/>
          <a:p>
            <a:r>
              <a:rPr lang="de-AT"/>
              <a:t>Folie </a:t>
            </a:r>
            <a:fld id="{4C23FFEC-42AF-4C5F-8FEB-D69D9B6A7C04}" type="slidenum">
              <a:rPr lang="de-AT" smtClean="0"/>
              <a:pPr/>
              <a:t>9</a:t>
            </a:fld>
            <a:endParaRPr lang="de-AT" dirty="0"/>
          </a:p>
        </p:txBody>
      </p:sp>
      <p:sp>
        <p:nvSpPr>
          <p:cNvPr id="12" name="Textfeld 11">
            <a:extLst>
              <a:ext uri="{FF2B5EF4-FFF2-40B4-BE49-F238E27FC236}">
                <a16:creationId xmlns:a16="http://schemas.microsoft.com/office/drawing/2014/main" id="{AF7EC2AE-06D1-F9BB-1439-B3296229223A}"/>
              </a:ext>
            </a:extLst>
          </p:cNvPr>
          <p:cNvSpPr txBox="1"/>
          <p:nvPr/>
        </p:nvSpPr>
        <p:spPr>
          <a:xfrm>
            <a:off x="363262" y="1616589"/>
            <a:ext cx="11115260" cy="646331"/>
          </a:xfrm>
          <a:prstGeom prst="rect">
            <a:avLst/>
          </a:prstGeom>
          <a:noFill/>
        </p:spPr>
        <p:txBody>
          <a:bodyPr wrap="square" rtlCol="0">
            <a:spAutoFit/>
          </a:bodyPr>
          <a:lstStyle/>
          <a:p>
            <a:r>
              <a:rPr lang="de-DE" sz="3600" b="1" dirty="0"/>
              <a:t>Du bist </a:t>
            </a:r>
            <a:r>
              <a:rPr lang="de-DE" sz="3600" b="1" dirty="0" err="1"/>
              <a:t>Produzent:in</a:t>
            </a:r>
            <a:r>
              <a:rPr lang="de-DE" sz="3600" b="1" dirty="0"/>
              <a:t> der Milch </a:t>
            </a:r>
          </a:p>
        </p:txBody>
      </p:sp>
      <p:pic>
        <p:nvPicPr>
          <p:cNvPr id="5" name="Picture 2" descr="Milch-Flasche-Vektor-Illustration. Stock-Clipart | Lizenzfreie | FreeImages">
            <a:extLst>
              <a:ext uri="{FF2B5EF4-FFF2-40B4-BE49-F238E27FC236}">
                <a16:creationId xmlns:a16="http://schemas.microsoft.com/office/drawing/2014/main" id="{9F2A059E-5371-646E-E22C-FC62FD3EB656}"/>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464470" y="3907801"/>
            <a:ext cx="1583507" cy="26672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2966832"/>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595324AF558A4644A44B7A3BBA3F768F" ma:contentTypeVersion="18" ma:contentTypeDescription="Ein neues Dokument erstellen." ma:contentTypeScope="" ma:versionID="f5e3b4240479c2d2fb83b7ce32ab2b2e">
  <xsd:schema xmlns:xsd="http://www.w3.org/2001/XMLSchema" xmlns:xs="http://www.w3.org/2001/XMLSchema" xmlns:p="http://schemas.microsoft.com/office/2006/metadata/properties" xmlns:ns2="f799415d-695a-4815-bd71-e216a568b99c" xmlns:ns3="698a1803-52f3-4d4f-bff9-093c0d5dc281" targetNamespace="http://schemas.microsoft.com/office/2006/metadata/properties" ma:root="true" ma:fieldsID="096f724d03bae60f97515ed20eb8d29d" ns2:_="" ns3:_="">
    <xsd:import namespace="f799415d-695a-4815-bd71-e216a568b99c"/>
    <xsd:import namespace="698a1803-52f3-4d4f-bff9-093c0d5dc28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3:SharedWithUsers" minOccurs="0"/>
                <xsd:element ref="ns3:SharedWithDetails"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9415d-695a-4815-bd71-e216a568b99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Bildmarkierungen" ma:readOnly="false" ma:fieldId="{5cf76f15-5ced-4ddc-b409-7134ff3c332f}" ma:taxonomyMulti="true" ma:sspId="20fdfe7a-b997-4e3a-99a3-6274e578001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98a1803-52f3-4d4f-bff9-093c0d5dc281" elementFormDefault="qualified">
    <xsd:import namespace="http://schemas.microsoft.com/office/2006/documentManagement/types"/>
    <xsd:import namespace="http://schemas.microsoft.com/office/infopath/2007/PartnerControls"/>
    <xsd:element name="SharedWithUsers" ma:index="17"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Freigegeben für - Details" ma:internalName="SharedWithDetails" ma:readOnly="true">
      <xsd:simpleType>
        <xsd:restriction base="dms:Note">
          <xsd:maxLength value="255"/>
        </xsd:restriction>
      </xsd:simpleType>
    </xsd:element>
    <xsd:element name="TaxCatchAll" ma:index="23" nillable="true" ma:displayName="Taxonomy Catch All Column" ma:hidden="true" ma:list="{e0198f83-c038-448f-a28e-b8faf4838776}" ma:internalName="TaxCatchAll" ma:showField="CatchAllData" ma:web="698a1803-52f3-4d4f-bff9-093c0d5dc28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799415d-695a-4815-bd71-e216a568b99c">
      <Terms xmlns="http://schemas.microsoft.com/office/infopath/2007/PartnerControls"/>
    </lcf76f155ced4ddcb4097134ff3c332f>
    <TaxCatchAll xmlns="698a1803-52f3-4d4f-bff9-093c0d5dc281" xsi:nil="true"/>
  </documentManagement>
</p:properties>
</file>

<file path=customXml/itemProps1.xml><?xml version="1.0" encoding="utf-8"?>
<ds:datastoreItem xmlns:ds="http://schemas.openxmlformats.org/officeDocument/2006/customXml" ds:itemID="{70990492-2374-40DB-93C7-EA7052AC69F7}">
  <ds:schemaRefs>
    <ds:schemaRef ds:uri="http://schemas.microsoft.com/sharepoint/v3/contenttype/forms"/>
  </ds:schemaRefs>
</ds:datastoreItem>
</file>

<file path=customXml/itemProps2.xml><?xml version="1.0" encoding="utf-8"?>
<ds:datastoreItem xmlns:ds="http://schemas.openxmlformats.org/officeDocument/2006/customXml" ds:itemID="{61747FFD-1027-4034-B108-77FC7C1E0809}"/>
</file>

<file path=customXml/itemProps3.xml><?xml version="1.0" encoding="utf-8"?>
<ds:datastoreItem xmlns:ds="http://schemas.openxmlformats.org/officeDocument/2006/customXml" ds:itemID="{633FFFE1-3D8D-4D0B-84F7-25D1786B55A4}">
  <ds:schemaRefs>
    <ds:schemaRef ds:uri="http://schemas.microsoft.com/office/infopath/2007/PartnerControls"/>
    <ds:schemaRef ds:uri="http://schemas.microsoft.com/office/2006/metadata/properties"/>
    <ds:schemaRef ds:uri="http://www.w3.org/XML/1998/namespace"/>
    <ds:schemaRef ds:uri="http://purl.org/dc/elements/1.1/"/>
    <ds:schemaRef ds:uri="http://purl.org/dc/terms/"/>
    <ds:schemaRef ds:uri="ddef0fd0-f7a0-46f6-88e2-570aff215751"/>
    <ds:schemaRef ds:uri="http://purl.org/dc/dcmitype/"/>
    <ds:schemaRef ds:uri="http://schemas.microsoft.com/office/2006/documentManagement/types"/>
    <ds:schemaRef ds:uri="http://schemas.openxmlformats.org/package/2006/metadata/core-properties"/>
    <ds:schemaRef ds:uri="9b3acc60-b0dd-4309-89dc-e18f00e7e0ae"/>
  </ds:schemaRefs>
</ds:datastoreItem>
</file>

<file path=docProps/app.xml><?xml version="1.0" encoding="utf-8"?>
<Properties xmlns="http://schemas.openxmlformats.org/officeDocument/2006/extended-properties" xmlns:vt="http://schemas.openxmlformats.org/officeDocument/2006/docPropsVTypes">
  <TotalTime>0</TotalTime>
  <Words>960</Words>
  <Application>Microsoft Office PowerPoint</Application>
  <PresentationFormat>Breitbild</PresentationFormat>
  <Paragraphs>185</Paragraphs>
  <Slides>21</Slides>
  <Notes>13</Notes>
  <HiddenSlides>8</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21</vt:i4>
      </vt:variant>
    </vt:vector>
  </HeadingPairs>
  <TitlesOfParts>
    <vt:vector size="26" baseType="lpstr">
      <vt:lpstr>Arial</vt:lpstr>
      <vt:lpstr>Calibri</vt:lpstr>
      <vt:lpstr>Calibri Light</vt:lpstr>
      <vt:lpstr>Gadugi</vt:lpstr>
      <vt:lpstr>Office</vt:lpstr>
      <vt:lpstr>Gesamtwirtschaftliche Perspektive</vt:lpstr>
      <vt:lpstr>Der Wirtschaftskreislauf </vt:lpstr>
      <vt:lpstr>Der Staat und die Märkte </vt:lpstr>
      <vt:lpstr>Aufgaben des Staates in unserer Wirtschaft</vt:lpstr>
      <vt:lpstr>Aufgaben des Staates in unserer Wirtschaft</vt:lpstr>
      <vt:lpstr>Findet einen Preis! </vt:lpstr>
      <vt:lpstr>Findet einen Preis! </vt:lpstr>
      <vt:lpstr>Findet einen Preis! </vt:lpstr>
      <vt:lpstr>Findet einen Preis! </vt:lpstr>
      <vt:lpstr>Findet den Preis! </vt:lpstr>
      <vt:lpstr>Findet den Preis! </vt:lpstr>
      <vt:lpstr>Findet einen Preis! </vt:lpstr>
      <vt:lpstr>Einflussfaktoren auf den Preis</vt:lpstr>
      <vt:lpstr>Exkurs: Angebots- und Nachfragekurve</vt:lpstr>
      <vt:lpstr>Marktarten</vt:lpstr>
      <vt:lpstr>Der Wirtschaftskreislauf </vt:lpstr>
      <vt:lpstr>Ökosoziale Marktwirtschaft</vt:lpstr>
      <vt:lpstr>Lenkung der Wirtschaft</vt:lpstr>
      <vt:lpstr>Der Staat und die Märkte </vt:lpstr>
      <vt:lpstr>In welchen Bereichen der Staat aktiv wird: </vt:lpstr>
      <vt:lpstr>Mögliche Darstellung (Flipchart oder Tafel)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2024-07-24T09:10:37Z</dcterms:created>
  <dcterms:modified xsi:type="dcterms:W3CDTF">2024-10-01T10:24:29Z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0x01010014E8844506ADE74D860AC3641FDE800D</vt:lpwstr>
  </property>
</Properties>
</file>