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2"/>
  </p:notesMasterIdLst>
  <p:sldIdLst>
    <p:sldId id="256" r:id="rId5"/>
    <p:sldId id="257" r:id="rId6"/>
    <p:sldId id="284" r:id="rId7"/>
    <p:sldId id="285" r:id="rId8"/>
    <p:sldId id="286" r:id="rId9"/>
    <p:sldId id="287" r:id="rId10"/>
    <p:sldId id="288" r:id="rId11"/>
    <p:sldId id="291" r:id="rId12"/>
    <p:sldId id="292" r:id="rId13"/>
    <p:sldId id="293" r:id="rId14"/>
    <p:sldId id="294" r:id="rId15"/>
    <p:sldId id="289" r:id="rId16"/>
    <p:sldId id="290" r:id="rId17"/>
    <p:sldId id="295" r:id="rId18"/>
    <p:sldId id="283" r:id="rId19"/>
    <p:sldId id="281" r:id="rId20"/>
    <p:sldId id="282" r:id="rId2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B2DD"/>
    <a:srgbClr val="3030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4660"/>
  </p:normalViewPr>
  <p:slideViewPr>
    <p:cSldViewPr snapToGrid="0">
      <p:cViewPr varScale="1">
        <p:scale>
          <a:sx n="62" d="100"/>
          <a:sy n="62" d="100"/>
        </p:scale>
        <p:origin x="9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nelia.czaker@gmail.com" userId="S::urn:spo:guest#cornelia.czaker@gmail.com::" providerId="AD" clId="Web-{991AB285-CFC4-33F5-D9C4-AE529EC1ADCF}"/>
    <pc:docChg chg="modSld">
      <pc:chgData name="cornelia.czaker@gmail.com" userId="S::urn:spo:guest#cornelia.czaker@gmail.com::" providerId="AD" clId="Web-{991AB285-CFC4-33F5-D9C4-AE529EC1ADCF}" dt="2024-09-04T12:43:26.908" v="9" actId="20577"/>
      <pc:docMkLst>
        <pc:docMk/>
      </pc:docMkLst>
      <pc:sldChg chg="modSp">
        <pc:chgData name="cornelia.czaker@gmail.com" userId="S::urn:spo:guest#cornelia.czaker@gmail.com::" providerId="AD" clId="Web-{991AB285-CFC4-33F5-D9C4-AE529EC1ADCF}" dt="2024-09-04T12:39:02.995" v="1" actId="20577"/>
        <pc:sldMkLst>
          <pc:docMk/>
          <pc:sldMk cId="36646498" sldId="284"/>
        </pc:sldMkLst>
        <pc:spChg chg="mod">
          <ac:chgData name="cornelia.czaker@gmail.com" userId="S::urn:spo:guest#cornelia.czaker@gmail.com::" providerId="AD" clId="Web-{991AB285-CFC4-33F5-D9C4-AE529EC1ADCF}" dt="2024-09-04T12:39:02.995" v="1" actId="20577"/>
          <ac:spMkLst>
            <pc:docMk/>
            <pc:sldMk cId="36646498" sldId="284"/>
            <ac:spMk id="5" creationId="{5F38716A-DC90-4EE8-9F14-C2FF9BA04E69}"/>
          </ac:spMkLst>
        </pc:spChg>
      </pc:sldChg>
      <pc:sldChg chg="modSp">
        <pc:chgData name="cornelia.czaker@gmail.com" userId="S::urn:spo:guest#cornelia.czaker@gmail.com::" providerId="AD" clId="Web-{991AB285-CFC4-33F5-D9C4-AE529EC1ADCF}" dt="2024-09-04T12:43:26.908" v="9" actId="20577"/>
        <pc:sldMkLst>
          <pc:docMk/>
          <pc:sldMk cId="3297889803" sldId="290"/>
        </pc:sldMkLst>
        <pc:spChg chg="mod">
          <ac:chgData name="cornelia.czaker@gmail.com" userId="S::urn:spo:guest#cornelia.czaker@gmail.com::" providerId="AD" clId="Web-{991AB285-CFC4-33F5-D9C4-AE529EC1ADCF}" dt="2024-09-04T12:41:31.499" v="5" actId="20577"/>
          <ac:spMkLst>
            <pc:docMk/>
            <pc:sldMk cId="3297889803" sldId="290"/>
            <ac:spMk id="2" creationId="{358F1A31-AF9D-C5AF-E2D4-AD4B4F64E691}"/>
          </ac:spMkLst>
        </pc:spChg>
        <pc:spChg chg="mod">
          <ac:chgData name="cornelia.czaker@gmail.com" userId="S::urn:spo:guest#cornelia.czaker@gmail.com::" providerId="AD" clId="Web-{991AB285-CFC4-33F5-D9C4-AE529EC1ADCF}" dt="2024-09-04T12:43:26.908" v="9" actId="20577"/>
          <ac:spMkLst>
            <pc:docMk/>
            <pc:sldMk cId="3297889803" sldId="290"/>
            <ac:spMk id="3" creationId="{14D7493F-057E-AF05-57EF-1FD29A97A543}"/>
          </ac:spMkLst>
        </pc:spChg>
      </pc:sldChg>
      <pc:sldChg chg="modSp">
        <pc:chgData name="cornelia.czaker@gmail.com" userId="S::urn:spo:guest#cornelia.czaker@gmail.com::" providerId="AD" clId="Web-{991AB285-CFC4-33F5-D9C4-AE529EC1ADCF}" dt="2024-09-04T12:40:37.138" v="4" actId="20577"/>
        <pc:sldMkLst>
          <pc:docMk/>
          <pc:sldMk cId="1258896452" sldId="291"/>
        </pc:sldMkLst>
        <pc:spChg chg="mod">
          <ac:chgData name="cornelia.czaker@gmail.com" userId="S::urn:spo:guest#cornelia.czaker@gmail.com::" providerId="AD" clId="Web-{991AB285-CFC4-33F5-D9C4-AE529EC1ADCF}" dt="2024-09-04T12:40:37.138" v="4" actId="20577"/>
          <ac:spMkLst>
            <pc:docMk/>
            <pc:sldMk cId="1258896452" sldId="291"/>
            <ac:spMk id="3" creationId="{A36D95F1-441C-BCE7-3258-A8B5E69A77A2}"/>
          </ac:spMkLst>
        </pc:spChg>
      </pc:sldChg>
    </pc:docChg>
  </pc:docChgLst>
  <pc:docChgLst>
    <pc:chgData name="Anna Steinbauer" userId="aa9e69c0-640f-4dee-88df-45dd0169f62d" providerId="ADAL" clId="{6E126328-38F4-44FD-9B03-FA5B13013D23}"/>
    <pc:docChg chg="undo custSel modSld">
      <pc:chgData name="Anna Steinbauer" userId="aa9e69c0-640f-4dee-88df-45dd0169f62d" providerId="ADAL" clId="{6E126328-38F4-44FD-9B03-FA5B13013D23}" dt="2024-09-16T15:45:46.701" v="82"/>
      <pc:docMkLst>
        <pc:docMk/>
      </pc:docMkLst>
      <pc:sldChg chg="modSp mod">
        <pc:chgData name="Anna Steinbauer" userId="aa9e69c0-640f-4dee-88df-45dd0169f62d" providerId="ADAL" clId="{6E126328-38F4-44FD-9B03-FA5B13013D23}" dt="2024-09-16T15:45:15.614" v="75" actId="13926"/>
        <pc:sldMkLst>
          <pc:docMk/>
          <pc:sldMk cId="858717602" sldId="282"/>
        </pc:sldMkLst>
        <pc:spChg chg="mod">
          <ac:chgData name="Anna Steinbauer" userId="aa9e69c0-640f-4dee-88df-45dd0169f62d" providerId="ADAL" clId="{6E126328-38F4-44FD-9B03-FA5B13013D23}" dt="2024-09-16T15:45:15.614" v="75" actId="13926"/>
          <ac:spMkLst>
            <pc:docMk/>
            <pc:sldMk cId="858717602" sldId="282"/>
            <ac:spMk id="3" creationId="{5458406A-D156-7B30-F971-7443E33ECA23}"/>
          </ac:spMkLst>
        </pc:spChg>
        <pc:spChg chg="mod">
          <ac:chgData name="Anna Steinbauer" userId="aa9e69c0-640f-4dee-88df-45dd0169f62d" providerId="ADAL" clId="{6E126328-38F4-44FD-9B03-FA5B13013D23}" dt="2024-09-16T15:45:11.587" v="74" actId="14100"/>
          <ac:spMkLst>
            <pc:docMk/>
            <pc:sldMk cId="858717602" sldId="282"/>
            <ac:spMk id="20" creationId="{C6EA999D-D688-BF3B-925A-B85B728A5D23}"/>
          </ac:spMkLst>
        </pc:spChg>
      </pc:sldChg>
      <pc:sldChg chg="modSp mod addCm delCm">
        <pc:chgData name="Anna Steinbauer" userId="aa9e69c0-640f-4dee-88df-45dd0169f62d" providerId="ADAL" clId="{6E126328-38F4-44FD-9B03-FA5B13013D23}" dt="2024-09-16T15:45:46.701" v="82"/>
        <pc:sldMkLst>
          <pc:docMk/>
          <pc:sldMk cId="1664784115" sldId="285"/>
        </pc:sldMkLst>
        <pc:spChg chg="mod">
          <ac:chgData name="Anna Steinbauer" userId="aa9e69c0-640f-4dee-88df-45dd0169f62d" providerId="ADAL" clId="{6E126328-38F4-44FD-9B03-FA5B13013D23}" dt="2024-09-16T15:45:44.858" v="80" actId="1035"/>
          <ac:spMkLst>
            <pc:docMk/>
            <pc:sldMk cId="1664784115" sldId="285"/>
            <ac:spMk id="2" creationId="{11623A5F-18D6-6122-4B9D-93FD209C2074}"/>
          </ac:spMkLst>
        </pc:spChg>
        <pc:extLst>
          <p:ext xmlns:p="http://schemas.openxmlformats.org/presentationml/2006/main" uri="{D6D511B9-2390-475A-947B-AFAB55BFBCF1}">
            <pc226:cmChg xmlns:pc226="http://schemas.microsoft.com/office/powerpoint/2022/06/main/command" chg="add del">
              <pc226:chgData name="Anna Steinbauer" userId="aa9e69c0-640f-4dee-88df-45dd0169f62d" providerId="ADAL" clId="{6E126328-38F4-44FD-9B03-FA5B13013D23}" dt="2024-09-16T15:45:46.701" v="82"/>
              <pc2:cmMkLst xmlns:pc2="http://schemas.microsoft.com/office/powerpoint/2019/9/main/command">
                <pc:docMk/>
                <pc:sldMk cId="1664784115" sldId="285"/>
                <pc2:cmMk id="{857F3E2B-BF79-41A3-BBFD-2CEC7017511A}"/>
              </pc2:cmMkLst>
            </pc226:cmChg>
          </p:ext>
        </pc:extLst>
      </pc:sldChg>
    </pc:docChg>
  </pc:docChgLst>
  <pc:docChgLst>
    <pc:chgData name="Anna Steinbauer" userId="aa9e69c0-640f-4dee-88df-45dd0169f62d" providerId="ADAL" clId="{2D0B275F-77FD-4E15-8D92-D3358E288829}"/>
    <pc:docChg chg="undo custSel modSld">
      <pc:chgData name="Anna Steinbauer" userId="aa9e69c0-640f-4dee-88df-45dd0169f62d" providerId="ADAL" clId="{2D0B275F-77FD-4E15-8D92-D3358E288829}" dt="2024-09-02T11:07:47.372" v="240" actId="6549"/>
      <pc:docMkLst>
        <pc:docMk/>
      </pc:docMkLst>
      <pc:sldChg chg="modSp mod">
        <pc:chgData name="Anna Steinbauer" userId="aa9e69c0-640f-4dee-88df-45dd0169f62d" providerId="ADAL" clId="{2D0B275F-77FD-4E15-8D92-D3358E288829}" dt="2024-08-30T09:01:13.954" v="97" actId="6549"/>
        <pc:sldMkLst>
          <pc:docMk/>
          <pc:sldMk cId="0" sldId="256"/>
        </pc:sldMkLst>
        <pc:spChg chg="mod">
          <ac:chgData name="Anna Steinbauer" userId="aa9e69c0-640f-4dee-88df-45dd0169f62d" providerId="ADAL" clId="{2D0B275F-77FD-4E15-8D92-D3358E288829}" dt="2024-08-30T09:01:13.954" v="97" actId="6549"/>
          <ac:spMkLst>
            <pc:docMk/>
            <pc:sldMk cId="0" sldId="256"/>
            <ac:spMk id="360" creationId="{00000000-0000-0000-0000-000000000000}"/>
          </ac:spMkLst>
        </pc:spChg>
      </pc:sldChg>
      <pc:sldChg chg="modSp mod">
        <pc:chgData name="Anna Steinbauer" userId="aa9e69c0-640f-4dee-88df-45dd0169f62d" providerId="ADAL" clId="{2D0B275F-77FD-4E15-8D92-D3358E288829}" dt="2024-09-02T09:12:17.755" v="174" actId="14100"/>
        <pc:sldMkLst>
          <pc:docMk/>
          <pc:sldMk cId="2770536328" sldId="287"/>
        </pc:sldMkLst>
        <pc:spChg chg="mod">
          <ac:chgData name="Anna Steinbauer" userId="aa9e69c0-640f-4dee-88df-45dd0169f62d" providerId="ADAL" clId="{2D0B275F-77FD-4E15-8D92-D3358E288829}" dt="2024-09-02T09:12:14.921" v="173" actId="14100"/>
          <ac:spMkLst>
            <pc:docMk/>
            <pc:sldMk cId="2770536328" sldId="287"/>
            <ac:spMk id="5" creationId="{AD778157-F101-1624-ABD3-7B966FDD5EC4}"/>
          </ac:spMkLst>
        </pc:spChg>
        <pc:spChg chg="mod">
          <ac:chgData name="Anna Steinbauer" userId="aa9e69c0-640f-4dee-88df-45dd0169f62d" providerId="ADAL" clId="{2D0B275F-77FD-4E15-8D92-D3358E288829}" dt="2024-09-02T09:12:17.755" v="174" actId="14100"/>
          <ac:spMkLst>
            <pc:docMk/>
            <pc:sldMk cId="2770536328" sldId="287"/>
            <ac:spMk id="6" creationId="{F4AF7615-1681-04CE-F95D-1ECDEE1645A6}"/>
          </ac:spMkLst>
        </pc:spChg>
      </pc:sldChg>
      <pc:sldChg chg="modSp mod">
        <pc:chgData name="Anna Steinbauer" userId="aa9e69c0-640f-4dee-88df-45dd0169f62d" providerId="ADAL" clId="{2D0B275F-77FD-4E15-8D92-D3358E288829}" dt="2024-09-02T09:11:51.070" v="168" actId="1076"/>
        <pc:sldMkLst>
          <pc:docMk/>
          <pc:sldMk cId="2269588189" sldId="288"/>
        </pc:sldMkLst>
        <pc:spChg chg="mod">
          <ac:chgData name="Anna Steinbauer" userId="aa9e69c0-640f-4dee-88df-45dd0169f62d" providerId="ADAL" clId="{2D0B275F-77FD-4E15-8D92-D3358E288829}" dt="2024-09-02T09:11:17.630" v="160" actId="1076"/>
          <ac:spMkLst>
            <pc:docMk/>
            <pc:sldMk cId="2269588189" sldId="288"/>
            <ac:spMk id="11" creationId="{6A69D44A-81B2-6738-AF89-79B0D2920BB0}"/>
          </ac:spMkLst>
        </pc:spChg>
        <pc:spChg chg="mod">
          <ac:chgData name="Anna Steinbauer" userId="aa9e69c0-640f-4dee-88df-45dd0169f62d" providerId="ADAL" clId="{2D0B275F-77FD-4E15-8D92-D3358E288829}" dt="2024-09-02T09:11:42.408" v="166" actId="1076"/>
          <ac:spMkLst>
            <pc:docMk/>
            <pc:sldMk cId="2269588189" sldId="288"/>
            <ac:spMk id="12" creationId="{15333D23-53CB-82F2-AAB6-4D04467E62D1}"/>
          </ac:spMkLst>
        </pc:spChg>
        <pc:picChg chg="mod">
          <ac:chgData name="Anna Steinbauer" userId="aa9e69c0-640f-4dee-88df-45dd0169f62d" providerId="ADAL" clId="{2D0B275F-77FD-4E15-8D92-D3358E288829}" dt="2024-09-02T09:11:09.822" v="159" actId="1076"/>
          <ac:picMkLst>
            <pc:docMk/>
            <pc:sldMk cId="2269588189" sldId="288"/>
            <ac:picMk id="8" creationId="{2BC54288-7EA1-4233-7EDE-6D3723D750F7}"/>
          </ac:picMkLst>
        </pc:picChg>
        <pc:picChg chg="mod">
          <ac:chgData name="Anna Steinbauer" userId="aa9e69c0-640f-4dee-88df-45dd0169f62d" providerId="ADAL" clId="{2D0B275F-77FD-4E15-8D92-D3358E288829}" dt="2024-09-02T09:11:51.070" v="168" actId="1076"/>
          <ac:picMkLst>
            <pc:docMk/>
            <pc:sldMk cId="2269588189" sldId="288"/>
            <ac:picMk id="9" creationId="{7D9149FB-E281-539A-0709-115EAE787A95}"/>
          </ac:picMkLst>
        </pc:picChg>
        <pc:picChg chg="mod">
          <ac:chgData name="Anna Steinbauer" userId="aa9e69c0-640f-4dee-88df-45dd0169f62d" providerId="ADAL" clId="{2D0B275F-77FD-4E15-8D92-D3358E288829}" dt="2024-09-02T09:11:45.644" v="167" actId="1076"/>
          <ac:picMkLst>
            <pc:docMk/>
            <pc:sldMk cId="2269588189" sldId="288"/>
            <ac:picMk id="10" creationId="{EC798D58-F7B9-0547-2E84-81540DB1EE48}"/>
          </ac:picMkLst>
        </pc:picChg>
      </pc:sldChg>
      <pc:sldChg chg="modSp mod">
        <pc:chgData name="Anna Steinbauer" userId="aa9e69c0-640f-4dee-88df-45dd0169f62d" providerId="ADAL" clId="{2D0B275F-77FD-4E15-8D92-D3358E288829}" dt="2024-09-02T11:07:47.372" v="240" actId="6549"/>
        <pc:sldMkLst>
          <pc:docMk/>
          <pc:sldMk cId="3297889803" sldId="290"/>
        </pc:sldMkLst>
        <pc:spChg chg="mod">
          <ac:chgData name="Anna Steinbauer" userId="aa9e69c0-640f-4dee-88df-45dd0169f62d" providerId="ADAL" clId="{2D0B275F-77FD-4E15-8D92-D3358E288829}" dt="2024-09-02T11:07:47.372" v="240" actId="6549"/>
          <ac:spMkLst>
            <pc:docMk/>
            <pc:sldMk cId="3297889803" sldId="290"/>
            <ac:spMk id="3" creationId="{14D7493F-057E-AF05-57EF-1FD29A97A543}"/>
          </ac:spMkLst>
        </pc:spChg>
      </pc:sldChg>
    </pc:docChg>
  </pc:docChgLst>
  <pc:docChgLst>
    <pc:chgData name="Silvana Lobin" userId="a498a0ad-fda0-4616-b8e4-5cfb7a01e30b" providerId="ADAL" clId="{B1738627-9897-45D2-9C73-3E65F8FA853D}"/>
    <pc:docChg chg="undo redo custSel addSld modSld sldOrd">
      <pc:chgData name="Silvana Lobin" userId="a498a0ad-fda0-4616-b8e4-5cfb7a01e30b" providerId="ADAL" clId="{B1738627-9897-45D2-9C73-3E65F8FA853D}" dt="2024-09-03T15:18:40.548" v="603" actId="13926"/>
      <pc:docMkLst>
        <pc:docMk/>
      </pc:docMkLst>
      <pc:sldChg chg="modSp mod">
        <pc:chgData name="Silvana Lobin" userId="a498a0ad-fda0-4616-b8e4-5cfb7a01e30b" providerId="ADAL" clId="{B1738627-9897-45D2-9C73-3E65F8FA853D}" dt="2024-09-03T11:35:32.310" v="26" actId="13926"/>
        <pc:sldMkLst>
          <pc:docMk/>
          <pc:sldMk cId="0" sldId="256"/>
        </pc:sldMkLst>
        <pc:spChg chg="mod">
          <ac:chgData name="Silvana Lobin" userId="a498a0ad-fda0-4616-b8e4-5cfb7a01e30b" providerId="ADAL" clId="{B1738627-9897-45D2-9C73-3E65F8FA853D}" dt="2024-09-03T11:35:32.310" v="26" actId="13926"/>
          <ac:spMkLst>
            <pc:docMk/>
            <pc:sldMk cId="0" sldId="256"/>
            <ac:spMk id="360" creationId="{00000000-0000-0000-0000-000000000000}"/>
          </ac:spMkLst>
        </pc:spChg>
      </pc:sldChg>
      <pc:sldChg chg="addSp modSp mod">
        <pc:chgData name="Silvana Lobin" userId="a498a0ad-fda0-4616-b8e4-5cfb7a01e30b" providerId="ADAL" clId="{B1738627-9897-45D2-9C73-3E65F8FA853D}" dt="2024-09-03T15:18:40.548" v="603" actId="13926"/>
        <pc:sldMkLst>
          <pc:docMk/>
          <pc:sldMk cId="0" sldId="281"/>
        </pc:sldMkLst>
        <pc:spChg chg="mod">
          <ac:chgData name="Silvana Lobin" userId="a498a0ad-fda0-4616-b8e4-5cfb7a01e30b" providerId="ADAL" clId="{B1738627-9897-45D2-9C73-3E65F8FA853D}" dt="2024-09-03T15:18:40.548" v="603" actId="13926"/>
          <ac:spMkLst>
            <pc:docMk/>
            <pc:sldMk cId="0" sldId="281"/>
            <ac:spMk id="487" creationId="{00000000-0000-0000-0000-000000000000}"/>
          </ac:spMkLst>
        </pc:spChg>
        <pc:graphicFrameChg chg="add mod">
          <ac:chgData name="Silvana Lobin" userId="a498a0ad-fda0-4616-b8e4-5cfb7a01e30b" providerId="ADAL" clId="{B1738627-9897-45D2-9C73-3E65F8FA853D}" dt="2024-09-03T15:18:30.864" v="600"/>
          <ac:graphicFrameMkLst>
            <pc:docMk/>
            <pc:sldMk cId="0" sldId="281"/>
            <ac:graphicFrameMk id="2" creationId="{4648321A-9582-F930-414F-426D68F708E7}"/>
          </ac:graphicFrameMkLst>
        </pc:graphicFrameChg>
      </pc:sldChg>
      <pc:sldChg chg="addSp delSp modSp mod">
        <pc:chgData name="Silvana Lobin" userId="a498a0ad-fda0-4616-b8e4-5cfb7a01e30b" providerId="ADAL" clId="{B1738627-9897-45D2-9C73-3E65F8FA853D}" dt="2024-09-03T15:14:31.498" v="599" actId="1037"/>
        <pc:sldMkLst>
          <pc:docMk/>
          <pc:sldMk cId="1664784115" sldId="285"/>
        </pc:sldMkLst>
        <pc:spChg chg="mod">
          <ac:chgData name="Silvana Lobin" userId="a498a0ad-fda0-4616-b8e4-5cfb7a01e30b" providerId="ADAL" clId="{B1738627-9897-45D2-9C73-3E65F8FA853D}" dt="2024-09-03T15:14:31.498" v="599" actId="1037"/>
          <ac:spMkLst>
            <pc:docMk/>
            <pc:sldMk cId="1664784115" sldId="285"/>
            <ac:spMk id="3" creationId="{6AC474BF-95E4-9AFA-CF02-FA22DD365111}"/>
          </ac:spMkLst>
        </pc:spChg>
        <pc:spChg chg="add mod">
          <ac:chgData name="Silvana Lobin" userId="a498a0ad-fda0-4616-b8e4-5cfb7a01e30b" providerId="ADAL" clId="{B1738627-9897-45D2-9C73-3E65F8FA853D}" dt="2024-09-03T15:05:27.119" v="456" actId="20577"/>
          <ac:spMkLst>
            <pc:docMk/>
            <pc:sldMk cId="1664784115" sldId="285"/>
            <ac:spMk id="18" creationId="{9FBA9D2D-F884-A334-9304-77303DC2503F}"/>
          </ac:spMkLst>
        </pc:spChg>
        <pc:spChg chg="add mod">
          <ac:chgData name="Silvana Lobin" userId="a498a0ad-fda0-4616-b8e4-5cfb7a01e30b" providerId="ADAL" clId="{B1738627-9897-45D2-9C73-3E65F8FA853D}" dt="2024-09-03T15:13:54.405" v="538" actId="164"/>
          <ac:spMkLst>
            <pc:docMk/>
            <pc:sldMk cId="1664784115" sldId="285"/>
            <ac:spMk id="19" creationId="{FC0D698A-34EA-ADD7-7D0F-1FD8C46EA015}"/>
          </ac:spMkLst>
        </pc:spChg>
        <pc:spChg chg="add del mod">
          <ac:chgData name="Silvana Lobin" userId="a498a0ad-fda0-4616-b8e4-5cfb7a01e30b" providerId="ADAL" clId="{B1738627-9897-45D2-9C73-3E65F8FA853D}" dt="2024-09-03T15:07:49.730" v="461" actId="478"/>
          <ac:spMkLst>
            <pc:docMk/>
            <pc:sldMk cId="1664784115" sldId="285"/>
            <ac:spMk id="20" creationId="{FC573228-A268-FF79-7D93-7ED5B338B88C}"/>
          </ac:spMkLst>
        </pc:spChg>
        <pc:spChg chg="add mod">
          <ac:chgData name="Silvana Lobin" userId="a498a0ad-fda0-4616-b8e4-5cfb7a01e30b" providerId="ADAL" clId="{B1738627-9897-45D2-9C73-3E65F8FA853D}" dt="2024-09-03T15:13:54.405" v="538" actId="164"/>
          <ac:spMkLst>
            <pc:docMk/>
            <pc:sldMk cId="1664784115" sldId="285"/>
            <ac:spMk id="21" creationId="{6DE0ED2C-F5B5-499D-727B-A3845CD0F277}"/>
          </ac:spMkLst>
        </pc:spChg>
        <pc:spChg chg="add mod">
          <ac:chgData name="Silvana Lobin" userId="a498a0ad-fda0-4616-b8e4-5cfb7a01e30b" providerId="ADAL" clId="{B1738627-9897-45D2-9C73-3E65F8FA853D}" dt="2024-09-03T15:13:54.405" v="538" actId="164"/>
          <ac:spMkLst>
            <pc:docMk/>
            <pc:sldMk cId="1664784115" sldId="285"/>
            <ac:spMk id="22" creationId="{DB4DCED9-7B5D-3CDE-50B1-2E4B90365808}"/>
          </ac:spMkLst>
        </pc:spChg>
        <pc:spChg chg="add mod">
          <ac:chgData name="Silvana Lobin" userId="a498a0ad-fda0-4616-b8e4-5cfb7a01e30b" providerId="ADAL" clId="{B1738627-9897-45D2-9C73-3E65F8FA853D}" dt="2024-09-03T15:13:54.405" v="538" actId="164"/>
          <ac:spMkLst>
            <pc:docMk/>
            <pc:sldMk cId="1664784115" sldId="285"/>
            <ac:spMk id="23" creationId="{68C735C9-7F57-8BED-F31F-6E1BE5635156}"/>
          </ac:spMkLst>
        </pc:spChg>
        <pc:spChg chg="add mod ord">
          <ac:chgData name="Silvana Lobin" userId="a498a0ad-fda0-4616-b8e4-5cfb7a01e30b" providerId="ADAL" clId="{B1738627-9897-45D2-9C73-3E65F8FA853D}" dt="2024-09-03T15:14:03.969" v="539" actId="164"/>
          <ac:spMkLst>
            <pc:docMk/>
            <pc:sldMk cId="1664784115" sldId="285"/>
            <ac:spMk id="24" creationId="{7FD09112-F06E-63DC-DCCC-A8F13DD6F99C}"/>
          </ac:spMkLst>
        </pc:spChg>
        <pc:grpChg chg="add mod">
          <ac:chgData name="Silvana Lobin" userId="a498a0ad-fda0-4616-b8e4-5cfb7a01e30b" providerId="ADAL" clId="{B1738627-9897-45D2-9C73-3E65F8FA853D}" dt="2024-09-03T15:14:03.969" v="539" actId="164"/>
          <ac:grpSpMkLst>
            <pc:docMk/>
            <pc:sldMk cId="1664784115" sldId="285"/>
            <ac:grpSpMk id="25" creationId="{9D903069-F867-26C7-D7F1-97EB121B228C}"/>
          </ac:grpSpMkLst>
        </pc:grpChg>
        <pc:grpChg chg="add mod">
          <ac:chgData name="Silvana Lobin" userId="a498a0ad-fda0-4616-b8e4-5cfb7a01e30b" providerId="ADAL" clId="{B1738627-9897-45D2-9C73-3E65F8FA853D}" dt="2024-09-03T15:14:31.498" v="599" actId="1037"/>
          <ac:grpSpMkLst>
            <pc:docMk/>
            <pc:sldMk cId="1664784115" sldId="285"/>
            <ac:grpSpMk id="26" creationId="{1C6EE3D6-3238-FC2D-6C45-3BC78228AF06}"/>
          </ac:grpSpMkLst>
        </pc:grpChg>
        <pc:picChg chg="del">
          <ac:chgData name="Silvana Lobin" userId="a498a0ad-fda0-4616-b8e4-5cfb7a01e30b" providerId="ADAL" clId="{B1738627-9897-45D2-9C73-3E65F8FA853D}" dt="2024-09-03T14:36:51.907" v="376" actId="478"/>
          <ac:picMkLst>
            <pc:docMk/>
            <pc:sldMk cId="1664784115" sldId="285"/>
            <ac:picMk id="4" creationId="{A12DC2DE-2F40-982C-C901-CC6D16DB91E4}"/>
          </ac:picMkLst>
        </pc:picChg>
        <pc:picChg chg="del">
          <ac:chgData name="Silvana Lobin" userId="a498a0ad-fda0-4616-b8e4-5cfb7a01e30b" providerId="ADAL" clId="{B1738627-9897-45D2-9C73-3E65F8FA853D}" dt="2024-09-03T15:13:08.878" v="537" actId="478"/>
          <ac:picMkLst>
            <pc:docMk/>
            <pc:sldMk cId="1664784115" sldId="285"/>
            <ac:picMk id="5" creationId="{93891201-69BF-8B09-28D8-025717666C9F}"/>
          </ac:picMkLst>
        </pc:picChg>
        <pc:picChg chg="del">
          <ac:chgData name="Silvana Lobin" userId="a498a0ad-fda0-4616-b8e4-5cfb7a01e30b" providerId="ADAL" clId="{B1738627-9897-45D2-9C73-3E65F8FA853D}" dt="2024-09-03T14:53:32.028" v="425" actId="478"/>
          <ac:picMkLst>
            <pc:docMk/>
            <pc:sldMk cId="1664784115" sldId="285"/>
            <ac:picMk id="7" creationId="{8251ABB1-468C-8DAE-62AB-5D0E15441287}"/>
          </ac:picMkLst>
        </pc:picChg>
        <pc:picChg chg="del">
          <ac:chgData name="Silvana Lobin" userId="a498a0ad-fda0-4616-b8e4-5cfb7a01e30b" providerId="ADAL" clId="{B1738627-9897-45D2-9C73-3E65F8FA853D}" dt="2024-09-03T15:04:32.459" v="431" actId="478"/>
          <ac:picMkLst>
            <pc:docMk/>
            <pc:sldMk cId="1664784115" sldId="285"/>
            <ac:picMk id="11" creationId="{E8A52F14-DD58-849F-B0C3-64CAD62F48C3}"/>
          </ac:picMkLst>
        </pc:picChg>
        <pc:picChg chg="add mod">
          <ac:chgData name="Silvana Lobin" userId="a498a0ad-fda0-4616-b8e4-5cfb7a01e30b" providerId="ADAL" clId="{B1738627-9897-45D2-9C73-3E65F8FA853D}" dt="2024-09-03T14:37:47.218" v="380" actId="27614"/>
          <ac:picMkLst>
            <pc:docMk/>
            <pc:sldMk cId="1664784115" sldId="285"/>
            <ac:picMk id="13" creationId="{58CC8E57-F006-4105-ED39-97F27871F1C7}"/>
          </ac:picMkLst>
        </pc:picChg>
        <pc:picChg chg="add mod">
          <ac:chgData name="Silvana Lobin" userId="a498a0ad-fda0-4616-b8e4-5cfb7a01e30b" providerId="ADAL" clId="{B1738627-9897-45D2-9C73-3E65F8FA853D}" dt="2024-09-03T14:53:42.370" v="430" actId="1076"/>
          <ac:picMkLst>
            <pc:docMk/>
            <pc:sldMk cId="1664784115" sldId="285"/>
            <ac:picMk id="15" creationId="{251AC7C0-F9D7-EB9F-3691-1665F02C233A}"/>
          </ac:picMkLst>
        </pc:picChg>
        <pc:picChg chg="add mod">
          <ac:chgData name="Silvana Lobin" userId="a498a0ad-fda0-4616-b8e4-5cfb7a01e30b" providerId="ADAL" clId="{B1738627-9897-45D2-9C73-3E65F8FA853D}" dt="2024-09-03T15:05:10.959" v="438" actId="1076"/>
          <ac:picMkLst>
            <pc:docMk/>
            <pc:sldMk cId="1664784115" sldId="285"/>
            <ac:picMk id="17" creationId="{2E304646-B012-C887-2EC4-76A20D7AB798}"/>
          </ac:picMkLst>
        </pc:picChg>
      </pc:sldChg>
      <pc:sldChg chg="modSp mod">
        <pc:chgData name="Silvana Lobin" userId="a498a0ad-fda0-4616-b8e4-5cfb7a01e30b" providerId="ADAL" clId="{B1738627-9897-45D2-9C73-3E65F8FA853D}" dt="2024-09-03T11:37:08.963" v="31"/>
        <pc:sldMkLst>
          <pc:docMk/>
          <pc:sldMk cId="2269588189" sldId="288"/>
        </pc:sldMkLst>
        <pc:picChg chg="mod">
          <ac:chgData name="Silvana Lobin" userId="a498a0ad-fda0-4616-b8e4-5cfb7a01e30b" providerId="ADAL" clId="{B1738627-9897-45D2-9C73-3E65F8FA853D}" dt="2024-09-03T11:36:43.700" v="29"/>
          <ac:picMkLst>
            <pc:docMk/>
            <pc:sldMk cId="2269588189" sldId="288"/>
            <ac:picMk id="8" creationId="{2BC54288-7EA1-4233-7EDE-6D3723D750F7}"/>
          </ac:picMkLst>
        </pc:picChg>
        <pc:picChg chg="mod">
          <ac:chgData name="Silvana Lobin" userId="a498a0ad-fda0-4616-b8e4-5cfb7a01e30b" providerId="ADAL" clId="{B1738627-9897-45D2-9C73-3E65F8FA853D}" dt="2024-09-03T11:36:57.933" v="30"/>
          <ac:picMkLst>
            <pc:docMk/>
            <pc:sldMk cId="2269588189" sldId="288"/>
            <ac:picMk id="9" creationId="{7D9149FB-E281-539A-0709-115EAE787A95}"/>
          </ac:picMkLst>
        </pc:picChg>
        <pc:picChg chg="mod">
          <ac:chgData name="Silvana Lobin" userId="a498a0ad-fda0-4616-b8e4-5cfb7a01e30b" providerId="ADAL" clId="{B1738627-9897-45D2-9C73-3E65F8FA853D}" dt="2024-09-03T11:37:08.963" v="31"/>
          <ac:picMkLst>
            <pc:docMk/>
            <pc:sldMk cId="2269588189" sldId="288"/>
            <ac:picMk id="10" creationId="{EC798D58-F7B9-0547-2E84-81540DB1EE48}"/>
          </ac:picMkLst>
        </pc:picChg>
      </pc:sldChg>
      <pc:sldChg chg="addSp modSp new mod">
        <pc:chgData name="Silvana Lobin" userId="a498a0ad-fda0-4616-b8e4-5cfb7a01e30b" providerId="ADAL" clId="{B1738627-9897-45D2-9C73-3E65F8FA853D}" dt="2024-09-03T11:41:07.212" v="93" actId="27636"/>
        <pc:sldMkLst>
          <pc:docMk/>
          <pc:sldMk cId="1258896452" sldId="291"/>
        </pc:sldMkLst>
        <pc:spChg chg="mod">
          <ac:chgData name="Silvana Lobin" userId="a498a0ad-fda0-4616-b8e4-5cfb7a01e30b" providerId="ADAL" clId="{B1738627-9897-45D2-9C73-3E65F8FA853D}" dt="2024-09-03T11:37:35.353" v="40" actId="20577"/>
          <ac:spMkLst>
            <pc:docMk/>
            <pc:sldMk cId="1258896452" sldId="291"/>
            <ac:spMk id="2" creationId="{64FA1B66-8187-E50A-ADB2-A5FAB0455883}"/>
          </ac:spMkLst>
        </pc:spChg>
        <pc:spChg chg="mod">
          <ac:chgData name="Silvana Lobin" userId="a498a0ad-fda0-4616-b8e4-5cfb7a01e30b" providerId="ADAL" clId="{B1738627-9897-45D2-9C73-3E65F8FA853D}" dt="2024-09-03T11:41:07.212" v="93" actId="27636"/>
          <ac:spMkLst>
            <pc:docMk/>
            <pc:sldMk cId="1258896452" sldId="291"/>
            <ac:spMk id="3" creationId="{A36D95F1-441C-BCE7-3258-A8B5E69A77A2}"/>
          </ac:spMkLst>
        </pc:spChg>
        <pc:picChg chg="add mod">
          <ac:chgData name="Silvana Lobin" userId="a498a0ad-fda0-4616-b8e4-5cfb7a01e30b" providerId="ADAL" clId="{B1738627-9897-45D2-9C73-3E65F8FA853D}" dt="2024-09-03T11:40:42.958" v="91" actId="1076"/>
          <ac:picMkLst>
            <pc:docMk/>
            <pc:sldMk cId="1258896452" sldId="291"/>
            <ac:picMk id="5" creationId="{F8A23CC5-F07A-49FD-D85D-CB370483F493}"/>
          </ac:picMkLst>
        </pc:picChg>
      </pc:sldChg>
      <pc:sldChg chg="addSp modSp new mod">
        <pc:chgData name="Silvana Lobin" userId="a498a0ad-fda0-4616-b8e4-5cfb7a01e30b" providerId="ADAL" clId="{B1738627-9897-45D2-9C73-3E65F8FA853D}" dt="2024-09-03T11:54:52.936" v="178"/>
        <pc:sldMkLst>
          <pc:docMk/>
          <pc:sldMk cId="2732839288" sldId="292"/>
        </pc:sldMkLst>
        <pc:spChg chg="mod">
          <ac:chgData name="Silvana Lobin" userId="a498a0ad-fda0-4616-b8e4-5cfb7a01e30b" providerId="ADAL" clId="{B1738627-9897-45D2-9C73-3E65F8FA853D}" dt="2024-09-03T11:53:03.879" v="119" actId="20577"/>
          <ac:spMkLst>
            <pc:docMk/>
            <pc:sldMk cId="2732839288" sldId="292"/>
            <ac:spMk id="2" creationId="{E3B6CB95-F769-F793-712F-B03602495453}"/>
          </ac:spMkLst>
        </pc:spChg>
        <pc:spChg chg="mod">
          <ac:chgData name="Silvana Lobin" userId="a498a0ad-fda0-4616-b8e4-5cfb7a01e30b" providerId="ADAL" clId="{B1738627-9897-45D2-9C73-3E65F8FA853D}" dt="2024-09-03T11:54:44.639" v="177" actId="2710"/>
          <ac:spMkLst>
            <pc:docMk/>
            <pc:sldMk cId="2732839288" sldId="292"/>
            <ac:spMk id="3" creationId="{2A9D590F-F661-E44B-1B94-258D51A3484B}"/>
          </ac:spMkLst>
        </pc:spChg>
        <pc:picChg chg="add mod">
          <ac:chgData name="Silvana Lobin" userId="a498a0ad-fda0-4616-b8e4-5cfb7a01e30b" providerId="ADAL" clId="{B1738627-9897-45D2-9C73-3E65F8FA853D}" dt="2024-09-03T11:54:52.936" v="178"/>
          <ac:picMkLst>
            <pc:docMk/>
            <pc:sldMk cId="2732839288" sldId="292"/>
            <ac:picMk id="4" creationId="{E5CB4ABD-6649-2695-8288-01583B860E32}"/>
          </ac:picMkLst>
        </pc:picChg>
      </pc:sldChg>
      <pc:sldChg chg="addSp modSp new mod">
        <pc:chgData name="Silvana Lobin" userId="a498a0ad-fda0-4616-b8e4-5cfb7a01e30b" providerId="ADAL" clId="{B1738627-9897-45D2-9C73-3E65F8FA853D}" dt="2024-09-03T11:57:25.314" v="208" actId="1076"/>
        <pc:sldMkLst>
          <pc:docMk/>
          <pc:sldMk cId="3891371164" sldId="293"/>
        </pc:sldMkLst>
        <pc:spChg chg="mod">
          <ac:chgData name="Silvana Lobin" userId="a498a0ad-fda0-4616-b8e4-5cfb7a01e30b" providerId="ADAL" clId="{B1738627-9897-45D2-9C73-3E65F8FA853D}" dt="2024-09-03T11:56:28.397" v="192" actId="20577"/>
          <ac:spMkLst>
            <pc:docMk/>
            <pc:sldMk cId="3891371164" sldId="293"/>
            <ac:spMk id="2" creationId="{254D38FA-24D8-6C18-264E-BB301D9B1BDE}"/>
          </ac:spMkLst>
        </pc:spChg>
        <pc:spChg chg="mod">
          <ac:chgData name="Silvana Lobin" userId="a498a0ad-fda0-4616-b8e4-5cfb7a01e30b" providerId="ADAL" clId="{B1738627-9897-45D2-9C73-3E65F8FA853D}" dt="2024-09-03T11:57:04.612" v="203" actId="14100"/>
          <ac:spMkLst>
            <pc:docMk/>
            <pc:sldMk cId="3891371164" sldId="293"/>
            <ac:spMk id="3" creationId="{17C800F4-F683-67D8-FD76-9D67E27B2037}"/>
          </ac:spMkLst>
        </pc:spChg>
        <pc:picChg chg="add mod">
          <ac:chgData name="Silvana Lobin" userId="a498a0ad-fda0-4616-b8e4-5cfb7a01e30b" providerId="ADAL" clId="{B1738627-9897-45D2-9C73-3E65F8FA853D}" dt="2024-09-03T11:57:25.314" v="208" actId="1076"/>
          <ac:picMkLst>
            <pc:docMk/>
            <pc:sldMk cId="3891371164" sldId="293"/>
            <ac:picMk id="5" creationId="{DEBB62D9-6122-650F-09B4-9C25D1773F22}"/>
          </ac:picMkLst>
        </pc:picChg>
      </pc:sldChg>
      <pc:sldChg chg="modSp add mod ord">
        <pc:chgData name="Silvana Lobin" userId="a498a0ad-fda0-4616-b8e4-5cfb7a01e30b" providerId="ADAL" clId="{B1738627-9897-45D2-9C73-3E65F8FA853D}" dt="2024-09-03T11:58:36.113" v="240" actId="20577"/>
        <pc:sldMkLst>
          <pc:docMk/>
          <pc:sldMk cId="3322541812" sldId="294"/>
        </pc:sldMkLst>
        <pc:spChg chg="mod">
          <ac:chgData name="Silvana Lobin" userId="a498a0ad-fda0-4616-b8e4-5cfb7a01e30b" providerId="ADAL" clId="{B1738627-9897-45D2-9C73-3E65F8FA853D}" dt="2024-09-03T11:58:23.164" v="224" actId="20577"/>
          <ac:spMkLst>
            <pc:docMk/>
            <pc:sldMk cId="3322541812" sldId="294"/>
            <ac:spMk id="2" creationId="{E3B6CB95-F769-F793-712F-B03602495453}"/>
          </ac:spMkLst>
        </pc:spChg>
        <pc:spChg chg="mod">
          <ac:chgData name="Silvana Lobin" userId="a498a0ad-fda0-4616-b8e4-5cfb7a01e30b" providerId="ADAL" clId="{B1738627-9897-45D2-9C73-3E65F8FA853D}" dt="2024-09-03T11:58:36.113" v="240" actId="20577"/>
          <ac:spMkLst>
            <pc:docMk/>
            <pc:sldMk cId="3322541812" sldId="294"/>
            <ac:spMk id="3" creationId="{2A9D590F-F661-E44B-1B94-258D51A3484B}"/>
          </ac:spMkLst>
        </pc:spChg>
      </pc:sldChg>
      <pc:sldChg chg="addSp modSp new mod">
        <pc:chgData name="Silvana Lobin" userId="a498a0ad-fda0-4616-b8e4-5cfb7a01e30b" providerId="ADAL" clId="{B1738627-9897-45D2-9C73-3E65F8FA853D}" dt="2024-09-03T12:07:16.525" v="375"/>
        <pc:sldMkLst>
          <pc:docMk/>
          <pc:sldMk cId="2811175845" sldId="295"/>
        </pc:sldMkLst>
        <pc:spChg chg="mod">
          <ac:chgData name="Silvana Lobin" userId="a498a0ad-fda0-4616-b8e4-5cfb7a01e30b" providerId="ADAL" clId="{B1738627-9897-45D2-9C73-3E65F8FA853D}" dt="2024-09-03T12:05:15.447" v="289" actId="20577"/>
          <ac:spMkLst>
            <pc:docMk/>
            <pc:sldMk cId="2811175845" sldId="295"/>
            <ac:spMk id="2" creationId="{3F0CFEC3-F140-B31C-AF1B-9E30152940A2}"/>
          </ac:spMkLst>
        </pc:spChg>
        <pc:spChg chg="mod">
          <ac:chgData name="Silvana Lobin" userId="a498a0ad-fda0-4616-b8e4-5cfb7a01e30b" providerId="ADAL" clId="{B1738627-9897-45D2-9C73-3E65F8FA853D}" dt="2024-09-03T12:07:07.557" v="374" actId="14100"/>
          <ac:spMkLst>
            <pc:docMk/>
            <pc:sldMk cId="2811175845" sldId="295"/>
            <ac:spMk id="3" creationId="{C1536860-2B1A-677D-8A87-414560C38A9A}"/>
          </ac:spMkLst>
        </pc:spChg>
        <pc:picChg chg="add mod">
          <ac:chgData name="Silvana Lobin" userId="a498a0ad-fda0-4616-b8e4-5cfb7a01e30b" providerId="ADAL" clId="{B1738627-9897-45D2-9C73-3E65F8FA853D}" dt="2024-09-03T12:07:16.525" v="375"/>
          <ac:picMkLst>
            <pc:docMk/>
            <pc:sldMk cId="2811175845" sldId="295"/>
            <ac:picMk id="4" creationId="{C8BD0F2C-6121-BF6E-AF7A-717C6BE4937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16.xml"/><Relationship Id="rId5" Type="http://schemas.openxmlformats.org/officeDocument/2006/relationships/image" Target="../media/image34.jpg"/><Relationship Id="rId4" Type="http://schemas.openxmlformats.org/officeDocument/2006/relationships/image" Target="../media/image33.jpeg"/></Relationships>
</file>

<file path=ppt/slides/_rels/slide5.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8.png"/><Relationship Id="rId1" Type="http://schemas.openxmlformats.org/officeDocument/2006/relationships/slideLayout" Target="../slideLayouts/slideLayout16.xml"/><Relationship Id="rId5" Type="http://schemas.microsoft.com/office/2007/relationships/hdphoto" Target="../media/hdphoto2.wdp"/><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Partizipatives Klassenbudget</a:t>
            </a:r>
            <a:r>
              <a:rPr dirty="0"/>
              <a:t>: </a:t>
            </a:r>
          </a:p>
          <a:p>
            <a:pPr>
              <a:defRPr sz="1300"/>
            </a:pPr>
            <a:r>
              <a:rPr lang="de-DE" dirty="0"/>
              <a:t>Gemeinsam Entscheidungen treffen</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4D38FA-24D8-6C18-264E-BB301D9B1BDE}"/>
              </a:ext>
            </a:extLst>
          </p:cNvPr>
          <p:cNvSpPr>
            <a:spLocks noGrp="1"/>
          </p:cNvSpPr>
          <p:nvPr>
            <p:ph type="title"/>
          </p:nvPr>
        </p:nvSpPr>
        <p:spPr/>
        <p:txBody>
          <a:bodyPr/>
          <a:lstStyle/>
          <a:p>
            <a:r>
              <a:rPr lang="de-AT" dirty="0"/>
              <a:t>Ernährungsrat</a:t>
            </a:r>
          </a:p>
        </p:txBody>
      </p:sp>
      <p:sp>
        <p:nvSpPr>
          <p:cNvPr id="3" name="Textplatzhalter 2">
            <a:extLst>
              <a:ext uri="{FF2B5EF4-FFF2-40B4-BE49-F238E27FC236}">
                <a16:creationId xmlns:a16="http://schemas.microsoft.com/office/drawing/2014/main" id="{17C800F4-F683-67D8-FD76-9D67E27B2037}"/>
              </a:ext>
            </a:extLst>
          </p:cNvPr>
          <p:cNvSpPr>
            <a:spLocks noGrp="1"/>
          </p:cNvSpPr>
          <p:nvPr>
            <p:ph type="body" idx="1"/>
          </p:nvPr>
        </p:nvSpPr>
        <p:spPr>
          <a:xfrm>
            <a:off x="450570" y="1793174"/>
            <a:ext cx="7822574" cy="4379026"/>
          </a:xfrm>
        </p:spPr>
        <p:txBody>
          <a:bodyPr>
            <a:normAutofit/>
          </a:bodyPr>
          <a:lstStyle/>
          <a:p>
            <a:pPr marL="0" indent="0">
              <a:lnSpc>
                <a:spcPct val="100000"/>
              </a:lnSpc>
              <a:buNone/>
            </a:pPr>
            <a:r>
              <a:rPr lang="de-DE" sz="2800" dirty="0"/>
              <a:t>Als Ernährungsrat habt ihr ein gewisses Budget zur Verfügung und müsst Entscheidungen für den Essensplan treffen. Ihr habt die Verantwortung, einen Wochenplan für ein möglichst gesundes, umweltfreundliches Essen zusammenzustellen, das möglichst allen SuS, </a:t>
            </a:r>
            <a:r>
              <a:rPr lang="de-DE" sz="2800" dirty="0" err="1"/>
              <a:t>Lehrer:innen</a:t>
            </a:r>
            <a:r>
              <a:rPr lang="de-DE" sz="2800" dirty="0"/>
              <a:t> und Schulangestellten (= Punkte fürs Miteinander) schmeckt.</a:t>
            </a:r>
            <a:endParaRPr lang="de-AT" sz="2800" dirty="0"/>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DEBB62D9-6122-650F-09B4-9C25D1773F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10362" y="1939042"/>
            <a:ext cx="3231068" cy="4379026"/>
          </a:xfrm>
          <a:prstGeom prst="rect">
            <a:avLst/>
          </a:prstGeom>
        </p:spPr>
      </p:pic>
    </p:spTree>
    <p:extLst>
      <p:ext uri="{BB962C8B-B14F-4D97-AF65-F5344CB8AC3E}">
        <p14:creationId xmlns:p14="http://schemas.microsoft.com/office/powerpoint/2010/main" val="389137116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6CB95-F769-F793-712F-B03602495453}"/>
              </a:ext>
            </a:extLst>
          </p:cNvPr>
          <p:cNvSpPr>
            <a:spLocks noGrp="1"/>
          </p:cNvSpPr>
          <p:nvPr>
            <p:ph type="title"/>
          </p:nvPr>
        </p:nvSpPr>
        <p:spPr/>
        <p:txBody>
          <a:bodyPr/>
          <a:lstStyle/>
          <a:p>
            <a:r>
              <a:rPr lang="de-AT" dirty="0"/>
              <a:t>Reflexion ernährungsrat</a:t>
            </a:r>
          </a:p>
        </p:txBody>
      </p:sp>
      <p:sp>
        <p:nvSpPr>
          <p:cNvPr id="3" name="Textplatzhalter 2">
            <a:extLst>
              <a:ext uri="{FF2B5EF4-FFF2-40B4-BE49-F238E27FC236}">
                <a16:creationId xmlns:a16="http://schemas.microsoft.com/office/drawing/2014/main" id="{2A9D590F-F661-E44B-1B94-258D51A3484B}"/>
              </a:ext>
            </a:extLst>
          </p:cNvPr>
          <p:cNvSpPr>
            <a:spLocks noGrp="1"/>
          </p:cNvSpPr>
          <p:nvPr>
            <p:ph type="body" idx="1"/>
          </p:nvPr>
        </p:nvSpPr>
        <p:spPr>
          <a:xfrm>
            <a:off x="450569" y="1793174"/>
            <a:ext cx="7291351" cy="4379026"/>
          </a:xfrm>
        </p:spPr>
        <p:txBody>
          <a:bodyPr>
            <a:normAutofit/>
          </a:bodyPr>
          <a:lstStyle/>
          <a:p>
            <a:pPr>
              <a:lnSpc>
                <a:spcPct val="100000"/>
              </a:lnSpc>
            </a:pPr>
            <a:r>
              <a:rPr lang="de-AT" sz="2400" dirty="0">
                <a:solidFill>
                  <a:srgbClr val="000000"/>
                </a:solidFill>
                <a:effectLst/>
                <a:latin typeface="Arial" panose="020B0604020202020204" pitchFamily="34" charset="0"/>
                <a:ea typeface="Arial" panose="020B0604020202020204" pitchFamily="34" charset="0"/>
              </a:rPr>
              <a:t>Wie schauen eure Empfehlungen aus? </a:t>
            </a:r>
          </a:p>
          <a:p>
            <a:pPr>
              <a:lnSpc>
                <a:spcPct val="100000"/>
              </a:lnSpc>
            </a:pPr>
            <a:r>
              <a:rPr lang="de-AT" sz="2400" dirty="0">
                <a:solidFill>
                  <a:srgbClr val="000000"/>
                </a:solidFill>
                <a:latin typeface="Arial" panose="020B0604020202020204" pitchFamily="34" charset="0"/>
                <a:ea typeface="Arial" panose="020B0604020202020204" pitchFamily="34" charset="0"/>
              </a:rPr>
              <a:t>Worauf habt ihr besonders Wert gelegt?</a:t>
            </a:r>
            <a:endParaRPr lang="de-AT" sz="2400" dirty="0">
              <a:solidFill>
                <a:srgbClr val="000000"/>
              </a:solidFill>
              <a:effectLst/>
              <a:latin typeface="Arial" panose="020B0604020202020204" pitchFamily="34" charset="0"/>
              <a:ea typeface="Arial" panose="020B0604020202020204" pitchFamily="34" charset="0"/>
            </a:endParaRPr>
          </a:p>
          <a:p>
            <a:pPr>
              <a:lnSpc>
                <a:spcPct val="100000"/>
              </a:lnSpc>
            </a:pPr>
            <a:r>
              <a:rPr lang="de-AT" sz="2400" dirty="0">
                <a:solidFill>
                  <a:srgbClr val="000000"/>
                </a:solidFill>
                <a:effectLst/>
                <a:latin typeface="Arial" panose="020B0604020202020204" pitchFamily="34" charset="0"/>
                <a:ea typeface="Arial" panose="020B0604020202020204" pitchFamily="34" charset="0"/>
              </a:rPr>
              <a:t>Was habt ihr gelernt? </a:t>
            </a:r>
          </a:p>
          <a:p>
            <a:pPr>
              <a:lnSpc>
                <a:spcPct val="100000"/>
              </a:lnSpc>
            </a:pPr>
            <a:r>
              <a:rPr lang="de-AT" sz="2400" dirty="0">
                <a:solidFill>
                  <a:srgbClr val="000000"/>
                </a:solidFill>
                <a:effectLst/>
                <a:latin typeface="Arial" panose="020B0604020202020204" pitchFamily="34" charset="0"/>
                <a:ea typeface="Arial" panose="020B0604020202020204" pitchFamily="34" charset="0"/>
              </a:rPr>
              <a:t>Was würdet ihr in der nächsten Spielrunde anders machen?</a:t>
            </a:r>
            <a:endParaRPr lang="de-AT" sz="2800" dirty="0"/>
          </a:p>
        </p:txBody>
      </p:sp>
      <p:pic>
        <p:nvPicPr>
          <p:cNvPr id="4" name="Grafik 3" descr="Ein Bild, das Säugetier, Clipart, Hase Kaninchen, Tierfigur enthält.&#10;&#10;Automatisch generierte Beschreibung">
            <a:extLst>
              <a:ext uri="{FF2B5EF4-FFF2-40B4-BE49-F238E27FC236}">
                <a16:creationId xmlns:a16="http://schemas.microsoft.com/office/drawing/2014/main" id="{E5CB4ABD-6649-2695-8288-01583B860E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1401" y="2268187"/>
            <a:ext cx="3430029" cy="3429000"/>
          </a:xfrm>
          <a:prstGeom prst="rect">
            <a:avLst/>
          </a:prstGeom>
        </p:spPr>
      </p:pic>
    </p:spTree>
    <p:extLst>
      <p:ext uri="{BB962C8B-B14F-4D97-AF65-F5344CB8AC3E}">
        <p14:creationId xmlns:p14="http://schemas.microsoft.com/office/powerpoint/2010/main" val="332254181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AT" dirty="0"/>
              <a:t>Phase 4: Partizipatives Klassenbudget</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49743917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F1A31-AF9D-C5AF-E2D4-AD4B4F64E691}"/>
              </a:ext>
            </a:extLst>
          </p:cNvPr>
          <p:cNvSpPr>
            <a:spLocks noGrp="1"/>
          </p:cNvSpPr>
          <p:nvPr>
            <p:ph type="title"/>
          </p:nvPr>
        </p:nvSpPr>
        <p:spPr/>
        <p:txBody>
          <a:bodyPr/>
          <a:lstStyle/>
          <a:p>
            <a:r>
              <a:rPr lang="de" sz="3000" dirty="0">
                <a:solidFill>
                  <a:srgbClr val="303059"/>
                </a:solidFill>
              </a:rPr>
              <a:t>100</a:t>
            </a:r>
            <a:r>
              <a:rPr lang="de" dirty="0"/>
              <a:t> </a:t>
            </a:r>
            <a:r>
              <a:rPr lang="de" sz="3000" dirty="0">
                <a:solidFill>
                  <a:srgbClr val="303059"/>
                </a:solidFill>
              </a:rPr>
              <a:t>€ für die gemeinsame Verwendung</a:t>
            </a:r>
            <a:endParaRPr lang="de-AT" dirty="0"/>
          </a:p>
        </p:txBody>
      </p:sp>
      <p:sp>
        <p:nvSpPr>
          <p:cNvPr id="3" name="Textplatzhalter 2">
            <a:extLst>
              <a:ext uri="{FF2B5EF4-FFF2-40B4-BE49-F238E27FC236}">
                <a16:creationId xmlns:a16="http://schemas.microsoft.com/office/drawing/2014/main" id="{14D7493F-057E-AF05-57EF-1FD29A97A543}"/>
              </a:ext>
            </a:extLst>
          </p:cNvPr>
          <p:cNvSpPr>
            <a:spLocks noGrp="1"/>
          </p:cNvSpPr>
          <p:nvPr>
            <p:ph type="body" idx="1"/>
          </p:nvPr>
        </p:nvSpPr>
        <p:spPr>
          <a:xfrm>
            <a:off x="450570" y="1793174"/>
            <a:ext cx="7430688" cy="4379026"/>
          </a:xfrm>
        </p:spPr>
        <p:txBody>
          <a:bodyPr lIns="0" tIns="0" rIns="0" bIns="0" anchor="t">
            <a:normAutofit/>
          </a:bodyPr>
          <a:lstStyle/>
          <a:p>
            <a:pPr marL="457200" marR="0" lvl="0" indent="-337185" algn="l" rtl="0">
              <a:lnSpc>
                <a:spcPct val="115000"/>
              </a:lnSpc>
              <a:spcBef>
                <a:spcPts val="0"/>
              </a:spcBef>
              <a:spcAft>
                <a:spcPts val="0"/>
              </a:spcAft>
              <a:buSzPts val="1710"/>
              <a:buChar char="●"/>
            </a:pPr>
            <a:r>
              <a:rPr lang="de-DE" sz="2400" dirty="0"/>
              <a:t>Das Geld darf nur für etwas eingesetzt werden, wovon die ganze Klasse etwas hat.</a:t>
            </a:r>
          </a:p>
          <a:p>
            <a:pPr marL="457200" marR="0" lvl="0" indent="-337185" algn="l" rtl="0">
              <a:lnSpc>
                <a:spcPct val="115000"/>
              </a:lnSpc>
              <a:spcBef>
                <a:spcPts val="0"/>
              </a:spcBef>
              <a:spcAft>
                <a:spcPts val="0"/>
              </a:spcAft>
              <a:buSzPts val="1710"/>
              <a:buChar char="●"/>
            </a:pPr>
            <a:r>
              <a:rPr lang="de-DE" sz="2400" dirty="0"/>
              <a:t>Das, was ihr mit dem Geld macht, muss gut für die Umwelt und die Gesundheit sein.</a:t>
            </a:r>
          </a:p>
          <a:p>
            <a:pPr marL="457200" marR="0" lvl="0" indent="-337185" algn="l" rtl="0">
              <a:lnSpc>
                <a:spcPct val="115000"/>
              </a:lnSpc>
              <a:spcBef>
                <a:spcPts val="0"/>
              </a:spcBef>
              <a:spcAft>
                <a:spcPts val="0"/>
              </a:spcAft>
              <a:buSzPts val="1710"/>
              <a:buChar char="●"/>
            </a:pPr>
            <a:r>
              <a:rPr lang="de-DE" sz="2400" dirty="0"/>
              <a:t>Die Entscheidung muss heute am Ende der 2. Stunde von euch getroffen werden, sonst muss der Geldbetrag zurückgegeben werden.</a:t>
            </a:r>
          </a:p>
          <a:p>
            <a:pPr marL="457200" marR="0" lvl="0" indent="-337185" algn="l" rtl="0">
              <a:lnSpc>
                <a:spcPct val="115000"/>
              </a:lnSpc>
              <a:spcBef>
                <a:spcPts val="0"/>
              </a:spcBef>
              <a:spcAft>
                <a:spcPts val="0"/>
              </a:spcAft>
              <a:buSzPts val="1710"/>
              <a:buChar char="●"/>
            </a:pPr>
            <a:r>
              <a:rPr lang="de-DE" sz="2400" dirty="0"/>
              <a:t>Ihr müsst alle zusammen im </a:t>
            </a:r>
            <a:r>
              <a:rPr lang="de-DE" sz="2400" dirty="0" err="1"/>
              <a:t>Konsent</a:t>
            </a:r>
            <a:r>
              <a:rPr lang="de-DE" sz="2400" dirty="0"/>
              <a:t> entscheiden. Es darf also niemand einen Einwand gegen die Entscheidung haben.</a:t>
            </a:r>
            <a:endParaRPr lang="de-DE" sz="1400" dirty="0">
              <a:solidFill>
                <a:schemeClr val="dk1"/>
              </a:solidFill>
              <a:latin typeface="Trebuchet MS"/>
              <a:ea typeface="Trebuchet MS"/>
              <a:cs typeface="Trebuchet MS"/>
              <a:sym typeface="Trebuchet MS"/>
            </a:endParaRPr>
          </a:p>
          <a:p>
            <a:endParaRPr lang="de-AT" dirty="0"/>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12BC9930-1A79-CCBA-9005-2FB5C18097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5237" y="2012372"/>
            <a:ext cx="2907596" cy="3940629"/>
          </a:xfrm>
          <a:prstGeom prst="rect">
            <a:avLst/>
          </a:prstGeom>
        </p:spPr>
      </p:pic>
    </p:spTree>
    <p:extLst>
      <p:ext uri="{BB962C8B-B14F-4D97-AF65-F5344CB8AC3E}">
        <p14:creationId xmlns:p14="http://schemas.microsoft.com/office/powerpoint/2010/main" val="329788980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0CFEC3-F140-B31C-AF1B-9E30152940A2}"/>
              </a:ext>
            </a:extLst>
          </p:cNvPr>
          <p:cNvSpPr>
            <a:spLocks noGrp="1"/>
          </p:cNvSpPr>
          <p:nvPr>
            <p:ph type="title"/>
          </p:nvPr>
        </p:nvSpPr>
        <p:spPr/>
        <p:txBody>
          <a:bodyPr/>
          <a:lstStyle/>
          <a:p>
            <a:r>
              <a:rPr lang="de-AT" dirty="0"/>
              <a:t>Reflexion partizipatives </a:t>
            </a:r>
            <a:r>
              <a:rPr lang="de-AT" dirty="0" err="1"/>
              <a:t>klassenbudget</a:t>
            </a:r>
            <a:endParaRPr lang="de-AT" dirty="0"/>
          </a:p>
        </p:txBody>
      </p:sp>
      <p:sp>
        <p:nvSpPr>
          <p:cNvPr id="3" name="Textplatzhalter 2">
            <a:extLst>
              <a:ext uri="{FF2B5EF4-FFF2-40B4-BE49-F238E27FC236}">
                <a16:creationId xmlns:a16="http://schemas.microsoft.com/office/drawing/2014/main" id="{C1536860-2B1A-677D-8A87-414560C38A9A}"/>
              </a:ext>
            </a:extLst>
          </p:cNvPr>
          <p:cNvSpPr>
            <a:spLocks noGrp="1"/>
          </p:cNvSpPr>
          <p:nvPr>
            <p:ph type="body" idx="1"/>
          </p:nvPr>
        </p:nvSpPr>
        <p:spPr>
          <a:xfrm>
            <a:off x="450570" y="1793174"/>
            <a:ext cx="6725294" cy="4379026"/>
          </a:xfrm>
        </p:spPr>
        <p:txBody>
          <a:bodyPr/>
          <a:lstStyle/>
          <a:p>
            <a:r>
              <a:rPr lang="de-DE" sz="2400" dirty="0"/>
              <a:t>Was haben wir gelernt? </a:t>
            </a:r>
          </a:p>
          <a:p>
            <a:r>
              <a:rPr lang="de-DE" sz="2400" dirty="0"/>
              <a:t>Was können wir für weitere Entscheidungen in der Klasse aus den letzten Stunden mitnehmen?</a:t>
            </a:r>
          </a:p>
          <a:p>
            <a:r>
              <a:rPr lang="de-DE" sz="2400" dirty="0"/>
              <a:t>Was können wir allgemein für gemeinsame Entscheidungen mitnehmen?</a:t>
            </a:r>
          </a:p>
          <a:p>
            <a:endParaRPr lang="de-AT" dirty="0"/>
          </a:p>
        </p:txBody>
      </p:sp>
      <p:pic>
        <p:nvPicPr>
          <p:cNvPr id="4" name="Grafik 3" descr="Ein Bild, das Clipart, Hase Kaninchen, Cartoon, Darstellung enthält.&#10;&#10;Automatisch generierte Beschreibung">
            <a:extLst>
              <a:ext uri="{FF2B5EF4-FFF2-40B4-BE49-F238E27FC236}">
                <a16:creationId xmlns:a16="http://schemas.microsoft.com/office/drawing/2014/main" id="{C8BD0F2C-6121-BF6E-AF7A-717C6BE493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5237" y="2012372"/>
            <a:ext cx="2907596" cy="3940629"/>
          </a:xfrm>
          <a:prstGeom prst="rect">
            <a:avLst/>
          </a:prstGeom>
        </p:spPr>
      </p:pic>
    </p:spTree>
    <p:extLst>
      <p:ext uri="{BB962C8B-B14F-4D97-AF65-F5344CB8AC3E}">
        <p14:creationId xmlns:p14="http://schemas.microsoft.com/office/powerpoint/2010/main" val="281117584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F4, Carsharing, </a:t>
            </a:r>
            <a:r>
              <a:rPr lang="de-AT" dirty="0" err="1"/>
              <a:t>Efraimstochter</a:t>
            </a:r>
            <a:r>
              <a:rPr lang="de-AT" dirty="0"/>
              <a:t> / </a:t>
            </a:r>
            <a:r>
              <a:rPr lang="de-AT" dirty="0" err="1"/>
              <a:t>pixabay</a:t>
            </a:r>
            <a:endParaRPr lang="de-AT" dirty="0"/>
          </a:p>
          <a:p>
            <a:pPr marL="0" indent="0">
              <a:buSzTx/>
              <a:buNone/>
            </a:pPr>
            <a:r>
              <a:rPr lang="de-AT" dirty="0"/>
              <a:t>F4, Solidarische Landwirtschaft, Elaine </a:t>
            </a:r>
            <a:r>
              <a:rPr lang="de-AT" dirty="0" err="1"/>
              <a:t>Casap</a:t>
            </a:r>
            <a:r>
              <a:rPr lang="de-AT" dirty="0"/>
              <a:t> / </a:t>
            </a:r>
            <a:r>
              <a:rPr lang="de-AT" dirty="0" err="1"/>
              <a:t>Unsplash</a:t>
            </a:r>
            <a:endParaRPr lang="de-AT" dirty="0"/>
          </a:p>
          <a:p>
            <a:pPr marL="0" indent="0">
              <a:buSzTx/>
              <a:buNone/>
            </a:pPr>
            <a:r>
              <a:rPr lang="de-AT" dirty="0"/>
              <a:t>F4, Offenes Bücherregal, Erik </a:t>
            </a:r>
            <a:r>
              <a:rPr lang="de-AT" dirty="0" err="1"/>
              <a:t>Mclean</a:t>
            </a:r>
            <a:r>
              <a:rPr lang="de-AT" dirty="0"/>
              <a:t> / </a:t>
            </a:r>
            <a:r>
              <a:rPr lang="de-AT" dirty="0" err="1"/>
              <a:t>Unsplash</a:t>
            </a:r>
            <a:endParaRPr lang="de-AT" dirty="0"/>
          </a:p>
          <a:p>
            <a:pPr marL="0" indent="0">
              <a:buSzTx/>
              <a:buNone/>
            </a:pPr>
            <a:r>
              <a:rPr lang="de-AT" dirty="0"/>
              <a:t>F4, Kost-Nix-Laden, Shanna Camilleri / </a:t>
            </a:r>
            <a:r>
              <a:rPr lang="de-AT" dirty="0" err="1"/>
              <a:t>Unsplash</a:t>
            </a: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(2024) Partizipatives Klassenbudget: Gemeinsam Entscheidungen treffen.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10102317"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AT" dirty="0"/>
              <a:t>Phase 1: Dialog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 sz="3000" dirty="0">
                <a:solidFill>
                  <a:srgbClr val="303059"/>
                </a:solidFill>
                <a:latin typeface="Lexend" pitchFamily="2" charset="0"/>
              </a:rPr>
              <a:t>Beschaffungs- und Konsummodelle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7321831" cy="4379026"/>
          </a:xfrm>
        </p:spPr>
        <p:txBody>
          <a:bodyPr lIns="0" tIns="0" rIns="0" bIns="0" anchor="t">
            <a:normAutofit/>
          </a:bodyPr>
          <a:lstStyle/>
          <a:p>
            <a:pPr>
              <a:lnSpc>
                <a:spcPct val="100000"/>
              </a:lnSpc>
              <a:spcBef>
                <a:spcPts val="0"/>
              </a:spcBef>
              <a:spcAft>
                <a:spcPts val="600"/>
              </a:spcAft>
              <a:buClr>
                <a:srgbClr val="595959"/>
              </a:buClr>
              <a:buSzPts val="2800"/>
              <a:defRPr/>
            </a:pPr>
            <a:r>
              <a:rPr kumimoji="0" lang="de-DE" sz="2800" b="0" i="0" u="none" strike="noStrike" kern="0" cap="none" spc="0" normalizeH="0" baseline="0" noProof="0" dirty="0">
                <a:ln>
                  <a:noFill/>
                </a:ln>
                <a:solidFill>
                  <a:srgbClr val="595959"/>
                </a:solidFill>
                <a:effectLst/>
                <a:uLnTx/>
                <a:uFillTx/>
                <a:latin typeface="Lexend"/>
                <a:cs typeface="Arial"/>
                <a:sym typeface="Arial"/>
              </a:rPr>
              <a:t>Wie könnt ihr zu Produkten kommen? </a:t>
            </a:r>
            <a:endParaRPr kumimoji="0" lang="de-DE" sz="2800" b="0" i="0" u="none" strike="noStrike" kern="0" cap="none" spc="0" normalizeH="0" baseline="0" noProof="0" dirty="0">
              <a:ln>
                <a:noFill/>
              </a:ln>
              <a:solidFill>
                <a:srgbClr val="595959"/>
              </a:solidFill>
              <a:effectLst/>
              <a:uLnTx/>
              <a:uFillTx/>
              <a:latin typeface="Lexend" pitchFamily="2" charset="0"/>
              <a:cs typeface="Arial"/>
              <a:sym typeface="Arial"/>
            </a:endParaRPr>
          </a:p>
          <a:p>
            <a:pPr>
              <a:lnSpc>
                <a:spcPct val="100000"/>
              </a:lnSpc>
              <a:spcBef>
                <a:spcPts val="0"/>
              </a:spcBef>
              <a:spcAft>
                <a:spcPts val="600"/>
              </a:spcAft>
              <a:buClr>
                <a:srgbClr val="595959"/>
              </a:buClr>
              <a:buSzPts val="2800"/>
              <a:defRPr/>
            </a:pPr>
            <a:r>
              <a:rPr kumimoji="0" lang="de-DE" sz="2800" b="0" i="0" u="none" strike="noStrike" kern="0" cap="none" spc="0" normalizeH="0" baseline="0" noProof="0" dirty="0">
                <a:ln>
                  <a:noFill/>
                </a:ln>
                <a:solidFill>
                  <a:srgbClr val="595959"/>
                </a:solidFill>
                <a:effectLst/>
                <a:uLnTx/>
                <a:uFillTx/>
                <a:latin typeface="Lexend"/>
                <a:cs typeface="Arial"/>
                <a:sym typeface="Arial"/>
              </a:rPr>
              <a:t>Welche Möglichkeiten</a:t>
            </a:r>
            <a:r>
              <a:rPr lang="de-DE" sz="2800" dirty="0">
                <a:solidFill>
                  <a:srgbClr val="595959"/>
                </a:solidFill>
                <a:cs typeface="Arial"/>
                <a:sym typeface="Arial"/>
              </a:rPr>
              <a:t>,</a:t>
            </a:r>
            <a:r>
              <a:rPr kumimoji="0" lang="de-DE" sz="2800" b="0" i="0" u="none" strike="noStrike" kern="0" cap="none" spc="0" normalizeH="0" baseline="0" noProof="0" dirty="0">
                <a:ln>
                  <a:noFill/>
                </a:ln>
                <a:solidFill>
                  <a:srgbClr val="595959"/>
                </a:solidFill>
                <a:effectLst/>
                <a:uLnTx/>
                <a:uFillTx/>
                <a:latin typeface="Lexend"/>
                <a:cs typeface="Arial"/>
                <a:sym typeface="Arial"/>
              </a:rPr>
              <a:t> außer etwas zu kaufen, fallen euch ein?</a:t>
            </a:r>
            <a:endParaRPr lang="de-DE" sz="2800" dirty="0">
              <a:solidFill>
                <a:srgbClr val="595959"/>
              </a:solidFill>
              <a:latin typeface="Lexend" pitchFamily="2" charset="0"/>
              <a:cs typeface="Arial"/>
              <a:sym typeface="Arial"/>
            </a:endParaRPr>
          </a:p>
          <a:p>
            <a:pPr>
              <a:lnSpc>
                <a:spcPct val="100000"/>
              </a:lnSpc>
              <a:spcBef>
                <a:spcPts val="0"/>
              </a:spcBef>
              <a:spcAft>
                <a:spcPts val="600"/>
              </a:spcAft>
              <a:buClr>
                <a:srgbClr val="595959"/>
              </a:buClr>
              <a:buSzPts val="2800"/>
              <a:defRPr/>
            </a:pPr>
            <a:r>
              <a:rPr kumimoji="0" lang="de-DE" sz="2800" b="0" i="0" u="none" strike="noStrike" kern="0" cap="none" spc="0" normalizeH="0" baseline="0" noProof="0" dirty="0">
                <a:ln>
                  <a:noFill/>
                </a:ln>
                <a:solidFill>
                  <a:srgbClr val="595959"/>
                </a:solidFill>
                <a:effectLst/>
                <a:uLnTx/>
                <a:uFillTx/>
                <a:latin typeface="Lexend" pitchFamily="2" charset="0"/>
                <a:cs typeface="Arial"/>
                <a:sym typeface="Arial"/>
              </a:rPr>
              <a:t>Welche anderen Möglichkeiten fallen euch ein, wie man Dinge besitzen kann?</a:t>
            </a:r>
          </a:p>
          <a:p>
            <a:endParaRPr lang="de-AT" dirty="0"/>
          </a:p>
          <a:p>
            <a:endParaRPr lang="de-AT" dirty="0"/>
          </a:p>
          <a:p>
            <a:pPr marL="0" indent="0">
              <a:buNone/>
            </a:pPr>
            <a:endParaRPr lang="de-AT" dirty="0"/>
          </a:p>
        </p:txBody>
      </p:sp>
      <p:pic>
        <p:nvPicPr>
          <p:cNvPr id="3" name="Grafik 2" descr="Ein Bild, das Säugetier, Clipart, Hase Kaninchen, Tierfigur enthält.&#10;&#10;Automatisch generierte Beschreibung">
            <a:extLst>
              <a:ext uri="{FF2B5EF4-FFF2-40B4-BE49-F238E27FC236}">
                <a16:creationId xmlns:a16="http://schemas.microsoft.com/office/drawing/2014/main" id="{12F7AAC2-0CE2-F1FC-8520-A0C5D38027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8546" y="2179287"/>
            <a:ext cx="3607882" cy="3606800"/>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623A5F-18D6-6122-4B9D-93FD209C2074}"/>
              </a:ext>
            </a:extLst>
          </p:cNvPr>
          <p:cNvSpPr>
            <a:spLocks noGrp="1"/>
          </p:cNvSpPr>
          <p:nvPr>
            <p:ph type="title"/>
          </p:nvPr>
        </p:nvSpPr>
        <p:spPr/>
        <p:txBody>
          <a:bodyPr/>
          <a:lstStyle/>
          <a:p>
            <a:r>
              <a:rPr lang="de-AT" dirty="0"/>
              <a:t>Sharing </a:t>
            </a:r>
            <a:r>
              <a:rPr lang="de-AT" dirty="0" err="1"/>
              <a:t>is</a:t>
            </a:r>
            <a:r>
              <a:rPr lang="de-AT" dirty="0"/>
              <a:t> </a:t>
            </a:r>
            <a:r>
              <a:rPr lang="de-AT" dirty="0" err="1"/>
              <a:t>Caring</a:t>
            </a:r>
            <a:endParaRPr lang="de-AT" dirty="0"/>
          </a:p>
        </p:txBody>
      </p:sp>
      <p:sp>
        <p:nvSpPr>
          <p:cNvPr id="3" name="Textplatzhalter 2">
            <a:extLst>
              <a:ext uri="{FF2B5EF4-FFF2-40B4-BE49-F238E27FC236}">
                <a16:creationId xmlns:a16="http://schemas.microsoft.com/office/drawing/2014/main" id="{6AC474BF-95E4-9AFA-CF02-FA22DD365111}"/>
              </a:ext>
            </a:extLst>
          </p:cNvPr>
          <p:cNvSpPr>
            <a:spLocks noGrp="1"/>
          </p:cNvSpPr>
          <p:nvPr>
            <p:ph type="body" idx="1"/>
          </p:nvPr>
        </p:nvSpPr>
        <p:spPr>
          <a:xfrm>
            <a:off x="6734977" y="4886974"/>
            <a:ext cx="1885775" cy="1386840"/>
          </a:xfrm>
        </p:spPr>
        <p:txBody>
          <a:bodyPr anchor="ctr"/>
          <a:lstStyle/>
          <a:p>
            <a:pPr marL="0" indent="0" algn="ctr">
              <a:buNone/>
            </a:pPr>
            <a:r>
              <a:rPr lang="de-AT" dirty="0">
                <a:latin typeface="Kristen ITC" panose="03050502040202030202" pitchFamily="66" charset="0"/>
              </a:rPr>
              <a:t>Kleider</a:t>
            </a:r>
          </a:p>
          <a:p>
            <a:pPr marL="0" indent="0" algn="ctr">
              <a:buNone/>
            </a:pPr>
            <a:r>
              <a:rPr lang="de-AT" dirty="0">
                <a:latin typeface="Aharoni" panose="02010803020104030203" pitchFamily="2" charset="-79"/>
                <a:cs typeface="Aharoni" panose="02010803020104030203" pitchFamily="2" charset="-79"/>
              </a:rPr>
              <a:t>Tausch</a:t>
            </a:r>
          </a:p>
          <a:p>
            <a:pPr marL="0" indent="0" algn="ctr">
              <a:buNone/>
            </a:pPr>
            <a:r>
              <a:rPr lang="de-AT" dirty="0">
                <a:latin typeface="Kristen ITC" panose="03050502040202030202" pitchFamily="66" charset="0"/>
              </a:rPr>
              <a:t>Party</a:t>
            </a:r>
          </a:p>
        </p:txBody>
      </p:sp>
      <p:pic>
        <p:nvPicPr>
          <p:cNvPr id="6" name="Google Shape;65;p14">
            <a:extLst>
              <a:ext uri="{FF2B5EF4-FFF2-40B4-BE49-F238E27FC236}">
                <a16:creationId xmlns:a16="http://schemas.microsoft.com/office/drawing/2014/main" id="{55894A08-720F-6E64-857F-CF6A5614C20F}"/>
              </a:ext>
            </a:extLst>
          </p:cNvPr>
          <p:cNvPicPr preferRelativeResize="0"/>
          <p:nvPr/>
        </p:nvPicPr>
        <p:blipFill rotWithShape="1">
          <a:blip r:embed="rId2">
            <a:alphaModFix/>
          </a:blip>
          <a:srcRect l="19909" r="22846" b="16770"/>
          <a:stretch/>
        </p:blipFill>
        <p:spPr>
          <a:xfrm>
            <a:off x="8474352" y="1564367"/>
            <a:ext cx="1300527" cy="1885776"/>
          </a:xfrm>
          <a:prstGeom prst="rect">
            <a:avLst/>
          </a:prstGeom>
          <a:noFill/>
          <a:ln>
            <a:noFill/>
          </a:ln>
          <a:effectLst>
            <a:outerShdw blurRad="57150" dist="19050" dir="5400000" algn="bl" rotWithShape="0">
              <a:srgbClr val="000000">
                <a:alpha val="50000"/>
              </a:srgbClr>
            </a:outerShdw>
          </a:effectLst>
        </p:spPr>
      </p:pic>
      <p:sp>
        <p:nvSpPr>
          <p:cNvPr id="8" name="Google Shape;67;p14">
            <a:extLst>
              <a:ext uri="{FF2B5EF4-FFF2-40B4-BE49-F238E27FC236}">
                <a16:creationId xmlns:a16="http://schemas.microsoft.com/office/drawing/2014/main" id="{4B69146B-FAB8-A9EC-33CE-765EA9DD59C9}"/>
              </a:ext>
            </a:extLst>
          </p:cNvPr>
          <p:cNvSpPr txBox="1"/>
          <p:nvPr/>
        </p:nvSpPr>
        <p:spPr>
          <a:xfrm>
            <a:off x="1129943" y="3450145"/>
            <a:ext cx="31167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dirty="0"/>
              <a:t>Carsharing-Angebote</a:t>
            </a:r>
            <a:endParaRPr dirty="0"/>
          </a:p>
        </p:txBody>
      </p:sp>
      <p:sp>
        <p:nvSpPr>
          <p:cNvPr id="9" name="Google Shape;68;p14">
            <a:extLst>
              <a:ext uri="{FF2B5EF4-FFF2-40B4-BE49-F238E27FC236}">
                <a16:creationId xmlns:a16="http://schemas.microsoft.com/office/drawing/2014/main" id="{703D68E0-47AC-4563-4F85-AF55204B3D5E}"/>
              </a:ext>
            </a:extLst>
          </p:cNvPr>
          <p:cNvSpPr txBox="1"/>
          <p:nvPr/>
        </p:nvSpPr>
        <p:spPr>
          <a:xfrm>
            <a:off x="8474227" y="3450142"/>
            <a:ext cx="1444836"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dirty="0"/>
              <a:t>offenes Bücherregal</a:t>
            </a:r>
            <a:endParaRPr dirty="0"/>
          </a:p>
        </p:txBody>
      </p:sp>
      <p:sp>
        <p:nvSpPr>
          <p:cNvPr id="10" name="Google Shape;69;p14">
            <a:extLst>
              <a:ext uri="{FF2B5EF4-FFF2-40B4-BE49-F238E27FC236}">
                <a16:creationId xmlns:a16="http://schemas.microsoft.com/office/drawing/2014/main" id="{A003EBF3-C703-8B77-667E-6924932DBE5E}"/>
              </a:ext>
            </a:extLst>
          </p:cNvPr>
          <p:cNvSpPr txBox="1"/>
          <p:nvPr/>
        </p:nvSpPr>
        <p:spPr>
          <a:xfrm>
            <a:off x="5033578" y="3450142"/>
            <a:ext cx="2514300" cy="73863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a:t>Solidarische Landwirtschaft</a:t>
            </a:r>
            <a:endParaRPr/>
          </a:p>
        </p:txBody>
      </p:sp>
      <p:pic>
        <p:nvPicPr>
          <p:cNvPr id="13" name="Grafik 12" descr="Ein Bild, das Fahrzeug, Landfahrzeug, Rad, Transport enthält.&#10;&#10;Automatisch generierte Beschreibung">
            <a:extLst>
              <a:ext uri="{FF2B5EF4-FFF2-40B4-BE49-F238E27FC236}">
                <a16:creationId xmlns:a16="http://schemas.microsoft.com/office/drawing/2014/main" id="{58CC8E57-F006-4105-ED39-97F27871F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801" y="1522074"/>
            <a:ext cx="2514375" cy="1885781"/>
          </a:xfrm>
          <a:prstGeom prst="rect">
            <a:avLst/>
          </a:prstGeom>
        </p:spPr>
      </p:pic>
      <p:pic>
        <p:nvPicPr>
          <p:cNvPr id="15" name="Grafik 14" descr="Ein Bild, das Naturkost, Person, Gemüse, Produkt enthält.&#10;&#10;Automatisch generierte Beschreibung">
            <a:extLst>
              <a:ext uri="{FF2B5EF4-FFF2-40B4-BE49-F238E27FC236}">
                <a16:creationId xmlns:a16="http://schemas.microsoft.com/office/drawing/2014/main" id="{251AC7C0-F9D7-EB9F-3691-1665F02C23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248" y="1358013"/>
            <a:ext cx="3154676" cy="2103117"/>
          </a:xfrm>
          <a:prstGeom prst="rect">
            <a:avLst/>
          </a:prstGeom>
        </p:spPr>
      </p:pic>
      <p:pic>
        <p:nvPicPr>
          <p:cNvPr id="17" name="Grafik 16" descr="Ein Bild, das Kleiderbügel, Kämmerchen, Boutique, Trockenreinigung enthält.&#10;&#10;Automatisch generierte Beschreibung">
            <a:extLst>
              <a:ext uri="{FF2B5EF4-FFF2-40B4-BE49-F238E27FC236}">
                <a16:creationId xmlns:a16="http://schemas.microsoft.com/office/drawing/2014/main" id="{2E304646-B012-C887-2EC4-76A20D7AB7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2533" y="4440209"/>
            <a:ext cx="2329286" cy="1746964"/>
          </a:xfrm>
          <a:prstGeom prst="rect">
            <a:avLst/>
          </a:prstGeom>
        </p:spPr>
      </p:pic>
      <p:sp>
        <p:nvSpPr>
          <p:cNvPr id="18" name="Google Shape;67;p14">
            <a:extLst>
              <a:ext uri="{FF2B5EF4-FFF2-40B4-BE49-F238E27FC236}">
                <a16:creationId xmlns:a16="http://schemas.microsoft.com/office/drawing/2014/main" id="{9FBA9D2D-F884-A334-9304-77303DC2503F}"/>
              </a:ext>
            </a:extLst>
          </p:cNvPr>
          <p:cNvSpPr txBox="1"/>
          <p:nvPr/>
        </p:nvSpPr>
        <p:spPr>
          <a:xfrm>
            <a:off x="2548826" y="6214490"/>
            <a:ext cx="3116700" cy="4616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dirty="0"/>
              <a:t>Kost-Nix Laden</a:t>
            </a:r>
            <a:endParaRPr dirty="0"/>
          </a:p>
        </p:txBody>
      </p:sp>
      <p:grpSp>
        <p:nvGrpSpPr>
          <p:cNvPr id="26" name="Gruppieren 25">
            <a:extLst>
              <a:ext uri="{FF2B5EF4-FFF2-40B4-BE49-F238E27FC236}">
                <a16:creationId xmlns:a16="http://schemas.microsoft.com/office/drawing/2014/main" id="{1C6EE3D6-3238-FC2D-6C45-3BC78228AF06}"/>
              </a:ext>
            </a:extLst>
          </p:cNvPr>
          <p:cNvGrpSpPr/>
          <p:nvPr/>
        </p:nvGrpSpPr>
        <p:grpSpPr>
          <a:xfrm>
            <a:off x="6456720" y="4285166"/>
            <a:ext cx="2329286" cy="2390959"/>
            <a:chOff x="9291360" y="4285166"/>
            <a:chExt cx="2329286" cy="2390959"/>
          </a:xfrm>
        </p:grpSpPr>
        <p:sp>
          <p:nvSpPr>
            <p:cNvPr id="24" name="Rechteck 23">
              <a:extLst>
                <a:ext uri="{FF2B5EF4-FFF2-40B4-BE49-F238E27FC236}">
                  <a16:creationId xmlns:a16="http://schemas.microsoft.com/office/drawing/2014/main" id="{7FD09112-F06E-63DC-DCCC-A8F13DD6F99C}"/>
                </a:ext>
              </a:extLst>
            </p:cNvPr>
            <p:cNvSpPr/>
            <p:nvPr/>
          </p:nvSpPr>
          <p:spPr>
            <a:xfrm>
              <a:off x="9291360" y="4285166"/>
              <a:ext cx="2329286" cy="2390959"/>
            </a:xfrm>
            <a:prstGeom prst="rect">
              <a:avLst/>
            </a:prstGeom>
            <a:noFill/>
            <a:ln w="12700" cap="flat">
              <a:solidFill>
                <a:schemeClr val="bg2">
                  <a:lumMod val="60000"/>
                  <a:lumOff val="40000"/>
                </a:schemeClr>
              </a:solidFill>
              <a:prstDash val="solid"/>
              <a:miter lim="800000"/>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grpSp>
          <p:nvGrpSpPr>
            <p:cNvPr id="25" name="Gruppieren 24">
              <a:extLst>
                <a:ext uri="{FF2B5EF4-FFF2-40B4-BE49-F238E27FC236}">
                  <a16:creationId xmlns:a16="http://schemas.microsoft.com/office/drawing/2014/main" id="{9D903069-F867-26C7-D7F1-97EB121B228C}"/>
                </a:ext>
              </a:extLst>
            </p:cNvPr>
            <p:cNvGrpSpPr/>
            <p:nvPr/>
          </p:nvGrpSpPr>
          <p:grpSpPr>
            <a:xfrm>
              <a:off x="9372624" y="4440209"/>
              <a:ext cx="2169120" cy="2179859"/>
              <a:chOff x="9372624" y="4440209"/>
              <a:chExt cx="2169120" cy="2179859"/>
            </a:xfrm>
          </p:grpSpPr>
          <p:sp>
            <p:nvSpPr>
              <p:cNvPr id="19" name="Pfeil: gebogen 18">
                <a:extLst>
                  <a:ext uri="{FF2B5EF4-FFF2-40B4-BE49-F238E27FC236}">
                    <a16:creationId xmlns:a16="http://schemas.microsoft.com/office/drawing/2014/main" id="{FC0D698A-34EA-ADD7-7D0F-1FD8C46EA015}"/>
                  </a:ext>
                </a:extLst>
              </p:cNvPr>
              <p:cNvSpPr/>
              <p:nvPr/>
            </p:nvSpPr>
            <p:spPr>
              <a:xfrm>
                <a:off x="9469120" y="4440209"/>
                <a:ext cx="1148080" cy="853424"/>
              </a:xfrm>
              <a:prstGeom prst="bentArrow">
                <a:avLst/>
              </a:prstGeom>
              <a:solidFill>
                <a:srgbClr val="E6B2DD"/>
              </a:solidFill>
              <a:ln w="12700" cap="flat">
                <a:solidFill>
                  <a:schemeClr val="tx1">
                    <a:lumMod val="65000"/>
                    <a:lumOff val="3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21" name="Pfeil: gebogen 20">
                <a:extLst>
                  <a:ext uri="{FF2B5EF4-FFF2-40B4-BE49-F238E27FC236}">
                    <a16:creationId xmlns:a16="http://schemas.microsoft.com/office/drawing/2014/main" id="{6DE0ED2C-F5B5-499D-727B-A3845CD0F277}"/>
                  </a:ext>
                </a:extLst>
              </p:cNvPr>
              <p:cNvSpPr/>
              <p:nvPr/>
            </p:nvSpPr>
            <p:spPr>
              <a:xfrm rot="5400000">
                <a:off x="10540992" y="4669501"/>
                <a:ext cx="1148080" cy="853424"/>
              </a:xfrm>
              <a:prstGeom prst="bentArrow">
                <a:avLst/>
              </a:prstGeom>
              <a:solidFill>
                <a:srgbClr val="E6B2DD"/>
              </a:solidFill>
              <a:ln w="12700" cap="flat">
                <a:solidFill>
                  <a:schemeClr val="tx1">
                    <a:lumMod val="65000"/>
                    <a:lumOff val="3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22" name="Pfeil: gebogen 21">
                <a:extLst>
                  <a:ext uri="{FF2B5EF4-FFF2-40B4-BE49-F238E27FC236}">
                    <a16:creationId xmlns:a16="http://schemas.microsoft.com/office/drawing/2014/main" id="{DB4DCED9-7B5D-3CDE-50B1-2E4B90365808}"/>
                  </a:ext>
                </a:extLst>
              </p:cNvPr>
              <p:cNvSpPr/>
              <p:nvPr/>
            </p:nvSpPr>
            <p:spPr>
              <a:xfrm rot="10800000">
                <a:off x="10307312" y="5766644"/>
                <a:ext cx="1148080" cy="853424"/>
              </a:xfrm>
              <a:prstGeom prst="bentArrow">
                <a:avLst/>
              </a:prstGeom>
              <a:solidFill>
                <a:srgbClr val="E6B2DD"/>
              </a:solidFill>
              <a:ln w="12700" cap="flat">
                <a:solidFill>
                  <a:schemeClr val="tx1">
                    <a:lumMod val="65000"/>
                    <a:lumOff val="3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23" name="Pfeil: gebogen 22">
                <a:extLst>
                  <a:ext uri="{FF2B5EF4-FFF2-40B4-BE49-F238E27FC236}">
                    <a16:creationId xmlns:a16="http://schemas.microsoft.com/office/drawing/2014/main" id="{68C735C9-7F57-8BED-F31F-6E1BE5635156}"/>
                  </a:ext>
                </a:extLst>
              </p:cNvPr>
              <p:cNvSpPr/>
              <p:nvPr/>
            </p:nvSpPr>
            <p:spPr>
              <a:xfrm rot="16200000">
                <a:off x="9225296" y="5546763"/>
                <a:ext cx="1148080" cy="853424"/>
              </a:xfrm>
              <a:prstGeom prst="bentArrow">
                <a:avLst/>
              </a:prstGeom>
              <a:solidFill>
                <a:srgbClr val="E6B2DD"/>
              </a:solidFill>
              <a:ln w="12700" cap="flat">
                <a:solidFill>
                  <a:schemeClr val="tx1">
                    <a:lumMod val="65000"/>
                    <a:lumOff val="3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grpSp>
      </p:grpSp>
    </p:spTree>
    <p:extLst>
      <p:ext uri="{BB962C8B-B14F-4D97-AF65-F5344CB8AC3E}">
        <p14:creationId xmlns:p14="http://schemas.microsoft.com/office/powerpoint/2010/main" val="166478411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7B1AF7-6F38-7B70-50BA-01C69655C9AA}"/>
              </a:ext>
            </a:extLst>
          </p:cNvPr>
          <p:cNvSpPr>
            <a:spLocks noGrp="1"/>
          </p:cNvSpPr>
          <p:nvPr>
            <p:ph type="title"/>
          </p:nvPr>
        </p:nvSpPr>
        <p:spPr/>
        <p:txBody>
          <a:bodyPr/>
          <a:lstStyle/>
          <a:p>
            <a:r>
              <a:rPr lang="de" sz="3000" dirty="0">
                <a:solidFill>
                  <a:srgbClr val="303059"/>
                </a:solidFill>
              </a:rPr>
              <a:t>Vorschläge für gemeinsame Anschaffung</a:t>
            </a:r>
            <a:endParaRPr lang="de-AT" dirty="0"/>
          </a:p>
        </p:txBody>
      </p:sp>
      <p:sp>
        <p:nvSpPr>
          <p:cNvPr id="3" name="Textplatzhalter 2">
            <a:extLst>
              <a:ext uri="{FF2B5EF4-FFF2-40B4-BE49-F238E27FC236}">
                <a16:creationId xmlns:a16="http://schemas.microsoft.com/office/drawing/2014/main" id="{F22264C3-A3DF-3AFF-FE70-38E0BC142699}"/>
              </a:ext>
            </a:extLst>
          </p:cNvPr>
          <p:cNvSpPr>
            <a:spLocks noGrp="1"/>
          </p:cNvSpPr>
          <p:nvPr>
            <p:ph type="body" idx="1"/>
          </p:nvPr>
        </p:nvSpPr>
        <p:spPr>
          <a:xfrm>
            <a:off x="302523" y="2890454"/>
            <a:ext cx="11280131" cy="1916677"/>
          </a:xfrm>
        </p:spPr>
        <p:txBody>
          <a:bodyPr/>
          <a:lstStyle/>
          <a:p>
            <a:pPr marL="0" indent="0" algn="ctr">
              <a:buNone/>
            </a:pPr>
            <a:r>
              <a:rPr lang="de-DE" sz="3200" b="1" dirty="0"/>
              <a:t>Ihr dürft als Klasse selbst entscheiden, was ihr anschaffen möchtet. Was sind eure Ideen?</a:t>
            </a:r>
          </a:p>
          <a:p>
            <a:pPr marL="0" indent="0">
              <a:buNone/>
            </a:pPr>
            <a:endParaRPr lang="de-AT" dirty="0"/>
          </a:p>
        </p:txBody>
      </p:sp>
      <p:pic>
        <p:nvPicPr>
          <p:cNvPr id="5" name="Grafik 4" descr="Gruppe Silhouette">
            <a:extLst>
              <a:ext uri="{FF2B5EF4-FFF2-40B4-BE49-F238E27FC236}">
                <a16:creationId xmlns:a16="http://schemas.microsoft.com/office/drawing/2014/main" id="{9E7CBF4D-60AE-C417-6F52-D02DB77A65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5018048"/>
            <a:ext cx="1261678" cy="1261678"/>
          </a:xfrm>
          <a:prstGeom prst="rect">
            <a:avLst/>
          </a:prstGeom>
        </p:spPr>
      </p:pic>
      <p:pic>
        <p:nvPicPr>
          <p:cNvPr id="6" name="Grafik 5" descr="Gruppe Silhouette">
            <a:extLst>
              <a:ext uri="{FF2B5EF4-FFF2-40B4-BE49-F238E27FC236}">
                <a16:creationId xmlns:a16="http://schemas.microsoft.com/office/drawing/2014/main" id="{BEED0AEF-6C92-0CDA-CAF2-28345A9F5C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88720" y="5018048"/>
            <a:ext cx="1261678" cy="1261678"/>
          </a:xfrm>
          <a:prstGeom prst="rect">
            <a:avLst/>
          </a:prstGeom>
        </p:spPr>
      </p:pic>
      <p:pic>
        <p:nvPicPr>
          <p:cNvPr id="7" name="Grafik 6" descr="Gruppe Silhouette">
            <a:extLst>
              <a:ext uri="{FF2B5EF4-FFF2-40B4-BE49-F238E27FC236}">
                <a16:creationId xmlns:a16="http://schemas.microsoft.com/office/drawing/2014/main" id="{91F305B2-1FD3-44F1-0170-06857D2644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77440" y="5018048"/>
            <a:ext cx="1261678" cy="1261678"/>
          </a:xfrm>
          <a:prstGeom prst="rect">
            <a:avLst/>
          </a:prstGeom>
        </p:spPr>
      </p:pic>
      <p:pic>
        <p:nvPicPr>
          <p:cNvPr id="8" name="Grafik 7" descr="Gruppe Silhouette">
            <a:extLst>
              <a:ext uri="{FF2B5EF4-FFF2-40B4-BE49-F238E27FC236}">
                <a16:creationId xmlns:a16="http://schemas.microsoft.com/office/drawing/2014/main" id="{613B6C73-52F8-BAB8-40E4-00CFDE87D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91753" y="5018048"/>
            <a:ext cx="1261678" cy="1261678"/>
          </a:xfrm>
          <a:prstGeom prst="rect">
            <a:avLst/>
          </a:prstGeom>
        </p:spPr>
      </p:pic>
      <p:pic>
        <p:nvPicPr>
          <p:cNvPr id="9" name="Grafik 8" descr="Gruppe Silhouette">
            <a:extLst>
              <a:ext uri="{FF2B5EF4-FFF2-40B4-BE49-F238E27FC236}">
                <a16:creationId xmlns:a16="http://schemas.microsoft.com/office/drawing/2014/main" id="{5EADD256-45EE-839A-667A-1A8CE2F34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80473" y="5018048"/>
            <a:ext cx="1261678" cy="1261678"/>
          </a:xfrm>
          <a:prstGeom prst="rect">
            <a:avLst/>
          </a:prstGeom>
        </p:spPr>
      </p:pic>
      <p:pic>
        <p:nvPicPr>
          <p:cNvPr id="10" name="Grafik 9" descr="Gruppe Silhouette">
            <a:extLst>
              <a:ext uri="{FF2B5EF4-FFF2-40B4-BE49-F238E27FC236}">
                <a16:creationId xmlns:a16="http://schemas.microsoft.com/office/drawing/2014/main" id="{4D5CF0F1-AB13-3868-67ED-2DFA24207F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94786" y="5018048"/>
            <a:ext cx="1261678" cy="1261678"/>
          </a:xfrm>
          <a:prstGeom prst="rect">
            <a:avLst/>
          </a:prstGeom>
        </p:spPr>
      </p:pic>
      <p:pic>
        <p:nvPicPr>
          <p:cNvPr id="11" name="Grafik 10" descr="Gruppe Silhouette">
            <a:extLst>
              <a:ext uri="{FF2B5EF4-FFF2-40B4-BE49-F238E27FC236}">
                <a16:creationId xmlns:a16="http://schemas.microsoft.com/office/drawing/2014/main" id="{6F6002DB-8D92-1684-B1DB-96A653F9199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83506" y="5018048"/>
            <a:ext cx="1261678" cy="1261678"/>
          </a:xfrm>
          <a:prstGeom prst="rect">
            <a:avLst/>
          </a:prstGeom>
        </p:spPr>
      </p:pic>
      <p:pic>
        <p:nvPicPr>
          <p:cNvPr id="12" name="Grafik 11" descr="Gruppe Silhouette">
            <a:extLst>
              <a:ext uri="{FF2B5EF4-FFF2-40B4-BE49-F238E27FC236}">
                <a16:creationId xmlns:a16="http://schemas.microsoft.com/office/drawing/2014/main" id="{AAAE9584-BA09-0DE4-3FB3-78A12E4553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97819" y="5018048"/>
            <a:ext cx="1261678" cy="1261678"/>
          </a:xfrm>
          <a:prstGeom prst="rect">
            <a:avLst/>
          </a:prstGeom>
        </p:spPr>
      </p:pic>
      <p:pic>
        <p:nvPicPr>
          <p:cNvPr id="13" name="Grafik 12" descr="Gruppe Silhouette">
            <a:extLst>
              <a:ext uri="{FF2B5EF4-FFF2-40B4-BE49-F238E27FC236}">
                <a16:creationId xmlns:a16="http://schemas.microsoft.com/office/drawing/2014/main" id="{4AA58DFF-13C1-FA30-A2A9-50E195C0F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86539" y="5018048"/>
            <a:ext cx="1261678" cy="1261678"/>
          </a:xfrm>
          <a:prstGeom prst="rect">
            <a:avLst/>
          </a:prstGeom>
        </p:spPr>
      </p:pic>
      <p:pic>
        <p:nvPicPr>
          <p:cNvPr id="14" name="Grafik 13" descr="Gruppe Silhouette">
            <a:extLst>
              <a:ext uri="{FF2B5EF4-FFF2-40B4-BE49-F238E27FC236}">
                <a16:creationId xmlns:a16="http://schemas.microsoft.com/office/drawing/2014/main" id="{D6417C3B-A663-E5F3-4616-54784B9398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00852" y="5018048"/>
            <a:ext cx="1261678" cy="1261678"/>
          </a:xfrm>
          <a:prstGeom prst="rect">
            <a:avLst/>
          </a:prstGeom>
        </p:spPr>
      </p:pic>
    </p:spTree>
    <p:extLst>
      <p:ext uri="{BB962C8B-B14F-4D97-AF65-F5344CB8AC3E}">
        <p14:creationId xmlns:p14="http://schemas.microsoft.com/office/powerpoint/2010/main" val="94043557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6A191B-7EFD-EC8E-EB1E-E8C4431A66FF}"/>
              </a:ext>
            </a:extLst>
          </p:cNvPr>
          <p:cNvSpPr>
            <a:spLocks noGrp="1"/>
          </p:cNvSpPr>
          <p:nvPr>
            <p:ph type="title"/>
          </p:nvPr>
        </p:nvSpPr>
        <p:spPr/>
        <p:txBody>
          <a:bodyPr/>
          <a:lstStyle/>
          <a:p>
            <a:r>
              <a:rPr lang="de-AT" dirty="0"/>
              <a:t>Konsens oder </a:t>
            </a:r>
            <a:r>
              <a:rPr lang="de-AT" dirty="0" err="1"/>
              <a:t>Konsent</a:t>
            </a:r>
            <a:r>
              <a:rPr lang="de-AT" dirty="0"/>
              <a:t>?</a:t>
            </a:r>
          </a:p>
        </p:txBody>
      </p:sp>
      <p:sp>
        <p:nvSpPr>
          <p:cNvPr id="3" name="Textplatzhalter 2">
            <a:extLst>
              <a:ext uri="{FF2B5EF4-FFF2-40B4-BE49-F238E27FC236}">
                <a16:creationId xmlns:a16="http://schemas.microsoft.com/office/drawing/2014/main" id="{3C70C37C-FA27-C69A-6C99-CBDE97F4AD75}"/>
              </a:ext>
            </a:extLst>
          </p:cNvPr>
          <p:cNvSpPr>
            <a:spLocks noGrp="1"/>
          </p:cNvSpPr>
          <p:nvPr>
            <p:ph type="body" idx="1"/>
          </p:nvPr>
        </p:nvSpPr>
        <p:spPr/>
        <p:txBody>
          <a:bodyPr/>
          <a:lstStyle/>
          <a:p>
            <a:endParaRPr lang="de-AT"/>
          </a:p>
        </p:txBody>
      </p:sp>
      <p:pic>
        <p:nvPicPr>
          <p:cNvPr id="4" name="Google Shape;85;p16">
            <a:extLst>
              <a:ext uri="{FF2B5EF4-FFF2-40B4-BE49-F238E27FC236}">
                <a16:creationId xmlns:a16="http://schemas.microsoft.com/office/drawing/2014/main" id="{2F1F5E1B-E2B9-DC82-0CE9-2B0A88A8C80B}"/>
              </a:ext>
            </a:extLst>
          </p:cNvPr>
          <p:cNvPicPr preferRelativeResize="0"/>
          <p:nvPr/>
        </p:nvPicPr>
        <p:blipFill>
          <a:blip r:embed="rId2">
            <a:alphaModFix/>
          </a:blip>
          <a:stretch>
            <a:fillRect/>
          </a:stretch>
        </p:blipFill>
        <p:spPr>
          <a:xfrm>
            <a:off x="3297577" y="2004961"/>
            <a:ext cx="3093733" cy="3749574"/>
          </a:xfrm>
          <a:prstGeom prst="rect">
            <a:avLst/>
          </a:prstGeom>
          <a:noFill/>
          <a:ln>
            <a:noFill/>
          </a:ln>
        </p:spPr>
      </p:pic>
      <p:sp>
        <p:nvSpPr>
          <p:cNvPr id="5" name="Google Shape;88;p16">
            <a:extLst>
              <a:ext uri="{FF2B5EF4-FFF2-40B4-BE49-F238E27FC236}">
                <a16:creationId xmlns:a16="http://schemas.microsoft.com/office/drawing/2014/main" id="{AD778157-F101-1624-ABD3-7B966FDD5EC4}"/>
              </a:ext>
            </a:extLst>
          </p:cNvPr>
          <p:cNvSpPr txBox="1"/>
          <p:nvPr/>
        </p:nvSpPr>
        <p:spPr>
          <a:xfrm>
            <a:off x="6248227" y="2054636"/>
            <a:ext cx="2299872" cy="80018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2000" b="1" dirty="0">
                <a:solidFill>
                  <a:srgbClr val="303059"/>
                </a:solidFill>
                <a:latin typeface="Lexend"/>
              </a:rPr>
              <a:t>Konsens</a:t>
            </a:r>
            <a:endParaRPr sz="2000" b="1" dirty="0">
              <a:solidFill>
                <a:srgbClr val="303059"/>
              </a:solidFill>
              <a:latin typeface="Lexend"/>
            </a:endParaRPr>
          </a:p>
          <a:p>
            <a:pPr marL="0" lvl="0" indent="0" algn="l" rtl="0">
              <a:spcBef>
                <a:spcPts val="0"/>
              </a:spcBef>
              <a:spcAft>
                <a:spcPts val="0"/>
              </a:spcAft>
              <a:buNone/>
            </a:pPr>
            <a:r>
              <a:rPr lang="de" sz="2000" i="1" dirty="0">
                <a:solidFill>
                  <a:srgbClr val="303059"/>
                </a:solidFill>
                <a:latin typeface="Lexend"/>
              </a:rPr>
              <a:t>„Ich bin dafür."</a:t>
            </a:r>
            <a:endParaRPr sz="2000" i="1" dirty="0">
              <a:solidFill>
                <a:srgbClr val="303059"/>
              </a:solidFill>
              <a:latin typeface="Lexend"/>
            </a:endParaRPr>
          </a:p>
        </p:txBody>
      </p:sp>
      <p:sp>
        <p:nvSpPr>
          <p:cNvPr id="6" name="Google Shape;89;p16">
            <a:extLst>
              <a:ext uri="{FF2B5EF4-FFF2-40B4-BE49-F238E27FC236}">
                <a16:creationId xmlns:a16="http://schemas.microsoft.com/office/drawing/2014/main" id="{F4AF7615-1681-04CE-F95D-1ECDEE1645A6}"/>
              </a:ext>
            </a:extLst>
          </p:cNvPr>
          <p:cNvSpPr txBox="1"/>
          <p:nvPr/>
        </p:nvSpPr>
        <p:spPr>
          <a:xfrm>
            <a:off x="6248226" y="3186086"/>
            <a:ext cx="2618371" cy="233907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2000" b="1" dirty="0" err="1">
                <a:solidFill>
                  <a:srgbClr val="303059"/>
                </a:solidFill>
                <a:latin typeface="Lexend"/>
              </a:rPr>
              <a:t>Konsent</a:t>
            </a:r>
            <a:endParaRPr sz="2000" b="1" dirty="0" err="1">
              <a:solidFill>
                <a:srgbClr val="303059"/>
              </a:solidFill>
              <a:latin typeface="Lexend"/>
            </a:endParaRPr>
          </a:p>
          <a:p>
            <a:r>
              <a:rPr lang="de" sz="2000" i="1" dirty="0">
                <a:solidFill>
                  <a:srgbClr val="303059"/>
                </a:solidFill>
                <a:latin typeface="Lexend"/>
              </a:rPr>
              <a:t>„Ich habe keinen Einwand im Sinne unseres Zieles." „Gut genug für jetzt." „Sicher genug, um es auszuprobieren."</a:t>
            </a:r>
            <a:endParaRPr sz="2000" i="1" dirty="0">
              <a:solidFill>
                <a:srgbClr val="303059"/>
              </a:solidFill>
              <a:latin typeface="Lexend"/>
            </a:endParaRPr>
          </a:p>
        </p:txBody>
      </p:sp>
    </p:spTree>
    <p:extLst>
      <p:ext uri="{BB962C8B-B14F-4D97-AF65-F5344CB8AC3E}">
        <p14:creationId xmlns:p14="http://schemas.microsoft.com/office/powerpoint/2010/main" val="277053632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B8E61-189B-4532-A5B0-A14537545F4F}"/>
              </a:ext>
            </a:extLst>
          </p:cNvPr>
          <p:cNvSpPr>
            <a:spLocks noGrp="1"/>
          </p:cNvSpPr>
          <p:nvPr>
            <p:ph type="title"/>
          </p:nvPr>
        </p:nvSpPr>
        <p:spPr/>
        <p:txBody>
          <a:bodyPr/>
          <a:lstStyle/>
          <a:p>
            <a:r>
              <a:rPr lang="de-AT" dirty="0"/>
              <a:t>Handzeichen</a:t>
            </a:r>
          </a:p>
        </p:txBody>
      </p:sp>
      <p:sp>
        <p:nvSpPr>
          <p:cNvPr id="3" name="Textplatzhalter 2">
            <a:extLst>
              <a:ext uri="{FF2B5EF4-FFF2-40B4-BE49-F238E27FC236}">
                <a16:creationId xmlns:a16="http://schemas.microsoft.com/office/drawing/2014/main" id="{2488DBD8-7CF4-9114-DB51-A0DC22BF8459}"/>
              </a:ext>
            </a:extLst>
          </p:cNvPr>
          <p:cNvSpPr>
            <a:spLocks noGrp="1"/>
          </p:cNvSpPr>
          <p:nvPr>
            <p:ph type="body" idx="1"/>
          </p:nvPr>
        </p:nvSpPr>
        <p:spPr/>
        <p:txBody>
          <a:bodyPr/>
          <a:lstStyle/>
          <a:p>
            <a:endParaRPr lang="de-AT" dirty="0"/>
          </a:p>
        </p:txBody>
      </p:sp>
      <p:pic>
        <p:nvPicPr>
          <p:cNvPr id="8" name="Google Shape;97;p17">
            <a:extLst>
              <a:ext uri="{FF2B5EF4-FFF2-40B4-BE49-F238E27FC236}">
                <a16:creationId xmlns:a16="http://schemas.microsoft.com/office/drawing/2014/main" id="{2BC54288-7EA1-4233-7EDE-6D3723D750F7}"/>
              </a:ext>
            </a:extLst>
          </p:cNvPr>
          <p:cNvPicPr preferRelativeResize="0"/>
          <p:nvPr/>
        </p:nvPicPr>
        <p:blipFill>
          <a:blip r:embed="rId2">
            <a:alphaModFix/>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194560" y="2265025"/>
            <a:ext cx="2227079" cy="1629234"/>
          </a:xfrm>
          <a:prstGeom prst="rect">
            <a:avLst/>
          </a:prstGeom>
          <a:noFill/>
          <a:ln>
            <a:noFill/>
          </a:ln>
        </p:spPr>
      </p:pic>
      <p:pic>
        <p:nvPicPr>
          <p:cNvPr id="9" name="Google Shape;98;p17">
            <a:extLst>
              <a:ext uri="{FF2B5EF4-FFF2-40B4-BE49-F238E27FC236}">
                <a16:creationId xmlns:a16="http://schemas.microsoft.com/office/drawing/2014/main" id="{7D9149FB-E281-539A-0709-115EAE787A95}"/>
              </a:ext>
            </a:extLst>
          </p:cNvPr>
          <p:cNvPicPr preferRelativeResize="0"/>
          <p:nvPr/>
        </p:nvPicPr>
        <p:blipFill rotWithShape="1">
          <a:blip r:embed="rId4">
            <a:alphaModFix/>
            <a:extLst>
              <a:ext uri="{BEBA8EAE-BF5A-486C-A8C5-ECC9F3942E4B}">
                <a14:imgProps xmlns:a14="http://schemas.microsoft.com/office/drawing/2010/main">
                  <a14:imgLayer r:embed="rId5">
                    <a14:imgEffect>
                      <a14:saturation sat="200000"/>
                    </a14:imgEffect>
                  </a14:imgLayer>
                </a14:imgProps>
              </a:ext>
            </a:extLst>
          </a:blip>
          <a:srcRect r="56289"/>
          <a:stretch/>
        </p:blipFill>
        <p:spPr>
          <a:xfrm rot="-10318483">
            <a:off x="7115027" y="2431363"/>
            <a:ext cx="1084111" cy="1394045"/>
          </a:xfrm>
          <a:prstGeom prst="rect">
            <a:avLst/>
          </a:prstGeom>
          <a:noFill/>
          <a:ln>
            <a:noFill/>
          </a:ln>
        </p:spPr>
      </p:pic>
      <p:pic>
        <p:nvPicPr>
          <p:cNvPr id="10" name="Google Shape;99;p17">
            <a:extLst>
              <a:ext uri="{FF2B5EF4-FFF2-40B4-BE49-F238E27FC236}">
                <a16:creationId xmlns:a16="http://schemas.microsoft.com/office/drawing/2014/main" id="{EC798D58-F7B9-0547-2E84-81540DB1EE48}"/>
              </a:ext>
            </a:extLst>
          </p:cNvPr>
          <p:cNvPicPr preferRelativeResize="0"/>
          <p:nvPr/>
        </p:nvPicPr>
        <p:blipFill rotWithShape="1">
          <a:blip r:embed="rId4">
            <a:alphaModFix/>
            <a:extLst>
              <a:ext uri="{BEBA8EAE-BF5A-486C-A8C5-ECC9F3942E4B}">
                <a14:imgProps xmlns:a14="http://schemas.microsoft.com/office/drawing/2010/main">
                  <a14:imgLayer r:embed="rId5">
                    <a14:imgEffect>
                      <a14:saturation sat="200000"/>
                    </a14:imgEffect>
                  </a14:imgLayer>
                </a14:imgProps>
              </a:ext>
            </a:extLst>
          </a:blip>
          <a:srcRect l="43182" r="16737"/>
          <a:stretch/>
        </p:blipFill>
        <p:spPr>
          <a:xfrm rot="10378091">
            <a:off x="8115416" y="2429795"/>
            <a:ext cx="1016272" cy="1407551"/>
          </a:xfrm>
          <a:prstGeom prst="rect">
            <a:avLst/>
          </a:prstGeom>
          <a:noFill/>
          <a:ln>
            <a:noFill/>
          </a:ln>
        </p:spPr>
      </p:pic>
      <p:sp>
        <p:nvSpPr>
          <p:cNvPr id="11" name="Google Shape;100;p17">
            <a:extLst>
              <a:ext uri="{FF2B5EF4-FFF2-40B4-BE49-F238E27FC236}">
                <a16:creationId xmlns:a16="http://schemas.microsoft.com/office/drawing/2014/main" id="{6A69D44A-81B2-6738-AF89-79B0D2920BB0}"/>
              </a:ext>
            </a:extLst>
          </p:cNvPr>
          <p:cNvSpPr txBox="1">
            <a:spLocks/>
          </p:cNvSpPr>
          <p:nvPr/>
        </p:nvSpPr>
        <p:spPr>
          <a:xfrm>
            <a:off x="1943757" y="4184395"/>
            <a:ext cx="3199486" cy="10020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spcFirstLastPara="1" wrap="square" lIns="91425" tIns="91425" rIns="91425" bIns="91425" anchor="t" anchorCtr="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spcBef>
                <a:spcPts val="0"/>
              </a:spcBef>
              <a:buFont typeface="Arial"/>
              <a:buNone/>
            </a:pPr>
            <a:r>
              <a:rPr lang="de-DE" sz="2400" dirty="0"/>
              <a:t>Eine Hand aufs Herz: Kein Einwand = </a:t>
            </a:r>
            <a:r>
              <a:rPr lang="de-DE" sz="2400" dirty="0" err="1"/>
              <a:t>Konsent</a:t>
            </a:r>
            <a:endParaRPr lang="de-DE" sz="2400" dirty="0"/>
          </a:p>
        </p:txBody>
      </p:sp>
      <p:sp>
        <p:nvSpPr>
          <p:cNvPr id="12" name="Google Shape;101;p17">
            <a:extLst>
              <a:ext uri="{FF2B5EF4-FFF2-40B4-BE49-F238E27FC236}">
                <a16:creationId xmlns:a16="http://schemas.microsoft.com/office/drawing/2014/main" id="{15333D23-53CB-82F2-AAB6-4D04467E62D1}"/>
              </a:ext>
            </a:extLst>
          </p:cNvPr>
          <p:cNvSpPr txBox="1">
            <a:spLocks/>
          </p:cNvSpPr>
          <p:nvPr/>
        </p:nvSpPr>
        <p:spPr>
          <a:xfrm>
            <a:off x="5956960" y="4062824"/>
            <a:ext cx="4152243" cy="19413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spcFirstLastPara="1" wrap="square" lIns="91425" tIns="91425" rIns="91425" bIns="91425" anchor="t" anchorCtr="0">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spcBef>
                <a:spcPts val="0"/>
              </a:spcBef>
              <a:buFont typeface="Arial"/>
              <a:buNone/>
            </a:pPr>
            <a:r>
              <a:rPr lang="de-DE" sz="2400" dirty="0"/>
              <a:t>Zwei Hände nach vorne: Einwand = kein </a:t>
            </a:r>
            <a:r>
              <a:rPr lang="de-DE" sz="2400" dirty="0" err="1"/>
              <a:t>Konsent</a:t>
            </a:r>
            <a:endParaRPr lang="de-DE" sz="2400" dirty="0"/>
          </a:p>
          <a:p>
            <a:pPr marL="0" indent="0" algn="ctr" hangingPunct="1">
              <a:spcBef>
                <a:spcPts val="0"/>
              </a:spcBef>
              <a:buFont typeface="Arial"/>
              <a:buNone/>
            </a:pPr>
            <a:endParaRPr lang="de-DE" sz="2400" dirty="0"/>
          </a:p>
          <a:p>
            <a:pPr marL="0" indent="0" algn="ctr" hangingPunct="1">
              <a:spcBef>
                <a:spcPts val="0"/>
              </a:spcBef>
              <a:buFont typeface="Arial"/>
              <a:buNone/>
            </a:pPr>
            <a:r>
              <a:rPr lang="de-DE" sz="2400" dirty="0"/>
              <a:t>Im besten Fall bringt die Person eine Verbesserung des Vorschlags ein.</a:t>
            </a:r>
          </a:p>
        </p:txBody>
      </p:sp>
    </p:spTree>
    <p:extLst>
      <p:ext uri="{BB962C8B-B14F-4D97-AF65-F5344CB8AC3E}">
        <p14:creationId xmlns:p14="http://schemas.microsoft.com/office/powerpoint/2010/main" val="226958818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FA1B66-8187-E50A-ADB2-A5FAB0455883}"/>
              </a:ext>
            </a:extLst>
          </p:cNvPr>
          <p:cNvSpPr>
            <a:spLocks noGrp="1"/>
          </p:cNvSpPr>
          <p:nvPr>
            <p:ph type="title"/>
          </p:nvPr>
        </p:nvSpPr>
        <p:spPr/>
        <p:txBody>
          <a:bodyPr/>
          <a:lstStyle/>
          <a:p>
            <a:r>
              <a:rPr lang="de-AT" dirty="0"/>
              <a:t>Reflexion</a:t>
            </a:r>
          </a:p>
        </p:txBody>
      </p:sp>
      <p:sp>
        <p:nvSpPr>
          <p:cNvPr id="3" name="Textplatzhalter 2">
            <a:extLst>
              <a:ext uri="{FF2B5EF4-FFF2-40B4-BE49-F238E27FC236}">
                <a16:creationId xmlns:a16="http://schemas.microsoft.com/office/drawing/2014/main" id="{A36D95F1-441C-BCE7-3258-A8B5E69A77A2}"/>
              </a:ext>
            </a:extLst>
          </p:cNvPr>
          <p:cNvSpPr>
            <a:spLocks noGrp="1"/>
          </p:cNvSpPr>
          <p:nvPr>
            <p:ph type="body" idx="1"/>
          </p:nvPr>
        </p:nvSpPr>
        <p:spPr>
          <a:xfrm>
            <a:off x="450570" y="1793174"/>
            <a:ext cx="7787740" cy="4379026"/>
          </a:xfrm>
        </p:spPr>
        <p:txBody>
          <a:bodyPr lIns="0" tIns="0" rIns="0" bIns="0" anchor="t">
            <a:normAutofit lnSpcReduction="10000"/>
          </a:bodyPr>
          <a:lstStyle/>
          <a:p>
            <a:pPr marL="0" indent="0">
              <a:buNone/>
            </a:pPr>
            <a:r>
              <a:rPr lang="de-DE" sz="2400" b="1" dirty="0"/>
              <a:t>Selbstreflexion: </a:t>
            </a:r>
          </a:p>
          <a:p>
            <a:r>
              <a:rPr lang="de-DE" sz="2400" dirty="0"/>
              <a:t>Was habt ihr in den letzten zwei Stunden über euch selbst gelernt? </a:t>
            </a:r>
          </a:p>
          <a:p>
            <a:r>
              <a:rPr lang="de-DE" sz="2400" dirty="0"/>
              <a:t>Was ist dir wichtig? </a:t>
            </a:r>
          </a:p>
          <a:p>
            <a:r>
              <a:rPr lang="de-DE" sz="2400" dirty="0"/>
              <a:t>Was ist dir nicht wichtig? </a:t>
            </a:r>
          </a:p>
          <a:p>
            <a:r>
              <a:rPr lang="de-DE" sz="2400" dirty="0"/>
              <a:t>Was ist dir in deiner Rolle (</a:t>
            </a:r>
            <a:r>
              <a:rPr lang="de-DE" sz="2400" dirty="0" err="1"/>
              <a:t>Schreiber:in</a:t>
            </a:r>
            <a:r>
              <a:rPr lang="de-DE" sz="2400" dirty="0"/>
              <a:t>, </a:t>
            </a:r>
            <a:r>
              <a:rPr lang="de-DE" sz="2400" dirty="0" err="1"/>
              <a:t>Moderator:in</a:t>
            </a:r>
            <a:r>
              <a:rPr lang="de-DE" sz="2400" dirty="0"/>
              <a:t> ...) gut gelungen?”</a:t>
            </a:r>
          </a:p>
          <a:p>
            <a:endParaRPr lang="de-DE" sz="2400" dirty="0"/>
          </a:p>
          <a:p>
            <a:pPr marL="0" indent="0">
              <a:buNone/>
            </a:pPr>
            <a:r>
              <a:rPr lang="de-DE" sz="2400" b="1" dirty="0"/>
              <a:t>Gemeinsame Reflexion</a:t>
            </a:r>
            <a:r>
              <a:rPr lang="de-DE" sz="2400" dirty="0"/>
              <a:t>: </a:t>
            </a:r>
          </a:p>
          <a:p>
            <a:r>
              <a:rPr lang="de-DE" sz="2400" dirty="0"/>
              <a:t>Was habt ihr von anderen in der Gruppe gelernt? </a:t>
            </a:r>
          </a:p>
          <a:p>
            <a:r>
              <a:rPr lang="de-DE" sz="2400" dirty="0"/>
              <a:t>Was habt ihr über einander gelernt?</a:t>
            </a:r>
          </a:p>
          <a:p>
            <a:endParaRPr lang="de-AT" dirty="0"/>
          </a:p>
        </p:txBody>
      </p:sp>
      <p:pic>
        <p:nvPicPr>
          <p:cNvPr id="5" name="Grafik 4" descr="Ein Bild, das Säugetier, Clipart, Hase Kaninchen, Tierfigur enthält.&#10;&#10;Automatisch generierte Beschreibung">
            <a:extLst>
              <a:ext uri="{FF2B5EF4-FFF2-40B4-BE49-F238E27FC236}">
                <a16:creationId xmlns:a16="http://schemas.microsoft.com/office/drawing/2014/main" id="{F8A23CC5-F07A-49FD-D85D-CB370483F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1401" y="2268187"/>
            <a:ext cx="3430029" cy="3429000"/>
          </a:xfrm>
          <a:prstGeom prst="rect">
            <a:avLst/>
          </a:prstGeom>
        </p:spPr>
      </p:pic>
    </p:spTree>
    <p:extLst>
      <p:ext uri="{BB962C8B-B14F-4D97-AF65-F5344CB8AC3E}">
        <p14:creationId xmlns:p14="http://schemas.microsoft.com/office/powerpoint/2010/main" val="125889645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6CB95-F769-F793-712F-B03602495453}"/>
              </a:ext>
            </a:extLst>
          </p:cNvPr>
          <p:cNvSpPr>
            <a:spLocks noGrp="1"/>
          </p:cNvSpPr>
          <p:nvPr>
            <p:ph type="title"/>
          </p:nvPr>
        </p:nvSpPr>
        <p:spPr/>
        <p:txBody>
          <a:bodyPr/>
          <a:lstStyle/>
          <a:p>
            <a:r>
              <a:rPr lang="de-AT" dirty="0"/>
              <a:t>Reflexion mobilitätsrat</a:t>
            </a:r>
          </a:p>
        </p:txBody>
      </p:sp>
      <p:sp>
        <p:nvSpPr>
          <p:cNvPr id="3" name="Textplatzhalter 2">
            <a:extLst>
              <a:ext uri="{FF2B5EF4-FFF2-40B4-BE49-F238E27FC236}">
                <a16:creationId xmlns:a16="http://schemas.microsoft.com/office/drawing/2014/main" id="{2A9D590F-F661-E44B-1B94-258D51A3484B}"/>
              </a:ext>
            </a:extLst>
          </p:cNvPr>
          <p:cNvSpPr>
            <a:spLocks noGrp="1"/>
          </p:cNvSpPr>
          <p:nvPr>
            <p:ph type="body" idx="1"/>
          </p:nvPr>
        </p:nvSpPr>
        <p:spPr>
          <a:xfrm>
            <a:off x="450569" y="1793174"/>
            <a:ext cx="7291351" cy="4379026"/>
          </a:xfrm>
        </p:spPr>
        <p:txBody>
          <a:bodyPr>
            <a:normAutofit/>
          </a:bodyPr>
          <a:lstStyle/>
          <a:p>
            <a:pPr>
              <a:lnSpc>
                <a:spcPct val="100000"/>
              </a:lnSpc>
            </a:pPr>
            <a:r>
              <a:rPr lang="de-AT" sz="2400" dirty="0">
                <a:solidFill>
                  <a:srgbClr val="000000"/>
                </a:solidFill>
                <a:effectLst/>
                <a:latin typeface="Arial" panose="020B0604020202020204" pitchFamily="34" charset="0"/>
                <a:ea typeface="Arial" panose="020B0604020202020204" pitchFamily="34" charset="0"/>
              </a:rPr>
              <a:t>Wie schauen eure Empfehlungen aus? </a:t>
            </a:r>
          </a:p>
          <a:p>
            <a:pPr>
              <a:lnSpc>
                <a:spcPct val="100000"/>
              </a:lnSpc>
            </a:pPr>
            <a:r>
              <a:rPr lang="de-AT" sz="2400" dirty="0">
                <a:solidFill>
                  <a:srgbClr val="000000"/>
                </a:solidFill>
                <a:latin typeface="Arial" panose="020B0604020202020204" pitchFamily="34" charset="0"/>
                <a:ea typeface="Arial" panose="020B0604020202020204" pitchFamily="34" charset="0"/>
              </a:rPr>
              <a:t>Worauf habt ihr besonders Wert gelegt?</a:t>
            </a:r>
            <a:endParaRPr lang="de-AT" sz="2400" dirty="0">
              <a:solidFill>
                <a:srgbClr val="000000"/>
              </a:solidFill>
              <a:effectLst/>
              <a:latin typeface="Arial" panose="020B0604020202020204" pitchFamily="34" charset="0"/>
              <a:ea typeface="Arial" panose="020B0604020202020204" pitchFamily="34" charset="0"/>
            </a:endParaRPr>
          </a:p>
          <a:p>
            <a:pPr>
              <a:lnSpc>
                <a:spcPct val="100000"/>
              </a:lnSpc>
            </a:pPr>
            <a:r>
              <a:rPr lang="de-AT" sz="2400" dirty="0">
                <a:solidFill>
                  <a:srgbClr val="000000"/>
                </a:solidFill>
                <a:effectLst/>
                <a:latin typeface="Arial" panose="020B0604020202020204" pitchFamily="34" charset="0"/>
                <a:ea typeface="Arial" panose="020B0604020202020204" pitchFamily="34" charset="0"/>
              </a:rPr>
              <a:t>Was habt ihr gelernt? </a:t>
            </a:r>
          </a:p>
          <a:p>
            <a:pPr>
              <a:lnSpc>
                <a:spcPct val="100000"/>
              </a:lnSpc>
            </a:pPr>
            <a:r>
              <a:rPr lang="de-AT" sz="2400" dirty="0">
                <a:solidFill>
                  <a:srgbClr val="000000"/>
                </a:solidFill>
                <a:effectLst/>
                <a:latin typeface="Arial" panose="020B0604020202020204" pitchFamily="34" charset="0"/>
                <a:ea typeface="Arial" panose="020B0604020202020204" pitchFamily="34" charset="0"/>
              </a:rPr>
              <a:t>Was wollt ihr in der zweiten Spielrunde anders machen?</a:t>
            </a:r>
            <a:endParaRPr lang="de-AT" sz="2800" dirty="0"/>
          </a:p>
        </p:txBody>
      </p:sp>
      <p:pic>
        <p:nvPicPr>
          <p:cNvPr id="4" name="Grafik 3" descr="Ein Bild, das Säugetier, Clipart, Hase Kaninchen, Tierfigur enthält.&#10;&#10;Automatisch generierte Beschreibung">
            <a:extLst>
              <a:ext uri="{FF2B5EF4-FFF2-40B4-BE49-F238E27FC236}">
                <a16:creationId xmlns:a16="http://schemas.microsoft.com/office/drawing/2014/main" id="{E5CB4ABD-6649-2695-8288-01583B860E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1401" y="2268187"/>
            <a:ext cx="3430029" cy="3429000"/>
          </a:xfrm>
          <a:prstGeom prst="rect">
            <a:avLst/>
          </a:prstGeom>
        </p:spPr>
      </p:pic>
    </p:spTree>
    <p:extLst>
      <p:ext uri="{BB962C8B-B14F-4D97-AF65-F5344CB8AC3E}">
        <p14:creationId xmlns:p14="http://schemas.microsoft.com/office/powerpoint/2010/main" val="2732839288"/>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www.w3.org/XML/1998/namespace"/>
    <ds:schemaRef ds:uri="http://purl.org/dc/terms/"/>
    <ds:schemaRef ds:uri="http://purl.org/dc/elements/1.1/"/>
    <ds:schemaRef ds:uri="http://schemas.microsoft.com/office/2006/documentManagement/types"/>
    <ds:schemaRef ds:uri="http://purl.org/dc/dcmitype/"/>
    <ds:schemaRef ds:uri="http://schemas.microsoft.com/office/infopath/2007/PartnerControls"/>
    <ds:schemaRef ds:uri="http://schemas.microsoft.com/office/2006/metadata/properties"/>
    <ds:schemaRef ds:uri="http://schemas.openxmlformats.org/package/2006/metadata/core-properties"/>
    <ds:schemaRef ds:uri="698a1803-52f3-4d4f-bff9-093c0d5dc281"/>
    <ds:schemaRef ds:uri="f799415d-695a-4815-bd71-e216a568b99c"/>
  </ds:schemaRefs>
</ds:datastoreItem>
</file>

<file path=customXml/itemProps2.xml><?xml version="1.0" encoding="utf-8"?>
<ds:datastoreItem xmlns:ds="http://schemas.openxmlformats.org/officeDocument/2006/customXml" ds:itemID="{536A07BF-E7DB-4424-A742-044A441769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541</Words>
  <Application>Microsoft Office PowerPoint</Application>
  <PresentationFormat>Breitbild</PresentationFormat>
  <Paragraphs>73</Paragraphs>
  <Slides>17</Slides>
  <Notes>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17</vt:i4>
      </vt:variant>
    </vt:vector>
  </HeadingPairs>
  <TitlesOfParts>
    <vt:vector size="26" baseType="lpstr">
      <vt:lpstr>Aharoni</vt:lpstr>
      <vt:lpstr>Arial</vt:lpstr>
      <vt:lpstr>Calibri</vt:lpstr>
      <vt:lpstr>Kristen ITC</vt:lpstr>
      <vt:lpstr>Lexend</vt:lpstr>
      <vt:lpstr>Lexend ExtraBold</vt:lpstr>
      <vt:lpstr>Lexend SemiBold</vt:lpstr>
      <vt:lpstr>Trebuchet MS</vt:lpstr>
      <vt:lpstr>1_Office</vt:lpstr>
      <vt:lpstr>Los  Geht’s!</vt:lpstr>
      <vt:lpstr>Phase 1: Dialog</vt:lpstr>
      <vt:lpstr>Beschaffungs- und Konsummodelle</vt:lpstr>
      <vt:lpstr>Sharing is Caring</vt:lpstr>
      <vt:lpstr>Vorschläge für gemeinsame Anschaffung</vt:lpstr>
      <vt:lpstr>Konsens oder Konsent?</vt:lpstr>
      <vt:lpstr>Handzeichen</vt:lpstr>
      <vt:lpstr>Reflexion</vt:lpstr>
      <vt:lpstr>Reflexion mobilitätsrat</vt:lpstr>
      <vt:lpstr>Ernährungsrat</vt:lpstr>
      <vt:lpstr>Reflexion ernährungsrat</vt:lpstr>
      <vt:lpstr>Phase 4: Partizipatives Klassenbudget</vt:lpstr>
      <vt:lpstr>100 € für die gemeinsame Verwendung</vt:lpstr>
      <vt:lpstr>Reflexion partizipatives klassenbudget</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11</cp:revision>
  <dcterms:modified xsi:type="dcterms:W3CDTF">2024-09-16T15:45:49Z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