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6"/>
  </p:notesMasterIdLst>
  <p:sldIdLst>
    <p:sldId id="256" r:id="rId5"/>
    <p:sldId id="294" r:id="rId6"/>
    <p:sldId id="295" r:id="rId7"/>
    <p:sldId id="257" r:id="rId8"/>
    <p:sldId id="284" r:id="rId9"/>
    <p:sldId id="293" r:id="rId10"/>
    <p:sldId id="258" r:id="rId11"/>
    <p:sldId id="259" r:id="rId12"/>
    <p:sldId id="260" r:id="rId13"/>
    <p:sldId id="261" r:id="rId14"/>
    <p:sldId id="262" r:id="rId15"/>
    <p:sldId id="263" r:id="rId16"/>
    <p:sldId id="275" r:id="rId17"/>
    <p:sldId id="264" r:id="rId18"/>
    <p:sldId id="265" r:id="rId19"/>
    <p:sldId id="266" r:id="rId20"/>
    <p:sldId id="268" r:id="rId21"/>
    <p:sldId id="269" r:id="rId22"/>
    <p:sldId id="270" r:id="rId23"/>
    <p:sldId id="267" r:id="rId24"/>
    <p:sldId id="271" r:id="rId25"/>
    <p:sldId id="273" r:id="rId26"/>
    <p:sldId id="274" r:id="rId27"/>
    <p:sldId id="277" r:id="rId28"/>
    <p:sldId id="272" r:id="rId29"/>
    <p:sldId id="296" r:id="rId30"/>
    <p:sldId id="297" r:id="rId31"/>
    <p:sldId id="283" r:id="rId32"/>
    <p:sldId id="281" r:id="rId33"/>
    <p:sldId id="291" r:id="rId34"/>
    <p:sldId id="282" r:id="rId3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62" d="100"/>
          <a:sy n="62" d="100"/>
        </p:scale>
        <p:origin x="9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20BB5551-D392-4929-82AE-0F35806CB5E5}"/>
    <pc:docChg chg="custSel modSld">
      <pc:chgData name="Anna Steinbauer" userId="aa9e69c0-640f-4dee-88df-45dd0169f62d" providerId="ADAL" clId="{20BB5551-D392-4929-82AE-0F35806CB5E5}" dt="2024-09-16T15:23:15.839" v="1" actId="27636"/>
      <pc:docMkLst>
        <pc:docMk/>
      </pc:docMkLst>
      <pc:sldChg chg="modSp mod">
        <pc:chgData name="Anna Steinbauer" userId="aa9e69c0-640f-4dee-88df-45dd0169f62d" providerId="ADAL" clId="{20BB5551-D392-4929-82AE-0F35806CB5E5}" dt="2024-09-16T15:23:15.839" v="1" actId="27636"/>
        <pc:sldMkLst>
          <pc:docMk/>
          <pc:sldMk cId="0" sldId="281"/>
        </pc:sldMkLst>
        <pc:spChg chg="mod">
          <ac:chgData name="Anna Steinbauer" userId="aa9e69c0-640f-4dee-88df-45dd0169f62d" providerId="ADAL" clId="{20BB5551-D392-4929-82AE-0F35806CB5E5}" dt="2024-09-16T15:23:15.839" v="1" actId="27636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EAEF0834-EF91-43ED-BDCC-97ECE4589F57}"/>
    <pc:docChg chg="addSld delSld modSld">
      <pc:chgData name="Anna Steinbauer" userId="aa9e69c0-640f-4dee-88df-45dd0169f62d" providerId="ADAL" clId="{EAEF0834-EF91-43ED-BDCC-97ECE4589F57}" dt="2024-09-02T08:47:36.465" v="19" actId="2696"/>
      <pc:docMkLst>
        <pc:docMk/>
      </pc:docMkLst>
      <pc:sldChg chg="modSp mod delCm">
        <pc:chgData name="Anna Steinbauer" userId="aa9e69c0-640f-4dee-88df-45dd0169f62d" providerId="ADAL" clId="{EAEF0834-EF91-43ED-BDCC-97ECE4589F57}" dt="2024-09-02T08:46:19.136" v="11" actId="20577"/>
        <pc:sldMkLst>
          <pc:docMk/>
          <pc:sldMk cId="36646498" sldId="284"/>
        </pc:sldMkLst>
        <pc:spChg chg="mod">
          <ac:chgData name="Anna Steinbauer" userId="aa9e69c0-640f-4dee-88df-45dd0169f62d" providerId="ADAL" clId="{EAEF0834-EF91-43ED-BDCC-97ECE4589F57}" dt="2024-09-02T08:46:19.136" v="11" actId="20577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na Steinbauer" userId="aa9e69c0-640f-4dee-88df-45dd0169f62d" providerId="ADAL" clId="{EAEF0834-EF91-43ED-BDCC-97ECE4589F57}" dt="2024-09-02T08:45:41.449" v="0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del">
              <pc226:chgData name="Anna Steinbauer" userId="aa9e69c0-640f-4dee-88df-45dd0169f62d" providerId="ADAL" clId="{EAEF0834-EF91-43ED-BDCC-97ECE4589F57}" dt="2024-09-02T08:45:44.158" v="1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modSp del mod">
        <pc:chgData name="Anna Steinbauer" userId="aa9e69c0-640f-4dee-88df-45dd0169f62d" providerId="ADAL" clId="{EAEF0834-EF91-43ED-BDCC-97ECE4589F57}" dt="2024-09-02T08:47:07.815" v="13" actId="2696"/>
        <pc:sldMkLst>
          <pc:docMk/>
          <pc:sldMk cId="1238418460" sldId="285"/>
        </pc:sldMkLst>
        <pc:spChg chg="mod">
          <ac:chgData name="Anna Steinbauer" userId="aa9e69c0-640f-4dee-88df-45dd0169f62d" providerId="ADAL" clId="{EAEF0834-EF91-43ED-BDCC-97ECE4589F57}" dt="2024-09-02T08:46:12.823" v="2" actId="21"/>
          <ac:spMkLst>
            <pc:docMk/>
            <pc:sldMk cId="1238418460" sldId="285"/>
            <ac:spMk id="5" creationId="{5F38716A-DC90-4EE8-9F14-C2FF9BA04E69}"/>
          </ac:spMkLst>
        </pc:spChg>
      </pc:sldChg>
      <pc:sldChg chg="del">
        <pc:chgData name="Anna Steinbauer" userId="aa9e69c0-640f-4dee-88df-45dd0169f62d" providerId="ADAL" clId="{EAEF0834-EF91-43ED-BDCC-97ECE4589F57}" dt="2024-09-02T08:47:07.815" v="13" actId="2696"/>
        <pc:sldMkLst>
          <pc:docMk/>
          <pc:sldMk cId="2169767221" sldId="286"/>
        </pc:sldMkLst>
      </pc:sldChg>
      <pc:sldChg chg="del">
        <pc:chgData name="Anna Steinbauer" userId="aa9e69c0-640f-4dee-88df-45dd0169f62d" providerId="ADAL" clId="{EAEF0834-EF91-43ED-BDCC-97ECE4589F57}" dt="2024-09-02T08:47:07.815" v="13" actId="2696"/>
        <pc:sldMkLst>
          <pc:docMk/>
          <pc:sldMk cId="3953428139" sldId="287"/>
        </pc:sldMkLst>
      </pc:sldChg>
      <pc:sldChg chg="del">
        <pc:chgData name="Anna Steinbauer" userId="aa9e69c0-640f-4dee-88df-45dd0169f62d" providerId="ADAL" clId="{EAEF0834-EF91-43ED-BDCC-97ECE4589F57}" dt="2024-09-02T08:47:07.815" v="13" actId="2696"/>
        <pc:sldMkLst>
          <pc:docMk/>
          <pc:sldMk cId="119244722" sldId="288"/>
        </pc:sldMkLst>
      </pc:sldChg>
      <pc:sldChg chg="del">
        <pc:chgData name="Anna Steinbauer" userId="aa9e69c0-640f-4dee-88df-45dd0169f62d" providerId="ADAL" clId="{EAEF0834-EF91-43ED-BDCC-97ECE4589F57}" dt="2024-09-02T08:47:01.236" v="12" actId="2696"/>
        <pc:sldMkLst>
          <pc:docMk/>
          <pc:sldMk cId="2760868897" sldId="289"/>
        </pc:sldMkLst>
      </pc:sldChg>
      <pc:sldChg chg="del">
        <pc:chgData name="Anna Steinbauer" userId="aa9e69c0-640f-4dee-88df-45dd0169f62d" providerId="ADAL" clId="{EAEF0834-EF91-43ED-BDCC-97ECE4589F57}" dt="2024-09-02T08:47:07.815" v="13" actId="2696"/>
        <pc:sldMkLst>
          <pc:docMk/>
          <pc:sldMk cId="3760081874" sldId="290"/>
        </pc:sldMkLst>
      </pc:sldChg>
      <pc:sldChg chg="del">
        <pc:chgData name="Anna Steinbauer" userId="aa9e69c0-640f-4dee-88df-45dd0169f62d" providerId="ADAL" clId="{EAEF0834-EF91-43ED-BDCC-97ECE4589F57}" dt="2024-09-02T08:47:36.465" v="19" actId="2696"/>
        <pc:sldMkLst>
          <pc:docMk/>
          <pc:sldMk cId="3358695323" sldId="292"/>
        </pc:sldMkLst>
      </pc:sldChg>
      <pc:sldChg chg="addSp delSp modSp add mod modNotes">
        <pc:chgData name="Anna Steinbauer" userId="aa9e69c0-640f-4dee-88df-45dd0169f62d" providerId="ADAL" clId="{EAEF0834-EF91-43ED-BDCC-97ECE4589F57}" dt="2024-09-02T08:47:27.567" v="18" actId="20577"/>
        <pc:sldMkLst>
          <pc:docMk/>
          <pc:sldMk cId="2946870908" sldId="293"/>
        </pc:sldMkLst>
        <pc:spChg chg="add mod">
          <ac:chgData name="Anna Steinbauer" userId="aa9e69c0-640f-4dee-88df-45dd0169f62d" providerId="ADAL" clId="{EAEF0834-EF91-43ED-BDCC-97ECE4589F57}" dt="2024-09-02T08:47:21.131" v="15" actId="478"/>
          <ac:spMkLst>
            <pc:docMk/>
            <pc:sldMk cId="2946870908" sldId="293"/>
            <ac:spMk id="3" creationId="{25CB52BB-C1A3-EE07-0A18-4D016CEDC8EF}"/>
          </ac:spMkLst>
        </pc:spChg>
        <pc:spChg chg="mod">
          <ac:chgData name="Anna Steinbauer" userId="aa9e69c0-640f-4dee-88df-45dd0169f62d" providerId="ADAL" clId="{EAEF0834-EF91-43ED-BDCC-97ECE4589F57}" dt="2024-09-02T08:47:27.567" v="18" actId="20577"/>
          <ac:spMkLst>
            <pc:docMk/>
            <pc:sldMk cId="2946870908" sldId="293"/>
            <ac:spMk id="6" creationId="{C4D95AE2-0E5E-425D-8FD6-A9999B3F9613}"/>
          </ac:spMkLst>
        </pc:spChg>
        <pc:picChg chg="add mod">
          <ac:chgData name="Anna Steinbauer" userId="aa9e69c0-640f-4dee-88df-45dd0169f62d" providerId="ADAL" clId="{EAEF0834-EF91-43ED-BDCC-97ECE4589F57}" dt="2024-09-02T08:47:21.334" v="16"/>
          <ac:picMkLst>
            <pc:docMk/>
            <pc:sldMk cId="2946870908" sldId="293"/>
            <ac:picMk id="4" creationId="{8E87A189-894B-F331-6740-550E43631E0A}"/>
          </ac:picMkLst>
        </pc:picChg>
        <pc:picChg chg="del">
          <ac:chgData name="Anna Steinbauer" userId="aa9e69c0-640f-4dee-88df-45dd0169f62d" providerId="ADAL" clId="{EAEF0834-EF91-43ED-BDCC-97ECE4589F57}" dt="2024-09-02T08:47:21.131" v="15" actId="478"/>
          <ac:picMkLst>
            <pc:docMk/>
            <pc:sldMk cId="2946870908" sldId="293"/>
            <ac:picMk id="2050" creationId="{E2B4CBAD-20C6-41D8-A429-A2395A607D43}"/>
          </ac:picMkLst>
        </pc:pic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3114710398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2248425556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19986954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19986954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cornelia.czaker@gmail.com" userId="S::urn:spo:guest#cornelia.czaker@gmail.com::" providerId="AD" clId="Web-{41D1B795-AE1E-6C60-048C-FA294C8E482F}"/>
    <pc:docChg chg="modSld">
      <pc:chgData name="cornelia.czaker@gmail.com" userId="S::urn:spo:guest#cornelia.czaker@gmail.com::" providerId="AD" clId="Web-{41D1B795-AE1E-6C60-048C-FA294C8E482F}" dt="2024-09-09T09:25:36.050" v="35" actId="20577"/>
      <pc:docMkLst>
        <pc:docMk/>
      </pc:docMkLst>
      <pc:sldChg chg="modSp">
        <pc:chgData name="cornelia.czaker@gmail.com" userId="S::urn:spo:guest#cornelia.czaker@gmail.com::" providerId="AD" clId="Web-{41D1B795-AE1E-6C60-048C-FA294C8E482F}" dt="2024-09-09T09:25:36.050" v="35" actId="20577"/>
        <pc:sldMkLst>
          <pc:docMk/>
          <pc:sldMk cId="36646498" sldId="284"/>
        </pc:sldMkLst>
        <pc:spChg chg="mod">
          <ac:chgData name="cornelia.czaker@gmail.com" userId="S::urn:spo:guest#cornelia.czaker@gmail.com::" providerId="AD" clId="Web-{41D1B795-AE1E-6C60-048C-FA294C8E482F}" dt="2024-09-09T09:25:36.050" v="35" actId="20577"/>
          <ac:spMkLst>
            <pc:docMk/>
            <pc:sldMk cId="36646498" sldId="284"/>
            <ac:spMk id="5" creationId="{5F38716A-DC90-4EE8-9F14-C2FF9BA04E69}"/>
          </ac:spMkLst>
        </pc:spChg>
      </pc:sldChg>
      <pc:sldChg chg="modSp">
        <pc:chgData name="cornelia.czaker@gmail.com" userId="S::urn:spo:guest#cornelia.czaker@gmail.com::" providerId="AD" clId="Web-{41D1B795-AE1E-6C60-048C-FA294C8E482F}" dt="2024-09-09T09:24:44.032" v="19" actId="20577"/>
        <pc:sldMkLst>
          <pc:docMk/>
          <pc:sldMk cId="532026481" sldId="295"/>
        </pc:sldMkLst>
        <pc:spChg chg="mod">
          <ac:chgData name="cornelia.czaker@gmail.com" userId="S::urn:spo:guest#cornelia.czaker@gmail.com::" providerId="AD" clId="Web-{41D1B795-AE1E-6C60-048C-FA294C8E482F}" dt="2024-09-09T09:24:44.032" v="19" actId="20577"/>
          <ac:spMkLst>
            <pc:docMk/>
            <pc:sldMk cId="532026481" sldId="295"/>
            <ac:spMk id="5" creationId="{5F38716A-DC90-4EE8-9F14-C2FF9BA04E69}"/>
          </ac:spMkLst>
        </pc:spChg>
      </pc:sldChg>
    </pc:docChg>
  </pc:docChgLst>
  <pc:docChgLst>
    <pc:chgData name="Anna Steinbauer" userId="aa9e69c0-640f-4dee-88df-45dd0169f62d" providerId="ADAL" clId="{D645C40E-BDD4-494B-8616-A0E385068458}"/>
    <pc:docChg chg="undo custSel addSld delSld modSld sldOrd">
      <pc:chgData name="Anna Steinbauer" userId="aa9e69c0-640f-4dee-88df-45dd0169f62d" providerId="ADAL" clId="{D645C40E-BDD4-494B-8616-A0E385068458}" dt="2024-09-05T13:25:44.271" v="1530" actId="20577"/>
      <pc:docMkLst>
        <pc:docMk/>
      </pc:docMkLst>
      <pc:sldChg chg="modSp mod">
        <pc:chgData name="Anna Steinbauer" userId="aa9e69c0-640f-4dee-88df-45dd0169f62d" providerId="ADAL" clId="{D645C40E-BDD4-494B-8616-A0E385068458}" dt="2024-09-05T09:20:26.994" v="124" actId="6549"/>
        <pc:sldMkLst>
          <pc:docMk/>
          <pc:sldMk cId="0" sldId="257"/>
        </pc:sldMkLst>
        <pc:spChg chg="mod">
          <ac:chgData name="Anna Steinbauer" userId="aa9e69c0-640f-4dee-88df-45dd0169f62d" providerId="ADAL" clId="{D645C40E-BDD4-494B-8616-A0E385068458}" dt="2024-09-05T09:20:26.994" v="124" actId="6549"/>
          <ac:spMkLst>
            <pc:docMk/>
            <pc:sldMk cId="0" sldId="257"/>
            <ac:spMk id="362" creationId="{00000000-0000-0000-0000-000000000000}"/>
          </ac:spMkLst>
        </pc:spChg>
      </pc:sldChg>
      <pc:sldChg chg="addSp delSp modSp mod">
        <pc:chgData name="Anna Steinbauer" userId="aa9e69c0-640f-4dee-88df-45dd0169f62d" providerId="ADAL" clId="{D645C40E-BDD4-494B-8616-A0E385068458}" dt="2024-09-05T12:46:33.992" v="1474" actId="1076"/>
        <pc:sldMkLst>
          <pc:docMk/>
          <pc:sldMk cId="2248425556" sldId="266"/>
        </pc:sldMkLst>
        <pc:spChg chg="add mod">
          <ac:chgData name="Anna Steinbauer" userId="aa9e69c0-640f-4dee-88df-45dd0169f62d" providerId="ADAL" clId="{D645C40E-BDD4-494B-8616-A0E385068458}" dt="2024-09-05T12:46:05.366" v="1463" actId="478"/>
          <ac:spMkLst>
            <pc:docMk/>
            <pc:sldMk cId="2248425556" sldId="266"/>
            <ac:spMk id="3" creationId="{7535C1F9-F679-BE0E-078D-504B3CA57CD2}"/>
          </ac:spMkLst>
        </pc:spChg>
        <pc:picChg chg="add mod">
          <ac:chgData name="Anna Steinbauer" userId="aa9e69c0-640f-4dee-88df-45dd0169f62d" providerId="ADAL" clId="{D645C40E-BDD4-494B-8616-A0E385068458}" dt="2024-09-05T12:46:33.992" v="1474" actId="1076"/>
          <ac:picMkLst>
            <pc:docMk/>
            <pc:sldMk cId="2248425556" sldId="266"/>
            <ac:picMk id="5" creationId="{F6590032-769F-5AEE-BD04-20380BE327AD}"/>
          </ac:picMkLst>
        </pc:picChg>
        <pc:picChg chg="del">
          <ac:chgData name="Anna Steinbauer" userId="aa9e69c0-640f-4dee-88df-45dd0169f62d" providerId="ADAL" clId="{D645C40E-BDD4-494B-8616-A0E385068458}" dt="2024-09-05T12:46:05.366" v="1463" actId="478"/>
          <ac:picMkLst>
            <pc:docMk/>
            <pc:sldMk cId="2248425556" sldId="266"/>
            <ac:picMk id="2050" creationId="{87AD92C6-87FF-4FBF-BB39-1EDE10F37CC0}"/>
          </ac:picMkLst>
        </pc:picChg>
      </pc:sldChg>
      <pc:sldChg chg="addSp delSp modSp mod">
        <pc:chgData name="Anna Steinbauer" userId="aa9e69c0-640f-4dee-88df-45dd0169f62d" providerId="ADAL" clId="{D645C40E-BDD4-494B-8616-A0E385068458}" dt="2024-09-05T12:51:33.501" v="1489" actId="1076"/>
        <pc:sldMkLst>
          <pc:docMk/>
          <pc:sldMk cId="3146774939" sldId="268"/>
        </pc:sldMkLst>
        <pc:spChg chg="add mod">
          <ac:chgData name="Anna Steinbauer" userId="aa9e69c0-640f-4dee-88df-45dd0169f62d" providerId="ADAL" clId="{D645C40E-BDD4-494B-8616-A0E385068458}" dt="2024-09-05T12:51:11.306" v="1477" actId="478"/>
          <ac:spMkLst>
            <pc:docMk/>
            <pc:sldMk cId="3146774939" sldId="268"/>
            <ac:spMk id="3" creationId="{656ECE3F-D080-8B23-56AF-0E31418DA7D6}"/>
          </ac:spMkLst>
        </pc:spChg>
        <pc:picChg chg="add mod modCrop">
          <ac:chgData name="Anna Steinbauer" userId="aa9e69c0-640f-4dee-88df-45dd0169f62d" providerId="ADAL" clId="{D645C40E-BDD4-494B-8616-A0E385068458}" dt="2024-09-05T12:51:33.501" v="1489" actId="1076"/>
          <ac:picMkLst>
            <pc:docMk/>
            <pc:sldMk cId="3146774939" sldId="268"/>
            <ac:picMk id="5" creationId="{83FEA78E-FF83-9D12-A1CD-3DF86150C5DE}"/>
          </ac:picMkLst>
        </pc:picChg>
        <pc:picChg chg="del">
          <ac:chgData name="Anna Steinbauer" userId="aa9e69c0-640f-4dee-88df-45dd0169f62d" providerId="ADAL" clId="{D645C40E-BDD4-494B-8616-A0E385068458}" dt="2024-09-05T12:51:11.306" v="1477" actId="478"/>
          <ac:picMkLst>
            <pc:docMk/>
            <pc:sldMk cId="3146774939" sldId="268"/>
            <ac:picMk id="12290" creationId="{96267FDD-7593-43F9-8057-104834866FA2}"/>
          </ac:picMkLst>
        </pc:picChg>
      </pc:sldChg>
      <pc:sldChg chg="addSp delSp modSp mod">
        <pc:chgData name="Anna Steinbauer" userId="aa9e69c0-640f-4dee-88df-45dd0169f62d" providerId="ADAL" clId="{D645C40E-BDD4-494B-8616-A0E385068458}" dt="2024-09-05T13:21:22.077" v="1507" actId="1076"/>
        <pc:sldMkLst>
          <pc:docMk/>
          <pc:sldMk cId="199869540" sldId="271"/>
        </pc:sldMkLst>
        <pc:spChg chg="add mod">
          <ac:chgData name="Anna Steinbauer" userId="aa9e69c0-640f-4dee-88df-45dd0169f62d" providerId="ADAL" clId="{D645C40E-BDD4-494B-8616-A0E385068458}" dt="2024-09-05T13:20:37.919" v="1495" actId="478"/>
          <ac:spMkLst>
            <pc:docMk/>
            <pc:sldMk cId="199869540" sldId="271"/>
            <ac:spMk id="3" creationId="{06DD1094-C733-ECC7-3B0D-ED9C6544FFFF}"/>
          </ac:spMkLst>
        </pc:spChg>
        <pc:picChg chg="add mod">
          <ac:chgData name="Anna Steinbauer" userId="aa9e69c0-640f-4dee-88df-45dd0169f62d" providerId="ADAL" clId="{D645C40E-BDD4-494B-8616-A0E385068458}" dt="2024-09-05T13:21:22.077" v="1507" actId="1076"/>
          <ac:picMkLst>
            <pc:docMk/>
            <pc:sldMk cId="199869540" sldId="271"/>
            <ac:picMk id="5" creationId="{C840EBCE-6909-B59E-E887-314ABDBBCF93}"/>
          </ac:picMkLst>
        </pc:picChg>
        <pc:picChg chg="del">
          <ac:chgData name="Anna Steinbauer" userId="aa9e69c0-640f-4dee-88df-45dd0169f62d" providerId="ADAL" clId="{D645C40E-BDD4-494B-8616-A0E385068458}" dt="2024-09-05T13:20:37.919" v="1495" actId="478"/>
          <ac:picMkLst>
            <pc:docMk/>
            <pc:sldMk cId="199869540" sldId="271"/>
            <ac:picMk id="15362" creationId="{8F36C0A6-05BB-42F8-B9AC-3F791F0C1FCF}"/>
          </ac:picMkLst>
        </pc:picChg>
      </pc:sldChg>
      <pc:sldChg chg="addSp delSp modSp mod">
        <pc:chgData name="Anna Steinbauer" userId="aa9e69c0-640f-4dee-88df-45dd0169f62d" providerId="ADAL" clId="{D645C40E-BDD4-494B-8616-A0E385068458}" dt="2024-09-05T13:21:11.019" v="1506" actId="1076"/>
        <pc:sldMkLst>
          <pc:docMk/>
          <pc:sldMk cId="3171649830" sldId="273"/>
        </pc:sldMkLst>
        <pc:spChg chg="add mod">
          <ac:chgData name="Anna Steinbauer" userId="aa9e69c0-640f-4dee-88df-45dd0169f62d" providerId="ADAL" clId="{D645C40E-BDD4-494B-8616-A0E385068458}" dt="2024-09-05T13:20:40.313" v="1496" actId="478"/>
          <ac:spMkLst>
            <pc:docMk/>
            <pc:sldMk cId="3171649830" sldId="273"/>
            <ac:spMk id="2" creationId="{4BAED263-819D-D2C7-2727-DFA5E0865F00}"/>
          </ac:spMkLst>
        </pc:spChg>
        <pc:picChg chg="add mod">
          <ac:chgData name="Anna Steinbauer" userId="aa9e69c0-640f-4dee-88df-45dd0169f62d" providerId="ADAL" clId="{D645C40E-BDD4-494B-8616-A0E385068458}" dt="2024-09-05T13:21:11.019" v="1506" actId="1076"/>
          <ac:picMkLst>
            <pc:docMk/>
            <pc:sldMk cId="3171649830" sldId="273"/>
            <ac:picMk id="4" creationId="{69EA6B52-1EEE-5A9C-A754-7B3D05F7AEAC}"/>
          </ac:picMkLst>
        </pc:picChg>
        <pc:picChg chg="del">
          <ac:chgData name="Anna Steinbauer" userId="aa9e69c0-640f-4dee-88df-45dd0169f62d" providerId="ADAL" clId="{D645C40E-BDD4-494B-8616-A0E385068458}" dt="2024-09-05T13:20:40.313" v="1496" actId="478"/>
          <ac:picMkLst>
            <pc:docMk/>
            <pc:sldMk cId="3171649830" sldId="273"/>
            <ac:picMk id="17410" creationId="{BA001E7C-F321-4782-8515-BF779C27EBD9}"/>
          </ac:picMkLst>
        </pc:picChg>
      </pc:sldChg>
      <pc:sldChg chg="addSp delSp modSp mod">
        <pc:chgData name="Anna Steinbauer" userId="aa9e69c0-640f-4dee-88df-45dd0169f62d" providerId="ADAL" clId="{D645C40E-BDD4-494B-8616-A0E385068458}" dt="2024-09-05T13:22:14.369" v="1513" actId="1076"/>
        <pc:sldMkLst>
          <pc:docMk/>
          <pc:sldMk cId="3700197023" sldId="274"/>
        </pc:sldMkLst>
        <pc:spChg chg="add mod">
          <ac:chgData name="Anna Steinbauer" userId="aa9e69c0-640f-4dee-88df-45dd0169f62d" providerId="ADAL" clId="{D645C40E-BDD4-494B-8616-A0E385068458}" dt="2024-09-05T13:22:06.749" v="1508" actId="478"/>
          <ac:spMkLst>
            <pc:docMk/>
            <pc:sldMk cId="3700197023" sldId="274"/>
            <ac:spMk id="3" creationId="{AC2C52E5-CF0B-8F73-6C06-587C2B6F2C10}"/>
          </ac:spMkLst>
        </pc:spChg>
        <pc:picChg chg="add mod">
          <ac:chgData name="Anna Steinbauer" userId="aa9e69c0-640f-4dee-88df-45dd0169f62d" providerId="ADAL" clId="{D645C40E-BDD4-494B-8616-A0E385068458}" dt="2024-09-05T13:22:14.369" v="1513" actId="1076"/>
          <ac:picMkLst>
            <pc:docMk/>
            <pc:sldMk cId="3700197023" sldId="274"/>
            <ac:picMk id="5" creationId="{0BDCDDB8-8215-FA18-1F8A-ABA9FFC35F3B}"/>
          </ac:picMkLst>
        </pc:picChg>
        <pc:picChg chg="del">
          <ac:chgData name="Anna Steinbauer" userId="aa9e69c0-640f-4dee-88df-45dd0169f62d" providerId="ADAL" clId="{D645C40E-BDD4-494B-8616-A0E385068458}" dt="2024-09-05T13:22:06.749" v="1508" actId="478"/>
          <ac:picMkLst>
            <pc:docMk/>
            <pc:sldMk cId="3700197023" sldId="274"/>
            <ac:picMk id="18434" creationId="{AC020174-2553-445B-AFD1-547C5F9B403E}"/>
          </ac:picMkLst>
        </pc:picChg>
      </pc:sldChg>
      <pc:sldChg chg="modSp">
        <pc:chgData name="Anna Steinbauer" userId="aa9e69c0-640f-4dee-88df-45dd0169f62d" providerId="ADAL" clId="{D645C40E-BDD4-494B-8616-A0E385068458}" dt="2024-09-05T12:46:15.997" v="1468" actId="962"/>
        <pc:sldMkLst>
          <pc:docMk/>
          <pc:sldMk cId="1785136658" sldId="275"/>
        </pc:sldMkLst>
        <pc:picChg chg="mod">
          <ac:chgData name="Anna Steinbauer" userId="aa9e69c0-640f-4dee-88df-45dd0169f62d" providerId="ADAL" clId="{D645C40E-BDD4-494B-8616-A0E385068458}" dt="2024-09-05T12:46:15.997" v="1468" actId="962"/>
          <ac:picMkLst>
            <pc:docMk/>
            <pc:sldMk cId="1785136658" sldId="275"/>
            <ac:picMk id="4098" creationId="{0208A2C6-2942-4DDD-A67B-8019D880131F}"/>
          </ac:picMkLst>
        </pc:picChg>
      </pc:sldChg>
      <pc:sldChg chg="modSp mod">
        <pc:chgData name="Anna Steinbauer" userId="aa9e69c0-640f-4dee-88df-45dd0169f62d" providerId="ADAL" clId="{D645C40E-BDD4-494B-8616-A0E385068458}" dt="2024-09-05T13:25:44.271" v="1530" actId="20577"/>
        <pc:sldMkLst>
          <pc:docMk/>
          <pc:sldMk cId="0" sldId="281"/>
        </pc:sldMkLst>
        <pc:spChg chg="mod">
          <ac:chgData name="Anna Steinbauer" userId="aa9e69c0-640f-4dee-88df-45dd0169f62d" providerId="ADAL" clId="{D645C40E-BDD4-494B-8616-A0E385068458}" dt="2024-09-05T13:25:44.271" v="1530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modSp mod">
        <pc:chgData name="Anna Steinbauer" userId="aa9e69c0-640f-4dee-88df-45dd0169f62d" providerId="ADAL" clId="{D645C40E-BDD4-494B-8616-A0E385068458}" dt="2024-09-05T09:27:28.186" v="825" actId="20577"/>
        <pc:sldMkLst>
          <pc:docMk/>
          <pc:sldMk cId="36646498" sldId="284"/>
        </pc:sldMkLst>
        <pc:spChg chg="mod">
          <ac:chgData name="Anna Steinbauer" userId="aa9e69c0-640f-4dee-88df-45dd0169f62d" providerId="ADAL" clId="{D645C40E-BDD4-494B-8616-A0E385068458}" dt="2024-09-05T09:20:35.694" v="136" actId="20577"/>
          <ac:spMkLst>
            <pc:docMk/>
            <pc:sldMk cId="36646498" sldId="284"/>
            <ac:spMk id="4" creationId="{6BD6ADEF-734B-49D7-6608-7F992329F951}"/>
          </ac:spMkLst>
        </pc:spChg>
        <pc:spChg chg="mod">
          <ac:chgData name="Anna Steinbauer" userId="aa9e69c0-640f-4dee-88df-45dd0169f62d" providerId="ADAL" clId="{D645C40E-BDD4-494B-8616-A0E385068458}" dt="2024-09-05T09:27:28.186" v="825" actId="20577"/>
          <ac:spMkLst>
            <pc:docMk/>
            <pc:sldMk cId="36646498" sldId="284"/>
            <ac:spMk id="5" creationId="{5F38716A-DC90-4EE8-9F14-C2FF9BA04E69}"/>
          </ac:spMkLst>
        </pc:spChg>
        <pc:picChg chg="add mod modCrop">
          <ac:chgData name="Anna Steinbauer" userId="aa9e69c0-640f-4dee-88df-45dd0169f62d" providerId="ADAL" clId="{D645C40E-BDD4-494B-8616-A0E385068458}" dt="2024-09-05T09:23:39.092" v="623" actId="1076"/>
          <ac:picMkLst>
            <pc:docMk/>
            <pc:sldMk cId="36646498" sldId="284"/>
            <ac:picMk id="3" creationId="{D4CE4FE7-917F-83D4-8B1C-0359C838C18A}"/>
          </ac:picMkLst>
        </pc:picChg>
      </pc:sldChg>
      <pc:sldChg chg="modSp mod">
        <pc:chgData name="Anna Steinbauer" userId="aa9e69c0-640f-4dee-88df-45dd0169f62d" providerId="ADAL" clId="{D645C40E-BDD4-494B-8616-A0E385068458}" dt="2024-09-05T13:25:08.599" v="1519"/>
        <pc:sldMkLst>
          <pc:docMk/>
          <pc:sldMk cId="273683463" sldId="291"/>
        </pc:sldMkLst>
        <pc:spChg chg="mod">
          <ac:chgData name="Anna Steinbauer" userId="aa9e69c0-640f-4dee-88df-45dd0169f62d" providerId="ADAL" clId="{D645C40E-BDD4-494B-8616-A0E385068458}" dt="2024-09-05T13:25:08.599" v="1519"/>
          <ac:spMkLst>
            <pc:docMk/>
            <pc:sldMk cId="273683463" sldId="291"/>
            <ac:spMk id="487" creationId="{00000000-0000-0000-0000-000000000000}"/>
          </ac:spMkLst>
        </pc:spChg>
      </pc:sldChg>
      <pc:sldChg chg="modSp add mod ord">
        <pc:chgData name="Anna Steinbauer" userId="aa9e69c0-640f-4dee-88df-45dd0169f62d" providerId="ADAL" clId="{D645C40E-BDD4-494B-8616-A0E385068458}" dt="2024-09-04T13:36:52.371" v="45" actId="313"/>
        <pc:sldMkLst>
          <pc:docMk/>
          <pc:sldMk cId="721693174" sldId="294"/>
        </pc:sldMkLst>
        <pc:spChg chg="mod">
          <ac:chgData name="Anna Steinbauer" userId="aa9e69c0-640f-4dee-88df-45dd0169f62d" providerId="ADAL" clId="{D645C40E-BDD4-494B-8616-A0E385068458}" dt="2024-09-04T13:36:52.371" v="45" actId="313"/>
          <ac:spMkLst>
            <pc:docMk/>
            <pc:sldMk cId="721693174" sldId="294"/>
            <ac:spMk id="362" creationId="{00000000-0000-0000-0000-000000000000}"/>
          </ac:spMkLst>
        </pc:spChg>
      </pc:sldChg>
      <pc:sldChg chg="modSp new del mod">
        <pc:chgData name="Anna Steinbauer" userId="aa9e69c0-640f-4dee-88df-45dd0169f62d" providerId="ADAL" clId="{D645C40E-BDD4-494B-8616-A0E385068458}" dt="2024-09-04T13:36:43.075" v="27" actId="2696"/>
        <pc:sldMkLst>
          <pc:docMk/>
          <pc:sldMk cId="2473569118" sldId="294"/>
        </pc:sldMkLst>
        <pc:spChg chg="mod">
          <ac:chgData name="Anna Steinbauer" userId="aa9e69c0-640f-4dee-88df-45dd0169f62d" providerId="ADAL" clId="{D645C40E-BDD4-494B-8616-A0E385068458}" dt="2024-09-04T13:36:35.028" v="26" actId="20577"/>
          <ac:spMkLst>
            <pc:docMk/>
            <pc:sldMk cId="2473569118" sldId="294"/>
            <ac:spMk id="2" creationId="{5038034A-DEDB-8C8C-36F5-A646E762BF1F}"/>
          </ac:spMkLst>
        </pc:spChg>
      </pc:sldChg>
      <pc:sldChg chg="modSp add mod ord">
        <pc:chgData name="Anna Steinbauer" userId="aa9e69c0-640f-4dee-88df-45dd0169f62d" providerId="ADAL" clId="{D645C40E-BDD4-494B-8616-A0E385068458}" dt="2024-09-05T09:19:27.313" v="91" actId="404"/>
        <pc:sldMkLst>
          <pc:docMk/>
          <pc:sldMk cId="532026481" sldId="295"/>
        </pc:sldMkLst>
        <pc:spChg chg="mod">
          <ac:chgData name="Anna Steinbauer" userId="aa9e69c0-640f-4dee-88df-45dd0169f62d" providerId="ADAL" clId="{D645C40E-BDD4-494B-8616-A0E385068458}" dt="2024-09-04T13:37:26.433" v="89" actId="20577"/>
          <ac:spMkLst>
            <pc:docMk/>
            <pc:sldMk cId="532026481" sldId="295"/>
            <ac:spMk id="4" creationId="{6BD6ADEF-734B-49D7-6608-7F992329F951}"/>
          </ac:spMkLst>
        </pc:spChg>
        <pc:spChg chg="mod">
          <ac:chgData name="Anna Steinbauer" userId="aa9e69c0-640f-4dee-88df-45dd0169f62d" providerId="ADAL" clId="{D645C40E-BDD4-494B-8616-A0E385068458}" dt="2024-09-05T09:19:27.313" v="91" actId="404"/>
          <ac:spMkLst>
            <pc:docMk/>
            <pc:sldMk cId="532026481" sldId="295"/>
            <ac:spMk id="5" creationId="{5F38716A-DC90-4EE8-9F14-C2FF9BA04E69}"/>
          </ac:spMkLst>
        </pc:spChg>
      </pc:sldChg>
      <pc:sldChg chg="modSp add mod ord">
        <pc:chgData name="Anna Steinbauer" userId="aa9e69c0-640f-4dee-88df-45dd0169f62d" providerId="ADAL" clId="{D645C40E-BDD4-494B-8616-A0E385068458}" dt="2024-09-05T09:50:53.954" v="837" actId="20577"/>
        <pc:sldMkLst>
          <pc:docMk/>
          <pc:sldMk cId="2407856292" sldId="296"/>
        </pc:sldMkLst>
        <pc:spChg chg="mod">
          <ac:chgData name="Anna Steinbauer" userId="aa9e69c0-640f-4dee-88df-45dd0169f62d" providerId="ADAL" clId="{D645C40E-BDD4-494B-8616-A0E385068458}" dt="2024-09-05T09:50:53.954" v="837" actId="20577"/>
          <ac:spMkLst>
            <pc:docMk/>
            <pc:sldMk cId="2407856292" sldId="296"/>
            <ac:spMk id="362" creationId="{00000000-0000-0000-0000-000000000000}"/>
          </ac:spMkLst>
        </pc:spChg>
      </pc:sldChg>
      <pc:sldChg chg="addSp delSp modSp add mod ord modAnim">
        <pc:chgData name="Anna Steinbauer" userId="aa9e69c0-640f-4dee-88df-45dd0169f62d" providerId="ADAL" clId="{D645C40E-BDD4-494B-8616-A0E385068458}" dt="2024-09-05T09:59:32.713" v="1413" actId="20577"/>
        <pc:sldMkLst>
          <pc:docMk/>
          <pc:sldMk cId="3093867467" sldId="297"/>
        </pc:sldMkLst>
        <pc:spChg chg="mod">
          <ac:chgData name="Anna Steinbauer" userId="aa9e69c0-640f-4dee-88df-45dd0169f62d" providerId="ADAL" clId="{D645C40E-BDD4-494B-8616-A0E385068458}" dt="2024-09-05T09:59:32.713" v="1413" actId="20577"/>
          <ac:spMkLst>
            <pc:docMk/>
            <pc:sldMk cId="3093867467" sldId="297"/>
            <ac:spMk id="5" creationId="{5F38716A-DC90-4EE8-9F14-C2FF9BA04E69}"/>
          </ac:spMkLst>
        </pc:spChg>
        <pc:picChg chg="del">
          <ac:chgData name="Anna Steinbauer" userId="aa9e69c0-640f-4dee-88df-45dd0169f62d" providerId="ADAL" clId="{D645C40E-BDD4-494B-8616-A0E385068458}" dt="2024-09-05T09:51:32.888" v="894" actId="478"/>
          <ac:picMkLst>
            <pc:docMk/>
            <pc:sldMk cId="3093867467" sldId="297"/>
            <ac:picMk id="3" creationId="{D4CE4FE7-917F-83D4-8B1C-0359C838C18A}"/>
          </ac:picMkLst>
        </pc:picChg>
        <pc:picChg chg="add mod">
          <ac:chgData name="Anna Steinbauer" userId="aa9e69c0-640f-4dee-88df-45dd0169f62d" providerId="ADAL" clId="{D645C40E-BDD4-494B-8616-A0E385068458}" dt="2024-09-05T09:51:38.519" v="899" actId="1076"/>
          <ac:picMkLst>
            <pc:docMk/>
            <pc:sldMk cId="3093867467" sldId="297"/>
            <ac:picMk id="6" creationId="{A108C290-8053-A57C-5DFE-F7524EB3D7A4}"/>
          </ac:picMkLst>
        </pc:picChg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219359447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2745177633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1047844871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1334600734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805373824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114710398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841335965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2023287004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2248425556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2590219841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146774939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2416405051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2204112583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9986954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4277379632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17164983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700197023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785136658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239367117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  <pc:spChg chg="mod">
          <ac:chgData name="Philipp Ringswirth" userId="789ddbea-5776-41ae-8246-72ec835be84b" providerId="ADAL" clId="{F6E12962-8D7F-400A-969A-9DBB6711211B}" dt="2023-09-22T08:58:43.141" v="58" actId="13926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https://pixabay.com/photos/tunis-tunisia-cityscape-city-106951/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3767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https://pixabay.com/photos/ain-taya-city-algeria-africa-2425108/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940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https://pixabay.com/photos/victoria-falls-waterfalls-cliff-5903496/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100493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https://pixabay.com/photos/morocco-ship-dreamy-multicoloured-1549846/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30948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https://pixabay.com/photos/lesotho-mountain-village-927581/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9234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https://pixabay.com/photos/university-of-cape-town-uct-1665400/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59860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Eigene Aufnahme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09893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https://pixabay.com/photos/cairo-africa-egypt-street-highway-6015354/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32211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https://pixabay.com/photos/mosque-egypt-alexandria-islam-5321231/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89949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https://pixabay.com/photos/engine-motorbike-dakar-race-243413/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96620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u="none" dirty="0">
                <a:solidFill>
                  <a:schemeClr val="tx1"/>
                </a:solidFill>
              </a:rPr>
              <a:t>https://locations-api-production.imgix.net/locations/image/43acee56-1ac4-11ea-a8b7-0a5bc5747799/Web_72DPI-20191118_WeWork_The_Link_-_Johannesburg_002.jpg?auto=format%20compress&amp;fit=crop&amp;q=50&amp;w=900&amp;h=506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50936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https://pixabay.com/photos/tunis-tunisia-cityscape-city-106951/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96972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https://pixabay.com/photos/mount-kilimanjaro-mountain-safari-1025146/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25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8291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https://pixabay.com/photos/okavango-delta-wildlife-animals-5158379/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14057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https://pixabay.com/photos/meeting-addis-ababa-ethiopia-hall-83519/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50273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https://pixabay.com/photos/seychelles-la-digue-beach-tropical-466176/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85801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https://pixabay.com/photos/church-namibia-windhoek-3767555/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20428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https://pixabay.com/photos/stadium-cape-town-soccer-stadium-1118445/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39379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bit.ly/3TXaIHz = https://scontent-vie1-1.xx.fbcdn.net/v/t1.6435-9/64263628_1326060327562327_8489362959192031232_n.jpg?_nc_cat=102&amp;ccb=1-7&amp;_nc_sid=8bfeb9&amp;_nc_ohc=gsU44HxcHLAAX9PN-UM&amp;_nc_ht=scontent-vie1-1.xx&amp;oh=00_AfBHc1V4HqKxM2ZUkMJeydZQZE6XZwpwhsOH3tKyBoC1Og&amp;oe=637E4B99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11321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https://pixabay.com/photos/rwenzori-mountains-border-congo-4341914/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1F8CC-57CA-440E-89F1-3E22C9AA9DA3}" type="slidenum">
              <a:rPr lang="de-AT" smtClean="0"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789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 dirty="0"/>
              <a:t>Eigene Vorstellungen hinterfragen</a:t>
            </a:r>
            <a:r>
              <a:rPr dirty="0"/>
              <a:t>: </a:t>
            </a:r>
          </a:p>
          <a:p>
            <a:pPr>
              <a:defRPr sz="1300"/>
            </a:pPr>
            <a:r>
              <a:rPr lang="de-DE" dirty="0"/>
              <a:t>Die Welt ist bunt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4E16B8-08BB-4A8C-88BE-99ABC2A8B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122" name="Picture 2" descr="Free photos of Seychelles">
            <a:extLst>
              <a:ext uri="{FF2B5EF4-FFF2-40B4-BE49-F238E27FC236}">
                <a16:creationId xmlns:a16="http://schemas.microsoft.com/office/drawing/2014/main" id="{5911C487-D8CF-4C1A-9E33-31ECF41EBD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632" y="495000"/>
            <a:ext cx="7856736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C60168C2-06F1-4EFA-9B55-02AC793BBC01}"/>
              </a:ext>
            </a:extLst>
          </p:cNvPr>
          <p:cNvSpPr txBox="1">
            <a:spLocks/>
          </p:cNvSpPr>
          <p:nvPr/>
        </p:nvSpPr>
        <p:spPr>
          <a:xfrm>
            <a:off x="11197668" y="18854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3460073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AA58A0-43F3-4D65-922D-CBFB30E2D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6146" name="Picture 2" descr="Free photos of Church">
            <a:extLst>
              <a:ext uri="{FF2B5EF4-FFF2-40B4-BE49-F238E27FC236}">
                <a16:creationId xmlns:a16="http://schemas.microsoft.com/office/drawing/2014/main" id="{FF422240-EC25-4637-9F3E-F7D43D9A2E5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934" y="495000"/>
            <a:ext cx="8802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082584FD-9068-4B3E-A908-7965001ED1FB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805373824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96131D-E072-40E4-B928-B3EE0BE5D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7170" name="Picture 2" descr="Free photos of Stadium">
            <a:extLst>
              <a:ext uri="{FF2B5EF4-FFF2-40B4-BE49-F238E27FC236}">
                <a16:creationId xmlns:a16="http://schemas.microsoft.com/office/drawing/2014/main" id="{9C03990B-C388-4450-BCEB-7FD0AB4FA2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533" y="495000"/>
            <a:ext cx="8760933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2124FEB4-53BB-480F-B65B-ADA806B509E9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114710398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36308F-FBB4-4C4B-BDB8-5A1CAE06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928C1E1-90AE-4C32-A5C8-8F29DE7CAF5C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4098" name="Picture 2" descr="Keine Fotobeschreibung verfügbar.">
            <a:extLst>
              <a:ext uri="{FF2B5EF4-FFF2-40B4-BE49-F238E27FC236}">
                <a16:creationId xmlns:a16="http://schemas.microsoft.com/office/drawing/2014/main" id="{0208A2C6-2942-4DDD-A67B-8019D880131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000" y="495000"/>
            <a:ext cx="8802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13665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F94609-8339-4008-860F-9EBFE2A0A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0FF313F9-1DD8-4FCD-8FF3-8C753B69BE11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pic>
        <p:nvPicPr>
          <p:cNvPr id="1026" name="Picture 2" descr="Free photos of Rwenzori">
            <a:extLst>
              <a:ext uri="{FF2B5EF4-FFF2-40B4-BE49-F238E27FC236}">
                <a16:creationId xmlns:a16="http://schemas.microsoft.com/office/drawing/2014/main" id="{DBCED6F4-4EA2-4066-A922-DC3FE5CA59C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04" y="495000"/>
            <a:ext cx="8829591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33596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ACD38D-41E9-48A7-81DE-14E2DCFBB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C11BACF-CB94-4C6D-9789-7151C841EB4F}"/>
              </a:ext>
            </a:extLst>
          </p:cNvPr>
          <p:cNvSpPr txBox="1">
            <a:spLocks/>
          </p:cNvSpPr>
          <p:nvPr/>
        </p:nvSpPr>
        <p:spPr>
          <a:xfrm>
            <a:off x="11116733" y="9427"/>
            <a:ext cx="826831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4098" name="Picture 2" descr="Free photos of Ain-taya">
            <a:extLst>
              <a:ext uri="{FF2B5EF4-FFF2-40B4-BE49-F238E27FC236}">
                <a16:creationId xmlns:a16="http://schemas.microsoft.com/office/drawing/2014/main" id="{1453F823-8FBB-4788-AC36-BB076121924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000" y="495000"/>
            <a:ext cx="8802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287004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F1893A-26B4-4DBE-B5FE-323739B1B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B2B034DE-83F3-42CE-A70F-974026D2C09F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35C1F9-F679-BE0E-078D-504B3CA57C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6590032-769F-5AEE-BD04-20380BE32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298" y="558894"/>
            <a:ext cx="87951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2555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083F0C-21E9-474C-9041-DF00FF3DB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11876D9-C06E-4C99-8D27-1ED84277E507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56ECE3F-D080-8B23-56AF-0E31418DA7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 descr="Ein Bild, das Wasser, draußen, Boot, Wasserfahrzeug enthält.&#10;&#10;Automatisch generierte Beschreibung">
            <a:extLst>
              <a:ext uri="{FF2B5EF4-FFF2-40B4-BE49-F238E27FC236}">
                <a16:creationId xmlns:a16="http://schemas.microsoft.com/office/drawing/2014/main" id="{83FEA78E-FF83-9D12-A1CD-3DF86150C5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6"/>
          <a:stretch/>
        </p:blipFill>
        <p:spPr>
          <a:xfrm>
            <a:off x="3850441" y="495000"/>
            <a:ext cx="44803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7493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F1DFD5-F608-4E6A-BD57-CDBF73D3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13314" name="Picture 2" descr="Free photos of Lesotho">
            <a:extLst>
              <a:ext uri="{FF2B5EF4-FFF2-40B4-BE49-F238E27FC236}">
                <a16:creationId xmlns:a16="http://schemas.microsoft.com/office/drawing/2014/main" id="{CE2CF067-7615-41F9-80B6-14D3A315618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66" y="495000"/>
            <a:ext cx="10432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6D82BA21-B5AF-4F50-A4CB-BFD07F4C6179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416405051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2E71AE-B95A-4897-A952-796344B0C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 dirty="0"/>
          </a:p>
        </p:txBody>
      </p:sp>
      <p:pic>
        <p:nvPicPr>
          <p:cNvPr id="14338" name="Picture 2" descr="Free photos of University of cape town">
            <a:extLst>
              <a:ext uri="{FF2B5EF4-FFF2-40B4-BE49-F238E27FC236}">
                <a16:creationId xmlns:a16="http://schemas.microsoft.com/office/drawing/2014/main" id="{F68C5841-6BF5-43D7-8611-E8075755C5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000" y="495000"/>
            <a:ext cx="7824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2556CF44-729F-4B86-98A5-E32FF3B1A788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20411258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„Tante Maria“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169317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8B6E8A-2983-4B97-AD10-C4FA0EBA5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B82B72C-7805-4EBC-A74D-E68C02CD9503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BE7D7DEC-A44D-4EAD-B4AC-F6E18A6AA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537" y="495000"/>
            <a:ext cx="8814925" cy="5868000"/>
          </a:xfrm>
        </p:spPr>
      </p:pic>
    </p:spTree>
    <p:extLst>
      <p:ext uri="{BB962C8B-B14F-4D97-AF65-F5344CB8AC3E}">
        <p14:creationId xmlns:p14="http://schemas.microsoft.com/office/powerpoint/2010/main" val="259021984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CF2039-0398-4CBE-94A2-FE5874258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8674AFB-8AAC-41A9-8F9E-D7F453150DE2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6DD1094-C733-ECC7-3B0D-ED9C6544F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 descr="Ein Bild, das draußen, Himmel, Fahrzeug, Landfahrzeug enthält.&#10;&#10;Automatisch generierte Beschreibung">
            <a:extLst>
              <a:ext uri="{FF2B5EF4-FFF2-40B4-BE49-F238E27FC236}">
                <a16:creationId xmlns:a16="http://schemas.microsoft.com/office/drawing/2014/main" id="{C840EBCE-6909-B59E-E887-314ABDBBC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55" y="495000"/>
            <a:ext cx="10432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6954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A18DDA5-D306-4F00-B919-CFB7CC9AF55D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BAED263-819D-D2C7-2727-DFA5E0865F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4" name="Grafik 3" descr="Ein Bild, das Gebäude, Himmel, draußen, Kultstätte enthält.&#10;&#10;Automatisch generierte Beschreibung">
            <a:extLst>
              <a:ext uri="{FF2B5EF4-FFF2-40B4-BE49-F238E27FC236}">
                <a16:creationId xmlns:a16="http://schemas.microsoft.com/office/drawing/2014/main" id="{69EA6B52-1EEE-5A9C-A754-7B3D05F7AE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134" y="495000"/>
            <a:ext cx="44010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4983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D31F0A-C0BB-4E23-86EB-7C6CBD1E7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F6334B4A-7310-41F3-A9C1-4408EC6D66FF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2C52E5-CF0B-8F73-6C06-587C2B6F2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 descr="Ein Bild, das draußen, Rad, Landfahrzeug, Transport enthält.&#10;&#10;Automatisch generierte Beschreibung">
            <a:extLst>
              <a:ext uri="{FF2B5EF4-FFF2-40B4-BE49-F238E27FC236}">
                <a16:creationId xmlns:a16="http://schemas.microsoft.com/office/drawing/2014/main" id="{0BDCDDB8-8215-FA18-1F8A-ABA9FFC35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463" y="495000"/>
            <a:ext cx="876434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9702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9D0EC0-F8E0-4BFC-ACBD-D870E8491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A4389AD7-2C07-4C16-AB6D-5DB5D48A4BB3}"/>
              </a:ext>
            </a:extLst>
          </p:cNvPr>
          <p:cNvSpPr txBox="1">
            <a:spLocks/>
          </p:cNvSpPr>
          <p:nvPr/>
        </p:nvSpPr>
        <p:spPr>
          <a:xfrm>
            <a:off x="11057641" y="9427"/>
            <a:ext cx="885923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pic>
        <p:nvPicPr>
          <p:cNvPr id="13" name="Picture 2" descr="The Link coworking">
            <a:extLst>
              <a:ext uri="{FF2B5EF4-FFF2-40B4-BE49-F238E27FC236}">
                <a16:creationId xmlns:a16="http://schemas.microsoft.com/office/drawing/2014/main" id="{76F3E6FF-3D26-444B-BEE9-28D044384E8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17" y="672208"/>
            <a:ext cx="9660560" cy="543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36711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86670-FFB8-48A5-A838-08573894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16386" name="Picture 2" descr="Free photos of Mount kilimanjaro">
            <a:extLst>
              <a:ext uri="{FF2B5EF4-FFF2-40B4-BE49-F238E27FC236}">
                <a16:creationId xmlns:a16="http://schemas.microsoft.com/office/drawing/2014/main" id="{E8668727-CE43-4875-941A-7902F328F0E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330" y="495000"/>
            <a:ext cx="911534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4F73124E-9B34-433F-AB20-CFF48734BC4A}"/>
              </a:ext>
            </a:extLst>
          </p:cNvPr>
          <p:cNvSpPr txBox="1">
            <a:spLocks/>
          </p:cNvSpPr>
          <p:nvPr/>
        </p:nvSpPr>
        <p:spPr>
          <a:xfrm>
            <a:off x="11104775" y="9427"/>
            <a:ext cx="838789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77379632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Reflexion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7856292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ea typeface="Arial" panose="020B0604020202020204" pitchFamily="34" charset="0"/>
                <a:cs typeface="Arial" panose="020B0604020202020204" pitchFamily="34" charset="0"/>
              </a:rPr>
              <a:t>Beschreibe</a:t>
            </a:r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 deine Afrikabilder der Person neben dir.</a:t>
            </a:r>
          </a:p>
          <a:p>
            <a:r>
              <a:rPr lang="de-DE" sz="2800" b="1" dirty="0">
                <a:ea typeface="Arial" panose="020B0604020202020204" pitchFamily="34" charset="0"/>
                <a:cs typeface="Arial" panose="020B0604020202020204" pitchFamily="34" charset="0"/>
              </a:rPr>
              <a:t>Erkläre</a:t>
            </a:r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, was auf deinem ersten Bild zu sehen war und was du jetzt verändert / ergänzt hast.</a:t>
            </a:r>
          </a:p>
          <a:p>
            <a:r>
              <a:rPr lang="de-DE" sz="2800" b="1" dirty="0">
                <a:ea typeface="Arial" panose="020B0604020202020204" pitchFamily="34" charset="0"/>
                <a:cs typeface="Arial" panose="020B0604020202020204" pitchFamily="34" charset="0"/>
              </a:rPr>
              <a:t>Ergänzt</a:t>
            </a:r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 anschließend in eurer Mitschrift die folgenden Sätze:</a:t>
            </a:r>
          </a:p>
          <a:p>
            <a:pPr lvl="1"/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Das habe ich in den letzten Stunden gelernt</a:t>
            </a:r>
          </a:p>
          <a:p>
            <a:pPr lvl="1"/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Das ist mir aufgefallen</a:t>
            </a:r>
          </a:p>
          <a:p>
            <a:pPr lvl="1"/>
            <a:r>
              <a:rPr lang="de-DE" sz="2800" dirty="0">
                <a:ea typeface="Arial" panose="020B0604020202020204" pitchFamily="34" charset="0"/>
                <a:cs typeface="Arial" panose="020B0604020202020204" pitchFamily="34" charset="0"/>
              </a:rPr>
              <a:t>Das hat mich überrascht</a:t>
            </a:r>
          </a:p>
          <a:p>
            <a:endParaRPr lang="de-DE" sz="2800" dirty="0"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Ein Bild, das Clipart, Hase Kaninchen, Cartoon, Darstellung enthält.&#10;&#10;Automatisch generierte Beschreibung">
            <a:extLst>
              <a:ext uri="{FF2B5EF4-FFF2-40B4-BE49-F238E27FC236}">
                <a16:creationId xmlns:a16="http://schemas.microsoft.com/office/drawing/2014/main" id="{A108C290-8053-A57C-5DFE-F7524EB3D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936" y="3982687"/>
            <a:ext cx="1981495" cy="268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867467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3"/>
            <a:ext cx="11280131" cy="4545981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F6, </a:t>
            </a:r>
            <a:r>
              <a:rPr lang="de-AT" dirty="0" err="1"/>
              <a:t>Umbrella</a:t>
            </a:r>
            <a:r>
              <a:rPr lang="de-AT" dirty="0"/>
              <a:t> Square in Port Louis (Mauritius), </a:t>
            </a:r>
            <a:r>
              <a:rPr lang="de-AT" dirty="0" err="1"/>
              <a:t>wurliburli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F7, Tunis (Tunesien), unbekannt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F8, Okavango-Delta (Botswana), </a:t>
            </a:r>
            <a:r>
              <a:rPr lang="de-AT" dirty="0" err="1"/>
              <a:t>LionMountain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F9, Meeting im UNECA Conference Center in Addis Abeba (Äthiopien), unbekannt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F10, Insel La Digue (Seychellen), </a:t>
            </a:r>
            <a:r>
              <a:rPr lang="de-AT" dirty="0" err="1"/>
              <a:t>xoracio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F11, Christuskirche in Windhoek (Namibia), </a:t>
            </a:r>
            <a:r>
              <a:rPr lang="de-AT" dirty="0" err="1"/>
              <a:t>wboroma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F12, Fußballstadion in Kapstadt (Republik Südafrika), </a:t>
            </a:r>
            <a:r>
              <a:rPr lang="de-AT" dirty="0" err="1"/>
              <a:t>Hmamar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F13, Mitarbeiterin von </a:t>
            </a:r>
            <a:r>
              <a:rPr lang="de-AT" dirty="0" err="1"/>
              <a:t>Ramtsilo</a:t>
            </a:r>
            <a:r>
              <a:rPr lang="de-AT" dirty="0"/>
              <a:t> (= Hersteller von Ziegelsteinen aus recyceltem Plastik) bei einer Ausstellung in Sandton (Republik Südafrika), </a:t>
            </a:r>
            <a:r>
              <a:rPr lang="de-AT" dirty="0" err="1"/>
              <a:t>Ramtsilo</a:t>
            </a:r>
            <a:r>
              <a:rPr lang="de-AT" dirty="0"/>
              <a:t> "</a:t>
            </a:r>
            <a:r>
              <a:rPr lang="de-AT" dirty="0" err="1"/>
              <a:t>Plastic</a:t>
            </a:r>
            <a:r>
              <a:rPr lang="de-AT" dirty="0"/>
              <a:t> Bricks" / X</a:t>
            </a:r>
          </a:p>
          <a:p>
            <a:pPr marL="0" indent="0">
              <a:buSzTx/>
              <a:buNone/>
            </a:pPr>
            <a:r>
              <a:rPr lang="de-AT" dirty="0"/>
              <a:t>F14, </a:t>
            </a:r>
            <a:r>
              <a:rPr lang="de-AT" dirty="0" err="1"/>
              <a:t>Ruwenzori</a:t>
            </a:r>
            <a:r>
              <a:rPr lang="de-AT" dirty="0"/>
              <a:t>-Gebirge (Demokratische Republik Kongo und Uganda), </a:t>
            </a:r>
            <a:r>
              <a:rPr lang="de-AT" dirty="0" err="1"/>
              <a:t>WindKommunikation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F15, Markt in Aïn Taya (Algerien), </a:t>
            </a:r>
            <a:r>
              <a:rPr lang="de-AT" dirty="0" err="1"/>
              <a:t>SLPix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>
              <a:highlight>
                <a:srgbClr val="FFFF00"/>
              </a:highlight>
            </a:endParaRP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29</a:t>
            </a:fld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Leitfragen für die Geschichte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lnSpc>
                <a:spcPct val="120000"/>
              </a:lnSpc>
              <a:spcBef>
                <a:spcPts val="100"/>
              </a:spcBef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Wo spielt die Geschichte (Kontinent, Staat, Region, …)?</a:t>
            </a:r>
          </a:p>
          <a:p>
            <a:pPr>
              <a:lnSpc>
                <a:spcPct val="120000"/>
              </a:lnSpc>
              <a:spcBef>
                <a:spcPts val="100"/>
              </a:spcBef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Wie könnte das Gebäude aussehen, in dem die Personen wohnen?</a:t>
            </a:r>
          </a:p>
          <a:p>
            <a:pPr>
              <a:lnSpc>
                <a:spcPct val="120000"/>
              </a:lnSpc>
              <a:spcBef>
                <a:spcPts val="100"/>
              </a:spcBef>
            </a:pPr>
            <a:r>
              <a:rPr lang="de-AT" sz="2400" dirty="0">
                <a:ea typeface="Arial" panose="020B0604020202020204" pitchFamily="34" charset="0"/>
                <a:cs typeface="Arial"/>
              </a:rPr>
              <a:t>In welchen Berufen könnten</a:t>
            </a:r>
            <a:r>
              <a:rPr lang="de-AT" sz="2400" dirty="0">
                <a:effectLst/>
                <a:ea typeface="Arial" panose="020B0604020202020204" pitchFamily="34" charset="0"/>
                <a:cs typeface="Arial"/>
              </a:rPr>
              <a:t> </a:t>
            </a:r>
            <a:r>
              <a:rPr lang="de-AT" sz="2400" dirty="0">
                <a:ea typeface="Arial" panose="020B0604020202020204" pitchFamily="34" charset="0"/>
                <a:cs typeface="Arial"/>
              </a:rPr>
              <a:t>die Personen tätig sein und was könnten sie </a:t>
            </a:r>
            <a:r>
              <a:rPr lang="de-AT" sz="2400" dirty="0">
                <a:effectLst/>
                <a:ea typeface="Arial" panose="020B0604020202020204" pitchFamily="34" charset="0"/>
                <a:cs typeface="Arial"/>
              </a:rPr>
              <a:t>in ihrer Freizeit machen?</a:t>
            </a:r>
          </a:p>
          <a:p>
            <a:pPr>
              <a:lnSpc>
                <a:spcPct val="120000"/>
              </a:lnSpc>
              <a:spcBef>
                <a:spcPts val="100"/>
              </a:spcBef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Welche Adjektive passen zu der Geschichte und zu den Personen, die darin vorkommen?</a:t>
            </a:r>
          </a:p>
        </p:txBody>
      </p:sp>
    </p:spTree>
    <p:extLst>
      <p:ext uri="{BB962C8B-B14F-4D97-AF65-F5344CB8AC3E}">
        <p14:creationId xmlns:p14="http://schemas.microsoft.com/office/powerpoint/2010/main" val="532026481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F16, Victoriafälle (Simbabwe und Sambia), </a:t>
            </a:r>
            <a:r>
              <a:rPr lang="de-AT" dirty="0" err="1"/>
              <a:t>fietzfotos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F17, Fischer in Essaouira (Marokko), </a:t>
            </a:r>
            <a:r>
              <a:rPr lang="de-AT" dirty="0" err="1"/>
              <a:t>Thiébaud</a:t>
            </a:r>
            <a:r>
              <a:rPr lang="de-AT" dirty="0"/>
              <a:t> </a:t>
            </a:r>
            <a:r>
              <a:rPr lang="de-AT" dirty="0" err="1"/>
              <a:t>Faix</a:t>
            </a:r>
            <a:r>
              <a:rPr lang="de-AT" dirty="0"/>
              <a:t> / </a:t>
            </a:r>
            <a:r>
              <a:rPr lang="de-AT" dirty="0" err="1"/>
              <a:t>Unsplash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F18, Bergdorf mit Solaranlage in Lesotho, </a:t>
            </a:r>
            <a:r>
              <a:rPr lang="de-AT" dirty="0" err="1"/>
              <a:t>hbieser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F19, Universität Kapstadt (Republik Südafrika), </a:t>
            </a:r>
            <a:r>
              <a:rPr lang="de-AT" dirty="0" err="1"/>
              <a:t>jeremiahpietersen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F20, Strand in </a:t>
            </a:r>
            <a:r>
              <a:rPr lang="de-AT" dirty="0" err="1"/>
              <a:t>Paje</a:t>
            </a:r>
            <a:r>
              <a:rPr lang="de-AT" dirty="0"/>
              <a:t> auf Sansibar (Tansania), Anna Steinbauer-Holzer / Privataufnahme</a:t>
            </a:r>
          </a:p>
          <a:p>
            <a:pPr marL="0" indent="0">
              <a:buSzTx/>
              <a:buNone/>
            </a:pPr>
            <a:r>
              <a:rPr lang="de-AT" dirty="0"/>
              <a:t>F21, Fahrbahn in Alexandria (Ägypten), </a:t>
            </a:r>
            <a:r>
              <a:rPr lang="de-AT" dirty="0" err="1"/>
              <a:t>staloony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F22, Nationalmoschee in Accra (Ghana), </a:t>
            </a:r>
            <a:r>
              <a:rPr lang="de-AT" dirty="0" err="1"/>
              <a:t>Billal</a:t>
            </a:r>
            <a:r>
              <a:rPr lang="de-AT" dirty="0"/>
              <a:t> </a:t>
            </a:r>
            <a:r>
              <a:rPr lang="de-AT" dirty="0" err="1"/>
              <a:t>omarr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F23, Rallye Dakar (Senegal), </a:t>
            </a:r>
            <a:r>
              <a:rPr lang="de-AT" dirty="0" err="1"/>
              <a:t>sebadelval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F24, Coworking Space "</a:t>
            </a:r>
            <a:r>
              <a:rPr lang="de-AT" dirty="0" err="1"/>
              <a:t>WeWork</a:t>
            </a:r>
            <a:r>
              <a:rPr lang="de-AT" dirty="0"/>
              <a:t>" in Johannesburg (Republik Südafrika), </a:t>
            </a:r>
            <a:r>
              <a:rPr lang="de-AT" dirty="0" err="1"/>
              <a:t>WeWork</a:t>
            </a:r>
            <a:r>
              <a:rPr lang="de-AT" dirty="0"/>
              <a:t> / </a:t>
            </a:r>
            <a:r>
              <a:rPr lang="de-AT" dirty="0" err="1"/>
              <a:t>WeWork</a:t>
            </a: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F25, Kilimandscharo (Tansania), </a:t>
            </a:r>
            <a:r>
              <a:rPr lang="de-AT" dirty="0" err="1"/>
              <a:t>GregMontani</a:t>
            </a:r>
            <a:r>
              <a:rPr lang="de-AT" dirty="0"/>
              <a:t> / </a:t>
            </a:r>
            <a:r>
              <a:rPr lang="de-AT" dirty="0" err="1"/>
              <a:t>pixabay</a:t>
            </a:r>
            <a:endParaRPr lang="de-AT" dirty="0">
              <a:highlight>
                <a:srgbClr val="FFFF00"/>
              </a:highlight>
            </a:endParaRP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68346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Eigene Vorstellungen hinterfragen: Die Welt ist bunt.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Assoziationen zu Bildern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Aufgabe</a:t>
            </a:r>
            <a:endParaRPr lang="de-AT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de-DE" sz="2400" b="1" dirty="0">
                <a:ea typeface="Arial" panose="020B0604020202020204" pitchFamily="34" charset="0"/>
                <a:cs typeface="Arial" panose="020B0604020202020204" pitchFamily="34" charset="0"/>
              </a:rPr>
              <a:t>Sieh</a:t>
            </a:r>
            <a:r>
              <a:rPr lang="de-DE" sz="2400" dirty="0">
                <a:ea typeface="Arial" panose="020B0604020202020204" pitchFamily="34" charset="0"/>
                <a:cs typeface="Arial" panose="020B0604020202020204" pitchFamily="34" charset="0"/>
              </a:rPr>
              <a:t> dir jedes Bild genau </a:t>
            </a:r>
            <a:r>
              <a:rPr lang="de-DE" sz="2400" b="1" dirty="0">
                <a:ea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lang="de-DE" sz="2400" dirty="0"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2400"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b="1" dirty="0">
                <a:ea typeface="Arial" panose="020B0604020202020204" pitchFamily="34" charset="0"/>
                <a:cs typeface="Arial"/>
              </a:rPr>
              <a:t>Notiere</a:t>
            </a:r>
            <a:r>
              <a:rPr lang="de-DE" sz="2400">
                <a:ea typeface="Arial" panose="020B0604020202020204" pitchFamily="34" charset="0"/>
                <a:cs typeface="Arial"/>
              </a:rPr>
              <a:t> dir pro Bild ca. 2 Begriffe. Du kannst sowohl Nomen als auch Adjektive notieren, </a:t>
            </a:r>
            <a:r>
              <a:rPr lang="de-DE" sz="2400" dirty="0">
                <a:ea typeface="Arial" panose="020B0604020202020204" pitchFamily="34" charset="0"/>
                <a:cs typeface="Arial"/>
              </a:rPr>
              <a:t>z. B. Stadt, modern, Autos, bunt, …</a:t>
            </a:r>
          </a:p>
          <a:p>
            <a:r>
              <a:rPr lang="de-DE" sz="2400" b="1" dirty="0">
                <a:ea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de-DE" sz="2400" dirty="0">
                <a:ea typeface="Arial" panose="020B0604020202020204" pitchFamily="34" charset="0"/>
                <a:cs typeface="Arial" panose="020B0604020202020204" pitchFamily="34" charset="0"/>
              </a:rPr>
              <a:t>, wo dieses Bild aufgenommen wurde (Stadt, Land oder Kontinent).</a:t>
            </a:r>
          </a:p>
        </p:txBody>
      </p:sp>
      <p:pic>
        <p:nvPicPr>
          <p:cNvPr id="3" name="Grafik 2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D4CE4FE7-917F-83D4-8B1C-0359C838C1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7595" r="27820"/>
          <a:stretch/>
        </p:blipFill>
        <p:spPr>
          <a:xfrm>
            <a:off x="10356514" y="3631200"/>
            <a:ext cx="1384917" cy="2916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E23719-AE47-42B1-B26E-58C971879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4D95AE2-0E5E-425D-8FD6-A9999B3F9613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de-AT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5CB52BB-C1A3-EE07-0A18-4D016CEDC8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4" name="Picture 2" descr="Free photos of Art">
            <a:extLst>
              <a:ext uri="{FF2B5EF4-FFF2-40B4-BE49-F238E27FC236}">
                <a16:creationId xmlns:a16="http://schemas.microsoft.com/office/drawing/2014/main" id="{8E87A189-894B-F331-6740-550E43631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50" y="495000"/>
            <a:ext cx="10412717" cy="58680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8709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E23719-AE47-42B1-B26E-58C971879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2050" name="Picture 2" descr="Free photos of Tunis">
            <a:extLst>
              <a:ext uri="{FF2B5EF4-FFF2-40B4-BE49-F238E27FC236}">
                <a16:creationId xmlns:a16="http://schemas.microsoft.com/office/drawing/2014/main" id="{E2B4CBAD-20C6-41D8-A429-A2395A607D4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000" y="495000"/>
            <a:ext cx="7824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C4D95AE2-0E5E-425D-8FD6-A9999B3F9613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9359447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ADE1D9-B248-4E27-97E8-F425D060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3074" name="Picture 2" descr="Free photos of Okavango delta">
            <a:extLst>
              <a:ext uri="{FF2B5EF4-FFF2-40B4-BE49-F238E27FC236}">
                <a16:creationId xmlns:a16="http://schemas.microsoft.com/office/drawing/2014/main" id="{2B19D1E9-2A61-4D8B-8815-D136791E309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66" y="495000"/>
            <a:ext cx="10432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2F94ADBD-8249-4EEA-AC51-B549512BC16D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4517763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A6FF38-A91E-4948-B722-74E7DD2C8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4098" name="Picture 2" descr="Free photos of Meeting">
            <a:extLst>
              <a:ext uri="{FF2B5EF4-FFF2-40B4-BE49-F238E27FC236}">
                <a16:creationId xmlns:a16="http://schemas.microsoft.com/office/drawing/2014/main" id="{304B1F80-902A-4EBF-BD24-EFD8DAA9E0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13" y="495000"/>
            <a:ext cx="8815774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F7B2A40B-D1EB-4DF6-9458-7607859E5339}"/>
              </a:ext>
            </a:extLst>
          </p:cNvPr>
          <p:cNvSpPr txBox="1">
            <a:spLocks/>
          </p:cNvSpPr>
          <p:nvPr/>
        </p:nvSpPr>
        <p:spPr>
          <a:xfrm>
            <a:off x="11197668" y="9427"/>
            <a:ext cx="745896" cy="1325563"/>
          </a:xfrm>
          <a:prstGeom prst="rect">
            <a:avLst/>
          </a:prstGeom>
          <a:solidFill>
            <a:srgbClr val="CBBBDD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AT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4784487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F4F68B4A-1541-4B3C-B254-0EA9A1886C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1FA32A-19DA-49F6-B214-8C9C52E69C7D}">
  <ds:schemaRefs>
    <ds:schemaRef ds:uri="http://schemas.openxmlformats.org/package/2006/metadata/core-properties"/>
    <ds:schemaRef ds:uri="f799415d-695a-4815-bd71-e216a568b99c"/>
    <ds:schemaRef ds:uri="http://schemas.microsoft.com/office/2006/metadata/properties"/>
    <ds:schemaRef ds:uri="http://schemas.microsoft.com/office/2006/documentManagement/types"/>
    <ds:schemaRef ds:uri="698a1803-52f3-4d4f-bff9-093c0d5dc281"/>
    <ds:schemaRef ds:uri="http://purl.org/dc/dcmitype/"/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863</Words>
  <Application>Microsoft Office PowerPoint</Application>
  <PresentationFormat>Breitbild</PresentationFormat>
  <Paragraphs>114</Paragraphs>
  <Slides>31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7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„Tante Maria“</vt:lpstr>
      <vt:lpstr>Leitfragen für die Geschichte</vt:lpstr>
      <vt:lpstr>Assoziationen zu Bildern</vt:lpstr>
      <vt:lpstr>Aufgabe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Reflexion</vt:lpstr>
      <vt:lpstr>Aufgabe</vt:lpstr>
      <vt:lpstr>Anhang</vt:lpstr>
      <vt:lpstr>Bilder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13</cp:revision>
  <dcterms:modified xsi:type="dcterms:W3CDTF">2024-09-16T15:23:24Z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