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6"/>
  </p:notesMasterIdLst>
  <p:sldIdLst>
    <p:sldId id="256" r:id="rId5"/>
    <p:sldId id="294" r:id="rId6"/>
    <p:sldId id="295" r:id="rId7"/>
    <p:sldId id="257" r:id="rId8"/>
    <p:sldId id="284" r:id="rId9"/>
    <p:sldId id="293" r:id="rId10"/>
    <p:sldId id="258" r:id="rId11"/>
    <p:sldId id="259" r:id="rId12"/>
    <p:sldId id="260" r:id="rId13"/>
    <p:sldId id="261" r:id="rId14"/>
    <p:sldId id="262" r:id="rId15"/>
    <p:sldId id="263" r:id="rId16"/>
    <p:sldId id="275" r:id="rId17"/>
    <p:sldId id="264" r:id="rId18"/>
    <p:sldId id="265" r:id="rId19"/>
    <p:sldId id="266" r:id="rId20"/>
    <p:sldId id="268" r:id="rId21"/>
    <p:sldId id="269" r:id="rId22"/>
    <p:sldId id="270" r:id="rId23"/>
    <p:sldId id="267" r:id="rId24"/>
    <p:sldId id="271" r:id="rId25"/>
    <p:sldId id="273" r:id="rId26"/>
    <p:sldId id="274" r:id="rId27"/>
    <p:sldId id="277" r:id="rId28"/>
    <p:sldId id="272" r:id="rId29"/>
    <p:sldId id="296" r:id="rId30"/>
    <p:sldId id="297" r:id="rId31"/>
    <p:sldId id="283" r:id="rId32"/>
    <p:sldId id="281" r:id="rId33"/>
    <p:sldId id="291" r:id="rId34"/>
    <p:sldId id="282" r:id="rId3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29DAF9-BD50-D6B4-7683-64BDA11A1C8E}" name="Philipp Ringswirth" initials="PR" userId="S::philipp.ringswirth@stiftung-wirtschaftsbildung.at::789ddbea-5776-41ae-8246-72ec835be84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sley Kirnbauer" initials="L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4660"/>
  </p:normalViewPr>
  <p:slideViewPr>
    <p:cSldViewPr snapToGrid="0">
      <p:cViewPr varScale="1">
        <p:scale>
          <a:sx n="62" d="100"/>
          <a:sy n="62" d="100"/>
        </p:scale>
        <p:origin x="9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Steinbauer" userId="aa9e69c0-640f-4dee-88df-45dd0169f62d" providerId="ADAL" clId="{20BB5551-D392-4929-82AE-0F35806CB5E5}"/>
    <pc:docChg chg="custSel modSld">
      <pc:chgData name="Anna Steinbauer" userId="aa9e69c0-640f-4dee-88df-45dd0169f62d" providerId="ADAL" clId="{20BB5551-D392-4929-82AE-0F35806CB5E5}" dt="2024-09-16T15:23:15.839" v="1" actId="27636"/>
      <pc:docMkLst>
        <pc:docMk/>
      </pc:docMkLst>
      <pc:sldChg chg="modSp mod">
        <pc:chgData name="Anna Steinbauer" userId="aa9e69c0-640f-4dee-88df-45dd0169f62d" providerId="ADAL" clId="{20BB5551-D392-4929-82AE-0F35806CB5E5}" dt="2024-09-16T15:23:15.839" v="1" actId="27636"/>
        <pc:sldMkLst>
          <pc:docMk/>
          <pc:sldMk cId="0" sldId="281"/>
        </pc:sldMkLst>
        <pc:spChg chg="mod">
          <ac:chgData name="Anna Steinbauer" userId="aa9e69c0-640f-4dee-88df-45dd0169f62d" providerId="ADAL" clId="{20BB5551-D392-4929-82AE-0F35806CB5E5}" dt="2024-09-16T15:23:15.839" v="1" actId="27636"/>
          <ac:spMkLst>
            <pc:docMk/>
            <pc:sldMk cId="0" sldId="281"/>
            <ac:spMk id="487" creationId="{00000000-0000-0000-0000-000000000000}"/>
          </ac:spMkLst>
        </pc:spChg>
      </pc:sldChg>
    </pc:docChg>
  </pc:docChgLst>
  <pc:docChgLst>
    <pc:chgData name="Anna Steinbauer" userId="aa9e69c0-640f-4dee-88df-45dd0169f62d" providerId="ADAL" clId="{EAEF0834-EF91-43ED-BDCC-97ECE4589F57}"/>
    <pc:docChg chg="addSld delSld modSld">
      <pc:chgData name="Anna Steinbauer" userId="aa9e69c0-640f-4dee-88df-45dd0169f62d" providerId="ADAL" clId="{EAEF0834-EF91-43ED-BDCC-97ECE4589F57}" dt="2024-09-02T08:47:36.465" v="19" actId="2696"/>
      <pc:docMkLst>
        <pc:docMk/>
      </pc:docMkLst>
      <pc:sldChg chg="modSp mod delCm">
        <pc:chgData name="Anna Steinbauer" userId="aa9e69c0-640f-4dee-88df-45dd0169f62d" providerId="ADAL" clId="{EAEF0834-EF91-43ED-BDCC-97ECE4589F57}" dt="2024-09-02T08:46:19.136" v="11" actId="20577"/>
        <pc:sldMkLst>
          <pc:docMk/>
          <pc:sldMk cId="36646498" sldId="284"/>
        </pc:sldMkLst>
        <pc:spChg chg="mod">
          <ac:chgData name="Anna Steinbauer" userId="aa9e69c0-640f-4dee-88df-45dd0169f62d" providerId="ADAL" clId="{EAEF0834-EF91-43ED-BDCC-97ECE4589F57}" dt="2024-09-02T08:46:19.136" v="11" actId="20577"/>
          <ac:spMkLst>
            <pc:docMk/>
            <pc:sldMk cId="36646498" sldId="284"/>
            <ac:spMk id="5" creationId="{5F38716A-DC90-4EE8-9F14-C2FF9BA04E6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Anna Steinbauer" userId="aa9e69c0-640f-4dee-88df-45dd0169f62d" providerId="ADAL" clId="{EAEF0834-EF91-43ED-BDCC-97ECE4589F57}" dt="2024-09-02T08:45:41.449" v="0"/>
              <pc2:cmMkLst xmlns:pc2="http://schemas.microsoft.com/office/powerpoint/2019/9/main/command">
                <pc:docMk/>
                <pc:sldMk cId="36646498" sldId="284"/>
                <pc2:cmMk id="{B3F72EAA-5B5B-4B25-83E8-CE4D62557303}"/>
              </pc2:cmMkLst>
            </pc226:cmChg>
            <pc226:cmChg xmlns:pc226="http://schemas.microsoft.com/office/powerpoint/2022/06/main/command" chg="del">
              <pc226:chgData name="Anna Steinbauer" userId="aa9e69c0-640f-4dee-88df-45dd0169f62d" providerId="ADAL" clId="{EAEF0834-EF91-43ED-BDCC-97ECE4589F57}" dt="2024-09-02T08:45:44.158" v="1"/>
              <pc2:cmMkLst xmlns:pc2="http://schemas.microsoft.com/office/powerpoint/2019/9/main/command">
                <pc:docMk/>
                <pc:sldMk cId="36646498" sldId="284"/>
                <pc2:cmMk id="{1555C2F7-24E0-4843-B542-9F4AAE264CB6}"/>
              </pc2:cmMkLst>
            </pc226:cmChg>
          </p:ext>
        </pc:extLst>
      </pc:sldChg>
      <pc:sldChg chg="modSp del mod">
        <pc:chgData name="Anna Steinbauer" userId="aa9e69c0-640f-4dee-88df-45dd0169f62d" providerId="ADAL" clId="{EAEF0834-EF91-43ED-BDCC-97ECE4589F57}" dt="2024-09-02T08:47:07.815" v="13" actId="2696"/>
        <pc:sldMkLst>
          <pc:docMk/>
          <pc:sldMk cId="1238418460" sldId="285"/>
        </pc:sldMkLst>
        <pc:spChg chg="mod">
          <ac:chgData name="Anna Steinbauer" userId="aa9e69c0-640f-4dee-88df-45dd0169f62d" providerId="ADAL" clId="{EAEF0834-EF91-43ED-BDCC-97ECE4589F57}" dt="2024-09-02T08:46:12.823" v="2" actId="21"/>
          <ac:spMkLst>
            <pc:docMk/>
            <pc:sldMk cId="1238418460" sldId="285"/>
            <ac:spMk id="5" creationId="{5F38716A-DC90-4EE8-9F14-C2FF9BA04E69}"/>
          </ac:spMkLst>
        </pc:spChg>
      </pc:sldChg>
      <pc:sldChg chg="del">
        <pc:chgData name="Anna Steinbauer" userId="aa9e69c0-640f-4dee-88df-45dd0169f62d" providerId="ADAL" clId="{EAEF0834-EF91-43ED-BDCC-97ECE4589F57}" dt="2024-09-02T08:47:07.815" v="13" actId="2696"/>
        <pc:sldMkLst>
          <pc:docMk/>
          <pc:sldMk cId="2169767221" sldId="286"/>
        </pc:sldMkLst>
      </pc:sldChg>
      <pc:sldChg chg="del">
        <pc:chgData name="Anna Steinbauer" userId="aa9e69c0-640f-4dee-88df-45dd0169f62d" providerId="ADAL" clId="{EAEF0834-EF91-43ED-BDCC-97ECE4589F57}" dt="2024-09-02T08:47:07.815" v="13" actId="2696"/>
        <pc:sldMkLst>
          <pc:docMk/>
          <pc:sldMk cId="3953428139" sldId="287"/>
        </pc:sldMkLst>
      </pc:sldChg>
      <pc:sldChg chg="del">
        <pc:chgData name="Anna Steinbauer" userId="aa9e69c0-640f-4dee-88df-45dd0169f62d" providerId="ADAL" clId="{EAEF0834-EF91-43ED-BDCC-97ECE4589F57}" dt="2024-09-02T08:47:07.815" v="13" actId="2696"/>
        <pc:sldMkLst>
          <pc:docMk/>
          <pc:sldMk cId="119244722" sldId="288"/>
        </pc:sldMkLst>
      </pc:sldChg>
      <pc:sldChg chg="del">
        <pc:chgData name="Anna Steinbauer" userId="aa9e69c0-640f-4dee-88df-45dd0169f62d" providerId="ADAL" clId="{EAEF0834-EF91-43ED-BDCC-97ECE4589F57}" dt="2024-09-02T08:47:01.236" v="12" actId="2696"/>
        <pc:sldMkLst>
          <pc:docMk/>
          <pc:sldMk cId="2760868897" sldId="289"/>
        </pc:sldMkLst>
      </pc:sldChg>
      <pc:sldChg chg="del">
        <pc:chgData name="Anna Steinbauer" userId="aa9e69c0-640f-4dee-88df-45dd0169f62d" providerId="ADAL" clId="{EAEF0834-EF91-43ED-BDCC-97ECE4589F57}" dt="2024-09-02T08:47:07.815" v="13" actId="2696"/>
        <pc:sldMkLst>
          <pc:docMk/>
          <pc:sldMk cId="3760081874" sldId="290"/>
        </pc:sldMkLst>
      </pc:sldChg>
      <pc:sldChg chg="del">
        <pc:chgData name="Anna Steinbauer" userId="aa9e69c0-640f-4dee-88df-45dd0169f62d" providerId="ADAL" clId="{EAEF0834-EF91-43ED-BDCC-97ECE4589F57}" dt="2024-09-02T08:47:36.465" v="19" actId="2696"/>
        <pc:sldMkLst>
          <pc:docMk/>
          <pc:sldMk cId="3358695323" sldId="292"/>
        </pc:sldMkLst>
      </pc:sldChg>
      <pc:sldChg chg="addSp delSp modSp add mod modNotes">
        <pc:chgData name="Anna Steinbauer" userId="aa9e69c0-640f-4dee-88df-45dd0169f62d" providerId="ADAL" clId="{EAEF0834-EF91-43ED-BDCC-97ECE4589F57}" dt="2024-09-02T08:47:27.567" v="18" actId="20577"/>
        <pc:sldMkLst>
          <pc:docMk/>
          <pc:sldMk cId="2946870908" sldId="293"/>
        </pc:sldMkLst>
        <pc:spChg chg="add mod">
          <ac:chgData name="Anna Steinbauer" userId="aa9e69c0-640f-4dee-88df-45dd0169f62d" providerId="ADAL" clId="{EAEF0834-EF91-43ED-BDCC-97ECE4589F57}" dt="2024-09-02T08:47:21.131" v="15" actId="478"/>
          <ac:spMkLst>
            <pc:docMk/>
            <pc:sldMk cId="2946870908" sldId="293"/>
            <ac:spMk id="3" creationId="{25CB52BB-C1A3-EE07-0A18-4D016CEDC8EF}"/>
          </ac:spMkLst>
        </pc:spChg>
        <pc:spChg chg="mod">
          <ac:chgData name="Anna Steinbauer" userId="aa9e69c0-640f-4dee-88df-45dd0169f62d" providerId="ADAL" clId="{EAEF0834-EF91-43ED-BDCC-97ECE4589F57}" dt="2024-09-02T08:47:27.567" v="18" actId="20577"/>
          <ac:spMkLst>
            <pc:docMk/>
            <pc:sldMk cId="2946870908" sldId="293"/>
            <ac:spMk id="6" creationId="{C4D95AE2-0E5E-425D-8FD6-A9999B3F9613}"/>
          </ac:spMkLst>
        </pc:spChg>
        <pc:picChg chg="add mod">
          <ac:chgData name="Anna Steinbauer" userId="aa9e69c0-640f-4dee-88df-45dd0169f62d" providerId="ADAL" clId="{EAEF0834-EF91-43ED-BDCC-97ECE4589F57}" dt="2024-09-02T08:47:21.334" v="16"/>
          <ac:picMkLst>
            <pc:docMk/>
            <pc:sldMk cId="2946870908" sldId="293"/>
            <ac:picMk id="4" creationId="{8E87A189-894B-F331-6740-550E43631E0A}"/>
          </ac:picMkLst>
        </pc:picChg>
        <pc:picChg chg="del">
          <ac:chgData name="Anna Steinbauer" userId="aa9e69c0-640f-4dee-88df-45dd0169f62d" providerId="ADAL" clId="{EAEF0834-EF91-43ED-BDCC-97ECE4589F57}" dt="2024-09-02T08:47:21.131" v="15" actId="478"/>
          <ac:picMkLst>
            <pc:docMk/>
            <pc:sldMk cId="2946870908" sldId="293"/>
            <ac:picMk id="2050" creationId="{E2B4CBAD-20C6-41D8-A429-A2395A607D43}"/>
          </ac:picMkLst>
        </pc:picChg>
      </pc:sldChg>
    </pc:docChg>
  </pc:docChgLst>
  <pc:docChgLst>
    <pc:chgData name="Philipp Ringswirth" userId="789ddbea-5776-41ae-8246-72ec835be84b" providerId="ADAL" clId="{CC755D6A-20AB-4516-9D00-35595C636AD7}"/>
    <pc:docChg chg="undo custSel addSld modSld sldOrd">
      <pc:chgData name="Philipp Ringswirth" userId="789ddbea-5776-41ae-8246-72ec835be84b" providerId="ADAL" clId="{CC755D6A-20AB-4516-9D00-35595C636AD7}" dt="2023-08-29T09:42:12.466" v="276" actId="20577"/>
      <pc:docMkLst>
        <pc:docMk/>
      </pc:docMkLst>
      <pc:sldChg chg="delCm">
        <pc:chgData name="Philipp Ringswirth" userId="789ddbea-5776-41ae-8246-72ec835be84b" providerId="ADAL" clId="{CC755D6A-20AB-4516-9D00-35595C636AD7}" dt="2023-08-29T09:31:49.437" v="245" actId="1592"/>
        <pc:sldMkLst>
          <pc:docMk/>
          <pc:sldMk cId="3114710398" sldId="263"/>
        </pc:sldMkLst>
      </pc:sldChg>
      <pc:sldChg chg="delCm modNotes">
        <pc:chgData name="Philipp Ringswirth" userId="789ddbea-5776-41ae-8246-72ec835be84b" providerId="ADAL" clId="{CC755D6A-20AB-4516-9D00-35595C636AD7}" dt="2023-08-29T09:32:10.007" v="247"/>
        <pc:sldMkLst>
          <pc:docMk/>
          <pc:sldMk cId="2248425556" sldId="266"/>
        </pc:sldMkLst>
      </pc:sldChg>
      <pc:sldChg chg="modSp mod">
        <pc:chgData name="Philipp Ringswirth" userId="789ddbea-5776-41ae-8246-72ec835be84b" providerId="ADAL" clId="{CC755D6A-20AB-4516-9D00-35595C636AD7}" dt="2023-08-29T09:18:10.548" v="129" actId="27636"/>
        <pc:sldMkLst>
          <pc:docMk/>
          <pc:sldMk cId="199869540" sldId="271"/>
        </pc:sldMkLst>
        <pc:spChg chg="mod">
          <ac:chgData name="Philipp Ringswirth" userId="789ddbea-5776-41ae-8246-72ec835be84b" providerId="ADAL" clId="{CC755D6A-20AB-4516-9D00-35595C636AD7}" dt="2023-08-29T09:18:10.548" v="129" actId="27636"/>
          <ac:spMkLst>
            <pc:docMk/>
            <pc:sldMk cId="199869540" sldId="271"/>
            <ac:spMk id="429" creationId="{00000000-0000-0000-0000-000000000000}"/>
          </ac:spMkLst>
        </pc:spChg>
      </pc:sldChg>
      <pc:sldChg chg="addSp delSp modSp mod modClrScheme delCm chgLayout">
        <pc:chgData name="Philipp Ringswirth" userId="789ddbea-5776-41ae-8246-72ec835be84b" providerId="ADAL" clId="{CC755D6A-20AB-4516-9D00-35595C636AD7}" dt="2023-08-29T09:40:40.282" v="269" actId="1076"/>
        <pc:sldMkLst>
          <pc:docMk/>
          <pc:sldMk cId="0" sldId="279"/>
        </pc:sldMkLst>
        <pc:spChg chg="add mod ord">
          <ac:chgData name="Philipp Ringswirth" userId="789ddbea-5776-41ae-8246-72ec835be84b" providerId="ADAL" clId="{CC755D6A-20AB-4516-9D00-35595C636AD7}" dt="2023-08-29T09:39:29.875" v="263"/>
          <ac:spMkLst>
            <pc:docMk/>
            <pc:sldMk cId="0" sldId="279"/>
            <ac:spMk id="3" creationId="{FFA7A0A3-59AB-2979-0E97-1132DC5192F0}"/>
          </ac:spMkLst>
        </pc:spChg>
        <pc:spChg chg="add mod ord">
          <ac:chgData name="Philipp Ringswirth" userId="789ddbea-5776-41ae-8246-72ec835be84b" providerId="ADAL" clId="{CC755D6A-20AB-4516-9D00-35595C636AD7}" dt="2023-08-29T09:38:49.046" v="253" actId="5793"/>
          <ac:spMkLst>
            <pc:docMk/>
            <pc:sldMk cId="0" sldId="279"/>
            <ac:spMk id="4" creationId="{59F7DAA0-3B55-ADB2-C864-409897907876}"/>
          </ac:spMkLst>
        </pc:spChg>
        <pc:spChg chg="mod">
          <ac:chgData name="Philipp Ringswirth" userId="789ddbea-5776-41ae-8246-72ec835be84b" providerId="ADAL" clId="{CC755D6A-20AB-4516-9D00-35595C636AD7}" dt="2023-08-29T09:39:30.541" v="264" actId="21"/>
          <ac:spMkLst>
            <pc:docMk/>
            <pc:sldMk cId="0" sldId="279"/>
            <ac:spMk id="478" creationId="{00000000-0000-0000-0000-000000000000}"/>
          </ac:spMkLst>
        </pc:spChg>
        <pc:spChg chg="mod ord">
          <ac:chgData name="Philipp Ringswirth" userId="789ddbea-5776-41ae-8246-72ec835be84b" providerId="ADAL" clId="{CC755D6A-20AB-4516-9D00-35595C636AD7}" dt="2023-08-29T09:38:41.916" v="252" actId="700"/>
          <ac:spMkLst>
            <pc:docMk/>
            <pc:sldMk cId="0" sldId="279"/>
            <ac:spMk id="480" creationId="{00000000-0000-0000-0000-000000000000}"/>
          </ac:spMkLst>
        </pc:spChg>
        <pc:graphicFrameChg chg="add del mod">
          <ac:chgData name="Philipp Ringswirth" userId="789ddbea-5776-41ae-8246-72ec835be84b" providerId="ADAL" clId="{CC755D6A-20AB-4516-9D00-35595C636AD7}" dt="2023-08-29T09:38:16.354" v="251"/>
          <ac:graphicFrameMkLst>
            <pc:docMk/>
            <pc:sldMk cId="0" sldId="279"/>
            <ac:graphicFrameMk id="2" creationId="{B6CED383-B251-9EA8-2ABE-8870B299388B}"/>
          </ac:graphicFrameMkLst>
        </pc:graphicFrameChg>
        <pc:graphicFrameChg chg="add mod modGraphic">
          <ac:chgData name="Philipp Ringswirth" userId="789ddbea-5776-41ae-8246-72ec835be84b" providerId="ADAL" clId="{CC755D6A-20AB-4516-9D00-35595C636AD7}" dt="2023-08-29T09:40:40.282" v="269" actId="1076"/>
          <ac:graphicFrameMkLst>
            <pc:docMk/>
            <pc:sldMk cId="0" sldId="279"/>
            <ac:graphicFrameMk id="6" creationId="{13CDA07B-D18B-6ACE-CEFD-A4B668AE05AC}"/>
          </ac:graphicFrameMkLst>
        </pc:graphicFrameChg>
        <pc:picChg chg="add del mod">
          <ac:chgData name="Philipp Ringswirth" userId="789ddbea-5776-41ae-8246-72ec835be84b" providerId="ADAL" clId="{CC755D6A-20AB-4516-9D00-35595C636AD7}" dt="2023-08-29T09:39:07.979" v="256" actId="478"/>
          <ac:picMkLst>
            <pc:docMk/>
            <pc:sldMk cId="0" sldId="279"/>
            <ac:picMk id="5" creationId="{B3D64898-0DB1-2415-643D-A08CC73A2E22}"/>
          </ac:picMkLst>
        </pc:picChg>
        <pc:picChg chg="del">
          <ac:chgData name="Philipp Ringswirth" userId="789ddbea-5776-41ae-8246-72ec835be84b" providerId="ADAL" clId="{CC755D6A-20AB-4516-9D00-35595C636AD7}" dt="2023-08-29T09:38:09.454" v="249" actId="478"/>
          <ac:picMkLst>
            <pc:docMk/>
            <pc:sldMk cId="0" sldId="279"/>
            <ac:picMk id="479" creationId="{00000000-0000-0000-0000-000000000000}"/>
          </ac:picMkLst>
        </pc:picChg>
      </pc:sldChg>
      <pc:sldChg chg="modSp mod">
        <pc:chgData name="Philipp Ringswirth" userId="789ddbea-5776-41ae-8246-72ec835be84b" providerId="ADAL" clId="{CC755D6A-20AB-4516-9D00-35595C636AD7}" dt="2023-08-29T09:29:02.206" v="243" actId="20577"/>
        <pc:sldMkLst>
          <pc:docMk/>
          <pc:sldMk cId="0" sldId="281"/>
        </pc:sldMkLst>
        <pc:spChg chg="mod">
          <ac:chgData name="Philipp Ringswirth" userId="789ddbea-5776-41ae-8246-72ec835be84b" providerId="ADAL" clId="{CC755D6A-20AB-4516-9D00-35595C636AD7}" dt="2023-08-29T09:16:15.309" v="115" actId="20577"/>
          <ac:spMkLst>
            <pc:docMk/>
            <pc:sldMk cId="0" sldId="281"/>
            <ac:spMk id="486" creationId="{00000000-0000-0000-0000-000000000000}"/>
          </ac:spMkLst>
        </pc:spChg>
        <pc:spChg chg="mod">
          <ac:chgData name="Philipp Ringswirth" userId="789ddbea-5776-41ae-8246-72ec835be84b" providerId="ADAL" clId="{CC755D6A-20AB-4516-9D00-35595C636AD7}" dt="2023-08-29T09:29:02.206" v="243" actId="20577"/>
          <ac:spMkLst>
            <pc:docMk/>
            <pc:sldMk cId="0" sldId="281"/>
            <ac:spMk id="487" creationId="{00000000-0000-0000-0000-000000000000}"/>
          </ac:spMkLst>
        </pc:spChg>
      </pc:sldChg>
      <pc:sldChg chg="addSp delSp modSp new mod ord chgLayout">
        <pc:chgData name="Philipp Ringswirth" userId="789ddbea-5776-41ae-8246-72ec835be84b" providerId="ADAL" clId="{CC755D6A-20AB-4516-9D00-35595C636AD7}" dt="2023-08-29T09:27:40.402" v="240" actId="14100"/>
        <pc:sldMkLst>
          <pc:docMk/>
          <pc:sldMk cId="858717602" sldId="282"/>
        </pc:sldMkLst>
        <pc:spChg chg="mod ord">
          <ac:chgData name="Philipp Ringswirth" userId="789ddbea-5776-41ae-8246-72ec835be84b" providerId="ADAL" clId="{CC755D6A-20AB-4516-9D00-35595C636AD7}" dt="2023-08-29T09:20:41.044" v="157" actId="700"/>
          <ac:spMkLst>
            <pc:docMk/>
            <pc:sldMk cId="858717602" sldId="282"/>
            <ac:spMk id="2" creationId="{E8559A9A-6020-027C-F0D8-12AA02DD69BC}"/>
          </ac:spMkLst>
        </pc:spChg>
        <pc:spChg chg="mod ord">
          <ac:chgData name="Philipp Ringswirth" userId="789ddbea-5776-41ae-8246-72ec835be84b" providerId="ADAL" clId="{CC755D6A-20AB-4516-9D00-35595C636AD7}" dt="2023-08-29T09:27:32.480" v="238" actId="1076"/>
          <ac:spMkLst>
            <pc:docMk/>
            <pc:sldMk cId="858717602" sldId="282"/>
            <ac:spMk id="3" creationId="{5458406A-D156-7B30-F971-7443E33ECA23}"/>
          </ac:spMkLst>
        </pc:spChg>
        <pc:spChg chg="add del mod">
          <ac:chgData name="Philipp Ringswirth" userId="789ddbea-5776-41ae-8246-72ec835be84b" providerId="ADAL" clId="{CC755D6A-20AB-4516-9D00-35595C636AD7}" dt="2023-08-29T09:18:10.516" v="128"/>
          <ac:spMkLst>
            <pc:docMk/>
            <pc:sldMk cId="858717602" sldId="282"/>
            <ac:spMk id="4" creationId="{580231CE-5035-60DD-94D2-25A92BBF52CB}"/>
          </ac:spMkLst>
        </pc:spChg>
        <pc:spChg chg="add del mod">
          <ac:chgData name="Philipp Ringswirth" userId="789ddbea-5776-41ae-8246-72ec835be84b" providerId="ADAL" clId="{CC755D6A-20AB-4516-9D00-35595C636AD7}" dt="2023-08-29T09:18:10.516" v="128"/>
          <ac:spMkLst>
            <pc:docMk/>
            <pc:sldMk cId="858717602" sldId="282"/>
            <ac:spMk id="5" creationId="{96EAF2B9-5410-337A-DE91-E83C738D9B87}"/>
          </ac:spMkLst>
        </pc:spChg>
        <pc:spChg chg="add del mod">
          <ac:chgData name="Philipp Ringswirth" userId="789ddbea-5776-41ae-8246-72ec835be84b" providerId="ADAL" clId="{CC755D6A-20AB-4516-9D00-35595C636AD7}" dt="2023-08-29T09:18:10.516" v="128"/>
          <ac:spMkLst>
            <pc:docMk/>
            <pc:sldMk cId="858717602" sldId="282"/>
            <ac:spMk id="6" creationId="{B218BEB0-8DE5-5DA4-499D-7CCEF54BC758}"/>
          </ac:spMkLst>
        </pc:spChg>
        <pc:spChg chg="add del mod">
          <ac:chgData name="Philipp Ringswirth" userId="789ddbea-5776-41ae-8246-72ec835be84b" providerId="ADAL" clId="{CC755D6A-20AB-4516-9D00-35595C636AD7}" dt="2023-08-29T09:18:10.516" v="128"/>
          <ac:spMkLst>
            <pc:docMk/>
            <pc:sldMk cId="858717602" sldId="282"/>
            <ac:spMk id="7" creationId="{F3D46978-1CB6-7CCC-FF18-653219EE2777}"/>
          </ac:spMkLst>
        </pc:spChg>
        <pc:spChg chg="add del">
          <ac:chgData name="Philipp Ringswirth" userId="789ddbea-5776-41ae-8246-72ec835be84b" providerId="ADAL" clId="{CC755D6A-20AB-4516-9D00-35595C636AD7}" dt="2023-08-29T09:19:24.164" v="148"/>
          <ac:spMkLst>
            <pc:docMk/>
            <pc:sldMk cId="858717602" sldId="282"/>
            <ac:spMk id="9" creationId="{74E75DD3-0BCB-901C-174A-3EEF2FC29B73}"/>
          </ac:spMkLst>
        </pc:spChg>
        <pc:spChg chg="add del">
          <ac:chgData name="Philipp Ringswirth" userId="789ddbea-5776-41ae-8246-72ec835be84b" providerId="ADAL" clId="{CC755D6A-20AB-4516-9D00-35595C636AD7}" dt="2023-08-29T09:19:24.164" v="148"/>
          <ac:spMkLst>
            <pc:docMk/>
            <pc:sldMk cId="858717602" sldId="282"/>
            <ac:spMk id="10" creationId="{9FA48543-E1E5-3BB2-379F-0F4D15BC0163}"/>
          </ac:spMkLst>
        </pc:spChg>
        <pc:spChg chg="add del">
          <ac:chgData name="Philipp Ringswirth" userId="789ddbea-5776-41ae-8246-72ec835be84b" providerId="ADAL" clId="{CC755D6A-20AB-4516-9D00-35595C636AD7}" dt="2023-08-29T09:19:24.164" v="148"/>
          <ac:spMkLst>
            <pc:docMk/>
            <pc:sldMk cId="858717602" sldId="282"/>
            <ac:spMk id="11" creationId="{2A66380B-FC9F-008A-CC36-FAFD9C9658F8}"/>
          </ac:spMkLst>
        </pc:spChg>
        <pc:spChg chg="add del">
          <ac:chgData name="Philipp Ringswirth" userId="789ddbea-5776-41ae-8246-72ec835be84b" providerId="ADAL" clId="{CC755D6A-20AB-4516-9D00-35595C636AD7}" dt="2023-08-29T09:19:58" v="153"/>
          <ac:spMkLst>
            <pc:docMk/>
            <pc:sldMk cId="858717602" sldId="282"/>
            <ac:spMk id="12" creationId="{8B974E8E-ED50-3BF4-1443-1C1BF99AECBE}"/>
          </ac:spMkLst>
        </pc:spChg>
        <pc:spChg chg="add del">
          <ac:chgData name="Philipp Ringswirth" userId="789ddbea-5776-41ae-8246-72ec835be84b" providerId="ADAL" clId="{CC755D6A-20AB-4516-9D00-35595C636AD7}" dt="2023-08-29T09:19:58" v="153"/>
          <ac:spMkLst>
            <pc:docMk/>
            <pc:sldMk cId="858717602" sldId="282"/>
            <ac:spMk id="13" creationId="{3724F9C8-61A0-12F6-D93F-CF0781F3E33B}"/>
          </ac:spMkLst>
        </pc:spChg>
        <pc:spChg chg="add del">
          <ac:chgData name="Philipp Ringswirth" userId="789ddbea-5776-41ae-8246-72ec835be84b" providerId="ADAL" clId="{CC755D6A-20AB-4516-9D00-35595C636AD7}" dt="2023-08-29T09:19:58" v="153"/>
          <ac:spMkLst>
            <pc:docMk/>
            <pc:sldMk cId="858717602" sldId="282"/>
            <ac:spMk id="14" creationId="{933A4901-2863-76F0-87F8-A8931DE59097}"/>
          </ac:spMkLst>
        </pc:spChg>
        <pc:spChg chg="add mod">
          <ac:chgData name="Philipp Ringswirth" userId="789ddbea-5776-41ae-8246-72ec835be84b" providerId="ADAL" clId="{CC755D6A-20AB-4516-9D00-35595C636AD7}" dt="2023-08-29T09:21:47.855" v="179"/>
          <ac:spMkLst>
            <pc:docMk/>
            <pc:sldMk cId="858717602" sldId="282"/>
            <ac:spMk id="16" creationId="{827BF20C-4E31-21AB-D8C1-86ED3506ADF2}"/>
          </ac:spMkLst>
        </pc:spChg>
        <pc:spChg chg="add del">
          <ac:chgData name="Philipp Ringswirth" userId="789ddbea-5776-41ae-8246-72ec835be84b" providerId="ADAL" clId="{CC755D6A-20AB-4516-9D00-35595C636AD7}" dt="2023-08-29T09:22:05.735" v="181"/>
          <ac:spMkLst>
            <pc:docMk/>
            <pc:sldMk cId="858717602" sldId="282"/>
            <ac:spMk id="17" creationId="{4929FC13-6C5E-9305-37A7-96941547822D}"/>
          </ac:spMkLst>
        </pc:spChg>
        <pc:spChg chg="add del">
          <ac:chgData name="Philipp Ringswirth" userId="789ddbea-5776-41ae-8246-72ec835be84b" providerId="ADAL" clId="{CC755D6A-20AB-4516-9D00-35595C636AD7}" dt="2023-08-29T09:22:05.735" v="181"/>
          <ac:spMkLst>
            <pc:docMk/>
            <pc:sldMk cId="858717602" sldId="282"/>
            <ac:spMk id="18" creationId="{5F3C5D5E-E2ED-AD95-0DE4-506725C79EFE}"/>
          </ac:spMkLst>
        </pc:spChg>
        <pc:spChg chg="add del">
          <ac:chgData name="Philipp Ringswirth" userId="789ddbea-5776-41ae-8246-72ec835be84b" providerId="ADAL" clId="{CC755D6A-20AB-4516-9D00-35595C636AD7}" dt="2023-08-29T09:22:05.735" v="181"/>
          <ac:spMkLst>
            <pc:docMk/>
            <pc:sldMk cId="858717602" sldId="282"/>
            <ac:spMk id="19" creationId="{9A93A9B0-4796-0DEF-D591-54CBC3A0EC32}"/>
          </ac:spMkLst>
        </pc:spChg>
        <pc:spChg chg="add mod">
          <ac:chgData name="Philipp Ringswirth" userId="789ddbea-5776-41ae-8246-72ec835be84b" providerId="ADAL" clId="{CC755D6A-20AB-4516-9D00-35595C636AD7}" dt="2023-08-29T09:27:40.402" v="240" actId="14100"/>
          <ac:spMkLst>
            <pc:docMk/>
            <pc:sldMk cId="858717602" sldId="282"/>
            <ac:spMk id="20" creationId="{C6EA999D-D688-BF3B-925A-B85B728A5D23}"/>
          </ac:spMkLst>
        </pc:spChg>
        <pc:picChg chg="add del mod modCrop">
          <ac:chgData name="Philipp Ringswirth" userId="789ddbea-5776-41ae-8246-72ec835be84b" providerId="ADAL" clId="{CC755D6A-20AB-4516-9D00-35595C636AD7}" dt="2023-08-29T09:20:48.842" v="163" actId="478"/>
          <ac:picMkLst>
            <pc:docMk/>
            <pc:sldMk cId="858717602" sldId="282"/>
            <ac:picMk id="8" creationId="{70B53412-004A-E53B-9641-CDFC3E6225A8}"/>
          </ac:picMkLst>
        </pc:picChg>
        <pc:picChg chg="add mod">
          <ac:chgData name="Philipp Ringswirth" userId="789ddbea-5776-41ae-8246-72ec835be84b" providerId="ADAL" clId="{CC755D6A-20AB-4516-9D00-35595C636AD7}" dt="2023-08-29T09:27:14.449" v="237" actId="1076"/>
          <ac:picMkLst>
            <pc:docMk/>
            <pc:sldMk cId="858717602" sldId="282"/>
            <ac:picMk id="15" creationId="{B62C0277-D86A-A322-C8FE-0CEBDB8F2BEA}"/>
          </ac:picMkLst>
        </pc:picChg>
        <pc:picChg chg="add del mod">
          <ac:chgData name="Philipp Ringswirth" userId="789ddbea-5776-41ae-8246-72ec835be84b" providerId="ADAL" clId="{CC755D6A-20AB-4516-9D00-35595C636AD7}" dt="2023-08-29T09:18:10.516" v="128"/>
          <ac:picMkLst>
            <pc:docMk/>
            <pc:sldMk cId="858717602" sldId="282"/>
            <ac:picMk id="3074" creationId="{CF93DE00-DD15-08A1-0ECC-686D7D21A00E}"/>
          </ac:picMkLst>
        </pc:picChg>
      </pc:sldChg>
      <pc:sldChg chg="modSp add mod">
        <pc:chgData name="Philipp Ringswirth" userId="789ddbea-5776-41ae-8246-72ec835be84b" providerId="ADAL" clId="{CC755D6A-20AB-4516-9D00-35595C636AD7}" dt="2023-08-29T09:42:12.466" v="276" actId="20577"/>
        <pc:sldMkLst>
          <pc:docMk/>
          <pc:sldMk cId="3238395410" sldId="283"/>
        </pc:sldMkLst>
        <pc:spChg chg="mod">
          <ac:chgData name="Philipp Ringswirth" userId="789ddbea-5776-41ae-8246-72ec835be84b" providerId="ADAL" clId="{CC755D6A-20AB-4516-9D00-35595C636AD7}" dt="2023-08-29T09:42:12.466" v="276" actId="20577"/>
          <ac:spMkLst>
            <pc:docMk/>
            <pc:sldMk cId="3238395410" sldId="283"/>
            <ac:spMk id="362" creationId="{00000000-0000-0000-0000-000000000000}"/>
          </ac:spMkLst>
        </pc:spChg>
      </pc:sldChg>
    </pc:docChg>
  </pc:docChgLst>
  <pc:docChgLst>
    <pc:chgData name="cornelia.czaker@gmail.com" userId="S::urn:spo:guest#cornelia.czaker@gmail.com::" providerId="AD" clId="Web-{41D1B795-AE1E-6C60-048C-FA294C8E482F}"/>
    <pc:docChg chg="modSld">
      <pc:chgData name="cornelia.czaker@gmail.com" userId="S::urn:spo:guest#cornelia.czaker@gmail.com::" providerId="AD" clId="Web-{41D1B795-AE1E-6C60-048C-FA294C8E482F}" dt="2024-09-09T09:25:36.050" v="35" actId="20577"/>
      <pc:docMkLst>
        <pc:docMk/>
      </pc:docMkLst>
      <pc:sldChg chg="modSp">
        <pc:chgData name="cornelia.czaker@gmail.com" userId="S::urn:spo:guest#cornelia.czaker@gmail.com::" providerId="AD" clId="Web-{41D1B795-AE1E-6C60-048C-FA294C8E482F}" dt="2024-09-09T09:25:36.050" v="35" actId="20577"/>
        <pc:sldMkLst>
          <pc:docMk/>
          <pc:sldMk cId="36646498" sldId="284"/>
        </pc:sldMkLst>
        <pc:spChg chg="mod">
          <ac:chgData name="cornelia.czaker@gmail.com" userId="S::urn:spo:guest#cornelia.czaker@gmail.com::" providerId="AD" clId="Web-{41D1B795-AE1E-6C60-048C-FA294C8E482F}" dt="2024-09-09T09:25:36.050" v="35" actId="20577"/>
          <ac:spMkLst>
            <pc:docMk/>
            <pc:sldMk cId="36646498" sldId="284"/>
            <ac:spMk id="5" creationId="{5F38716A-DC90-4EE8-9F14-C2FF9BA04E69}"/>
          </ac:spMkLst>
        </pc:spChg>
      </pc:sldChg>
      <pc:sldChg chg="modSp">
        <pc:chgData name="cornelia.czaker@gmail.com" userId="S::urn:spo:guest#cornelia.czaker@gmail.com::" providerId="AD" clId="Web-{41D1B795-AE1E-6C60-048C-FA294C8E482F}" dt="2024-09-09T09:24:44.032" v="19" actId="20577"/>
        <pc:sldMkLst>
          <pc:docMk/>
          <pc:sldMk cId="532026481" sldId="295"/>
        </pc:sldMkLst>
        <pc:spChg chg="mod">
          <ac:chgData name="cornelia.czaker@gmail.com" userId="S::urn:spo:guest#cornelia.czaker@gmail.com::" providerId="AD" clId="Web-{41D1B795-AE1E-6C60-048C-FA294C8E482F}" dt="2024-09-09T09:24:44.032" v="19" actId="20577"/>
          <ac:spMkLst>
            <pc:docMk/>
            <pc:sldMk cId="532026481" sldId="295"/>
            <ac:spMk id="5" creationId="{5F38716A-DC90-4EE8-9F14-C2FF9BA04E69}"/>
          </ac:spMkLst>
        </pc:spChg>
      </pc:sldChg>
    </pc:docChg>
  </pc:docChgLst>
  <pc:docChgLst>
    <pc:chgData name="Anna Steinbauer" userId="aa9e69c0-640f-4dee-88df-45dd0169f62d" providerId="ADAL" clId="{D645C40E-BDD4-494B-8616-A0E385068458}"/>
    <pc:docChg chg="undo custSel addSld delSld modSld sldOrd">
      <pc:chgData name="Anna Steinbauer" userId="aa9e69c0-640f-4dee-88df-45dd0169f62d" providerId="ADAL" clId="{D645C40E-BDD4-494B-8616-A0E385068458}" dt="2024-09-05T13:25:44.271" v="1530" actId="20577"/>
      <pc:docMkLst>
        <pc:docMk/>
      </pc:docMkLst>
      <pc:sldChg chg="modSp mod">
        <pc:chgData name="Anna Steinbauer" userId="aa9e69c0-640f-4dee-88df-45dd0169f62d" providerId="ADAL" clId="{D645C40E-BDD4-494B-8616-A0E385068458}" dt="2024-09-05T09:20:26.994" v="124" actId="6549"/>
        <pc:sldMkLst>
          <pc:docMk/>
          <pc:sldMk cId="0" sldId="257"/>
        </pc:sldMkLst>
        <pc:spChg chg="mod">
          <ac:chgData name="Anna Steinbauer" userId="aa9e69c0-640f-4dee-88df-45dd0169f62d" providerId="ADAL" clId="{D645C40E-BDD4-494B-8616-A0E385068458}" dt="2024-09-05T09:20:26.994" v="124" actId="6549"/>
          <ac:spMkLst>
            <pc:docMk/>
            <pc:sldMk cId="0" sldId="257"/>
            <ac:spMk id="362" creationId="{00000000-0000-0000-0000-000000000000}"/>
          </ac:spMkLst>
        </pc:spChg>
      </pc:sldChg>
      <pc:sldChg chg="addSp delSp modSp mod">
        <pc:chgData name="Anna Steinbauer" userId="aa9e69c0-640f-4dee-88df-45dd0169f62d" providerId="ADAL" clId="{D645C40E-BDD4-494B-8616-A0E385068458}" dt="2024-09-05T12:46:33.992" v="1474" actId="1076"/>
        <pc:sldMkLst>
          <pc:docMk/>
          <pc:sldMk cId="2248425556" sldId="266"/>
        </pc:sldMkLst>
        <pc:spChg chg="add mod">
          <ac:chgData name="Anna Steinbauer" userId="aa9e69c0-640f-4dee-88df-45dd0169f62d" providerId="ADAL" clId="{D645C40E-BDD4-494B-8616-A0E385068458}" dt="2024-09-05T12:46:05.366" v="1463" actId="478"/>
          <ac:spMkLst>
            <pc:docMk/>
            <pc:sldMk cId="2248425556" sldId="266"/>
            <ac:spMk id="3" creationId="{7535C1F9-F679-BE0E-078D-504B3CA57CD2}"/>
          </ac:spMkLst>
        </pc:spChg>
        <pc:picChg chg="add mod">
          <ac:chgData name="Anna Steinbauer" userId="aa9e69c0-640f-4dee-88df-45dd0169f62d" providerId="ADAL" clId="{D645C40E-BDD4-494B-8616-A0E385068458}" dt="2024-09-05T12:46:33.992" v="1474" actId="1076"/>
          <ac:picMkLst>
            <pc:docMk/>
            <pc:sldMk cId="2248425556" sldId="266"/>
            <ac:picMk id="5" creationId="{F6590032-769F-5AEE-BD04-20380BE327AD}"/>
          </ac:picMkLst>
        </pc:picChg>
        <pc:picChg chg="del">
          <ac:chgData name="Anna Steinbauer" userId="aa9e69c0-640f-4dee-88df-45dd0169f62d" providerId="ADAL" clId="{D645C40E-BDD4-494B-8616-A0E385068458}" dt="2024-09-05T12:46:05.366" v="1463" actId="478"/>
          <ac:picMkLst>
            <pc:docMk/>
            <pc:sldMk cId="2248425556" sldId="266"/>
            <ac:picMk id="2050" creationId="{87AD92C6-87FF-4FBF-BB39-1EDE10F37CC0}"/>
          </ac:picMkLst>
        </pc:picChg>
      </pc:sldChg>
      <pc:sldChg chg="addSp delSp modSp mod">
        <pc:chgData name="Anna Steinbauer" userId="aa9e69c0-640f-4dee-88df-45dd0169f62d" providerId="ADAL" clId="{D645C40E-BDD4-494B-8616-A0E385068458}" dt="2024-09-05T12:51:33.501" v="1489" actId="1076"/>
        <pc:sldMkLst>
          <pc:docMk/>
          <pc:sldMk cId="3146774939" sldId="268"/>
        </pc:sldMkLst>
        <pc:spChg chg="add mod">
          <ac:chgData name="Anna Steinbauer" userId="aa9e69c0-640f-4dee-88df-45dd0169f62d" providerId="ADAL" clId="{D645C40E-BDD4-494B-8616-A0E385068458}" dt="2024-09-05T12:51:11.306" v="1477" actId="478"/>
          <ac:spMkLst>
            <pc:docMk/>
            <pc:sldMk cId="3146774939" sldId="268"/>
            <ac:spMk id="3" creationId="{656ECE3F-D080-8B23-56AF-0E31418DA7D6}"/>
          </ac:spMkLst>
        </pc:spChg>
        <pc:picChg chg="add mod modCrop">
          <ac:chgData name="Anna Steinbauer" userId="aa9e69c0-640f-4dee-88df-45dd0169f62d" providerId="ADAL" clId="{D645C40E-BDD4-494B-8616-A0E385068458}" dt="2024-09-05T12:51:33.501" v="1489" actId="1076"/>
          <ac:picMkLst>
            <pc:docMk/>
            <pc:sldMk cId="3146774939" sldId="268"/>
            <ac:picMk id="5" creationId="{83FEA78E-FF83-9D12-A1CD-3DF86150C5DE}"/>
          </ac:picMkLst>
        </pc:picChg>
        <pc:picChg chg="del">
          <ac:chgData name="Anna Steinbauer" userId="aa9e69c0-640f-4dee-88df-45dd0169f62d" providerId="ADAL" clId="{D645C40E-BDD4-494B-8616-A0E385068458}" dt="2024-09-05T12:51:11.306" v="1477" actId="478"/>
          <ac:picMkLst>
            <pc:docMk/>
            <pc:sldMk cId="3146774939" sldId="268"/>
            <ac:picMk id="12290" creationId="{96267FDD-7593-43F9-8057-104834866FA2}"/>
          </ac:picMkLst>
        </pc:picChg>
      </pc:sldChg>
      <pc:sldChg chg="addSp delSp modSp mod">
        <pc:chgData name="Anna Steinbauer" userId="aa9e69c0-640f-4dee-88df-45dd0169f62d" providerId="ADAL" clId="{D645C40E-BDD4-494B-8616-A0E385068458}" dt="2024-09-05T13:21:22.077" v="1507" actId="1076"/>
        <pc:sldMkLst>
          <pc:docMk/>
          <pc:sldMk cId="199869540" sldId="271"/>
        </pc:sldMkLst>
        <pc:spChg chg="add mod">
          <ac:chgData name="Anna Steinbauer" userId="aa9e69c0-640f-4dee-88df-45dd0169f62d" providerId="ADAL" clId="{D645C40E-BDD4-494B-8616-A0E385068458}" dt="2024-09-05T13:20:37.919" v="1495" actId="478"/>
          <ac:spMkLst>
            <pc:docMk/>
            <pc:sldMk cId="199869540" sldId="271"/>
            <ac:spMk id="3" creationId="{06DD1094-C733-ECC7-3B0D-ED9C6544FFFF}"/>
          </ac:spMkLst>
        </pc:spChg>
        <pc:picChg chg="add mod">
          <ac:chgData name="Anna Steinbauer" userId="aa9e69c0-640f-4dee-88df-45dd0169f62d" providerId="ADAL" clId="{D645C40E-BDD4-494B-8616-A0E385068458}" dt="2024-09-05T13:21:22.077" v="1507" actId="1076"/>
          <ac:picMkLst>
            <pc:docMk/>
            <pc:sldMk cId="199869540" sldId="271"/>
            <ac:picMk id="5" creationId="{C840EBCE-6909-B59E-E887-314ABDBBCF93}"/>
          </ac:picMkLst>
        </pc:picChg>
        <pc:picChg chg="del">
          <ac:chgData name="Anna Steinbauer" userId="aa9e69c0-640f-4dee-88df-45dd0169f62d" providerId="ADAL" clId="{D645C40E-BDD4-494B-8616-A0E385068458}" dt="2024-09-05T13:20:37.919" v="1495" actId="478"/>
          <ac:picMkLst>
            <pc:docMk/>
            <pc:sldMk cId="199869540" sldId="271"/>
            <ac:picMk id="15362" creationId="{8F36C0A6-05BB-42F8-B9AC-3F791F0C1FCF}"/>
          </ac:picMkLst>
        </pc:picChg>
      </pc:sldChg>
      <pc:sldChg chg="addSp delSp modSp mod">
        <pc:chgData name="Anna Steinbauer" userId="aa9e69c0-640f-4dee-88df-45dd0169f62d" providerId="ADAL" clId="{D645C40E-BDD4-494B-8616-A0E385068458}" dt="2024-09-05T13:21:11.019" v="1506" actId="1076"/>
        <pc:sldMkLst>
          <pc:docMk/>
          <pc:sldMk cId="3171649830" sldId="273"/>
        </pc:sldMkLst>
        <pc:spChg chg="add mod">
          <ac:chgData name="Anna Steinbauer" userId="aa9e69c0-640f-4dee-88df-45dd0169f62d" providerId="ADAL" clId="{D645C40E-BDD4-494B-8616-A0E385068458}" dt="2024-09-05T13:20:40.313" v="1496" actId="478"/>
          <ac:spMkLst>
            <pc:docMk/>
            <pc:sldMk cId="3171649830" sldId="273"/>
            <ac:spMk id="2" creationId="{4BAED263-819D-D2C7-2727-DFA5E0865F00}"/>
          </ac:spMkLst>
        </pc:spChg>
        <pc:picChg chg="add mod">
          <ac:chgData name="Anna Steinbauer" userId="aa9e69c0-640f-4dee-88df-45dd0169f62d" providerId="ADAL" clId="{D645C40E-BDD4-494B-8616-A0E385068458}" dt="2024-09-05T13:21:11.019" v="1506" actId="1076"/>
          <ac:picMkLst>
            <pc:docMk/>
            <pc:sldMk cId="3171649830" sldId="273"/>
            <ac:picMk id="4" creationId="{69EA6B52-1EEE-5A9C-A754-7B3D05F7AEAC}"/>
          </ac:picMkLst>
        </pc:picChg>
        <pc:picChg chg="del">
          <ac:chgData name="Anna Steinbauer" userId="aa9e69c0-640f-4dee-88df-45dd0169f62d" providerId="ADAL" clId="{D645C40E-BDD4-494B-8616-A0E385068458}" dt="2024-09-05T13:20:40.313" v="1496" actId="478"/>
          <ac:picMkLst>
            <pc:docMk/>
            <pc:sldMk cId="3171649830" sldId="273"/>
            <ac:picMk id="17410" creationId="{BA001E7C-F321-4782-8515-BF779C27EBD9}"/>
          </ac:picMkLst>
        </pc:picChg>
      </pc:sldChg>
      <pc:sldChg chg="addSp delSp modSp mod">
        <pc:chgData name="Anna Steinbauer" userId="aa9e69c0-640f-4dee-88df-45dd0169f62d" providerId="ADAL" clId="{D645C40E-BDD4-494B-8616-A0E385068458}" dt="2024-09-05T13:22:14.369" v="1513" actId="1076"/>
        <pc:sldMkLst>
          <pc:docMk/>
          <pc:sldMk cId="3700197023" sldId="274"/>
        </pc:sldMkLst>
        <pc:spChg chg="add mod">
          <ac:chgData name="Anna Steinbauer" userId="aa9e69c0-640f-4dee-88df-45dd0169f62d" providerId="ADAL" clId="{D645C40E-BDD4-494B-8616-A0E385068458}" dt="2024-09-05T13:22:06.749" v="1508" actId="478"/>
          <ac:spMkLst>
            <pc:docMk/>
            <pc:sldMk cId="3700197023" sldId="274"/>
            <ac:spMk id="3" creationId="{AC2C52E5-CF0B-8F73-6C06-587C2B6F2C10}"/>
          </ac:spMkLst>
        </pc:spChg>
        <pc:picChg chg="add mod">
          <ac:chgData name="Anna Steinbauer" userId="aa9e69c0-640f-4dee-88df-45dd0169f62d" providerId="ADAL" clId="{D645C40E-BDD4-494B-8616-A0E385068458}" dt="2024-09-05T13:22:14.369" v="1513" actId="1076"/>
          <ac:picMkLst>
            <pc:docMk/>
            <pc:sldMk cId="3700197023" sldId="274"/>
            <ac:picMk id="5" creationId="{0BDCDDB8-8215-FA18-1F8A-ABA9FFC35F3B}"/>
          </ac:picMkLst>
        </pc:picChg>
        <pc:picChg chg="del">
          <ac:chgData name="Anna Steinbauer" userId="aa9e69c0-640f-4dee-88df-45dd0169f62d" providerId="ADAL" clId="{D645C40E-BDD4-494B-8616-A0E385068458}" dt="2024-09-05T13:22:06.749" v="1508" actId="478"/>
          <ac:picMkLst>
            <pc:docMk/>
            <pc:sldMk cId="3700197023" sldId="274"/>
            <ac:picMk id="18434" creationId="{AC020174-2553-445B-AFD1-547C5F9B403E}"/>
          </ac:picMkLst>
        </pc:picChg>
      </pc:sldChg>
      <pc:sldChg chg="modSp">
        <pc:chgData name="Anna Steinbauer" userId="aa9e69c0-640f-4dee-88df-45dd0169f62d" providerId="ADAL" clId="{D645C40E-BDD4-494B-8616-A0E385068458}" dt="2024-09-05T12:46:15.997" v="1468" actId="962"/>
        <pc:sldMkLst>
          <pc:docMk/>
          <pc:sldMk cId="1785136658" sldId="275"/>
        </pc:sldMkLst>
        <pc:picChg chg="mod">
          <ac:chgData name="Anna Steinbauer" userId="aa9e69c0-640f-4dee-88df-45dd0169f62d" providerId="ADAL" clId="{D645C40E-BDD4-494B-8616-A0E385068458}" dt="2024-09-05T12:46:15.997" v="1468" actId="962"/>
          <ac:picMkLst>
            <pc:docMk/>
            <pc:sldMk cId="1785136658" sldId="275"/>
            <ac:picMk id="4098" creationId="{0208A2C6-2942-4DDD-A67B-8019D880131F}"/>
          </ac:picMkLst>
        </pc:picChg>
      </pc:sldChg>
      <pc:sldChg chg="modSp mod">
        <pc:chgData name="Anna Steinbauer" userId="aa9e69c0-640f-4dee-88df-45dd0169f62d" providerId="ADAL" clId="{D645C40E-BDD4-494B-8616-A0E385068458}" dt="2024-09-05T13:25:44.271" v="1530" actId="20577"/>
        <pc:sldMkLst>
          <pc:docMk/>
          <pc:sldMk cId="0" sldId="281"/>
        </pc:sldMkLst>
        <pc:spChg chg="mod">
          <ac:chgData name="Anna Steinbauer" userId="aa9e69c0-640f-4dee-88df-45dd0169f62d" providerId="ADAL" clId="{D645C40E-BDD4-494B-8616-A0E385068458}" dt="2024-09-05T13:25:44.271" v="1530" actId="20577"/>
          <ac:spMkLst>
            <pc:docMk/>
            <pc:sldMk cId="0" sldId="281"/>
            <ac:spMk id="487" creationId="{00000000-0000-0000-0000-000000000000}"/>
          </ac:spMkLst>
        </pc:spChg>
      </pc:sldChg>
      <pc:sldChg chg="addSp modSp mod">
        <pc:chgData name="Anna Steinbauer" userId="aa9e69c0-640f-4dee-88df-45dd0169f62d" providerId="ADAL" clId="{D645C40E-BDD4-494B-8616-A0E385068458}" dt="2024-09-05T09:27:28.186" v="825" actId="20577"/>
        <pc:sldMkLst>
          <pc:docMk/>
          <pc:sldMk cId="36646498" sldId="284"/>
        </pc:sldMkLst>
        <pc:spChg chg="mod">
          <ac:chgData name="Anna Steinbauer" userId="aa9e69c0-640f-4dee-88df-45dd0169f62d" providerId="ADAL" clId="{D645C40E-BDD4-494B-8616-A0E385068458}" dt="2024-09-05T09:20:35.694" v="136" actId="20577"/>
          <ac:spMkLst>
            <pc:docMk/>
            <pc:sldMk cId="36646498" sldId="284"/>
            <ac:spMk id="4" creationId="{6BD6ADEF-734B-49D7-6608-7F992329F951}"/>
          </ac:spMkLst>
        </pc:spChg>
        <pc:spChg chg="mod">
          <ac:chgData name="Anna Steinbauer" userId="aa9e69c0-640f-4dee-88df-45dd0169f62d" providerId="ADAL" clId="{D645C40E-BDD4-494B-8616-A0E385068458}" dt="2024-09-05T09:27:28.186" v="825" actId="20577"/>
          <ac:spMkLst>
            <pc:docMk/>
            <pc:sldMk cId="36646498" sldId="284"/>
            <ac:spMk id="5" creationId="{5F38716A-DC90-4EE8-9F14-C2FF9BA04E69}"/>
          </ac:spMkLst>
        </pc:spChg>
        <pc:picChg chg="add mod modCrop">
          <ac:chgData name="Anna Steinbauer" userId="aa9e69c0-640f-4dee-88df-45dd0169f62d" providerId="ADAL" clId="{D645C40E-BDD4-494B-8616-A0E385068458}" dt="2024-09-05T09:23:39.092" v="623" actId="1076"/>
          <ac:picMkLst>
            <pc:docMk/>
            <pc:sldMk cId="36646498" sldId="284"/>
            <ac:picMk id="3" creationId="{D4CE4FE7-917F-83D4-8B1C-0359C838C18A}"/>
          </ac:picMkLst>
        </pc:picChg>
      </pc:sldChg>
      <pc:sldChg chg="modSp mod">
        <pc:chgData name="Anna Steinbauer" userId="aa9e69c0-640f-4dee-88df-45dd0169f62d" providerId="ADAL" clId="{D645C40E-BDD4-494B-8616-A0E385068458}" dt="2024-09-05T13:25:08.599" v="1519"/>
        <pc:sldMkLst>
          <pc:docMk/>
          <pc:sldMk cId="273683463" sldId="291"/>
        </pc:sldMkLst>
        <pc:spChg chg="mod">
          <ac:chgData name="Anna Steinbauer" userId="aa9e69c0-640f-4dee-88df-45dd0169f62d" providerId="ADAL" clId="{D645C40E-BDD4-494B-8616-A0E385068458}" dt="2024-09-05T13:25:08.599" v="1519"/>
          <ac:spMkLst>
            <pc:docMk/>
            <pc:sldMk cId="273683463" sldId="291"/>
            <ac:spMk id="487" creationId="{00000000-0000-0000-0000-000000000000}"/>
          </ac:spMkLst>
        </pc:spChg>
      </pc:sldChg>
      <pc:sldChg chg="modSp add mod ord">
        <pc:chgData name="Anna Steinbauer" userId="aa9e69c0-640f-4dee-88df-45dd0169f62d" providerId="ADAL" clId="{D645C40E-BDD4-494B-8616-A0E385068458}" dt="2024-09-04T13:36:52.371" v="45" actId="313"/>
        <pc:sldMkLst>
          <pc:docMk/>
          <pc:sldMk cId="721693174" sldId="294"/>
        </pc:sldMkLst>
        <pc:spChg chg="mod">
          <ac:chgData name="Anna Steinbauer" userId="aa9e69c0-640f-4dee-88df-45dd0169f62d" providerId="ADAL" clId="{D645C40E-BDD4-494B-8616-A0E385068458}" dt="2024-09-04T13:36:52.371" v="45" actId="313"/>
          <ac:spMkLst>
            <pc:docMk/>
            <pc:sldMk cId="721693174" sldId="294"/>
            <ac:spMk id="362" creationId="{00000000-0000-0000-0000-000000000000}"/>
          </ac:spMkLst>
        </pc:spChg>
      </pc:sldChg>
      <pc:sldChg chg="modSp new del mod">
        <pc:chgData name="Anna Steinbauer" userId="aa9e69c0-640f-4dee-88df-45dd0169f62d" providerId="ADAL" clId="{D645C40E-BDD4-494B-8616-A0E385068458}" dt="2024-09-04T13:36:43.075" v="27" actId="2696"/>
        <pc:sldMkLst>
          <pc:docMk/>
          <pc:sldMk cId="2473569118" sldId="294"/>
        </pc:sldMkLst>
        <pc:spChg chg="mod">
          <ac:chgData name="Anna Steinbauer" userId="aa9e69c0-640f-4dee-88df-45dd0169f62d" providerId="ADAL" clId="{D645C40E-BDD4-494B-8616-A0E385068458}" dt="2024-09-04T13:36:35.028" v="26" actId="20577"/>
          <ac:spMkLst>
            <pc:docMk/>
            <pc:sldMk cId="2473569118" sldId="294"/>
            <ac:spMk id="2" creationId="{5038034A-DEDB-8C8C-36F5-A646E762BF1F}"/>
          </ac:spMkLst>
        </pc:spChg>
      </pc:sldChg>
      <pc:sldChg chg="modSp add mod ord">
        <pc:chgData name="Anna Steinbauer" userId="aa9e69c0-640f-4dee-88df-45dd0169f62d" providerId="ADAL" clId="{D645C40E-BDD4-494B-8616-A0E385068458}" dt="2024-09-05T09:19:27.313" v="91" actId="404"/>
        <pc:sldMkLst>
          <pc:docMk/>
          <pc:sldMk cId="532026481" sldId="295"/>
        </pc:sldMkLst>
        <pc:spChg chg="mod">
          <ac:chgData name="Anna Steinbauer" userId="aa9e69c0-640f-4dee-88df-45dd0169f62d" providerId="ADAL" clId="{D645C40E-BDD4-494B-8616-A0E385068458}" dt="2024-09-04T13:37:26.433" v="89" actId="20577"/>
          <ac:spMkLst>
            <pc:docMk/>
            <pc:sldMk cId="532026481" sldId="295"/>
            <ac:spMk id="4" creationId="{6BD6ADEF-734B-49D7-6608-7F992329F951}"/>
          </ac:spMkLst>
        </pc:spChg>
        <pc:spChg chg="mod">
          <ac:chgData name="Anna Steinbauer" userId="aa9e69c0-640f-4dee-88df-45dd0169f62d" providerId="ADAL" clId="{D645C40E-BDD4-494B-8616-A0E385068458}" dt="2024-09-05T09:19:27.313" v="91" actId="404"/>
          <ac:spMkLst>
            <pc:docMk/>
            <pc:sldMk cId="532026481" sldId="295"/>
            <ac:spMk id="5" creationId="{5F38716A-DC90-4EE8-9F14-C2FF9BA04E69}"/>
          </ac:spMkLst>
        </pc:spChg>
      </pc:sldChg>
      <pc:sldChg chg="modSp add mod ord">
        <pc:chgData name="Anna Steinbauer" userId="aa9e69c0-640f-4dee-88df-45dd0169f62d" providerId="ADAL" clId="{D645C40E-BDD4-494B-8616-A0E385068458}" dt="2024-09-05T09:50:53.954" v="837" actId="20577"/>
        <pc:sldMkLst>
          <pc:docMk/>
          <pc:sldMk cId="2407856292" sldId="296"/>
        </pc:sldMkLst>
        <pc:spChg chg="mod">
          <ac:chgData name="Anna Steinbauer" userId="aa9e69c0-640f-4dee-88df-45dd0169f62d" providerId="ADAL" clId="{D645C40E-BDD4-494B-8616-A0E385068458}" dt="2024-09-05T09:50:53.954" v="837" actId="20577"/>
          <ac:spMkLst>
            <pc:docMk/>
            <pc:sldMk cId="2407856292" sldId="296"/>
            <ac:spMk id="362" creationId="{00000000-0000-0000-0000-000000000000}"/>
          </ac:spMkLst>
        </pc:spChg>
      </pc:sldChg>
      <pc:sldChg chg="addSp delSp modSp add mod ord modAnim">
        <pc:chgData name="Anna Steinbauer" userId="aa9e69c0-640f-4dee-88df-45dd0169f62d" providerId="ADAL" clId="{D645C40E-BDD4-494B-8616-A0E385068458}" dt="2024-09-05T09:59:32.713" v="1413" actId="20577"/>
        <pc:sldMkLst>
          <pc:docMk/>
          <pc:sldMk cId="3093867467" sldId="297"/>
        </pc:sldMkLst>
        <pc:spChg chg="mod">
          <ac:chgData name="Anna Steinbauer" userId="aa9e69c0-640f-4dee-88df-45dd0169f62d" providerId="ADAL" clId="{D645C40E-BDD4-494B-8616-A0E385068458}" dt="2024-09-05T09:59:32.713" v="1413" actId="20577"/>
          <ac:spMkLst>
            <pc:docMk/>
            <pc:sldMk cId="3093867467" sldId="297"/>
            <ac:spMk id="5" creationId="{5F38716A-DC90-4EE8-9F14-C2FF9BA04E69}"/>
          </ac:spMkLst>
        </pc:spChg>
        <pc:picChg chg="del">
          <ac:chgData name="Anna Steinbauer" userId="aa9e69c0-640f-4dee-88df-45dd0169f62d" providerId="ADAL" clId="{D645C40E-BDD4-494B-8616-A0E385068458}" dt="2024-09-05T09:51:32.888" v="894" actId="478"/>
          <ac:picMkLst>
            <pc:docMk/>
            <pc:sldMk cId="3093867467" sldId="297"/>
            <ac:picMk id="3" creationId="{D4CE4FE7-917F-83D4-8B1C-0359C838C18A}"/>
          </ac:picMkLst>
        </pc:picChg>
        <pc:picChg chg="add mod">
          <ac:chgData name="Anna Steinbauer" userId="aa9e69c0-640f-4dee-88df-45dd0169f62d" providerId="ADAL" clId="{D645C40E-BDD4-494B-8616-A0E385068458}" dt="2024-09-05T09:51:38.519" v="899" actId="1076"/>
          <ac:picMkLst>
            <pc:docMk/>
            <pc:sldMk cId="3093867467" sldId="297"/>
            <ac:picMk id="6" creationId="{A108C290-8053-A57C-5DFE-F7524EB3D7A4}"/>
          </ac:picMkLst>
        </pc:picChg>
      </pc:sldChg>
    </pc:docChg>
  </pc:docChgLst>
  <pc:docChgLst>
    <pc:chgData name="Philipp Ringswirth" userId="789ddbea-5776-41ae-8246-72ec835be84b" providerId="ADAL" clId="{F6E12962-8D7F-400A-969A-9DBB6711211B}"/>
    <pc:docChg chg="custSel addSld delSld modSld">
      <pc:chgData name="Philipp Ringswirth" userId="789ddbea-5776-41ae-8246-72ec835be84b" providerId="ADAL" clId="{F6E12962-8D7F-400A-969A-9DBB6711211B}" dt="2023-09-28T08:58:45.711" v="97"/>
      <pc:docMkLst>
        <pc:docMk/>
      </pc:docMkLst>
      <pc:sldChg chg="modSp mod">
        <pc:chgData name="Philipp Ringswirth" userId="789ddbea-5776-41ae-8246-72ec835be84b" providerId="ADAL" clId="{F6E12962-8D7F-400A-969A-9DBB6711211B}" dt="2023-09-22T08:55:58.669" v="14" actId="20577"/>
        <pc:sldMkLst>
          <pc:docMk/>
          <pc:sldMk cId="0" sldId="256"/>
        </pc:sldMkLst>
        <pc:spChg chg="mod">
          <ac:chgData name="Philipp Ringswirth" userId="789ddbea-5776-41ae-8246-72ec835be84b" providerId="ADAL" clId="{F6E12962-8D7F-400A-969A-9DBB6711211B}" dt="2023-09-22T08:55:58.669" v="14" actId="20577"/>
          <ac:spMkLst>
            <pc:docMk/>
            <pc:sldMk cId="0" sldId="256"/>
            <ac:spMk id="360" creationId="{00000000-0000-0000-0000-000000000000}"/>
          </ac:spMkLst>
        </pc:spChg>
      </pc:sldChg>
      <pc:sldChg chg="modSp mod">
        <pc:chgData name="Philipp Ringswirth" userId="789ddbea-5776-41ae-8246-72ec835be84b" providerId="ADAL" clId="{F6E12962-8D7F-400A-969A-9DBB6711211B}" dt="2023-09-22T08:56:10.256" v="31" actId="20577"/>
        <pc:sldMkLst>
          <pc:docMk/>
          <pc:sldMk cId="0" sldId="257"/>
        </pc:sldMkLst>
        <pc:spChg chg="mod">
          <ac:chgData name="Philipp Ringswirth" userId="789ddbea-5776-41ae-8246-72ec835be84b" providerId="ADAL" clId="{F6E12962-8D7F-400A-969A-9DBB6711211B}" dt="2023-09-22T08:56:10.256" v="31" actId="20577"/>
          <ac:spMkLst>
            <pc:docMk/>
            <pc:sldMk cId="0" sldId="257"/>
            <ac:spMk id="362" creationId="{00000000-0000-0000-0000-000000000000}"/>
          </ac:spMkLst>
        </pc:spChg>
      </pc:sldChg>
      <pc:sldChg chg="del">
        <pc:chgData name="Philipp Ringswirth" userId="789ddbea-5776-41ae-8246-72ec835be84b" providerId="ADAL" clId="{F6E12962-8D7F-400A-969A-9DBB6711211B}" dt="2023-09-22T08:56:23.557" v="32" actId="47"/>
        <pc:sldMkLst>
          <pc:docMk/>
          <pc:sldMk cId="2193594470" sldId="258"/>
        </pc:sldMkLst>
      </pc:sldChg>
      <pc:sldChg chg="del">
        <pc:chgData name="Philipp Ringswirth" userId="789ddbea-5776-41ae-8246-72ec835be84b" providerId="ADAL" clId="{F6E12962-8D7F-400A-969A-9DBB6711211B}" dt="2023-09-22T08:56:23.557" v="32" actId="47"/>
        <pc:sldMkLst>
          <pc:docMk/>
          <pc:sldMk cId="2745177633" sldId="259"/>
        </pc:sldMkLst>
      </pc:sldChg>
      <pc:sldChg chg="del">
        <pc:chgData name="Philipp Ringswirth" userId="789ddbea-5776-41ae-8246-72ec835be84b" providerId="ADAL" clId="{F6E12962-8D7F-400A-969A-9DBB6711211B}" dt="2023-09-22T08:56:23.557" v="32" actId="47"/>
        <pc:sldMkLst>
          <pc:docMk/>
          <pc:sldMk cId="1047844871" sldId="260"/>
        </pc:sldMkLst>
      </pc:sldChg>
      <pc:sldChg chg="del">
        <pc:chgData name="Philipp Ringswirth" userId="789ddbea-5776-41ae-8246-72ec835be84b" providerId="ADAL" clId="{F6E12962-8D7F-400A-969A-9DBB6711211B}" dt="2023-09-22T08:56:23.557" v="32" actId="47"/>
        <pc:sldMkLst>
          <pc:docMk/>
          <pc:sldMk cId="1334600734" sldId="261"/>
        </pc:sldMkLst>
      </pc:sldChg>
      <pc:sldChg chg="del">
        <pc:chgData name="Philipp Ringswirth" userId="789ddbea-5776-41ae-8246-72ec835be84b" providerId="ADAL" clId="{F6E12962-8D7F-400A-969A-9DBB6711211B}" dt="2023-09-22T08:56:23.557" v="32" actId="47"/>
        <pc:sldMkLst>
          <pc:docMk/>
          <pc:sldMk cId="805373824" sldId="262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3114710398" sldId="263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3841335965" sldId="264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2023287004" sldId="265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2248425556" sldId="266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2590219841" sldId="267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3146774939" sldId="268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2416405051" sldId="269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2204112583" sldId="270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199869540" sldId="271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4277379632" sldId="272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3171649830" sldId="273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3700197023" sldId="274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1785136658" sldId="275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0" sldId="276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1239367117" sldId="277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0" sldId="278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0" sldId="279"/>
        </pc:sldMkLst>
      </pc:sldChg>
      <pc:sldChg chg="del">
        <pc:chgData name="Philipp Ringswirth" userId="789ddbea-5776-41ae-8246-72ec835be84b" providerId="ADAL" clId="{F6E12962-8D7F-400A-969A-9DBB6711211B}" dt="2023-09-22T08:56:52.267" v="33" actId="47"/>
        <pc:sldMkLst>
          <pc:docMk/>
          <pc:sldMk cId="0" sldId="280"/>
        </pc:sldMkLst>
      </pc:sldChg>
      <pc:sldChg chg="modSp mod">
        <pc:chgData name="Philipp Ringswirth" userId="789ddbea-5776-41ae-8246-72ec835be84b" providerId="ADAL" clId="{F6E12962-8D7F-400A-969A-9DBB6711211B}" dt="2023-09-22T08:58:43.141" v="58" actId="13926"/>
        <pc:sldMkLst>
          <pc:docMk/>
          <pc:sldMk cId="0" sldId="281"/>
        </pc:sldMkLst>
        <pc:spChg chg="mod">
          <ac:chgData name="Philipp Ringswirth" userId="789ddbea-5776-41ae-8246-72ec835be84b" providerId="ADAL" clId="{F6E12962-8D7F-400A-969A-9DBB6711211B}" dt="2023-09-22T08:58:43.141" v="58" actId="13926"/>
          <ac:spMkLst>
            <pc:docMk/>
            <pc:sldMk cId="0" sldId="281"/>
            <ac:spMk id="487" creationId="{00000000-0000-0000-0000-000000000000}"/>
          </ac:spMkLst>
        </pc:spChg>
      </pc:sldChg>
      <pc:sldChg chg="modSp mod">
        <pc:chgData name="Philipp Ringswirth" userId="789ddbea-5776-41ae-8246-72ec835be84b" providerId="ADAL" clId="{F6E12962-8D7F-400A-969A-9DBB6711211B}" dt="2023-09-22T08:59:05.960" v="83" actId="13926"/>
        <pc:sldMkLst>
          <pc:docMk/>
          <pc:sldMk cId="858717602" sldId="282"/>
        </pc:sldMkLst>
        <pc:spChg chg="mod">
          <ac:chgData name="Philipp Ringswirth" userId="789ddbea-5776-41ae-8246-72ec835be84b" providerId="ADAL" clId="{F6E12962-8D7F-400A-969A-9DBB6711211B}" dt="2023-09-22T08:59:05.960" v="83" actId="13926"/>
          <ac:spMkLst>
            <pc:docMk/>
            <pc:sldMk cId="858717602" sldId="282"/>
            <ac:spMk id="3" creationId="{5458406A-D156-7B30-F971-7443E33ECA23}"/>
          </ac:spMkLst>
        </pc:spChg>
      </pc:sldChg>
      <pc:sldChg chg="addSp delSp modSp new mod modClrScheme addCm chgLayout">
        <pc:chgData name="Philipp Ringswirth" userId="789ddbea-5776-41ae-8246-72ec835be84b" providerId="ADAL" clId="{F6E12962-8D7F-400A-969A-9DBB6711211B}" dt="2023-09-28T08:58:45.711" v="97"/>
        <pc:sldMkLst>
          <pc:docMk/>
          <pc:sldMk cId="36646498" sldId="284"/>
        </pc:sldMkLst>
        <pc:spChg chg="del mod ord">
          <ac:chgData name="Philipp Ringswirth" userId="789ddbea-5776-41ae-8246-72ec835be84b" providerId="ADAL" clId="{F6E12962-8D7F-400A-969A-9DBB6711211B}" dt="2023-09-22T08:57:15.651" v="37" actId="700"/>
          <ac:spMkLst>
            <pc:docMk/>
            <pc:sldMk cId="36646498" sldId="284"/>
            <ac:spMk id="2" creationId="{65620B8F-BD00-6B2E-8DB0-DF6F391212E8}"/>
          </ac:spMkLst>
        </pc:spChg>
        <pc:spChg chg="del mod ord">
          <ac:chgData name="Philipp Ringswirth" userId="789ddbea-5776-41ae-8246-72ec835be84b" providerId="ADAL" clId="{F6E12962-8D7F-400A-969A-9DBB6711211B}" dt="2023-09-22T08:57:15.651" v="37" actId="700"/>
          <ac:spMkLst>
            <pc:docMk/>
            <pc:sldMk cId="36646498" sldId="284"/>
            <ac:spMk id="3" creationId="{3FC1E9B3-43B6-A3AD-9EF5-A9FA162CAC2D}"/>
          </ac:spMkLst>
        </pc:spChg>
        <pc:spChg chg="add mod ord">
          <ac:chgData name="Philipp Ringswirth" userId="789ddbea-5776-41ae-8246-72ec835be84b" providerId="ADAL" clId="{F6E12962-8D7F-400A-969A-9DBB6711211B}" dt="2023-09-22T08:57:15.651" v="37" actId="700"/>
          <ac:spMkLst>
            <pc:docMk/>
            <pc:sldMk cId="36646498" sldId="284"/>
            <ac:spMk id="4" creationId="{6BD6ADEF-734B-49D7-6608-7F992329F951}"/>
          </ac:spMkLst>
        </pc:spChg>
        <pc:spChg chg="add mod ord">
          <ac:chgData name="Philipp Ringswirth" userId="789ddbea-5776-41ae-8246-72ec835be84b" providerId="ADAL" clId="{F6E12962-8D7F-400A-969A-9DBB6711211B}" dt="2023-09-28T08:54:28.860" v="95" actId="5793"/>
          <ac:spMkLst>
            <pc:docMk/>
            <pc:sldMk cId="36646498" sldId="284"/>
            <ac:spMk id="5" creationId="{5F38716A-DC90-4EE8-9F14-C2FF9BA04E6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Philipp Ringswirth" userId="789ddbea-5776-41ae-8246-72ec835be84b" providerId="ADAL" clId="{F6E12962-8D7F-400A-969A-9DBB6711211B}" dt="2023-09-28T08:58:11.305" v="96"/>
              <pc2:cmMkLst xmlns:pc2="http://schemas.microsoft.com/office/powerpoint/2019/9/main/command">
                <pc:docMk/>
                <pc:sldMk cId="36646498" sldId="284"/>
                <pc2:cmMk id="{B3F72EAA-5B5B-4B25-83E8-CE4D62557303}"/>
              </pc2:cmMkLst>
            </pc226:cmChg>
            <pc226:cmChg xmlns:pc226="http://schemas.microsoft.com/office/powerpoint/2022/06/main/command" chg="add">
              <pc226:chgData name="Philipp Ringswirth" userId="789ddbea-5776-41ae-8246-72ec835be84b" providerId="ADAL" clId="{F6E12962-8D7F-400A-969A-9DBB6711211B}" dt="2023-09-28T08:58:45.711" v="97"/>
              <pc2:cmMkLst xmlns:pc2="http://schemas.microsoft.com/office/powerpoint/2019/9/main/command">
                <pc:docMk/>
                <pc:sldMk cId="36646498" sldId="284"/>
                <pc2:cmMk id="{1555C2F7-24E0-4843-B542-9F4AAE264CB6}"/>
              </pc2:cmMkLst>
            </pc226:cmChg>
          </p:ext>
        </pc:extLst>
      </pc:sldChg>
      <pc:sldChg chg="new del">
        <pc:chgData name="Philipp Ringswirth" userId="789ddbea-5776-41ae-8246-72ec835be84b" providerId="ADAL" clId="{F6E12962-8D7F-400A-969A-9DBB6711211B}" dt="2023-09-22T08:56:59.231" v="35" actId="47"/>
        <pc:sldMkLst>
          <pc:docMk/>
          <pc:sldMk cId="65863576" sldId="284"/>
        </pc:sldMkLst>
      </pc:sldChg>
      <pc:sldMasterChg chg="delSldLayout">
        <pc:chgData name="Philipp Ringswirth" userId="789ddbea-5776-41ae-8246-72ec835be84b" providerId="ADAL" clId="{F6E12962-8D7F-400A-969A-9DBB6711211B}" dt="2023-09-22T08:56:52.267" v="33" actId="47"/>
        <pc:sldMasterMkLst>
          <pc:docMk/>
          <pc:sldMasterMk cId="0" sldId="2147483648"/>
        </pc:sldMasterMkLst>
        <pc:sldLayoutChg chg="del">
          <pc:chgData name="Philipp Ringswirth" userId="789ddbea-5776-41ae-8246-72ec835be84b" providerId="ADAL" clId="{F6E12962-8D7F-400A-969A-9DBB6711211B}" dt="2023-09-22T08:56:52.267" v="33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Philipp Ringswirth" userId="789ddbea-5776-41ae-8246-72ec835be84b" providerId="ADAL" clId="{F6E12962-8D7F-400A-969A-9DBB6711211B}" dt="2023-09-22T08:56:52.267" v="33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Philipp Ringswirth" userId="789ddbea-5776-41ae-8246-72ec835be84b" providerId="ADAL" clId="{F6E12962-8D7F-400A-969A-9DBB6711211B}" dt="2023-09-22T08:56:52.267" v="33" actId="47"/>
          <pc:sldLayoutMkLst>
            <pc:docMk/>
            <pc:sldMasterMk cId="0" sldId="2147483648"/>
            <pc:sldLayoutMk cId="0" sldId="214748366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7" name="Shape 3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https://pixabay.com/photos/tunis-tunisia-cityscape-city-106951/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3767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https://pixabay.com/photos/tunis-tunisia-cityscape-city-106951/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9697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https://pixabay.com/photos/okavango-delta-wildlife-animals-5158379/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14057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https://pixabay.com/photos/meeting-addis-ababa-ethiopia-hall-83519/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0273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https://pixabay.com/photos/seychelles-la-digue-beach-tropical-466176/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85801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https://pixabay.com/photos/church-namibia-windhoek-3767555/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0428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https://pixabay.com/photos/stadium-cape-town-soccer-stadium-1118445/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9379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bit.ly/3TXaIHz = https://scontent-vie1-1.xx.fbcdn.net/v/t1.6435-9/64263628_1326060327562327_8489362959192031232_n.jpg?_nc_cat=102&amp;ccb=1-7&amp;_nc_sid=8bfeb9&amp;_nc_ohc=gsU44HxcHLAAX9PN-UM&amp;_nc_ht=scontent-vie1-1.xx&amp;oh=00_AfBHc1V4HqKxM2ZUkMJeydZQZE6XZwpwhsOH3tKyBoC1Og&amp;oe=637E4B99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1321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https://pixabay.com/photos/rwenzori-mountains-border-congo-4341914/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7897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https://pixabay.com/photos/ain-taya-city-algeria-africa-2425108/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4009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https://pixabay.com/photos/victoria-falls-waterfalls-cliff-5903496/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10049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https://pixabay.com/photos/morocco-ship-dreamy-multicoloured-1549846/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0948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https://pixabay.com/photos/lesotho-mountain-village-927581/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9234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https://pixabay.com/photos/university-of-cape-town-uct-1665400/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98606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Eigene Aufnahme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098933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https://pixabay.com/photos/cairo-africa-egypt-street-highway-6015354/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22115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https://pixabay.com/photos/mosque-egypt-alexandria-islam-5321231/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899497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https://pixabay.com/photos/engine-motorbike-dakar-race-243413/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96620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u="none" dirty="0">
                <a:solidFill>
                  <a:schemeClr val="tx1"/>
                </a:solidFill>
              </a:rPr>
              <a:t>https://locations-api-production.imgix.net/locations/image/43acee56-1ac4-11ea-a8b7-0a5bc5747799/Web_72DPI-20191118_WeWork_The_Link_-_Johannesburg_002.jpg?auto=format%20compress&amp;fit=crop&amp;q=50&amp;w=900&amp;h=506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0936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https://pixabay.com/photos/mount-kilimanjaro-mountain-safari-1025146/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1F8CC-57CA-440E-89F1-3E22C9AA9DA3}" type="slidenum">
              <a:rPr lang="de-AT" smtClean="0"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8291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2.png"/><Relationship Id="rId9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rt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16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tart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iteltext"/>
          <p:cNvSpPr txBox="1">
            <a:spLocks noGrp="1"/>
          </p:cNvSpPr>
          <p:nvPr>
            <p:ph type="title"/>
          </p:nvPr>
        </p:nvSpPr>
        <p:spPr>
          <a:xfrm>
            <a:off x="369581" y="1696037"/>
            <a:ext cx="7355836" cy="2697480"/>
          </a:xfrm>
          <a:prstGeom prst="rect">
            <a:avLst/>
          </a:prstGeom>
        </p:spPr>
        <p:txBody>
          <a:bodyPr/>
          <a:lstStyle>
            <a:lvl1pPr algn="l">
              <a:defRPr sz="55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27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462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tart 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38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3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tart Titelfolie Kids g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49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Start Titelfolie Kids k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6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Start Titelfolie 2 K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70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71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2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Start Titelfolie oh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rafik 5" descr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Grafik 6" descr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9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81" name="Titeltext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7355836" cy="1968502"/>
          </a:xfrm>
          <a:prstGeom prst="rect">
            <a:avLst/>
          </a:prstGeom>
        </p:spPr>
        <p:txBody>
          <a:bodyPr/>
          <a:lstStyle>
            <a:lvl1pPr algn="l">
              <a:defRPr sz="7000" cap="all">
                <a:latin typeface="Lexend ExtraBold"/>
                <a:ea typeface="Lexend ExtraBold"/>
                <a:cs typeface="Lexend ExtraBold"/>
                <a:sym typeface="Lexend ExtraBold"/>
              </a:defRPr>
            </a:lvl1pPr>
          </a:lstStyle>
          <a:p>
            <a:r>
              <a:t>Titeltext</a:t>
            </a:r>
          </a:p>
        </p:txBody>
      </p:sp>
      <p:sp>
        <p:nvSpPr>
          <p:cNvPr id="8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369581" y="4246874"/>
            <a:ext cx="7355836" cy="31495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1 spaltig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rafik 12" descr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15" name="Grafik 17" descr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469790" y="2244439"/>
            <a:ext cx="4991217" cy="4219866"/>
          </a:xfrm>
          <a:prstGeom prst="rect">
            <a:avLst/>
          </a:prstGeom>
        </p:spPr>
        <p:txBody>
          <a:bodyPr/>
          <a:lstStyle>
            <a:lvl1pPr>
              <a:lnSpc>
                <a:spcPts val="2200"/>
              </a:lnSpc>
              <a:spcBef>
                <a:spcPts val="0"/>
              </a:spcBef>
              <a:defRPr sz="1600"/>
            </a:lvl1pPr>
            <a:lvl2pPr marL="660400" indent="-203200">
              <a:lnSpc>
                <a:spcPts val="2200"/>
              </a:lnSpc>
              <a:spcBef>
                <a:spcPts val="0"/>
              </a:spcBef>
              <a:defRPr sz="1600"/>
            </a:lvl2pPr>
            <a:lvl3pPr marL="1143000" indent="-228600">
              <a:lnSpc>
                <a:spcPts val="2200"/>
              </a:lnSpc>
              <a:spcBef>
                <a:spcPts val="0"/>
              </a:spcBef>
              <a:defRPr sz="1600"/>
            </a:lvl3pPr>
            <a:lvl4pPr marL="1632857" indent="-261257">
              <a:lnSpc>
                <a:spcPts val="2200"/>
              </a:lnSpc>
              <a:spcBef>
                <a:spcPts val="0"/>
              </a:spcBef>
              <a:defRPr sz="1600"/>
            </a:lvl4pPr>
            <a:lvl5pPr marL="2133600" indent="-304800">
              <a:lnSpc>
                <a:spcPts val="2200"/>
              </a:lnSpc>
              <a:spcBef>
                <a:spcPts val="0"/>
              </a:spcBef>
              <a:defRPr sz="16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17" name="Textplatzhalter 2"/>
          <p:cNvSpPr txBox="1"/>
          <p:nvPr/>
        </p:nvSpPr>
        <p:spPr>
          <a:xfrm>
            <a:off x="6092711" y="2244439"/>
            <a:ext cx="5607312" cy="39370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rmAutofit/>
          </a:bodyPr>
          <a:lstStyle/>
          <a:p>
            <a:pPr>
              <a:lnSpc>
                <a:spcPts val="2200"/>
              </a:lnSpc>
              <a:defRPr sz="1600" b="1" cap="all">
                <a:solidFill>
                  <a:srgbClr val="8D82B1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18" name="Textplatzhalter 7"/>
          <p:cNvSpPr txBox="1"/>
          <p:nvPr/>
        </p:nvSpPr>
        <p:spPr>
          <a:xfrm>
            <a:off x="6096003" y="2802581"/>
            <a:ext cx="5605675" cy="366172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20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19" name="Textplatzhalter 2"/>
          <p:cNvSpPr txBox="1">
            <a:spLocks noGrp="1"/>
          </p:cNvSpPr>
          <p:nvPr>
            <p:ph type="body" sz="quarter" idx="21"/>
          </p:nvPr>
        </p:nvSpPr>
        <p:spPr>
          <a:xfrm>
            <a:off x="442852" y="1686080"/>
            <a:ext cx="5018146" cy="393705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cap="all"/>
            </a:pPr>
            <a:endParaRPr/>
          </a:p>
        </p:txBody>
      </p:sp>
      <p:sp>
        <p:nvSpPr>
          <p:cNvPr id="120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mit Ü 2 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rafik 11" descr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29" name="Grafik 17" descr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69790" y="1724640"/>
            <a:ext cx="11231887" cy="75593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SzTx/>
              <a:buFontTx/>
              <a:buNone/>
              <a:defRPr sz="3000" b="1" cap="all">
                <a:solidFill>
                  <a:srgbClr val="303059"/>
                </a:solidFill>
              </a:defRPr>
            </a:lvl1pPr>
            <a:lvl2pPr marL="838200" indent="-381000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2pPr>
            <a:lvl3pPr marL="1343025" indent="-428625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3pPr>
            <a:lvl4pPr marL="1861457" indent="-489857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4pPr>
            <a:lvl5pPr marL="2400300" indent="-571500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1" name="Textplatzhalter 7"/>
          <p:cNvSpPr txBox="1"/>
          <p:nvPr/>
        </p:nvSpPr>
        <p:spPr>
          <a:xfrm>
            <a:off x="6096003" y="2671948"/>
            <a:ext cx="5605675" cy="379235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20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32" name="Textplatzhalter 7"/>
          <p:cNvSpPr txBox="1">
            <a:spLocks noGrp="1"/>
          </p:cNvSpPr>
          <p:nvPr>
            <p:ph type="body" sz="half" idx="21"/>
          </p:nvPr>
        </p:nvSpPr>
        <p:spPr>
          <a:xfrm>
            <a:off x="444497" y="2671948"/>
            <a:ext cx="5016500" cy="3792356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133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mit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rafik 11" descr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42" name="Grafik 17" descr="Grafik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41215" y="1686080"/>
            <a:ext cx="5654797" cy="39370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sz="1600" b="1" cap="all">
                <a:solidFill>
                  <a:srgbClr val="8D82B1"/>
                </a:solidFill>
              </a:defRPr>
            </a:lvl1pPr>
            <a:lvl2pPr marL="660400" indent="-203200">
              <a:lnSpc>
                <a:spcPts val="2200"/>
              </a:lnSpc>
              <a:spcBef>
                <a:spcPts val="0"/>
              </a:spcBef>
              <a:buFontTx/>
              <a:defRPr sz="1600" b="1" cap="all">
                <a:solidFill>
                  <a:srgbClr val="8D82B1"/>
                </a:solidFill>
              </a:defRPr>
            </a:lvl2pPr>
            <a:lvl3pPr marL="1143000" indent="-228600">
              <a:lnSpc>
                <a:spcPts val="2200"/>
              </a:lnSpc>
              <a:spcBef>
                <a:spcPts val="0"/>
              </a:spcBef>
              <a:buFontTx/>
              <a:defRPr sz="1600" b="1" cap="all">
                <a:solidFill>
                  <a:srgbClr val="8D82B1"/>
                </a:solidFill>
              </a:defRPr>
            </a:lvl3pPr>
            <a:lvl4pPr marL="1632857" indent="-261257">
              <a:lnSpc>
                <a:spcPts val="2200"/>
              </a:lnSpc>
              <a:spcBef>
                <a:spcPts val="0"/>
              </a:spcBef>
              <a:buFontTx/>
              <a:defRPr sz="1600" b="1" cap="all">
                <a:solidFill>
                  <a:srgbClr val="8D82B1"/>
                </a:solidFill>
              </a:defRPr>
            </a:lvl4pPr>
            <a:lvl5pPr marL="2133600" indent="-304800">
              <a:lnSpc>
                <a:spcPts val="2200"/>
              </a:lnSpc>
              <a:spcBef>
                <a:spcPts val="0"/>
              </a:spcBef>
              <a:buFontTx/>
              <a:defRPr sz="1600" b="1" cap="all">
                <a:solidFill>
                  <a:srgbClr val="8D82B1"/>
                </a:solid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44" name="Textplatzhalter 7"/>
          <p:cNvSpPr txBox="1"/>
          <p:nvPr/>
        </p:nvSpPr>
        <p:spPr>
          <a:xfrm>
            <a:off x="442852" y="2186503"/>
            <a:ext cx="5653142" cy="424409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20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45" name="Textplatzhalter 7"/>
          <p:cNvSpPr txBox="1">
            <a:spLocks noGrp="1"/>
          </p:cNvSpPr>
          <p:nvPr>
            <p:ph type="body" sz="quarter" idx="21"/>
          </p:nvPr>
        </p:nvSpPr>
        <p:spPr>
          <a:xfrm>
            <a:off x="6615052" y="5039357"/>
            <a:ext cx="5057565" cy="1391242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600" b="1"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146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rafik 14" descr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55" name="Grafik 20" descr="Grafik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Grafik 12" descr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278511">
            <a:off x="4388570" y="4026923"/>
            <a:ext cx="508562" cy="475909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Rechteck 1"/>
          <p:cNvSpPr txBox="1"/>
          <p:nvPr/>
        </p:nvSpPr>
        <p:spPr>
          <a:xfrm>
            <a:off x="4751440" y="2989758"/>
            <a:ext cx="432750" cy="42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1108" algn="ctr">
              <a:lnSpc>
                <a:spcPts val="1800"/>
              </a:lnSpc>
              <a:defRPr sz="5000"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</a:lstStyle>
          <a:p>
            <a:r>
              <a:t>„</a:t>
            </a:r>
          </a:p>
        </p:txBody>
      </p:sp>
      <p:sp>
        <p:nvSpPr>
          <p:cNvPr id="158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sp>
        <p:nvSpPr>
          <p:cNvPr id="159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5292774" y="3115131"/>
            <a:ext cx="6379852" cy="14656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>
              <a:lnSpc>
                <a:spcPts val="2000"/>
              </a:lnSpc>
              <a:spcBef>
                <a:spcPts val="0"/>
              </a:spcBef>
              <a:buFontTx/>
              <a:defRPr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>
              <a:lnSpc>
                <a:spcPts val="2000"/>
              </a:lnSpc>
              <a:spcBef>
                <a:spcPts val="0"/>
              </a:spcBef>
              <a:buFontTx/>
              <a:defRPr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>
              <a:lnSpc>
                <a:spcPts val="2000"/>
              </a:lnSpc>
              <a:spcBef>
                <a:spcPts val="0"/>
              </a:spcBef>
              <a:buFontTx/>
              <a:defRPr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pic>
        <p:nvPicPr>
          <p:cNvPr id="160" name="Bildplatzhalter 3" descr="Bildplatzhalter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901" y="2754729"/>
            <a:ext cx="1097399" cy="1357738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Textplatzhalter 7"/>
          <p:cNvSpPr txBox="1">
            <a:spLocks noGrp="1"/>
          </p:cNvSpPr>
          <p:nvPr>
            <p:ph type="body" sz="quarter" idx="21"/>
          </p:nvPr>
        </p:nvSpPr>
        <p:spPr>
          <a:xfrm>
            <a:off x="442852" y="4275916"/>
            <a:ext cx="3875037" cy="524409"/>
          </a:xfrm>
          <a:prstGeom prst="rect">
            <a:avLst/>
          </a:prstGeom>
        </p:spPr>
        <p:txBody>
          <a:bodyPr anchor="b"/>
          <a:lstStyle/>
          <a:p>
            <a:pPr marL="0" indent="0" algn="ctr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4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orstand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rafik 21" descr="Grafik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70" name="Grafik 23" descr="Grafik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171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42853" y="4422064"/>
            <a:ext cx="5043547" cy="184582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spcBef>
                <a:spcPts val="0"/>
              </a:spcBef>
              <a:buSzTx/>
              <a:buFontTx/>
              <a:buNone/>
              <a:defRPr sz="1200"/>
            </a:lvl1pPr>
            <a:lvl2pPr marL="0" indent="0">
              <a:lnSpc>
                <a:spcPts val="1400"/>
              </a:lnSpc>
              <a:spcBef>
                <a:spcPts val="0"/>
              </a:spcBef>
              <a:buSzTx/>
              <a:buFontTx/>
              <a:buNone/>
              <a:defRPr sz="1200"/>
            </a:lvl2pPr>
            <a:lvl3pPr marL="0" indent="0">
              <a:lnSpc>
                <a:spcPts val="1400"/>
              </a:lnSpc>
              <a:spcBef>
                <a:spcPts val="0"/>
              </a:spcBef>
              <a:buSzTx/>
              <a:buFontTx/>
              <a:buNone/>
              <a:defRPr sz="1200"/>
            </a:lvl3pPr>
            <a:lvl4pPr marL="1567542" indent="-195942">
              <a:lnSpc>
                <a:spcPts val="1400"/>
              </a:lnSpc>
              <a:spcBef>
                <a:spcPts val="0"/>
              </a:spcBef>
              <a:buFontTx/>
              <a:defRPr sz="1200"/>
            </a:lvl4pPr>
            <a:lvl5pPr marL="2057400" indent="-228600">
              <a:lnSpc>
                <a:spcPts val="1400"/>
              </a:lnSpc>
              <a:spcBef>
                <a:spcPts val="0"/>
              </a:spcBef>
              <a:buFontTx/>
              <a:defRPr sz="1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72" name="Rechteck 1"/>
          <p:cNvSpPr txBox="1"/>
          <p:nvPr/>
        </p:nvSpPr>
        <p:spPr>
          <a:xfrm>
            <a:off x="287388" y="4226731"/>
            <a:ext cx="623250" cy="50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1108" algn="ctr">
              <a:lnSpc>
                <a:spcPts val="1800"/>
              </a:lnSpc>
              <a:defRPr sz="8000" b="1">
                <a:solidFill>
                  <a:srgbClr val="BEBFD6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</a:lstStyle>
          <a:p>
            <a:r>
              <a:t>„</a:t>
            </a:r>
          </a:p>
        </p:txBody>
      </p:sp>
      <p:sp>
        <p:nvSpPr>
          <p:cNvPr id="173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pic>
        <p:nvPicPr>
          <p:cNvPr id="174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76" y="1996253"/>
            <a:ext cx="1403083" cy="1909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8734" y="1859487"/>
            <a:ext cx="1899860" cy="755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extplatzhalter 7"/>
          <p:cNvSpPr txBox="1"/>
          <p:nvPr/>
        </p:nvSpPr>
        <p:spPr>
          <a:xfrm>
            <a:off x="2163030" y="2708809"/>
            <a:ext cx="2935343" cy="5206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pPr>
              <a:lnSpc>
                <a:spcPts val="2200"/>
              </a:lnSpc>
              <a:defRPr sz="2000" b="1">
                <a:solidFill>
                  <a:srgbClr val="303059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177" name="Textplatzhalter 7"/>
          <p:cNvSpPr txBox="1"/>
          <p:nvPr/>
        </p:nvSpPr>
        <p:spPr>
          <a:xfrm>
            <a:off x="2150329" y="3305711"/>
            <a:ext cx="2948045" cy="43843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1600"/>
              </a:lnSpc>
              <a:defRPr sz="12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78" name="Textplatzhalter 7"/>
          <p:cNvSpPr txBox="1"/>
          <p:nvPr/>
        </p:nvSpPr>
        <p:spPr>
          <a:xfrm>
            <a:off x="2150329" y="3782981"/>
            <a:ext cx="2948045" cy="23060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rmAutofit/>
          </a:bodyPr>
          <a:lstStyle/>
          <a:p>
            <a:pPr>
              <a:lnSpc>
                <a:spcPts val="1600"/>
              </a:lnSpc>
              <a:defRPr sz="1200">
                <a:solidFill>
                  <a:srgbClr val="ADABAB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79" name="Textplatzhalter 7"/>
          <p:cNvSpPr txBox="1"/>
          <p:nvPr/>
        </p:nvSpPr>
        <p:spPr>
          <a:xfrm>
            <a:off x="6876388" y="4422064"/>
            <a:ext cx="4987924" cy="184582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1400"/>
              </a:lnSpc>
              <a:defRPr sz="12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pic>
        <p:nvPicPr>
          <p:cNvPr id="180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259" y="1996253"/>
            <a:ext cx="1403083" cy="1909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520" y="1859487"/>
            <a:ext cx="1899859" cy="755935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xtplatzhalter 7"/>
          <p:cNvSpPr txBox="1"/>
          <p:nvPr/>
        </p:nvSpPr>
        <p:spPr>
          <a:xfrm>
            <a:off x="8457814" y="2708809"/>
            <a:ext cx="2935343" cy="5206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pPr>
              <a:lnSpc>
                <a:spcPts val="2200"/>
              </a:lnSpc>
              <a:defRPr sz="2000" b="1">
                <a:solidFill>
                  <a:srgbClr val="303059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183" name="Textplatzhalter 7"/>
          <p:cNvSpPr txBox="1"/>
          <p:nvPr/>
        </p:nvSpPr>
        <p:spPr>
          <a:xfrm>
            <a:off x="8445113" y="3305711"/>
            <a:ext cx="2948045" cy="43843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1600"/>
              </a:lnSpc>
              <a:defRPr sz="12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184" name="Textplatzhalter 7"/>
          <p:cNvSpPr txBox="1">
            <a:spLocks noGrp="1"/>
          </p:cNvSpPr>
          <p:nvPr>
            <p:ph type="body" sz="quarter" idx="21"/>
          </p:nvPr>
        </p:nvSpPr>
        <p:spPr>
          <a:xfrm>
            <a:off x="8445113" y="3782981"/>
            <a:ext cx="2948045" cy="230603"/>
          </a:xfrm>
          <a:prstGeom prst="rect">
            <a:avLst/>
          </a:prstGeom>
        </p:spPr>
        <p:txBody>
          <a:bodyPr anchor="ctr"/>
          <a:lstStyle/>
          <a:p>
            <a:pPr marL="0" indent="0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200">
                <a:solidFill>
                  <a:srgbClr val="ADABAB"/>
                </a:solidFill>
              </a:defRPr>
            </a:pPr>
            <a:endParaRPr/>
          </a:p>
        </p:txBody>
      </p:sp>
      <p:sp>
        <p:nvSpPr>
          <p:cNvPr id="185" name="Rechteck 25"/>
          <p:cNvSpPr txBox="1"/>
          <p:nvPr/>
        </p:nvSpPr>
        <p:spPr>
          <a:xfrm>
            <a:off x="6676310" y="4226731"/>
            <a:ext cx="623250" cy="50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1108" algn="ctr">
              <a:lnSpc>
                <a:spcPts val="1800"/>
              </a:lnSpc>
              <a:defRPr sz="8000" b="1">
                <a:solidFill>
                  <a:srgbClr val="BEBFD6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</a:lstStyle>
          <a:p>
            <a:r>
              <a:t>„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am etc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rafik 19" descr="Grafik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194" name="Grafik 21" descr="Grafik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  <p:pic>
        <p:nvPicPr>
          <p:cNvPr id="196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035" y="2079783"/>
            <a:ext cx="1403083" cy="1909807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522798" y="4196803"/>
            <a:ext cx="2422713" cy="332604"/>
          </a:xfrm>
          <a:prstGeom prst="rect">
            <a:avLst/>
          </a:prstGeom>
        </p:spPr>
        <p:txBody>
          <a:bodyPr/>
          <a:lstStyle>
            <a:lvl1pPr marL="0" indent="11108" algn="ctr">
              <a:lnSpc>
                <a:spcPts val="22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  <a:lvl2pPr algn="ctr">
              <a:lnSpc>
                <a:spcPts val="2200"/>
              </a:lnSpc>
              <a:spcBef>
                <a:spcPts val="0"/>
              </a:spcBef>
              <a:buFontTx/>
              <a:defRPr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2pPr>
            <a:lvl3pPr algn="ctr">
              <a:lnSpc>
                <a:spcPts val="2200"/>
              </a:lnSpc>
              <a:spcBef>
                <a:spcPts val="0"/>
              </a:spcBef>
              <a:buFontTx/>
              <a:defRPr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3pPr>
            <a:lvl4pPr algn="ctr">
              <a:lnSpc>
                <a:spcPts val="2200"/>
              </a:lnSpc>
              <a:spcBef>
                <a:spcPts val="0"/>
              </a:spcBef>
              <a:buFontTx/>
              <a:defRPr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4pPr>
            <a:lvl5pPr algn="ctr">
              <a:lnSpc>
                <a:spcPts val="2200"/>
              </a:lnSpc>
              <a:spcBef>
                <a:spcPts val="0"/>
              </a:spcBef>
              <a:buFontTx/>
              <a:defRPr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pic>
        <p:nvPicPr>
          <p:cNvPr id="198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529" y="2079783"/>
            <a:ext cx="1403083" cy="1909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498" y="2079783"/>
            <a:ext cx="1403083" cy="1909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Bildplatzhalter 3" descr="Bildplatzhalt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992" y="2079783"/>
            <a:ext cx="1403083" cy="1909807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Textplatzhalter 7"/>
          <p:cNvSpPr txBox="1"/>
          <p:nvPr/>
        </p:nvSpPr>
        <p:spPr>
          <a:xfrm>
            <a:off x="522798" y="4657359"/>
            <a:ext cx="2422713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ts val="16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02" name="Textplatzhalter 7"/>
          <p:cNvSpPr txBox="1"/>
          <p:nvPr/>
        </p:nvSpPr>
        <p:spPr>
          <a:xfrm>
            <a:off x="3408233" y="4196803"/>
            <a:ext cx="2422712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indent="11108" algn="ctr">
              <a:lnSpc>
                <a:spcPts val="2200"/>
              </a:lnSpc>
              <a:defRPr sz="2000"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203" name="Textplatzhalter 7"/>
          <p:cNvSpPr txBox="1"/>
          <p:nvPr/>
        </p:nvSpPr>
        <p:spPr>
          <a:xfrm>
            <a:off x="3408233" y="4657359"/>
            <a:ext cx="2422712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ts val="16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04" name="Textplatzhalter 7"/>
          <p:cNvSpPr txBox="1"/>
          <p:nvPr/>
        </p:nvSpPr>
        <p:spPr>
          <a:xfrm>
            <a:off x="6385118" y="4196803"/>
            <a:ext cx="2422712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indent="11108" algn="ctr">
              <a:lnSpc>
                <a:spcPts val="2200"/>
              </a:lnSpc>
              <a:defRPr sz="2000"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205" name="Textplatzhalter 7"/>
          <p:cNvSpPr txBox="1"/>
          <p:nvPr/>
        </p:nvSpPr>
        <p:spPr>
          <a:xfrm>
            <a:off x="6385118" y="4657359"/>
            <a:ext cx="2422712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ts val="16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06" name="Textplatzhalter 7"/>
          <p:cNvSpPr txBox="1"/>
          <p:nvPr/>
        </p:nvSpPr>
        <p:spPr>
          <a:xfrm>
            <a:off x="9270551" y="4196803"/>
            <a:ext cx="2422713" cy="33260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indent="11108" algn="ctr">
              <a:lnSpc>
                <a:spcPts val="2200"/>
              </a:lnSpc>
              <a:defRPr sz="2000" b="1">
                <a:solidFill>
                  <a:srgbClr val="31315B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sp>
        <p:nvSpPr>
          <p:cNvPr id="207" name="Textplatzhalter 7"/>
          <p:cNvSpPr txBox="1">
            <a:spLocks noGrp="1"/>
          </p:cNvSpPr>
          <p:nvPr>
            <p:ph type="body" sz="quarter" idx="21"/>
          </p:nvPr>
        </p:nvSpPr>
        <p:spPr>
          <a:xfrm>
            <a:off x="9270551" y="4657359"/>
            <a:ext cx="2422713" cy="332604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1600"/>
              </a:lnSpc>
              <a:spcBef>
                <a:spcPts val="0"/>
              </a:spcBef>
              <a:buSzTx/>
              <a:buFontTx/>
              <a:buNone/>
              <a:defRPr sz="14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ngeb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rafik 4" descr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69790" y="1240904"/>
            <a:ext cx="11231887" cy="75593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SzTx/>
              <a:buFontTx/>
              <a:buNone/>
              <a:defRPr sz="3000" b="1" cap="all">
                <a:solidFill>
                  <a:srgbClr val="303059"/>
                </a:solidFill>
              </a:defRPr>
            </a:lvl1pPr>
            <a:lvl2pPr marL="838200" indent="-381000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2pPr>
            <a:lvl3pPr marL="1343025" indent="-428625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3pPr>
            <a:lvl4pPr marL="1861457" indent="-489857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4pPr>
            <a:lvl5pPr marL="2400300" indent="-571500" algn="ctr">
              <a:lnSpc>
                <a:spcPct val="100000"/>
              </a:lnSpc>
              <a:buFontTx/>
              <a:defRPr sz="3000" b="1" cap="all">
                <a:solidFill>
                  <a:srgbClr val="303059"/>
                </a:solidFill>
              </a:defRPr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16" name="Textplatzhalter 2"/>
          <p:cNvSpPr txBox="1"/>
          <p:nvPr/>
        </p:nvSpPr>
        <p:spPr>
          <a:xfrm>
            <a:off x="441215" y="3791925"/>
            <a:ext cx="3464919" cy="6635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pPr algn="ctr">
              <a:lnSpc>
                <a:spcPts val="2200"/>
              </a:lnSpc>
              <a:defRPr sz="2000" b="1" cap="all">
                <a:solidFill>
                  <a:srgbClr val="303059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17" name="Textplatzhalter 7"/>
          <p:cNvSpPr txBox="1"/>
          <p:nvPr/>
        </p:nvSpPr>
        <p:spPr>
          <a:xfrm>
            <a:off x="442853" y="4585587"/>
            <a:ext cx="3463902" cy="6635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ts val="20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18" name="Textplatzhalter 2"/>
          <p:cNvSpPr txBox="1"/>
          <p:nvPr/>
        </p:nvSpPr>
        <p:spPr>
          <a:xfrm>
            <a:off x="4378211" y="3791925"/>
            <a:ext cx="3464918" cy="6635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pPr algn="ctr">
              <a:lnSpc>
                <a:spcPts val="2200"/>
              </a:lnSpc>
              <a:defRPr sz="2000" b="1" cap="all">
                <a:solidFill>
                  <a:srgbClr val="303059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19" name="Textplatzhalter 7"/>
          <p:cNvSpPr txBox="1"/>
          <p:nvPr/>
        </p:nvSpPr>
        <p:spPr>
          <a:xfrm>
            <a:off x="4379857" y="4585587"/>
            <a:ext cx="3463902" cy="6635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algn="ctr">
              <a:lnSpc>
                <a:spcPts val="2000"/>
              </a:lnSpc>
              <a:defRPr sz="1400">
                <a:solidFill>
                  <a:srgbClr val="494848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20" name="Textplatzhalter 2"/>
          <p:cNvSpPr txBox="1"/>
          <p:nvPr/>
        </p:nvSpPr>
        <p:spPr>
          <a:xfrm>
            <a:off x="8302514" y="3791925"/>
            <a:ext cx="3464918" cy="66353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pPr algn="ctr">
              <a:lnSpc>
                <a:spcPts val="2200"/>
              </a:lnSpc>
              <a:defRPr sz="2000" b="1" cap="all">
                <a:solidFill>
                  <a:srgbClr val="303059"/>
                </a:solidFill>
                <a:latin typeface="Lexend"/>
                <a:ea typeface="Lexend"/>
                <a:cs typeface="Lexend"/>
                <a:sym typeface="Lexend"/>
              </a:defRPr>
            </a:pPr>
            <a:endParaRPr/>
          </a:p>
        </p:txBody>
      </p:sp>
      <p:sp>
        <p:nvSpPr>
          <p:cNvPr id="221" name="Textplatzhalter 7"/>
          <p:cNvSpPr txBox="1">
            <a:spLocks noGrp="1"/>
          </p:cNvSpPr>
          <p:nvPr>
            <p:ph type="body" sz="quarter" idx="21"/>
          </p:nvPr>
        </p:nvSpPr>
        <p:spPr>
          <a:xfrm>
            <a:off x="8304159" y="4585587"/>
            <a:ext cx="3463903" cy="663535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400"/>
            </a:pPr>
            <a:endParaRPr/>
          </a:p>
        </p:txBody>
      </p:sp>
      <p:pic>
        <p:nvPicPr>
          <p:cNvPr id="222" name="Grafik 21" descr="Grafik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rafik 6" descr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Titeltext"/>
          <p:cNvSpPr txBox="1">
            <a:spLocks noGrp="1"/>
          </p:cNvSpPr>
          <p:nvPr>
            <p:ph type="title"/>
          </p:nvPr>
        </p:nvSpPr>
        <p:spPr>
          <a:xfrm>
            <a:off x="1524003" y="2514600"/>
            <a:ext cx="9144001" cy="1962146"/>
          </a:xfrm>
          <a:prstGeom prst="rect">
            <a:avLst/>
          </a:prstGeom>
        </p:spPr>
        <p:txBody>
          <a:bodyPr anchor="b"/>
          <a:lstStyle>
            <a:lvl1pPr>
              <a:defRPr sz="6000"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sp>
        <p:nvSpPr>
          <p:cNvPr id="23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524003" y="4568826"/>
            <a:ext cx="9144001" cy="1655759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200"/>
            </a:lvl1pPr>
            <a:lvl2pPr marL="736600" indent="-279400" algn="ctr">
              <a:buFontTx/>
              <a:defRPr sz="2200"/>
            </a:lvl2pPr>
            <a:lvl3pPr marL="1228725" indent="-314325" algn="ctr">
              <a:buFontTx/>
              <a:defRPr sz="2200"/>
            </a:lvl3pPr>
            <a:lvl4pPr marL="1730828" indent="-359228" algn="ctr">
              <a:buFontTx/>
              <a:defRPr sz="2200"/>
            </a:lvl4pPr>
            <a:lvl5pPr marL="2247900" indent="-419100" algn="ctr">
              <a:buFontTx/>
              <a:defRPr sz="2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pic>
        <p:nvPicPr>
          <p:cNvPr id="233" name="Grafik 5" descr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270" y="421144"/>
            <a:ext cx="1877456" cy="1048058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rafik 14" descr="Grafik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243" name="Grafik 16" descr="Grafi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ebene 1…"/>
          <p:cNvSpPr txBox="1">
            <a:spLocks noGrp="1"/>
          </p:cNvSpPr>
          <p:nvPr>
            <p:ph type="body" idx="1"/>
          </p:nvPr>
        </p:nvSpPr>
        <p:spPr>
          <a:xfrm>
            <a:off x="450569" y="1793174"/>
            <a:ext cx="11280131" cy="4379026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45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rafik 9" descr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254" name="Grafik 15" descr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5183184" y="1447796"/>
            <a:ext cx="6547516" cy="489237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56" name="Textplatzhalter 3"/>
          <p:cNvSpPr txBox="1">
            <a:spLocks noGrp="1"/>
          </p:cNvSpPr>
          <p:nvPr>
            <p:ph type="body" sz="quarter" idx="21"/>
          </p:nvPr>
        </p:nvSpPr>
        <p:spPr>
          <a:xfrm>
            <a:off x="469790" y="2959098"/>
            <a:ext cx="4302235" cy="338107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257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rafik 12" descr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276" name="Grafik 15" descr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Grafik 13" descr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200" y="2107160"/>
            <a:ext cx="1041402" cy="863596"/>
          </a:xfrm>
          <a:prstGeom prst="rect">
            <a:avLst/>
          </a:prstGeom>
          <a:ln w="12700">
            <a:miter lim="400000"/>
          </a:ln>
        </p:spPr>
      </p:pic>
      <p:sp>
        <p:nvSpPr>
          <p:cNvPr id="278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55553" y="3293000"/>
            <a:ext cx="5145275" cy="19645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400"/>
            </a:lvl1pPr>
            <a:lvl2pPr marL="635000" indent="-177800">
              <a:lnSpc>
                <a:spcPts val="2000"/>
              </a:lnSpc>
              <a:spcBef>
                <a:spcPts val="0"/>
              </a:spcBef>
              <a:buFontTx/>
              <a:defRPr sz="1400"/>
            </a:lvl2pPr>
            <a:lvl3pPr marL="1114425" indent="-200025">
              <a:lnSpc>
                <a:spcPts val="2000"/>
              </a:lnSpc>
              <a:spcBef>
                <a:spcPts val="0"/>
              </a:spcBef>
              <a:buFontTx/>
              <a:defRPr sz="1400"/>
            </a:lvl3pPr>
            <a:lvl4pPr marL="1600200" indent="-228600">
              <a:lnSpc>
                <a:spcPts val="2000"/>
              </a:lnSpc>
              <a:spcBef>
                <a:spcPts val="0"/>
              </a:spcBef>
              <a:buFontTx/>
              <a:defRPr sz="1400"/>
            </a:lvl4pPr>
            <a:lvl5pPr marL="2095500" indent="-266700">
              <a:lnSpc>
                <a:spcPts val="2000"/>
              </a:lnSpc>
              <a:spcBef>
                <a:spcPts val="0"/>
              </a:spcBef>
              <a:buFontTx/>
              <a:defRPr sz="1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79" name="Textplatzhalter 7"/>
          <p:cNvSpPr txBox="1"/>
          <p:nvPr/>
        </p:nvSpPr>
        <p:spPr>
          <a:xfrm>
            <a:off x="6686850" y="2556835"/>
            <a:ext cx="4419122" cy="20071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2200"/>
              </a:lnSpc>
              <a:defRPr sz="1400">
                <a:solidFill>
                  <a:srgbClr val="C3CDDF"/>
                </a:solidFill>
                <a:latin typeface="Lexend Medium"/>
                <a:ea typeface="Lexend Medium"/>
                <a:cs typeface="Lexend Medium"/>
                <a:sym typeface="Lexend Medium"/>
              </a:defRPr>
            </a:pPr>
            <a:endParaRPr/>
          </a:p>
        </p:txBody>
      </p:sp>
      <p:sp>
        <p:nvSpPr>
          <p:cNvPr id="280" name="Textplatzhalter 3"/>
          <p:cNvSpPr txBox="1">
            <a:spLocks noGrp="1"/>
          </p:cNvSpPr>
          <p:nvPr>
            <p:ph type="body" sz="quarter" idx="21"/>
          </p:nvPr>
        </p:nvSpPr>
        <p:spPr>
          <a:xfrm>
            <a:off x="445586" y="2407998"/>
            <a:ext cx="5104438" cy="67310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303059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pic>
        <p:nvPicPr>
          <p:cNvPr id="281" name="Grafik 18" descr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3" y="2487386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Grafik 19" descr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3" y="3053683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Grafik 20" descr="Grafik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7949" y="3619980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Grafik 21" descr="Grafik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3" y="4186277"/>
            <a:ext cx="431798" cy="431798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rafik 12" descr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7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Titeltext"/>
          <p:cNvSpPr txBox="1">
            <a:spLocks noGrp="1"/>
          </p:cNvSpPr>
          <p:nvPr>
            <p:ph type="title"/>
          </p:nvPr>
        </p:nvSpPr>
        <p:spPr>
          <a:xfrm>
            <a:off x="469790" y="661925"/>
            <a:ext cx="9639413" cy="755934"/>
          </a:xfrm>
          <a:prstGeom prst="rect">
            <a:avLst/>
          </a:prstGeom>
        </p:spPr>
        <p:txBody>
          <a:bodyPr anchor="t"/>
          <a:lstStyle>
            <a:lvl1pPr algn="l">
              <a:defRPr cap="all">
                <a:solidFill>
                  <a:srgbClr val="303059"/>
                </a:solidFill>
              </a:defRPr>
            </a:lvl1pPr>
          </a:lstStyle>
          <a:p>
            <a:r>
              <a:t>Titeltext</a:t>
            </a:r>
          </a:p>
        </p:txBody>
      </p:sp>
      <p:pic>
        <p:nvPicPr>
          <p:cNvPr id="294" name="Grafik 15" descr="Grafik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Grafik 13" descr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8200" y="1793997"/>
            <a:ext cx="1041402" cy="863596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455553" y="2979836"/>
            <a:ext cx="5145275" cy="19645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000"/>
              </a:lnSpc>
              <a:spcBef>
                <a:spcPts val="0"/>
              </a:spcBef>
              <a:buSzTx/>
              <a:buFontTx/>
              <a:buNone/>
              <a:defRPr sz="1400"/>
            </a:lvl1pPr>
            <a:lvl2pPr marL="635000" indent="-177800">
              <a:lnSpc>
                <a:spcPts val="2000"/>
              </a:lnSpc>
              <a:spcBef>
                <a:spcPts val="0"/>
              </a:spcBef>
              <a:buFontTx/>
              <a:defRPr sz="1400"/>
            </a:lvl2pPr>
            <a:lvl3pPr marL="1114425" indent="-200025">
              <a:lnSpc>
                <a:spcPts val="2000"/>
              </a:lnSpc>
              <a:spcBef>
                <a:spcPts val="0"/>
              </a:spcBef>
              <a:buFontTx/>
              <a:defRPr sz="1400"/>
            </a:lvl3pPr>
            <a:lvl4pPr marL="1600200" indent="-228600">
              <a:lnSpc>
                <a:spcPts val="2000"/>
              </a:lnSpc>
              <a:spcBef>
                <a:spcPts val="0"/>
              </a:spcBef>
              <a:buFontTx/>
              <a:defRPr sz="1400"/>
            </a:lvl4pPr>
            <a:lvl5pPr marL="2095500" indent="-266700">
              <a:lnSpc>
                <a:spcPts val="2000"/>
              </a:lnSpc>
              <a:spcBef>
                <a:spcPts val="0"/>
              </a:spcBef>
              <a:buFontTx/>
              <a:defRPr sz="1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97" name="Textplatzhalter 7"/>
          <p:cNvSpPr txBox="1"/>
          <p:nvPr/>
        </p:nvSpPr>
        <p:spPr>
          <a:xfrm>
            <a:off x="6686850" y="2243671"/>
            <a:ext cx="4419122" cy="20071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>
              <a:lnSpc>
                <a:spcPts val="2200"/>
              </a:lnSpc>
              <a:defRPr sz="1400">
                <a:solidFill>
                  <a:srgbClr val="C3CDDF"/>
                </a:solidFill>
                <a:latin typeface="Lexend Medium"/>
                <a:ea typeface="Lexend Medium"/>
                <a:cs typeface="Lexend Medium"/>
                <a:sym typeface="Lexend Medium"/>
              </a:defRPr>
            </a:pPr>
            <a:endParaRPr/>
          </a:p>
        </p:txBody>
      </p:sp>
      <p:sp>
        <p:nvSpPr>
          <p:cNvPr id="298" name="Textplatzhalter 3"/>
          <p:cNvSpPr txBox="1">
            <a:spLocks noGrp="1"/>
          </p:cNvSpPr>
          <p:nvPr>
            <p:ph type="body" sz="quarter" idx="21"/>
          </p:nvPr>
        </p:nvSpPr>
        <p:spPr>
          <a:xfrm>
            <a:off x="445586" y="2094834"/>
            <a:ext cx="5104438" cy="67310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2400"/>
              </a:lnSpc>
              <a:spcBef>
                <a:spcPts val="0"/>
              </a:spcBef>
              <a:buSzTx/>
              <a:buFontTx/>
              <a:buNone/>
              <a:defRPr b="1">
                <a:solidFill>
                  <a:srgbClr val="303059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pPr>
            <a:endParaRPr/>
          </a:p>
        </p:txBody>
      </p:sp>
      <p:pic>
        <p:nvPicPr>
          <p:cNvPr id="299" name="Grafik 18" descr="Grafik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3" y="2174232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Grafik 19" descr="Grafik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3" y="2740519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Grafik 20" descr="Grafik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7949" y="3306817"/>
            <a:ext cx="431798" cy="431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Grafik 21" descr="Grafik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3" y="3873113"/>
            <a:ext cx="431798" cy="431798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echteck 26"/>
          <p:cNvSpPr/>
          <p:nvPr/>
        </p:nvSpPr>
        <p:spPr>
          <a:xfrm>
            <a:off x="-1" y="5156329"/>
            <a:ext cx="12191998" cy="1698297"/>
          </a:xfrm>
          <a:prstGeom prst="rect">
            <a:avLst/>
          </a:prstGeom>
          <a:solidFill>
            <a:srgbClr val="F3F1F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4" name="Grafik 2" descr="Grafik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586" y="5858771"/>
            <a:ext cx="766926" cy="370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Grafik 5" descr="Grafik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0535" y="5858771"/>
            <a:ext cx="963202" cy="370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6" name="Grafik 7" descr="Grafik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1022" y="5870356"/>
            <a:ext cx="1273211" cy="271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Grafik 9" descr="Grafik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8164" y="5861953"/>
            <a:ext cx="1118677" cy="363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Grafik 11" descr="Grafik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3492" y="5869451"/>
            <a:ext cx="906820" cy="272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Grafik 23" descr="Grafik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56525" y="5831456"/>
            <a:ext cx="1634983" cy="425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Grafik 25" descr="Grafik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777721" y="5863552"/>
            <a:ext cx="1010998" cy="235440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Wichti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le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rafik 8" descr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7455" y="638178"/>
            <a:ext cx="755935" cy="755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Grafik 9" descr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78511">
            <a:off x="317616" y="5308181"/>
            <a:ext cx="508563" cy="475909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Rechteck 10"/>
          <p:cNvSpPr txBox="1"/>
          <p:nvPr/>
        </p:nvSpPr>
        <p:spPr>
          <a:xfrm>
            <a:off x="680476" y="4271016"/>
            <a:ext cx="432750" cy="42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1108" algn="ctr">
              <a:lnSpc>
                <a:spcPts val="1800"/>
              </a:lnSpc>
              <a:defRPr sz="5000" b="1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</a:lstStyle>
          <a:p>
            <a:r>
              <a:t>„</a:t>
            </a:r>
          </a:p>
        </p:txBody>
      </p:sp>
      <p:sp>
        <p:nvSpPr>
          <p:cNvPr id="329" name="Rechteck 1"/>
          <p:cNvSpPr/>
          <p:nvPr/>
        </p:nvSpPr>
        <p:spPr>
          <a:xfrm>
            <a:off x="4133589" y="752816"/>
            <a:ext cx="701455" cy="701455"/>
          </a:xfrm>
          <a:prstGeom prst="rect">
            <a:avLst/>
          </a:prstGeom>
          <a:solidFill>
            <a:srgbClr val="ADABA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0" name="Rechteck 7"/>
          <p:cNvSpPr/>
          <p:nvPr/>
        </p:nvSpPr>
        <p:spPr>
          <a:xfrm>
            <a:off x="3269289" y="1592052"/>
            <a:ext cx="701455" cy="701455"/>
          </a:xfrm>
          <a:prstGeom prst="rect">
            <a:avLst/>
          </a:prstGeom>
          <a:solidFill>
            <a:srgbClr val="8D82B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1" name="Rechteck 11"/>
          <p:cNvSpPr/>
          <p:nvPr/>
        </p:nvSpPr>
        <p:spPr>
          <a:xfrm>
            <a:off x="4997880" y="752816"/>
            <a:ext cx="701455" cy="701455"/>
          </a:xfrm>
          <a:prstGeom prst="rect">
            <a:avLst/>
          </a:prstGeom>
          <a:solidFill>
            <a:srgbClr val="E7E6E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2" name="Rechteck 12"/>
          <p:cNvSpPr/>
          <p:nvPr/>
        </p:nvSpPr>
        <p:spPr>
          <a:xfrm>
            <a:off x="4133589" y="1592052"/>
            <a:ext cx="701455" cy="701455"/>
          </a:xfrm>
          <a:prstGeom prst="rect">
            <a:avLst/>
          </a:prstGeom>
          <a:solidFill>
            <a:srgbClr val="BEBFD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3" name="Rechteck 13"/>
          <p:cNvSpPr/>
          <p:nvPr/>
        </p:nvSpPr>
        <p:spPr>
          <a:xfrm>
            <a:off x="3269289" y="2406243"/>
            <a:ext cx="701455" cy="701455"/>
          </a:xfrm>
          <a:prstGeom prst="rect">
            <a:avLst/>
          </a:prstGeom>
          <a:solidFill>
            <a:srgbClr val="31315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4" name="Rechteck 14"/>
          <p:cNvSpPr/>
          <p:nvPr/>
        </p:nvSpPr>
        <p:spPr>
          <a:xfrm>
            <a:off x="4146117" y="2406243"/>
            <a:ext cx="701455" cy="701455"/>
          </a:xfrm>
          <a:prstGeom prst="rect">
            <a:avLst/>
          </a:prstGeom>
          <a:solidFill>
            <a:srgbClr val="C3CDD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5" name="Rechteck 15"/>
          <p:cNvSpPr/>
          <p:nvPr/>
        </p:nvSpPr>
        <p:spPr>
          <a:xfrm>
            <a:off x="4972835" y="1592052"/>
            <a:ext cx="701455" cy="701455"/>
          </a:xfrm>
          <a:prstGeom prst="rect">
            <a:avLst/>
          </a:prstGeom>
          <a:solidFill>
            <a:srgbClr val="F3F1F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6" name="Rechteck 16"/>
          <p:cNvSpPr/>
          <p:nvPr/>
        </p:nvSpPr>
        <p:spPr>
          <a:xfrm>
            <a:off x="3281817" y="752816"/>
            <a:ext cx="701455" cy="701455"/>
          </a:xfrm>
          <a:prstGeom prst="rect">
            <a:avLst/>
          </a:prstGeom>
          <a:solidFill>
            <a:srgbClr val="48484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Rechteck 17"/>
          <p:cNvSpPr/>
          <p:nvPr/>
        </p:nvSpPr>
        <p:spPr>
          <a:xfrm>
            <a:off x="3269289" y="3232960"/>
            <a:ext cx="701455" cy="701455"/>
          </a:xfrm>
          <a:prstGeom prst="rect">
            <a:avLst/>
          </a:prstGeom>
          <a:solidFill>
            <a:srgbClr val="EA4E6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8" name="Rechteck 18"/>
          <p:cNvSpPr/>
          <p:nvPr/>
        </p:nvSpPr>
        <p:spPr>
          <a:xfrm>
            <a:off x="4972835" y="2406243"/>
            <a:ext cx="701455" cy="701455"/>
          </a:xfrm>
          <a:prstGeom prst="rect">
            <a:avLst/>
          </a:prstGeom>
          <a:solidFill>
            <a:srgbClr val="D9E3E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9" name="Rechteck 19"/>
          <p:cNvSpPr txBox="1"/>
          <p:nvPr/>
        </p:nvSpPr>
        <p:spPr>
          <a:xfrm>
            <a:off x="681403" y="3485372"/>
            <a:ext cx="623250" cy="5079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1108" algn="ctr">
              <a:lnSpc>
                <a:spcPts val="1800"/>
              </a:lnSpc>
              <a:defRPr sz="8000" b="1">
                <a:solidFill>
                  <a:srgbClr val="BEBFD6"/>
                </a:solidFill>
                <a:latin typeface="Lexend SemiBold"/>
                <a:ea typeface="Lexend SemiBold"/>
                <a:cs typeface="Lexend SemiBold"/>
                <a:sym typeface="Lexend SemiBold"/>
              </a:defRPr>
            </a:lvl1pPr>
          </a:lstStyle>
          <a:p>
            <a:r>
              <a:t>„</a:t>
            </a:r>
          </a:p>
        </p:txBody>
      </p:sp>
      <p:pic>
        <p:nvPicPr>
          <p:cNvPr id="340" name="Grafik 20" descr="Grafik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4714" y="3934424"/>
            <a:ext cx="1354154" cy="755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Grafik 21" descr="Grafik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351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Grafik 22" descr="Grafik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586" y="6406029"/>
            <a:ext cx="766926" cy="370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Grafik 23" descr="Grafik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0535" y="6406029"/>
            <a:ext cx="963202" cy="370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Grafik 24" descr="Grafik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1022" y="6417614"/>
            <a:ext cx="1273211" cy="2711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Grafik 25" descr="Grafik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164" y="6409211"/>
            <a:ext cx="1118677" cy="363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6" name="Grafik 26" descr="Grafik 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3492" y="6416709"/>
            <a:ext cx="906820" cy="272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Grafik 27" descr="Grafik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56525" y="6378716"/>
            <a:ext cx="1634983" cy="425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Grafik 28" descr="Grafik 2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77721" y="6410812"/>
            <a:ext cx="1010998" cy="235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Grafik 3" descr="Grafik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1997" cy="1219197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5" descr="Grafik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10799991">
            <a:off x="-10" y="68"/>
            <a:ext cx="12191997" cy="6857864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eltext"/>
          <p:cNvSpPr txBox="1">
            <a:spLocks noGrp="1"/>
          </p:cNvSpPr>
          <p:nvPr>
            <p:ph type="title"/>
          </p:nvPr>
        </p:nvSpPr>
        <p:spPr>
          <a:xfrm>
            <a:off x="469781" y="1712779"/>
            <a:ext cx="11202836" cy="3488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r>
              <a:t>Titeltext</a:t>
            </a:r>
          </a:p>
        </p:txBody>
      </p:sp>
      <p:pic>
        <p:nvPicPr>
          <p:cNvPr id="4" name="Grafik 10" descr="Grafik 10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496708" y="638178"/>
            <a:ext cx="1354154" cy="75593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ebene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1200">
                <a:solidFill>
                  <a:srgbClr val="ADABAB"/>
                </a:solidFill>
                <a:latin typeface="Lexend"/>
                <a:ea typeface="Lexend"/>
                <a:cs typeface="Lexend"/>
                <a:sym typeface="Lexend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9" r:id="rId18"/>
    <p:sldLayoutId id="2147483670" r:id="rId19"/>
    <p:sldLayoutId id="2147483671" r:id="rId20"/>
    <p:sldLayoutId id="2147483672" r:id="rId21"/>
  </p:sldLayoutIdLst>
  <p:transition spd="med"/>
  <p:txStyles>
    <p:titleStyle>
      <a:lvl1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1pPr>
      <a:lvl2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2pPr>
      <a:lvl3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3pPr>
      <a:lvl4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4pPr>
      <a:lvl5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5pPr>
      <a:lvl6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6pPr>
      <a:lvl7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7pPr>
      <a:lvl8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8pPr>
      <a:lvl9pPr marL="0" marR="0" indent="0" algn="ctr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Lexend SemiBold"/>
          <a:ea typeface="Lexend SemiBold"/>
          <a:cs typeface="Lexend SemiBold"/>
          <a:sym typeface="Lexend SemiBold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1pPr>
      <a:lvl2pPr marL="711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2pPr>
      <a:lvl3pPr marL="1200150" marR="0" indent="-2857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3pPr>
      <a:lvl4pPr marL="1698171" marR="0" indent="-326571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4pPr>
      <a:lvl5pPr marL="2209800" marR="0" indent="-381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5pPr>
      <a:lvl6pPr marL="25400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6pPr>
      <a:lvl7pPr marL="29972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7pPr>
      <a:lvl8pPr marL="34544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8pPr>
      <a:lvl9pPr marL="3911600" marR="0" indent="-2540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solidFill>
            <a:srgbClr val="494848"/>
          </a:solidFill>
          <a:uFillTx/>
          <a:latin typeface="Lexend"/>
          <a:ea typeface="Lexend"/>
          <a:cs typeface="Lexend"/>
          <a:sym typeface="Lexend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Lexen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itel 1"/>
          <p:cNvSpPr txBox="1">
            <a:spLocks noGrp="1"/>
          </p:cNvSpPr>
          <p:nvPr>
            <p:ph type="title"/>
          </p:nvPr>
        </p:nvSpPr>
        <p:spPr>
          <a:xfrm>
            <a:off x="369582" y="2136138"/>
            <a:ext cx="7355834" cy="1968502"/>
          </a:xfrm>
          <a:prstGeom prst="rect">
            <a:avLst/>
          </a:prstGeom>
        </p:spPr>
        <p:txBody>
          <a:bodyPr/>
          <a:lstStyle/>
          <a:p>
            <a:pPr defTabSz="877823">
              <a:defRPr sz="6719"/>
            </a:pPr>
            <a:r>
              <a:t>Los </a:t>
            </a:r>
            <a:br/>
            <a:r>
              <a:t>Geht’s!</a:t>
            </a:r>
          </a:p>
        </p:txBody>
      </p:sp>
      <p:sp>
        <p:nvSpPr>
          <p:cNvPr id="360" name="Textplatzhalter 2"/>
          <p:cNvSpPr txBox="1">
            <a:spLocks noGrp="1"/>
          </p:cNvSpPr>
          <p:nvPr>
            <p:ph type="body" sz="quarter" idx="1"/>
          </p:nvPr>
        </p:nvSpPr>
        <p:spPr>
          <a:xfrm>
            <a:off x="369582" y="4246874"/>
            <a:ext cx="3640443" cy="687076"/>
          </a:xfrm>
          <a:prstGeom prst="rect">
            <a:avLst/>
          </a:prstGeom>
        </p:spPr>
        <p:txBody>
          <a:bodyPr/>
          <a:lstStyle/>
          <a:p>
            <a:pPr>
              <a:defRPr sz="1300"/>
            </a:pPr>
            <a:r>
              <a:rPr lang="de-DE" dirty="0"/>
              <a:t>Eigene Vorstellungen hinterfragen</a:t>
            </a:r>
            <a:r>
              <a:rPr dirty="0"/>
              <a:t>: </a:t>
            </a:r>
          </a:p>
          <a:p>
            <a:pPr>
              <a:defRPr sz="1300"/>
            </a:pPr>
            <a:r>
              <a:rPr lang="de-DE" dirty="0"/>
              <a:t>Die Welt ist bunt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itel 1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8647674" cy="1968502"/>
          </a:xfrm>
          <a:prstGeom prst="rect">
            <a:avLst/>
          </a:prstGeom>
        </p:spPr>
        <p:txBody>
          <a:bodyPr/>
          <a:lstStyle>
            <a:lvl1pPr>
              <a:defRPr b="0" cap="none"/>
            </a:lvl1pPr>
          </a:lstStyle>
          <a:p>
            <a:r>
              <a:rPr lang="de-DE" dirty="0"/>
              <a:t>„Tante Maria“</a:t>
            </a:r>
            <a:endParaRPr dirty="0"/>
          </a:p>
        </p:txBody>
      </p:sp>
      <p:sp>
        <p:nvSpPr>
          <p:cNvPr id="363" name="Textplatzhalter 2"/>
          <p:cNvSpPr txBox="1">
            <a:spLocks noGrp="1"/>
          </p:cNvSpPr>
          <p:nvPr>
            <p:ph type="body" sz="quarter" idx="1"/>
          </p:nvPr>
        </p:nvSpPr>
        <p:spPr>
          <a:xfrm>
            <a:off x="369582" y="4246874"/>
            <a:ext cx="7355834" cy="3149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169317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BD6ADEF-734B-49D7-6608-7F992329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Leitfragen für die Geschichte</a:t>
            </a:r>
            <a:endParaRPr lang="de-AT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38716A-DC90-4EE8-9F14-C2FF9BA04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>
            <a:normAutofit/>
          </a:bodyPr>
          <a:lstStyle/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de-AT" sz="24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Wo spielt die Geschichte (Kontinent, Staat, Region, …)?</a:t>
            </a: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de-AT" sz="24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Wie könnte das Gebäude aussehen, in dem die Personen wohnen?</a:t>
            </a: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de-AT" sz="2400" dirty="0">
                <a:ea typeface="Arial" panose="020B0604020202020204" pitchFamily="34" charset="0"/>
                <a:cs typeface="Arial"/>
              </a:rPr>
              <a:t>In welchen Berufen könnten</a:t>
            </a:r>
            <a:r>
              <a:rPr lang="de-AT" sz="2400" dirty="0">
                <a:effectLst/>
                <a:ea typeface="Arial" panose="020B0604020202020204" pitchFamily="34" charset="0"/>
                <a:cs typeface="Arial"/>
              </a:rPr>
              <a:t> </a:t>
            </a:r>
            <a:r>
              <a:rPr lang="de-AT" sz="2400" dirty="0">
                <a:ea typeface="Arial" panose="020B0604020202020204" pitchFamily="34" charset="0"/>
                <a:cs typeface="Arial"/>
              </a:rPr>
              <a:t>die Personen tätig sein und was könnten sie </a:t>
            </a:r>
            <a:r>
              <a:rPr lang="de-AT" sz="2400" dirty="0">
                <a:effectLst/>
                <a:ea typeface="Arial" panose="020B0604020202020204" pitchFamily="34" charset="0"/>
                <a:cs typeface="Arial"/>
              </a:rPr>
              <a:t>in ihrer Freizeit machen?</a:t>
            </a:r>
          </a:p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de-AT" sz="24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Welche Adjektive passen zu der Geschichte und zu den Personen, die darin vorkommen?</a:t>
            </a:r>
          </a:p>
        </p:txBody>
      </p:sp>
    </p:spTree>
    <p:extLst>
      <p:ext uri="{BB962C8B-B14F-4D97-AF65-F5344CB8AC3E}">
        <p14:creationId xmlns:p14="http://schemas.microsoft.com/office/powerpoint/2010/main" val="53202648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itel 1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8647674" cy="1968502"/>
          </a:xfrm>
          <a:prstGeom prst="rect">
            <a:avLst/>
          </a:prstGeom>
        </p:spPr>
        <p:txBody>
          <a:bodyPr/>
          <a:lstStyle>
            <a:lvl1pPr>
              <a:defRPr b="0" cap="none"/>
            </a:lvl1pPr>
          </a:lstStyle>
          <a:p>
            <a:r>
              <a:rPr lang="de-DE" dirty="0"/>
              <a:t>Assoziationen zu Bildern</a:t>
            </a:r>
            <a:endParaRPr dirty="0"/>
          </a:p>
        </p:txBody>
      </p:sp>
      <p:sp>
        <p:nvSpPr>
          <p:cNvPr id="363" name="Textplatzhalter 2"/>
          <p:cNvSpPr txBox="1">
            <a:spLocks noGrp="1"/>
          </p:cNvSpPr>
          <p:nvPr>
            <p:ph type="body" sz="quarter" idx="1"/>
          </p:nvPr>
        </p:nvSpPr>
        <p:spPr>
          <a:xfrm>
            <a:off x="369582" y="4246874"/>
            <a:ext cx="7355834" cy="3149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BD6ADEF-734B-49D7-6608-7F992329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  <a:endParaRPr lang="de-AT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38716A-DC90-4EE8-9F14-C2FF9BA04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de-DE" sz="2400" b="1" dirty="0">
                <a:ea typeface="Arial" panose="020B0604020202020204" pitchFamily="34" charset="0"/>
                <a:cs typeface="Arial" panose="020B0604020202020204" pitchFamily="34" charset="0"/>
              </a:rPr>
              <a:t>Sieh</a:t>
            </a:r>
            <a:r>
              <a:rPr lang="de-DE" sz="2400" dirty="0">
                <a:ea typeface="Arial" panose="020B0604020202020204" pitchFamily="34" charset="0"/>
                <a:cs typeface="Arial" panose="020B0604020202020204" pitchFamily="34" charset="0"/>
              </a:rPr>
              <a:t> dir jedes Bild genau </a:t>
            </a:r>
            <a:r>
              <a:rPr lang="de-DE" sz="2400" b="1" dirty="0">
                <a:ea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2400" dirty="0">
                <a:ea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400" b="1" dirty="0">
                <a:ea typeface="Arial" panose="020B0604020202020204" pitchFamily="34" charset="0"/>
                <a:cs typeface="Arial"/>
              </a:rPr>
              <a:t>Notiere</a:t>
            </a:r>
            <a:r>
              <a:rPr lang="de-DE" sz="2400">
                <a:ea typeface="Arial" panose="020B0604020202020204" pitchFamily="34" charset="0"/>
                <a:cs typeface="Arial"/>
              </a:rPr>
              <a:t> dir pro Bild ca. 2 Begriffe. Du kannst sowohl Nomen als auch Adjektive notieren, </a:t>
            </a:r>
            <a:r>
              <a:rPr lang="de-DE" sz="2400" dirty="0">
                <a:ea typeface="Arial" panose="020B0604020202020204" pitchFamily="34" charset="0"/>
                <a:cs typeface="Arial"/>
              </a:rPr>
              <a:t>z. B. Stadt, modern, Autos, bunt, …</a:t>
            </a:r>
          </a:p>
          <a:p>
            <a:r>
              <a:rPr lang="de-DE" sz="2400" b="1" dirty="0">
                <a:ea typeface="Arial" panose="020B0604020202020204" pitchFamily="34" charset="0"/>
                <a:cs typeface="Arial" panose="020B0604020202020204" pitchFamily="34" charset="0"/>
              </a:rPr>
              <a:t>Rate</a:t>
            </a:r>
            <a:r>
              <a:rPr lang="de-DE" sz="2400" dirty="0">
                <a:ea typeface="Arial" panose="020B0604020202020204" pitchFamily="34" charset="0"/>
                <a:cs typeface="Arial" panose="020B0604020202020204" pitchFamily="34" charset="0"/>
              </a:rPr>
              <a:t>, wo dieses Bild aufgenommen wurde (Stadt, Land oder Kontinent).</a:t>
            </a:r>
          </a:p>
        </p:txBody>
      </p:sp>
      <p:pic>
        <p:nvPicPr>
          <p:cNvPr id="3" name="Grafik 2" descr="Ein Bild, das Hut, Kleidung, Menschliches Gesicht, Cartoon enthält.&#10;&#10;Automatisch generierte Beschreibung">
            <a:extLst>
              <a:ext uri="{FF2B5EF4-FFF2-40B4-BE49-F238E27FC236}">
                <a16:creationId xmlns:a16="http://schemas.microsoft.com/office/drawing/2014/main" id="{D4CE4FE7-917F-83D4-8B1C-0359C838C1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9" t="7595" r="27820"/>
          <a:stretch/>
        </p:blipFill>
        <p:spPr>
          <a:xfrm>
            <a:off x="10356514" y="3631200"/>
            <a:ext cx="1384917" cy="2916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49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23719-AE47-42B1-B26E-58C97187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4D95AE2-0E5E-425D-8FD6-A9999B3F9613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de-AT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CB52BB-C1A3-EE07-0A18-4D016CEDC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Picture 2" descr="Free photos of Art">
            <a:extLst>
              <a:ext uri="{FF2B5EF4-FFF2-40B4-BE49-F238E27FC236}">
                <a16:creationId xmlns:a16="http://schemas.microsoft.com/office/drawing/2014/main" id="{8E87A189-894B-F331-6740-550E43631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50" y="495000"/>
            <a:ext cx="10412717" cy="586800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87090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23719-AE47-42B1-B26E-58C971879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2050" name="Picture 2" descr="Free photos of Tunis">
            <a:extLst>
              <a:ext uri="{FF2B5EF4-FFF2-40B4-BE49-F238E27FC236}">
                <a16:creationId xmlns:a16="http://schemas.microsoft.com/office/drawing/2014/main" id="{E2B4CBAD-20C6-41D8-A429-A2395A607D4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000" y="495000"/>
            <a:ext cx="7824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C4D95AE2-0E5E-425D-8FD6-A9999B3F9613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9359447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ADE1D9-B248-4E27-97E8-F425D0609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3074" name="Picture 2" descr="Free photos of Okavango delta">
            <a:extLst>
              <a:ext uri="{FF2B5EF4-FFF2-40B4-BE49-F238E27FC236}">
                <a16:creationId xmlns:a16="http://schemas.microsoft.com/office/drawing/2014/main" id="{2B19D1E9-2A61-4D8B-8815-D136791E309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6" y="495000"/>
            <a:ext cx="10432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F94ADBD-8249-4EEA-AC51-B549512BC16D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74517763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A6FF38-A91E-4948-B722-74E7DD2C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098" name="Picture 2" descr="Free photos of Meeting">
            <a:extLst>
              <a:ext uri="{FF2B5EF4-FFF2-40B4-BE49-F238E27FC236}">
                <a16:creationId xmlns:a16="http://schemas.microsoft.com/office/drawing/2014/main" id="{304B1F80-902A-4EBF-BD24-EFD8DAA9E0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113" y="495000"/>
            <a:ext cx="8815774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F7B2A40B-D1EB-4DF6-9458-7607859E5339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478448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E16B8-08BB-4A8C-88BE-99ABC2A8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122" name="Picture 2" descr="Free photos of Seychelles">
            <a:extLst>
              <a:ext uri="{FF2B5EF4-FFF2-40B4-BE49-F238E27FC236}">
                <a16:creationId xmlns:a16="http://schemas.microsoft.com/office/drawing/2014/main" id="{5911C487-D8CF-4C1A-9E33-31ECF41EBD4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632" y="495000"/>
            <a:ext cx="7856736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C60168C2-06F1-4EFA-9B55-02AC793BBC01}"/>
              </a:ext>
            </a:extLst>
          </p:cNvPr>
          <p:cNvSpPr txBox="1">
            <a:spLocks/>
          </p:cNvSpPr>
          <p:nvPr/>
        </p:nvSpPr>
        <p:spPr>
          <a:xfrm>
            <a:off x="11197668" y="18854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3460073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A58A0-43F3-4D65-922D-CBFB30E2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146" name="Picture 2" descr="Free photos of Church">
            <a:extLst>
              <a:ext uri="{FF2B5EF4-FFF2-40B4-BE49-F238E27FC236}">
                <a16:creationId xmlns:a16="http://schemas.microsoft.com/office/drawing/2014/main" id="{FF422240-EC25-4637-9F3E-F7D43D9A2E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934" y="495000"/>
            <a:ext cx="8802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082584FD-9068-4B3E-A908-7965001ED1FB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0537382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96131D-E072-40E4-B928-B3EE0BE5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7170" name="Picture 2" descr="Free photos of Stadium">
            <a:extLst>
              <a:ext uri="{FF2B5EF4-FFF2-40B4-BE49-F238E27FC236}">
                <a16:creationId xmlns:a16="http://schemas.microsoft.com/office/drawing/2014/main" id="{9C03990B-C388-4450-BCEB-7FD0AB4FA21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33" y="495000"/>
            <a:ext cx="8760933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124FEB4-53BB-480F-B65B-ADA806B509E9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147103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36308F-FBB4-4C4B-BDB8-5A1CAE06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6928C1E1-90AE-4C32-A5C8-8F29DE7CAF5C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pic>
        <p:nvPicPr>
          <p:cNvPr id="4098" name="Picture 2" descr="Keine Fotobeschreibung verfügbar.">
            <a:extLst>
              <a:ext uri="{FF2B5EF4-FFF2-40B4-BE49-F238E27FC236}">
                <a16:creationId xmlns:a16="http://schemas.microsoft.com/office/drawing/2014/main" id="{0208A2C6-2942-4DDD-A67B-8019D88013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0" y="495000"/>
            <a:ext cx="8802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51366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F94609-8339-4008-860F-9EBFE2A0A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0FF313F9-1DD8-4FCD-8FF3-8C753B69BE11}"/>
              </a:ext>
            </a:extLst>
          </p:cNvPr>
          <p:cNvSpPr txBox="1">
            <a:spLocks/>
          </p:cNvSpPr>
          <p:nvPr/>
        </p:nvSpPr>
        <p:spPr>
          <a:xfrm>
            <a:off x="11197668" y="9427"/>
            <a:ext cx="745896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pic>
        <p:nvPicPr>
          <p:cNvPr id="1026" name="Picture 2" descr="Free photos of Rwenzori">
            <a:extLst>
              <a:ext uri="{FF2B5EF4-FFF2-40B4-BE49-F238E27FC236}">
                <a16:creationId xmlns:a16="http://schemas.microsoft.com/office/drawing/2014/main" id="{DBCED6F4-4EA2-4066-A922-DC3FE5CA59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204" y="495000"/>
            <a:ext cx="8829591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33596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ACD38D-41E9-48A7-81DE-14E2DCFBB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C11BACF-CB94-4C6D-9789-7151C841EB4F}"/>
              </a:ext>
            </a:extLst>
          </p:cNvPr>
          <p:cNvSpPr txBox="1">
            <a:spLocks/>
          </p:cNvSpPr>
          <p:nvPr/>
        </p:nvSpPr>
        <p:spPr>
          <a:xfrm>
            <a:off x="11116733" y="9427"/>
            <a:ext cx="826831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4098" name="Picture 2" descr="Free photos of Ain-taya">
            <a:extLst>
              <a:ext uri="{FF2B5EF4-FFF2-40B4-BE49-F238E27FC236}">
                <a16:creationId xmlns:a16="http://schemas.microsoft.com/office/drawing/2014/main" id="{1453F823-8FBB-4788-AC36-BB07612192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000" y="495000"/>
            <a:ext cx="8802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28700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F1893A-26B4-4DBE-B5FE-323739B1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B2B034DE-83F3-42CE-A70F-974026D2C09F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35C1F9-F679-BE0E-078D-504B3CA57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6590032-769F-5AEE-BD04-20380BE32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298" y="558894"/>
            <a:ext cx="8795129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2555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083F0C-21E9-474C-9041-DF00FF3DB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D11876D9-C06E-4C99-8D27-1ED84277E507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6ECE3F-D080-8B23-56AF-0E31418DA7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 descr="Ein Bild, das Wasser, draußen, Boot, Wasserfahrzeug enthält.&#10;&#10;Automatisch generierte Beschreibung">
            <a:extLst>
              <a:ext uri="{FF2B5EF4-FFF2-40B4-BE49-F238E27FC236}">
                <a16:creationId xmlns:a16="http://schemas.microsoft.com/office/drawing/2014/main" id="{83FEA78E-FF83-9D12-A1CD-3DF86150C5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/>
          <a:stretch/>
        </p:blipFill>
        <p:spPr>
          <a:xfrm>
            <a:off x="3850441" y="495000"/>
            <a:ext cx="4480386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749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F1DFD5-F608-4E6A-BD57-CDBF73D39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3314" name="Picture 2" descr="Free photos of Lesotho">
            <a:extLst>
              <a:ext uri="{FF2B5EF4-FFF2-40B4-BE49-F238E27FC236}">
                <a16:creationId xmlns:a16="http://schemas.microsoft.com/office/drawing/2014/main" id="{CE2CF067-7615-41F9-80B6-14D3A315618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66" y="495000"/>
            <a:ext cx="10432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6D82BA21-B5AF-4F50-A4CB-BFD07F4C6179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416405051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E71AE-B95A-4897-A952-796344B0C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 dirty="0"/>
          </a:p>
        </p:txBody>
      </p:sp>
      <p:pic>
        <p:nvPicPr>
          <p:cNvPr id="14338" name="Picture 2" descr="Free photos of University of cape town">
            <a:extLst>
              <a:ext uri="{FF2B5EF4-FFF2-40B4-BE49-F238E27FC236}">
                <a16:creationId xmlns:a16="http://schemas.microsoft.com/office/drawing/2014/main" id="{F68C5841-6BF5-43D7-8611-E8075755C5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000" y="495000"/>
            <a:ext cx="782400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2556CF44-729F-4B86-98A5-E32FF3B1A788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0411258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8B6E8A-2983-4B97-AD10-C4FA0EBA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B82B72C-7805-4EBC-A74D-E68C02CD9503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E7D7DEC-A44D-4EAD-B4AC-F6E18A6AA7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37" y="495000"/>
            <a:ext cx="8814925" cy="5868000"/>
          </a:xfrm>
        </p:spPr>
      </p:pic>
    </p:spTree>
    <p:extLst>
      <p:ext uri="{BB962C8B-B14F-4D97-AF65-F5344CB8AC3E}">
        <p14:creationId xmlns:p14="http://schemas.microsoft.com/office/powerpoint/2010/main" val="259021984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CF2039-0398-4CBE-94A2-FE5874258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8674AFB-8AAC-41A9-8F9E-D7F453150DE2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DD1094-C733-ECC7-3B0D-ED9C6544F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 descr="Ein Bild, das draußen, Himmel, Fahrzeug, Landfahrzeug enthält.&#10;&#10;Automatisch generierte Beschreibung">
            <a:extLst>
              <a:ext uri="{FF2B5EF4-FFF2-40B4-BE49-F238E27FC236}">
                <a16:creationId xmlns:a16="http://schemas.microsoft.com/office/drawing/2014/main" id="{C840EBCE-6909-B59E-E887-314ABDBBCF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55" y="495000"/>
            <a:ext cx="10432000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6954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>
            <a:extLst>
              <a:ext uri="{FF2B5EF4-FFF2-40B4-BE49-F238E27FC236}">
                <a16:creationId xmlns:a16="http://schemas.microsoft.com/office/drawing/2014/main" id="{4A18DDA5-D306-4F00-B919-CFB7CC9AF55D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AED263-819D-D2C7-2727-DFA5E0865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4" name="Grafik 3" descr="Ein Bild, das Gebäude, Himmel, draußen, Kultstätte enthält.&#10;&#10;Automatisch generierte Beschreibung">
            <a:extLst>
              <a:ext uri="{FF2B5EF4-FFF2-40B4-BE49-F238E27FC236}">
                <a16:creationId xmlns:a16="http://schemas.microsoft.com/office/drawing/2014/main" id="{69EA6B52-1EEE-5A9C-A754-7B3D05F7A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34" y="495000"/>
            <a:ext cx="4401000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4983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D31F0A-C0BB-4E23-86EB-7C6CBD1E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6334B4A-7310-41F3-A9C1-4408EC6D66FF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2C52E5-CF0B-8F73-6C06-587C2B6F2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 descr="Ein Bild, das draußen, Rad, Landfahrzeug, Transport enthält.&#10;&#10;Automatisch generierte Beschreibung">
            <a:extLst>
              <a:ext uri="{FF2B5EF4-FFF2-40B4-BE49-F238E27FC236}">
                <a16:creationId xmlns:a16="http://schemas.microsoft.com/office/drawing/2014/main" id="{0BDCDDB8-8215-FA18-1F8A-ABA9FFC35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463" y="495000"/>
            <a:ext cx="8764341" cy="58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9702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D0EC0-F8E0-4BFC-ACBD-D870E8491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A4389AD7-2C07-4C16-AB6D-5DB5D48A4BB3}"/>
              </a:ext>
            </a:extLst>
          </p:cNvPr>
          <p:cNvSpPr txBox="1">
            <a:spLocks/>
          </p:cNvSpPr>
          <p:nvPr/>
        </p:nvSpPr>
        <p:spPr>
          <a:xfrm>
            <a:off x="11057641" y="9427"/>
            <a:ext cx="885923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  <p:pic>
        <p:nvPicPr>
          <p:cNvPr id="13" name="Picture 2" descr="The Link coworking">
            <a:extLst>
              <a:ext uri="{FF2B5EF4-FFF2-40B4-BE49-F238E27FC236}">
                <a16:creationId xmlns:a16="http://schemas.microsoft.com/office/drawing/2014/main" id="{76F3E6FF-3D26-444B-BEE9-28D044384E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17" y="672208"/>
            <a:ext cx="9660560" cy="5438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36711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86670-FFB8-48A5-A838-08573894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6386" name="Picture 2" descr="Free photos of Mount kilimanjaro">
            <a:extLst>
              <a:ext uri="{FF2B5EF4-FFF2-40B4-BE49-F238E27FC236}">
                <a16:creationId xmlns:a16="http://schemas.microsoft.com/office/drawing/2014/main" id="{E8668727-CE43-4875-941A-7902F328F0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30" y="495000"/>
            <a:ext cx="9115340" cy="58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4F73124E-9B34-433F-AB20-CFF48734BC4A}"/>
              </a:ext>
            </a:extLst>
          </p:cNvPr>
          <p:cNvSpPr txBox="1">
            <a:spLocks/>
          </p:cNvSpPr>
          <p:nvPr/>
        </p:nvSpPr>
        <p:spPr>
          <a:xfrm>
            <a:off x="11104775" y="9427"/>
            <a:ext cx="838789" cy="1325563"/>
          </a:xfrm>
          <a:prstGeom prst="rect">
            <a:avLst/>
          </a:prstGeom>
          <a:solidFill>
            <a:srgbClr val="CBBBDD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AT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27737963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itel 1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8647674" cy="1968502"/>
          </a:xfrm>
          <a:prstGeom prst="rect">
            <a:avLst/>
          </a:prstGeom>
        </p:spPr>
        <p:txBody>
          <a:bodyPr/>
          <a:lstStyle>
            <a:lvl1pPr>
              <a:defRPr b="0" cap="none"/>
            </a:lvl1pPr>
          </a:lstStyle>
          <a:p>
            <a:r>
              <a:rPr lang="de-DE" dirty="0"/>
              <a:t>Reflexion</a:t>
            </a:r>
            <a:endParaRPr dirty="0"/>
          </a:p>
        </p:txBody>
      </p:sp>
      <p:sp>
        <p:nvSpPr>
          <p:cNvPr id="363" name="Textplatzhalter 2"/>
          <p:cNvSpPr txBox="1">
            <a:spLocks noGrp="1"/>
          </p:cNvSpPr>
          <p:nvPr>
            <p:ph type="body" sz="quarter" idx="1"/>
          </p:nvPr>
        </p:nvSpPr>
        <p:spPr>
          <a:xfrm>
            <a:off x="369582" y="4246874"/>
            <a:ext cx="7355834" cy="3149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0785629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BD6ADEF-734B-49D7-6608-7F992329F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  <a:endParaRPr lang="de-AT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F38716A-DC90-4EE8-9F14-C2FF9BA04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z="2800" b="1" dirty="0">
                <a:ea typeface="Arial" panose="020B0604020202020204" pitchFamily="34" charset="0"/>
                <a:cs typeface="Arial" panose="020B0604020202020204" pitchFamily="34" charset="0"/>
              </a:rPr>
              <a:t>Beschreibe</a:t>
            </a:r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 deine Afrikabilder der Person neben dir.</a:t>
            </a:r>
          </a:p>
          <a:p>
            <a:r>
              <a:rPr lang="de-DE" sz="2800" b="1" dirty="0">
                <a:ea typeface="Arial" panose="020B0604020202020204" pitchFamily="34" charset="0"/>
                <a:cs typeface="Arial" panose="020B0604020202020204" pitchFamily="34" charset="0"/>
              </a:rPr>
              <a:t>Erkläre</a:t>
            </a:r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, was auf deinem ersten Bild zu sehen war und was du jetzt verändert / ergänzt hast.</a:t>
            </a:r>
          </a:p>
          <a:p>
            <a:r>
              <a:rPr lang="de-DE" sz="2800" b="1" dirty="0">
                <a:ea typeface="Arial" panose="020B0604020202020204" pitchFamily="34" charset="0"/>
                <a:cs typeface="Arial" panose="020B0604020202020204" pitchFamily="34" charset="0"/>
              </a:rPr>
              <a:t>Ergänzt</a:t>
            </a:r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 anschließend in eurer Mitschrift die folgenden Sätze:</a:t>
            </a:r>
          </a:p>
          <a:p>
            <a:pPr lvl="1"/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Das habe ich in den letzten Stunden gelernt</a:t>
            </a:r>
          </a:p>
          <a:p>
            <a:pPr lvl="1"/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Das ist mir aufgefallen</a:t>
            </a:r>
          </a:p>
          <a:p>
            <a:pPr lvl="1"/>
            <a:r>
              <a:rPr lang="de-DE" sz="2800" dirty="0">
                <a:ea typeface="Arial" panose="020B0604020202020204" pitchFamily="34" charset="0"/>
                <a:cs typeface="Arial" panose="020B0604020202020204" pitchFamily="34" charset="0"/>
              </a:rPr>
              <a:t>Das hat mich überrascht</a:t>
            </a:r>
          </a:p>
          <a:p>
            <a:endParaRPr lang="de-DE" sz="28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Grafik 5" descr="Ein Bild, das Clipart, Hase Kaninchen, Cartoon, Darstellung enthält.&#10;&#10;Automatisch generierte Beschreibung">
            <a:extLst>
              <a:ext uri="{FF2B5EF4-FFF2-40B4-BE49-F238E27FC236}">
                <a16:creationId xmlns:a16="http://schemas.microsoft.com/office/drawing/2014/main" id="{A108C290-8053-A57C-5DFE-F7524EB3D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936" y="3982687"/>
            <a:ext cx="1981495" cy="268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674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itel 1"/>
          <p:cNvSpPr txBox="1">
            <a:spLocks noGrp="1"/>
          </p:cNvSpPr>
          <p:nvPr>
            <p:ph type="title"/>
          </p:nvPr>
        </p:nvSpPr>
        <p:spPr>
          <a:xfrm>
            <a:off x="369581" y="2136138"/>
            <a:ext cx="8647674" cy="1968502"/>
          </a:xfrm>
          <a:prstGeom prst="rect">
            <a:avLst/>
          </a:prstGeom>
        </p:spPr>
        <p:txBody>
          <a:bodyPr/>
          <a:lstStyle>
            <a:lvl1pPr>
              <a:defRPr b="0" cap="none"/>
            </a:lvl1pPr>
          </a:lstStyle>
          <a:p>
            <a:r>
              <a:rPr lang="de-DE" dirty="0"/>
              <a:t>Anhang</a:t>
            </a:r>
            <a:endParaRPr dirty="0"/>
          </a:p>
        </p:txBody>
      </p:sp>
      <p:sp>
        <p:nvSpPr>
          <p:cNvPr id="363" name="Textplatzhalter 2"/>
          <p:cNvSpPr txBox="1">
            <a:spLocks noGrp="1"/>
          </p:cNvSpPr>
          <p:nvPr>
            <p:ph type="body" sz="quarter" idx="1"/>
          </p:nvPr>
        </p:nvSpPr>
        <p:spPr>
          <a:xfrm>
            <a:off x="369582" y="4246874"/>
            <a:ext cx="7355834" cy="31495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839541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el 2"/>
          <p:cNvSpPr txBox="1">
            <a:spLocks noGrp="1"/>
          </p:cNvSpPr>
          <p:nvPr>
            <p:ph type="title"/>
          </p:nvPr>
        </p:nvSpPr>
        <p:spPr>
          <a:xfrm>
            <a:off x="469791" y="661925"/>
            <a:ext cx="9639412" cy="755934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Bilder</a:t>
            </a:r>
            <a:endParaRPr dirty="0"/>
          </a:p>
        </p:txBody>
      </p:sp>
      <p:sp>
        <p:nvSpPr>
          <p:cNvPr id="487" name="Inhaltsplatzhalter 4"/>
          <p:cNvSpPr txBox="1">
            <a:spLocks noGrp="1"/>
          </p:cNvSpPr>
          <p:nvPr>
            <p:ph type="body" idx="1"/>
          </p:nvPr>
        </p:nvSpPr>
        <p:spPr>
          <a:xfrm>
            <a:off x="450569" y="1793173"/>
            <a:ext cx="11280131" cy="454598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SzTx/>
              <a:buNone/>
            </a:pPr>
            <a:r>
              <a:rPr lang="de-DE" b="1" dirty="0"/>
              <a:t>Alle Bilder sowie andere Medien (z. B. Videos) sind aus der Lizenz ausgenommen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/>
              <a:t>Wenn nicht anders angegeben, handelt es sich um eigene Darstellungen.</a:t>
            </a:r>
          </a:p>
          <a:p>
            <a:pPr marL="0" indent="0">
              <a:buSzTx/>
              <a:buNone/>
            </a:pP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F6, </a:t>
            </a:r>
            <a:r>
              <a:rPr lang="de-AT" dirty="0" err="1"/>
              <a:t>Umbrella</a:t>
            </a:r>
            <a:r>
              <a:rPr lang="de-AT" dirty="0"/>
              <a:t> Square in Port Louis (Mauritius), </a:t>
            </a:r>
            <a:r>
              <a:rPr lang="de-AT" dirty="0" err="1"/>
              <a:t>wurliburli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F7, Tunis (Tunesien), unbekannt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F8, Okavango-Delta (Botswana), </a:t>
            </a:r>
            <a:r>
              <a:rPr lang="de-AT" dirty="0" err="1"/>
              <a:t>LionMountain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F9, Meeting im UNECA Conference Center in Addis Abeba (Äthiopien), unbekannt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F10, Insel La Digue (Seychellen), </a:t>
            </a:r>
            <a:r>
              <a:rPr lang="de-AT" dirty="0" err="1"/>
              <a:t>xoracio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F11, Christuskirche in Windhoek (Namibia), </a:t>
            </a:r>
            <a:r>
              <a:rPr lang="de-AT" dirty="0" err="1"/>
              <a:t>wboroma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F12, Fußballstadion in Kapstadt (Republik Südafrika), </a:t>
            </a:r>
            <a:r>
              <a:rPr lang="de-AT" dirty="0" err="1"/>
              <a:t>Hmamar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F13, Mitarbeiterin von </a:t>
            </a:r>
            <a:r>
              <a:rPr lang="de-AT" dirty="0" err="1"/>
              <a:t>Ramtsilo</a:t>
            </a:r>
            <a:r>
              <a:rPr lang="de-AT" dirty="0"/>
              <a:t> (= Hersteller von Ziegelsteinen aus recyceltem Plastik) bei einer Ausstellung in Sandton (Republik Südafrika), </a:t>
            </a:r>
            <a:r>
              <a:rPr lang="de-AT" dirty="0" err="1"/>
              <a:t>Ramtsilo</a:t>
            </a:r>
            <a:r>
              <a:rPr lang="de-AT" dirty="0"/>
              <a:t> "</a:t>
            </a:r>
            <a:r>
              <a:rPr lang="de-AT" dirty="0" err="1"/>
              <a:t>Plastic</a:t>
            </a:r>
            <a:r>
              <a:rPr lang="de-AT" dirty="0"/>
              <a:t> Bricks" / X</a:t>
            </a:r>
          </a:p>
          <a:p>
            <a:pPr marL="0" indent="0">
              <a:buSzTx/>
              <a:buNone/>
            </a:pPr>
            <a:r>
              <a:rPr lang="de-AT" dirty="0"/>
              <a:t>F14, </a:t>
            </a:r>
            <a:r>
              <a:rPr lang="de-AT" dirty="0" err="1"/>
              <a:t>Ruwenzori</a:t>
            </a:r>
            <a:r>
              <a:rPr lang="de-AT" dirty="0"/>
              <a:t>-Gebirge (Demokratische Republik Kongo und Uganda), </a:t>
            </a:r>
            <a:r>
              <a:rPr lang="de-AT" dirty="0" err="1"/>
              <a:t>WindKommunikation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F15, Markt in Aïn Taya (Algerien), </a:t>
            </a:r>
            <a:r>
              <a:rPr lang="de-AT" dirty="0" err="1"/>
              <a:t>SLPix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>
              <a:highlight>
                <a:srgbClr val="FFFF00"/>
              </a:highlight>
            </a:endParaRPr>
          </a:p>
        </p:txBody>
      </p:sp>
      <p:sp>
        <p:nvSpPr>
          <p:cNvPr id="488" name="Foliennummernplatzhalter 1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Titel 2"/>
          <p:cNvSpPr txBox="1">
            <a:spLocks noGrp="1"/>
          </p:cNvSpPr>
          <p:nvPr>
            <p:ph type="title"/>
          </p:nvPr>
        </p:nvSpPr>
        <p:spPr>
          <a:xfrm>
            <a:off x="469791" y="661925"/>
            <a:ext cx="9639412" cy="755934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Bilder</a:t>
            </a:r>
            <a:endParaRPr dirty="0"/>
          </a:p>
        </p:txBody>
      </p:sp>
      <p:sp>
        <p:nvSpPr>
          <p:cNvPr id="487" name="Inhaltsplatzhalter 4"/>
          <p:cNvSpPr txBox="1">
            <a:spLocks noGrp="1"/>
          </p:cNvSpPr>
          <p:nvPr>
            <p:ph type="body" idx="1"/>
          </p:nvPr>
        </p:nvSpPr>
        <p:spPr>
          <a:xfrm>
            <a:off x="450569" y="1793174"/>
            <a:ext cx="11280131" cy="437902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SzTx/>
              <a:buNone/>
            </a:pPr>
            <a:r>
              <a:rPr lang="de-DE" b="1" dirty="0"/>
              <a:t>Alle Bilder sowie andere Medien (z. B. Videos) sind aus der Lizenz ausgenommen</a:t>
            </a:r>
            <a:r>
              <a:rPr lang="de-DE" dirty="0"/>
              <a:t>. </a:t>
            </a:r>
            <a:br>
              <a:rPr lang="de-DE" dirty="0"/>
            </a:br>
            <a:r>
              <a:rPr lang="de-DE" dirty="0"/>
              <a:t>Wenn nicht anders angegeben, handelt es sich um eigene Darstellungen.</a:t>
            </a:r>
          </a:p>
          <a:p>
            <a:pPr marL="0" indent="0">
              <a:buSzTx/>
              <a:buNone/>
            </a:pP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F16, Victoriafälle (Simbabwe und Sambia), </a:t>
            </a:r>
            <a:r>
              <a:rPr lang="de-AT" dirty="0" err="1"/>
              <a:t>fietzfotos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F17, Fischer in Essaouira (Marokko), </a:t>
            </a:r>
            <a:r>
              <a:rPr lang="de-AT" dirty="0" err="1"/>
              <a:t>Thiébaud</a:t>
            </a:r>
            <a:r>
              <a:rPr lang="de-AT" dirty="0"/>
              <a:t> </a:t>
            </a:r>
            <a:r>
              <a:rPr lang="de-AT" dirty="0" err="1"/>
              <a:t>Faix</a:t>
            </a:r>
            <a:r>
              <a:rPr lang="de-AT" dirty="0"/>
              <a:t> / </a:t>
            </a:r>
            <a:r>
              <a:rPr lang="de-AT" dirty="0" err="1"/>
              <a:t>Unsplash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F18, Bergdorf mit Solaranlage in Lesotho, </a:t>
            </a:r>
            <a:r>
              <a:rPr lang="de-AT" dirty="0" err="1"/>
              <a:t>hbieser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F19, Universität Kapstadt (Republik Südafrika), </a:t>
            </a:r>
            <a:r>
              <a:rPr lang="de-AT" dirty="0" err="1"/>
              <a:t>jeremiahpietersen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F20, Strand in </a:t>
            </a:r>
            <a:r>
              <a:rPr lang="de-AT" dirty="0" err="1"/>
              <a:t>Paje</a:t>
            </a:r>
            <a:r>
              <a:rPr lang="de-AT" dirty="0"/>
              <a:t> auf Sansibar (Tansania), Anna Steinbauer-Holzer / Privataufnahme</a:t>
            </a:r>
          </a:p>
          <a:p>
            <a:pPr marL="0" indent="0">
              <a:buSzTx/>
              <a:buNone/>
            </a:pPr>
            <a:r>
              <a:rPr lang="de-AT" dirty="0"/>
              <a:t>F21, Fahrbahn in Alexandria (Ägypten), </a:t>
            </a:r>
            <a:r>
              <a:rPr lang="de-AT" dirty="0" err="1"/>
              <a:t>staloony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F22, Nationalmoschee in Accra (Ghana), </a:t>
            </a:r>
            <a:r>
              <a:rPr lang="de-AT" dirty="0" err="1"/>
              <a:t>Billal</a:t>
            </a:r>
            <a:r>
              <a:rPr lang="de-AT" dirty="0"/>
              <a:t> </a:t>
            </a:r>
            <a:r>
              <a:rPr lang="de-AT" dirty="0" err="1"/>
              <a:t>omarr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F23, Rallye Dakar (Senegal), </a:t>
            </a:r>
            <a:r>
              <a:rPr lang="de-AT" dirty="0" err="1"/>
              <a:t>sebadelval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F24, Coworking Space "</a:t>
            </a:r>
            <a:r>
              <a:rPr lang="de-AT" dirty="0" err="1"/>
              <a:t>WeWork</a:t>
            </a:r>
            <a:r>
              <a:rPr lang="de-AT" dirty="0"/>
              <a:t>" in Johannesburg (Republik Südafrika), </a:t>
            </a:r>
            <a:r>
              <a:rPr lang="de-AT" dirty="0" err="1"/>
              <a:t>WeWork</a:t>
            </a:r>
            <a:r>
              <a:rPr lang="de-AT" dirty="0"/>
              <a:t> / </a:t>
            </a:r>
            <a:r>
              <a:rPr lang="de-AT" dirty="0" err="1"/>
              <a:t>WeWork</a:t>
            </a:r>
            <a:endParaRPr lang="de-AT" dirty="0"/>
          </a:p>
          <a:p>
            <a:pPr marL="0" indent="0">
              <a:buSzTx/>
              <a:buNone/>
            </a:pPr>
            <a:r>
              <a:rPr lang="de-AT" dirty="0"/>
              <a:t>F25, Kilimandscharo (Tansania), </a:t>
            </a:r>
            <a:r>
              <a:rPr lang="de-AT" dirty="0" err="1"/>
              <a:t>GregMontani</a:t>
            </a:r>
            <a:r>
              <a:rPr lang="de-AT" dirty="0"/>
              <a:t> / </a:t>
            </a:r>
            <a:r>
              <a:rPr lang="de-AT" dirty="0" err="1"/>
              <a:t>pixabay</a:t>
            </a:r>
            <a:endParaRPr lang="de-AT" dirty="0">
              <a:highlight>
                <a:srgbClr val="FFFF00"/>
              </a:highlight>
            </a:endParaRPr>
          </a:p>
        </p:txBody>
      </p:sp>
      <p:sp>
        <p:nvSpPr>
          <p:cNvPr id="488" name="Foliennummernplatzhalter 1"/>
          <p:cNvSpPr txBox="1">
            <a:spLocks noGrp="1"/>
          </p:cNvSpPr>
          <p:nvPr>
            <p:ph type="sldNum" sz="quarter" idx="2"/>
          </p:nvPr>
        </p:nvSpPr>
        <p:spPr>
          <a:xfrm>
            <a:off x="11548493" y="6565901"/>
            <a:ext cx="182216" cy="1778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683463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559A9A-6020-027C-F0D8-12AA02DD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Impressum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458406A-D156-7B30-F971-7443E33EC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1271" y="5423636"/>
            <a:ext cx="11280131" cy="903083"/>
          </a:xfrm>
        </p:spPr>
        <p:txBody>
          <a:bodyPr/>
          <a:lstStyle/>
          <a:p>
            <a:pPr marL="0" indent="0">
              <a:lnSpc>
                <a:spcPts val="1400"/>
              </a:lnSpc>
              <a:spcBef>
                <a:spcPts val="1200"/>
              </a:spcBef>
              <a:buNone/>
            </a:pPr>
            <a:r>
              <a:rPr lang="de-AT" sz="12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Bei einer Weiterverwendung sollen folgende Angaben gemacht werden:</a:t>
            </a:r>
          </a:p>
          <a:p>
            <a:pPr marL="0" indent="0">
              <a:lnSpc>
                <a:spcPts val="1400"/>
              </a:lnSpc>
              <a:spcBef>
                <a:spcPts val="1200"/>
              </a:spcBef>
              <a:buNone/>
            </a:pPr>
            <a:r>
              <a:rPr lang="de-AT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Stiftung Wirtschaftsbildung (2024) Eigene Vorstellungen hinterfragen: Die Welt ist bunt. Power-Point-Präsentation. CC BY NC SA 4.0.</a:t>
            </a:r>
            <a:endParaRPr lang="de-AT" sz="1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400"/>
              </a:lnSpc>
              <a:spcBef>
                <a:spcPts val="1200"/>
              </a:spcBef>
              <a:buNone/>
            </a:pPr>
            <a:endParaRPr lang="de-AT" sz="32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62C0277-D86A-A322-C8FE-0CEBDB8F2B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35457" b="64620"/>
          <a:stretch/>
        </p:blipFill>
        <p:spPr>
          <a:xfrm>
            <a:off x="450569" y="1600199"/>
            <a:ext cx="6703163" cy="3657601"/>
          </a:xfrm>
          <a:prstGeom prst="rect">
            <a:avLst/>
          </a:prstGeom>
        </p:spPr>
      </p:pic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C6EA999D-D688-BF3B-925A-B85B728A5D23}"/>
              </a:ext>
            </a:extLst>
          </p:cNvPr>
          <p:cNvSpPr/>
          <p:nvPr/>
        </p:nvSpPr>
        <p:spPr>
          <a:xfrm>
            <a:off x="469791" y="5666426"/>
            <a:ext cx="9389984" cy="417501"/>
          </a:xfrm>
          <a:prstGeom prst="roundRect">
            <a:avLst>
              <a:gd name="adj" fmla="val 5914"/>
            </a:avLst>
          </a:prstGeom>
          <a:noFill/>
          <a:ln w="19050" cap="flat" cmpd="sng" algn="ctr">
            <a:solidFill>
              <a:srgbClr val="8D82B1"/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587176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Office">
  <a:themeElements>
    <a:clrScheme name="1_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">
  <a:themeElements>
    <a:clrScheme name="1_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1_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5324AF558A4644A44B7A3BBA3F768F" ma:contentTypeVersion="19" ma:contentTypeDescription="Ein neues Dokument erstellen." ma:contentTypeScope="" ma:versionID="b1f9da9653268a9c66370f66508d30b5">
  <xsd:schema xmlns:xsd="http://www.w3.org/2001/XMLSchema" xmlns:xs="http://www.w3.org/2001/XMLSchema" xmlns:p="http://schemas.microsoft.com/office/2006/metadata/properties" xmlns:ns2="f799415d-695a-4815-bd71-e216a568b99c" xmlns:ns3="698a1803-52f3-4d4f-bff9-093c0d5dc281" targetNamespace="http://schemas.microsoft.com/office/2006/metadata/properties" ma:root="true" ma:fieldsID="bab52046698bac61dd4f53ea55bbcdfa" ns2:_="" ns3:_="">
    <xsd:import namespace="f799415d-695a-4815-bd71-e216a568b99c"/>
    <xsd:import namespace="698a1803-52f3-4d4f-bff9-093c0d5dc2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9415d-695a-4815-bd71-e216a568b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0fdfe7a-b997-4e3a-99a3-6274e5780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a1803-52f3-4d4f-bff9-093c0d5dc28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98f83-c038-448f-a28e-b8faf4838776}" ma:internalName="TaxCatchAll" ma:showField="CatchAllData" ma:web="698a1803-52f3-4d4f-bff9-093c0d5dc2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9415d-695a-4815-bd71-e216a568b99c">
      <Terms xmlns="http://schemas.microsoft.com/office/infopath/2007/PartnerControls"/>
    </lcf76f155ced4ddcb4097134ff3c332f>
    <TaxCatchAll xmlns="698a1803-52f3-4d4f-bff9-093c0d5dc281" xsi:nil="true"/>
  </documentManagement>
</p:properties>
</file>

<file path=customXml/itemProps1.xml><?xml version="1.0" encoding="utf-8"?>
<ds:datastoreItem xmlns:ds="http://schemas.openxmlformats.org/officeDocument/2006/customXml" ds:itemID="{6D97F69D-20A1-4BE2-AC2F-1D0740B9939B}"/>
</file>

<file path=customXml/itemProps2.xml><?xml version="1.0" encoding="utf-8"?>
<ds:datastoreItem xmlns:ds="http://schemas.openxmlformats.org/officeDocument/2006/customXml" ds:itemID="{00B669A1-19CC-4833-B2DA-9B5D87C7A7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1FA32A-19DA-49F6-B214-8C9C52E69C7D}">
  <ds:schemaRefs>
    <ds:schemaRef ds:uri="http://schemas.openxmlformats.org/package/2006/metadata/core-properties"/>
    <ds:schemaRef ds:uri="f799415d-695a-4815-bd71-e216a568b99c"/>
    <ds:schemaRef ds:uri="http://schemas.microsoft.com/office/2006/metadata/properties"/>
    <ds:schemaRef ds:uri="http://schemas.microsoft.com/office/2006/documentManagement/types"/>
    <ds:schemaRef ds:uri="698a1803-52f3-4d4f-bff9-093c0d5dc281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863</Words>
  <Application>Microsoft Office PowerPoint</Application>
  <PresentationFormat>Breitbild</PresentationFormat>
  <Paragraphs>114</Paragraphs>
  <Slides>31</Slides>
  <Notes>20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Arial</vt:lpstr>
      <vt:lpstr>Calibri</vt:lpstr>
      <vt:lpstr>Lexend</vt:lpstr>
      <vt:lpstr>Lexend ExtraBold</vt:lpstr>
      <vt:lpstr>Lexend SemiBold</vt:lpstr>
      <vt:lpstr>1_Office</vt:lpstr>
      <vt:lpstr>Los  Geht’s!</vt:lpstr>
      <vt:lpstr>„Tante Maria“</vt:lpstr>
      <vt:lpstr>Leitfragen für die Geschichte</vt:lpstr>
      <vt:lpstr>Assoziationen zu Bildern</vt:lpstr>
      <vt:lpstr>Aufgabe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Reflexion</vt:lpstr>
      <vt:lpstr>Aufgabe</vt:lpstr>
      <vt:lpstr>Anhang</vt:lpstr>
      <vt:lpstr>Bilder</vt:lpstr>
      <vt:lpstr>Bilder</vt:lpstr>
      <vt:lpstr>Impressum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 Geht’s!</dc:title>
  <cp:lastModifiedBy>Anna Steinbauer</cp:lastModifiedBy>
  <cp:revision>13</cp:revision>
  <dcterms:modified xsi:type="dcterms:W3CDTF">2024-09-16T15:23:24Z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0x010100595324AF558A4644A44B7A3BBA3F768F</vt:lpwstr>
  </property>
  <property fmtid="{D5CDD505-2E9C-101B-9397-08002B2CF9AE}" pid="3" name="MediaServiceImageTags">
    <vt:lpwstr/>
  </property>
</Properties>
</file>