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9"/>
  </p:notesMasterIdLst>
  <p:sldIdLst>
    <p:sldId id="302" r:id="rId2"/>
    <p:sldId id="903" r:id="rId3"/>
    <p:sldId id="902" r:id="rId4"/>
    <p:sldId id="904" r:id="rId5"/>
    <p:sldId id="905" r:id="rId6"/>
    <p:sldId id="906" r:id="rId7"/>
    <p:sldId id="907" r:id="rId8"/>
    <p:sldId id="908" r:id="rId9"/>
    <p:sldId id="909" r:id="rId10"/>
    <p:sldId id="912" r:id="rId11"/>
    <p:sldId id="914" r:id="rId12"/>
    <p:sldId id="913" r:id="rId13"/>
    <p:sldId id="915" r:id="rId14"/>
    <p:sldId id="916" r:id="rId15"/>
    <p:sldId id="917" r:id="rId16"/>
    <p:sldId id="910" r:id="rId17"/>
    <p:sldId id="918" r:id="rId18"/>
    <p:sldId id="919" r:id="rId19"/>
    <p:sldId id="920" r:id="rId20"/>
    <p:sldId id="921" r:id="rId21"/>
    <p:sldId id="922" r:id="rId22"/>
    <p:sldId id="923" r:id="rId23"/>
    <p:sldId id="924" r:id="rId24"/>
    <p:sldId id="925" r:id="rId25"/>
    <p:sldId id="926" r:id="rId26"/>
    <p:sldId id="911" r:id="rId27"/>
    <p:sldId id="927" r:id="rId28"/>
    <p:sldId id="928" r:id="rId29"/>
    <p:sldId id="929" r:id="rId30"/>
    <p:sldId id="930" r:id="rId31"/>
    <p:sldId id="931" r:id="rId32"/>
    <p:sldId id="932" r:id="rId33"/>
    <p:sldId id="933" r:id="rId34"/>
    <p:sldId id="936" r:id="rId35"/>
    <p:sldId id="934" r:id="rId36"/>
    <p:sldId id="935" r:id="rId37"/>
    <p:sldId id="93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612B69E6-6199-449E-91EA-51092D0C78F7}">
          <p14:sldIdLst>
            <p14:sldId id="302"/>
          </p14:sldIdLst>
        </p14:section>
        <p14:section name="Vertiefung 1" id="{EC8985B5-83EE-4EEF-BBE8-DB47600C01FC}">
          <p14:sldIdLst>
            <p14:sldId id="903"/>
            <p14:sldId id="902"/>
            <p14:sldId id="904"/>
            <p14:sldId id="905"/>
            <p14:sldId id="906"/>
            <p14:sldId id="907"/>
            <p14:sldId id="908"/>
          </p14:sldIdLst>
        </p14:section>
        <p14:section name="Vertiefung 2" id="{03F8CB1E-E802-4D33-9DEC-CF7A7EF7A29B}">
          <p14:sldIdLst>
            <p14:sldId id="909"/>
            <p14:sldId id="912"/>
            <p14:sldId id="914"/>
            <p14:sldId id="913"/>
            <p14:sldId id="915"/>
            <p14:sldId id="916"/>
            <p14:sldId id="917"/>
          </p14:sldIdLst>
        </p14:section>
        <p14:section name="Vertiefung 3" id="{D2A118D0-E495-413C-80A0-FB40E166F1E3}">
          <p14:sldIdLst>
            <p14:sldId id="910"/>
            <p14:sldId id="918"/>
            <p14:sldId id="919"/>
            <p14:sldId id="920"/>
            <p14:sldId id="921"/>
            <p14:sldId id="922"/>
            <p14:sldId id="923"/>
            <p14:sldId id="924"/>
            <p14:sldId id="925"/>
            <p14:sldId id="926"/>
          </p14:sldIdLst>
        </p14:section>
        <p14:section name="Vertiefung 4" id="{F4C64555-9101-4903-A630-CB7312DB17D8}">
          <p14:sldIdLst>
            <p14:sldId id="911"/>
            <p14:sldId id="927"/>
            <p14:sldId id="928"/>
            <p14:sldId id="929"/>
            <p14:sldId id="930"/>
            <p14:sldId id="931"/>
            <p14:sldId id="932"/>
            <p14:sldId id="933"/>
            <p14:sldId id="936"/>
            <p14:sldId id="934"/>
            <p14:sldId id="935"/>
            <p14:sldId id="9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or" initials="M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EB"/>
    <a:srgbClr val="FFA74F"/>
    <a:srgbClr val="FFCB97"/>
    <a:srgbClr val="EA0075"/>
    <a:srgbClr val="FFCDE6"/>
    <a:srgbClr val="CC0066"/>
    <a:srgbClr val="FFB9DC"/>
    <a:srgbClr val="FF9933"/>
    <a:srgbClr val="1096B6"/>
    <a:srgbClr val="E9F9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C62E00-4789-4CA4-A8A1-0F7D239B23DD}" v="8" dt="2024-07-31T15:18:04.5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3" autoAdjust="0"/>
    <p:restoredTop sz="94660"/>
  </p:normalViewPr>
  <p:slideViewPr>
    <p:cSldViewPr snapToGrid="0">
      <p:cViewPr varScale="1">
        <p:scale>
          <a:sx n="76" d="100"/>
          <a:sy n="76" d="100"/>
        </p:scale>
        <p:origin x="4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48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1BEA-C714-4AED-9112-4500DB899A85}" type="datetimeFigureOut">
              <a:rPr lang="en-AU" smtClean="0"/>
              <a:t>31/07/2024</a:t>
            </a:fld>
            <a:endParaRPr lang="en-AU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039DB4-C640-4EE0-A5E6-22F889456E1C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7002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64ABD-7F6F-CB5C-BB82-49BD8AC5B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7379"/>
            <a:ext cx="9144000" cy="1092584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89A1FF-69B3-5ED1-F08E-06B48DAD68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32A690-45BC-2082-EF1E-F00BF76E3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 descr="Ein Bild, das Grafiken, Schrift, Grafikdesign, Text enthält.&#10;&#10;Automatisch generierte Beschreibung">
            <a:extLst>
              <a:ext uri="{FF2B5EF4-FFF2-40B4-BE49-F238E27FC236}">
                <a16:creationId xmlns:a16="http://schemas.microsoft.com/office/drawing/2014/main" id="{A980B4CC-8D7F-A554-4EC3-2DE1719F4F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7376160" y="1825625"/>
            <a:ext cx="1234440" cy="706755"/>
          </a:xfrm>
          <a:prstGeom prst="rect">
            <a:avLst/>
          </a:prstGeom>
        </p:spPr>
      </p:pic>
      <p:pic>
        <p:nvPicPr>
          <p:cNvPr id="8" name="Grafik 7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82BC6F5F-CAC9-79C0-6347-07C26E381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028825"/>
            <a:ext cx="3634740" cy="51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1940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A9223D-CB3E-BEA4-08F0-FB556A9E0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>
            <a:lvl1pPr>
              <a:defRPr>
                <a:solidFill>
                  <a:srgbClr val="FF9933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1F9A8B-94A7-632E-1EA3-65E85F45F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F1985109-0A2E-F212-F0F2-07023400DE4F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FFA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3808A15E-55A5-136C-90CC-8979F53A90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466"/>
          </a:xfrm>
          <a:prstGeom prst="rect">
            <a:avLst/>
          </a:prstGeom>
        </p:spPr>
      </p:pic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F75EEA99-345C-9BAC-DBEF-480535F9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20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E2DD9E9-541E-8FB3-152C-100D02767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 descr="Ein Bild, das Text, Screenshot, orange, Design enthält.&#10;&#10;Automatisch generierte Beschreibung">
            <a:extLst>
              <a:ext uri="{FF2B5EF4-FFF2-40B4-BE49-F238E27FC236}">
                <a16:creationId xmlns:a16="http://schemas.microsoft.com/office/drawing/2014/main" id="{023BABC9-D91A-A1CC-63A3-5BCA4CC16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40837" y="0"/>
            <a:ext cx="4912406" cy="6858000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F740BA36-BE86-E229-8BEA-CFB14705D3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4688" y="3144838"/>
            <a:ext cx="6188075" cy="1247775"/>
          </a:xfrm>
        </p:spPr>
        <p:txBody>
          <a:bodyPr/>
          <a:lstStyle>
            <a:lvl1pPr marL="0" indent="0">
              <a:buNone/>
              <a:defRPr sz="3200">
                <a:latin typeface="Tw Cen MT Condensed Extra Bold" panose="020B0803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AT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B23FF9E-8BC8-30DE-0BF2-1B9E939DA8C1}"/>
              </a:ext>
            </a:extLst>
          </p:cNvPr>
          <p:cNvCxnSpPr>
            <a:cxnSpLocks/>
          </p:cNvCxnSpPr>
          <p:nvPr userDrawn="1"/>
        </p:nvCxnSpPr>
        <p:spPr>
          <a:xfrm>
            <a:off x="79513" y="6356350"/>
            <a:ext cx="12016409" cy="0"/>
          </a:xfrm>
          <a:prstGeom prst="line">
            <a:avLst/>
          </a:prstGeom>
          <a:ln w="12700">
            <a:solidFill>
              <a:srgbClr val="FFA7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229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81CE185-5458-C32E-F998-3C23CB000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C9889F1-8313-4686-9FC8-C59AEB8C1D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833E04D-BF2D-0644-EDBB-869B6453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D1594-A142-473C-8999-B68A3E6D610E}" type="datetime1">
              <a:rPr lang="de-AT" smtClean="0"/>
              <a:t>31.07.2024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13F64-D68B-6A33-94F2-1FA989C39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26A613-7E35-9D31-D730-23A8C3B37B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FFEC-42AF-4C5F-8FEB-D69D9B6A7C04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7337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../Bild%20von%20%3Ca%20href=%22https:/de.freepik.com/vektoren-kostenlos/hand-gezeichnetes-flohmarktkonzept-dargestellt_12277217.htm#query=flohmarkt%20junge&amp;position=21&amp;from_view=search&amp;track=ais&quot;&gt;Freepik&lt;/a&gt;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18" Type="http://schemas.openxmlformats.org/officeDocument/2006/relationships/image" Target="../media/image2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17" Type="http://schemas.openxmlformats.org/officeDocument/2006/relationships/image" Target="../media/image28.sv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19" Type="http://schemas.openxmlformats.org/officeDocument/2006/relationships/image" Target="../media/image30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svg"/><Relationship Id="rId5" Type="http://schemas.openxmlformats.org/officeDocument/2006/relationships/image" Target="../media/image37.sv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10" Type="http://schemas.openxmlformats.org/officeDocument/2006/relationships/image" Target="../media/image41.svg"/><Relationship Id="rId4" Type="http://schemas.openxmlformats.org/officeDocument/2006/relationships/image" Target="../media/image35.svg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freepik.com/vektoren-kostenlos/isometrische-zusammensetzung-der-konservenproduktion-mit-blick-auf-die-produktionsabteilung-und-arbeiter-mit-beweglicher-foerderbandvektorillustration_26761669.htm#query=produktion&amp;position=0&amp;from_view=search&amp;track=sph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freepik.com/vektoren-kostenlos/isometrische-zusammensetzung-der-konservenproduktion-mit-blick-auf-die-produktionsabteilung-und-arbeiter-mit-beweglicher-foerderbandvektorillustration_26761669.htm#query=produktion&amp;position=0&amp;from_view=search&amp;track=sph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freepik.com/vektoren-kostenlos/isometrische-zusammensetzung-der-konservenproduktion-mit-blick-auf-die-produktionsabteilung-und-arbeiter-mit-beweglicher-foerderbandvektorillustration_26761669.htm#query=produktion&amp;position=0&amp;from_view=search&amp;track=sph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freepik.com/vektoren-kostenlos/isometrische-zusammensetzung-der-konservenproduktion-mit-blick-auf-die-produktionsabteilung-und-arbeiter-mit-beweglicher-foerderbandvektorillustration_26761669.htm#query=produktion&amp;position=0&amp;from_view=search&amp;track=sph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freepik.com/vektoren-kostenlos/isometrische-zusammensetzung-der-konservenproduktion-mit-blick-auf-die-produktionsabteilung-und-arbeiter-mit-beweglicher-foerderbandvektorillustration_26761669.htm#query=produktion&amp;position=0&amp;from_view=search&amp;track=sph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freepik.com/vektoren-kostenlos/isometrische-zusammensetzung-der-konservenproduktion-mit-blick-auf-die-produktionsabteilung-und-arbeiter-mit-beweglicher-foerderbandvektorillustration_26761669.htm#query=produktion&amp;position=0&amp;from_view=search&amp;track=sph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bundeskanzleramt.gv.at/themen/nachhaltige-entwicklung-agenda-2030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kanzleramt.gv.at/themen/nachhaltige-entwicklung-agenda-2030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bundeskanzleramt.gv.at/themen/nachhaltige-entwicklung-agenda-2030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bundeskanzleramt.gv.at/themen/nachhaltige-entwicklung-agenda-2030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bundeskanzleramt.gv.at/themen/nachhaltige-entwicklung-agenda-2030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97CEF-5D78-3E43-978C-073D2115F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Lernstrecke: Wir alle wirtschaften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7111E99-03BD-708F-D1DE-97A79C2DC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5035" y="3665100"/>
            <a:ext cx="9144000" cy="1655762"/>
          </a:xfrm>
        </p:spPr>
        <p:txBody>
          <a:bodyPr/>
          <a:lstStyle/>
          <a:p>
            <a:r>
              <a:rPr lang="de-AT" dirty="0"/>
              <a:t>Vertiefung</a:t>
            </a:r>
          </a:p>
        </p:txBody>
      </p:sp>
    </p:spTree>
    <p:extLst>
      <p:ext uri="{BB962C8B-B14F-4D97-AF65-F5344CB8AC3E}">
        <p14:creationId xmlns:p14="http://schemas.microsoft.com/office/powerpoint/2010/main" val="306605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8320-2A93-50E2-88F3-57F7E83C0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/>
              <a:t>Bedürfnisse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5E029D-8637-0AAF-508D-EFE3DC09E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19900" cy="4351338"/>
          </a:xfrm>
        </p:spPr>
        <p:txBody>
          <a:bodyPr/>
          <a:lstStyle/>
          <a:p>
            <a:pPr marL="0" indent="0">
              <a:buNone/>
            </a:pPr>
            <a:r>
              <a:rPr lang="de-AT" sz="2800" i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Wir Menschen haben viele Bedürfnisse: essen, trinken, schlafen, etwas Sinnvolles tun, uns unterhalten, uns weiterbilden, gesund sein und vieles mehr.</a:t>
            </a:r>
          </a:p>
          <a:p>
            <a:pPr marL="0" indent="0">
              <a:buNone/>
            </a:pPr>
            <a:endParaRPr lang="de-AT" i="1" dirty="0">
              <a:solidFill>
                <a:srgbClr val="484848"/>
              </a:solidFill>
              <a:latin typeface="Lexend"/>
            </a:endParaRPr>
          </a:p>
          <a:p>
            <a:pPr marL="0" indent="0">
              <a:buNone/>
            </a:pPr>
            <a:r>
              <a:rPr lang="de-AT" sz="2800" i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Vieles können wi</a:t>
            </a:r>
            <a:r>
              <a:rPr lang="de-AT" sz="2800" i="1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r nicht selbst herstellen,</a:t>
            </a:r>
          </a:p>
          <a:p>
            <a:pPr marL="0" indent="0">
              <a:buNone/>
            </a:pPr>
            <a:r>
              <a:rPr lang="de-AT" sz="2800" i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z.B. Nahrungsmittel, ein Zuhause, Unterricht in Schulen, Medikamente, Behandlung von </a:t>
            </a:r>
            <a:r>
              <a:rPr lang="de-AT" sz="2800" i="1" dirty="0" err="1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Ärzt:innen</a:t>
            </a:r>
            <a:r>
              <a:rPr lang="de-AT" sz="2800" i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, …</a:t>
            </a:r>
            <a:endParaRPr lang="de-AT" sz="2800" dirty="0">
              <a:solidFill>
                <a:srgbClr val="484848"/>
              </a:solidFill>
              <a:effectLst/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0" indent="0">
              <a:buNone/>
            </a:pP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45BF1BA-293A-4EF1-FF9E-B4C9C3A49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10</a:t>
            </a:fld>
            <a:endParaRPr lang="de-AT"/>
          </a:p>
        </p:txBody>
      </p:sp>
      <p:pic>
        <p:nvPicPr>
          <p:cNvPr id="6" name="Picture 2" descr="Kostenloser Vektor hand gezeichnetes flohmarktkonzept dargestellt">
            <a:extLst>
              <a:ext uri="{FF2B5EF4-FFF2-40B4-BE49-F238E27FC236}">
                <a16:creationId xmlns:a16="http://schemas.microsoft.com/office/drawing/2014/main" id="{56773628-571D-EBD6-D26E-FB332AE64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53350" y="0"/>
            <a:ext cx="6102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5B830077-62B5-1A45-5B9E-0F8F88EAD67E}"/>
              </a:ext>
            </a:extLst>
          </p:cNvPr>
          <p:cNvSpPr txBox="1"/>
          <p:nvPr/>
        </p:nvSpPr>
        <p:spPr>
          <a:xfrm>
            <a:off x="276939" y="6490643"/>
            <a:ext cx="11708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206552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7F6ED7-6C77-1EFA-647F-B00FF7531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Produkte und Dienstleistungen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6AF23B-8059-C44C-438C-E573E8D30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11</a:t>
            </a:fld>
            <a:endParaRPr lang="de-AT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6703AA9-A399-4226-801F-6FCEE9642164}"/>
              </a:ext>
            </a:extLst>
          </p:cNvPr>
          <p:cNvSpPr/>
          <p:nvPr/>
        </p:nvSpPr>
        <p:spPr>
          <a:xfrm>
            <a:off x="1109663" y="1949450"/>
            <a:ext cx="4791075" cy="4129088"/>
          </a:xfrm>
          <a:custGeom>
            <a:avLst/>
            <a:gdLst>
              <a:gd name="connsiteX0" fmla="*/ 0 w 4791075"/>
              <a:gd name="connsiteY0" fmla="*/ 0 h 4129088"/>
              <a:gd name="connsiteX1" fmla="*/ 636529 w 4791075"/>
              <a:gd name="connsiteY1" fmla="*/ 0 h 4129088"/>
              <a:gd name="connsiteX2" fmla="*/ 1368879 w 4791075"/>
              <a:gd name="connsiteY2" fmla="*/ 0 h 4129088"/>
              <a:gd name="connsiteX3" fmla="*/ 1957496 w 4791075"/>
              <a:gd name="connsiteY3" fmla="*/ 0 h 4129088"/>
              <a:gd name="connsiteX4" fmla="*/ 2594025 w 4791075"/>
              <a:gd name="connsiteY4" fmla="*/ 0 h 4129088"/>
              <a:gd name="connsiteX5" fmla="*/ 3182643 w 4791075"/>
              <a:gd name="connsiteY5" fmla="*/ 0 h 4129088"/>
              <a:gd name="connsiteX6" fmla="*/ 3914993 w 4791075"/>
              <a:gd name="connsiteY6" fmla="*/ 0 h 4129088"/>
              <a:gd name="connsiteX7" fmla="*/ 4791075 w 4791075"/>
              <a:gd name="connsiteY7" fmla="*/ 0 h 4129088"/>
              <a:gd name="connsiteX8" fmla="*/ 4791075 w 4791075"/>
              <a:gd name="connsiteY8" fmla="*/ 770763 h 4129088"/>
              <a:gd name="connsiteX9" fmla="*/ 4791075 w 4791075"/>
              <a:gd name="connsiteY9" fmla="*/ 1458944 h 4129088"/>
              <a:gd name="connsiteX10" fmla="*/ 4791075 w 4791075"/>
              <a:gd name="connsiteY10" fmla="*/ 2147126 h 4129088"/>
              <a:gd name="connsiteX11" fmla="*/ 4791075 w 4791075"/>
              <a:gd name="connsiteY11" fmla="*/ 2917889 h 4129088"/>
              <a:gd name="connsiteX12" fmla="*/ 4791075 w 4791075"/>
              <a:gd name="connsiteY12" fmla="*/ 4129088 h 4129088"/>
              <a:gd name="connsiteX13" fmla="*/ 4154546 w 4791075"/>
              <a:gd name="connsiteY13" fmla="*/ 4129088 h 4129088"/>
              <a:gd name="connsiteX14" fmla="*/ 3565929 w 4791075"/>
              <a:gd name="connsiteY14" fmla="*/ 4129088 h 4129088"/>
              <a:gd name="connsiteX15" fmla="*/ 2785668 w 4791075"/>
              <a:gd name="connsiteY15" fmla="*/ 4129088 h 4129088"/>
              <a:gd name="connsiteX16" fmla="*/ 2101229 w 4791075"/>
              <a:gd name="connsiteY16" fmla="*/ 4129088 h 4129088"/>
              <a:gd name="connsiteX17" fmla="*/ 1368879 w 4791075"/>
              <a:gd name="connsiteY17" fmla="*/ 4129088 h 4129088"/>
              <a:gd name="connsiteX18" fmla="*/ 636529 w 4791075"/>
              <a:gd name="connsiteY18" fmla="*/ 4129088 h 4129088"/>
              <a:gd name="connsiteX19" fmla="*/ 0 w 4791075"/>
              <a:gd name="connsiteY19" fmla="*/ 4129088 h 4129088"/>
              <a:gd name="connsiteX20" fmla="*/ 0 w 4791075"/>
              <a:gd name="connsiteY20" fmla="*/ 3482198 h 4129088"/>
              <a:gd name="connsiteX21" fmla="*/ 0 w 4791075"/>
              <a:gd name="connsiteY21" fmla="*/ 2917889 h 4129088"/>
              <a:gd name="connsiteX22" fmla="*/ 0 w 4791075"/>
              <a:gd name="connsiteY22" fmla="*/ 2188417 h 4129088"/>
              <a:gd name="connsiteX23" fmla="*/ 0 w 4791075"/>
              <a:gd name="connsiteY23" fmla="*/ 1500235 h 4129088"/>
              <a:gd name="connsiteX24" fmla="*/ 0 w 4791075"/>
              <a:gd name="connsiteY24" fmla="*/ 812054 h 4129088"/>
              <a:gd name="connsiteX25" fmla="*/ 0 w 4791075"/>
              <a:gd name="connsiteY25" fmla="*/ 0 h 412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91075" h="4129088" fill="none" extrusionOk="0">
                <a:moveTo>
                  <a:pt x="0" y="0"/>
                </a:moveTo>
                <a:cubicBezTo>
                  <a:pt x="280418" y="-12904"/>
                  <a:pt x="321614" y="-788"/>
                  <a:pt x="636529" y="0"/>
                </a:cubicBezTo>
                <a:cubicBezTo>
                  <a:pt x="951444" y="788"/>
                  <a:pt x="1033670" y="25398"/>
                  <a:pt x="1368879" y="0"/>
                </a:cubicBezTo>
                <a:cubicBezTo>
                  <a:pt x="1704088" y="-25398"/>
                  <a:pt x="1695400" y="18097"/>
                  <a:pt x="1957496" y="0"/>
                </a:cubicBezTo>
                <a:cubicBezTo>
                  <a:pt x="2219592" y="-18097"/>
                  <a:pt x="2411449" y="15316"/>
                  <a:pt x="2594025" y="0"/>
                </a:cubicBezTo>
                <a:cubicBezTo>
                  <a:pt x="2776601" y="-15316"/>
                  <a:pt x="3059779" y="14403"/>
                  <a:pt x="3182643" y="0"/>
                </a:cubicBezTo>
                <a:cubicBezTo>
                  <a:pt x="3305507" y="-14403"/>
                  <a:pt x="3664599" y="-8902"/>
                  <a:pt x="3914993" y="0"/>
                </a:cubicBezTo>
                <a:cubicBezTo>
                  <a:pt x="4165387" y="8902"/>
                  <a:pt x="4584356" y="-4592"/>
                  <a:pt x="4791075" y="0"/>
                </a:cubicBezTo>
                <a:cubicBezTo>
                  <a:pt x="4795758" y="266066"/>
                  <a:pt x="4766845" y="545431"/>
                  <a:pt x="4791075" y="770763"/>
                </a:cubicBezTo>
                <a:cubicBezTo>
                  <a:pt x="4815305" y="996095"/>
                  <a:pt x="4816240" y="1217238"/>
                  <a:pt x="4791075" y="1458944"/>
                </a:cubicBezTo>
                <a:cubicBezTo>
                  <a:pt x="4765910" y="1700650"/>
                  <a:pt x="4774355" y="1824745"/>
                  <a:pt x="4791075" y="2147126"/>
                </a:cubicBezTo>
                <a:cubicBezTo>
                  <a:pt x="4807795" y="2469507"/>
                  <a:pt x="4781230" y="2654932"/>
                  <a:pt x="4791075" y="2917889"/>
                </a:cubicBezTo>
                <a:cubicBezTo>
                  <a:pt x="4800920" y="3180846"/>
                  <a:pt x="4776278" y="3695075"/>
                  <a:pt x="4791075" y="4129088"/>
                </a:cubicBezTo>
                <a:cubicBezTo>
                  <a:pt x="4571044" y="4118669"/>
                  <a:pt x="4284663" y="4151699"/>
                  <a:pt x="4154546" y="4129088"/>
                </a:cubicBezTo>
                <a:cubicBezTo>
                  <a:pt x="4024429" y="4106477"/>
                  <a:pt x="3764687" y="4121732"/>
                  <a:pt x="3565929" y="4129088"/>
                </a:cubicBezTo>
                <a:cubicBezTo>
                  <a:pt x="3367171" y="4136444"/>
                  <a:pt x="3149653" y="4140835"/>
                  <a:pt x="2785668" y="4129088"/>
                </a:cubicBezTo>
                <a:cubicBezTo>
                  <a:pt x="2421683" y="4117341"/>
                  <a:pt x="2396127" y="4128875"/>
                  <a:pt x="2101229" y="4129088"/>
                </a:cubicBezTo>
                <a:cubicBezTo>
                  <a:pt x="1806331" y="4129301"/>
                  <a:pt x="1654288" y="4132936"/>
                  <a:pt x="1368879" y="4129088"/>
                </a:cubicBezTo>
                <a:cubicBezTo>
                  <a:pt x="1083470" y="4125241"/>
                  <a:pt x="898177" y="4131488"/>
                  <a:pt x="636529" y="4129088"/>
                </a:cubicBezTo>
                <a:cubicBezTo>
                  <a:pt x="374881" y="4126689"/>
                  <a:pt x="310004" y="4154153"/>
                  <a:pt x="0" y="4129088"/>
                </a:cubicBezTo>
                <a:cubicBezTo>
                  <a:pt x="122" y="3941782"/>
                  <a:pt x="-17297" y="3616906"/>
                  <a:pt x="0" y="3482198"/>
                </a:cubicBezTo>
                <a:cubicBezTo>
                  <a:pt x="17297" y="3347490"/>
                  <a:pt x="20771" y="3137323"/>
                  <a:pt x="0" y="2917889"/>
                </a:cubicBezTo>
                <a:cubicBezTo>
                  <a:pt x="-20771" y="2698455"/>
                  <a:pt x="-9710" y="2412666"/>
                  <a:pt x="0" y="2188417"/>
                </a:cubicBezTo>
                <a:cubicBezTo>
                  <a:pt x="9710" y="1964168"/>
                  <a:pt x="-31568" y="1686689"/>
                  <a:pt x="0" y="1500235"/>
                </a:cubicBezTo>
                <a:cubicBezTo>
                  <a:pt x="31568" y="1313781"/>
                  <a:pt x="5059" y="991056"/>
                  <a:pt x="0" y="812054"/>
                </a:cubicBezTo>
                <a:cubicBezTo>
                  <a:pt x="-5059" y="633052"/>
                  <a:pt x="13856" y="258733"/>
                  <a:pt x="0" y="0"/>
                </a:cubicBezTo>
                <a:close/>
              </a:path>
              <a:path w="4791075" h="4129088" stroke="0" extrusionOk="0">
                <a:moveTo>
                  <a:pt x="0" y="0"/>
                </a:moveTo>
                <a:cubicBezTo>
                  <a:pt x="202688" y="7624"/>
                  <a:pt x="388943" y="-26356"/>
                  <a:pt x="540707" y="0"/>
                </a:cubicBezTo>
                <a:cubicBezTo>
                  <a:pt x="692471" y="26356"/>
                  <a:pt x="961143" y="-15235"/>
                  <a:pt x="1081414" y="0"/>
                </a:cubicBezTo>
                <a:cubicBezTo>
                  <a:pt x="1201685" y="15235"/>
                  <a:pt x="1616852" y="-871"/>
                  <a:pt x="1765853" y="0"/>
                </a:cubicBezTo>
                <a:cubicBezTo>
                  <a:pt x="1914854" y="871"/>
                  <a:pt x="2278401" y="-6252"/>
                  <a:pt x="2450293" y="0"/>
                </a:cubicBezTo>
                <a:cubicBezTo>
                  <a:pt x="2622185" y="6252"/>
                  <a:pt x="2895225" y="-22865"/>
                  <a:pt x="3134732" y="0"/>
                </a:cubicBezTo>
                <a:cubicBezTo>
                  <a:pt x="3374239" y="22865"/>
                  <a:pt x="3699560" y="33033"/>
                  <a:pt x="3914993" y="0"/>
                </a:cubicBezTo>
                <a:cubicBezTo>
                  <a:pt x="4130426" y="-33033"/>
                  <a:pt x="4495757" y="15554"/>
                  <a:pt x="4791075" y="0"/>
                </a:cubicBezTo>
                <a:cubicBezTo>
                  <a:pt x="4800443" y="239569"/>
                  <a:pt x="4762582" y="516156"/>
                  <a:pt x="4791075" y="770763"/>
                </a:cubicBezTo>
                <a:cubicBezTo>
                  <a:pt x="4819568" y="1025370"/>
                  <a:pt x="4775516" y="1182684"/>
                  <a:pt x="4791075" y="1541526"/>
                </a:cubicBezTo>
                <a:cubicBezTo>
                  <a:pt x="4806634" y="1900368"/>
                  <a:pt x="4765670" y="1969523"/>
                  <a:pt x="4791075" y="2270998"/>
                </a:cubicBezTo>
                <a:cubicBezTo>
                  <a:pt x="4816480" y="2572473"/>
                  <a:pt x="4768176" y="2587529"/>
                  <a:pt x="4791075" y="2876598"/>
                </a:cubicBezTo>
                <a:cubicBezTo>
                  <a:pt x="4813974" y="3165667"/>
                  <a:pt x="4730002" y="3527810"/>
                  <a:pt x="4791075" y="4129088"/>
                </a:cubicBezTo>
                <a:cubicBezTo>
                  <a:pt x="4547522" y="4132842"/>
                  <a:pt x="4453868" y="4150625"/>
                  <a:pt x="4202457" y="4129088"/>
                </a:cubicBezTo>
                <a:cubicBezTo>
                  <a:pt x="3951046" y="4107551"/>
                  <a:pt x="3716013" y="4147351"/>
                  <a:pt x="3518018" y="4129088"/>
                </a:cubicBezTo>
                <a:cubicBezTo>
                  <a:pt x="3320023" y="4110825"/>
                  <a:pt x="3120847" y="4122958"/>
                  <a:pt x="2833579" y="4129088"/>
                </a:cubicBezTo>
                <a:cubicBezTo>
                  <a:pt x="2546311" y="4135218"/>
                  <a:pt x="2430714" y="4116085"/>
                  <a:pt x="2149139" y="4129088"/>
                </a:cubicBezTo>
                <a:cubicBezTo>
                  <a:pt x="1867564" y="4142091"/>
                  <a:pt x="1603359" y="4100006"/>
                  <a:pt x="1464700" y="4129088"/>
                </a:cubicBezTo>
                <a:cubicBezTo>
                  <a:pt x="1326041" y="4158170"/>
                  <a:pt x="1103796" y="4130805"/>
                  <a:pt x="876082" y="4129088"/>
                </a:cubicBezTo>
                <a:cubicBezTo>
                  <a:pt x="648368" y="4127371"/>
                  <a:pt x="306984" y="4143970"/>
                  <a:pt x="0" y="4129088"/>
                </a:cubicBezTo>
                <a:cubicBezTo>
                  <a:pt x="31226" y="3939329"/>
                  <a:pt x="-19151" y="3644993"/>
                  <a:pt x="0" y="3482198"/>
                </a:cubicBezTo>
                <a:cubicBezTo>
                  <a:pt x="19151" y="3319403"/>
                  <a:pt x="16696" y="3044948"/>
                  <a:pt x="0" y="2917889"/>
                </a:cubicBezTo>
                <a:cubicBezTo>
                  <a:pt x="-16696" y="2790830"/>
                  <a:pt x="-16518" y="2482901"/>
                  <a:pt x="0" y="2229708"/>
                </a:cubicBezTo>
                <a:cubicBezTo>
                  <a:pt x="16518" y="1976515"/>
                  <a:pt x="29050" y="1850104"/>
                  <a:pt x="0" y="1624108"/>
                </a:cubicBezTo>
                <a:cubicBezTo>
                  <a:pt x="-29050" y="1398112"/>
                  <a:pt x="26492" y="1018503"/>
                  <a:pt x="0" y="853345"/>
                </a:cubicBezTo>
                <a:cubicBezTo>
                  <a:pt x="-26492" y="688187"/>
                  <a:pt x="-31126" y="23438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189234597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AT" sz="1800" i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Alles, was wir angreifen können, ist </a:t>
            </a:r>
            <a:r>
              <a:rPr lang="de-AT" sz="1800" b="1" i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ein Produkt.</a:t>
            </a:r>
          </a:p>
          <a:p>
            <a:r>
              <a:rPr lang="de-AT" sz="1800" i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z.B. Nahrungsmittel, Medikamente</a:t>
            </a:r>
            <a:endParaRPr lang="de-AT" sz="28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07F5573-E08D-4405-EBA6-ABB74850B752}"/>
              </a:ext>
            </a:extLst>
          </p:cNvPr>
          <p:cNvSpPr/>
          <p:nvPr/>
        </p:nvSpPr>
        <p:spPr>
          <a:xfrm>
            <a:off x="6291262" y="1958975"/>
            <a:ext cx="4791075" cy="4129088"/>
          </a:xfrm>
          <a:custGeom>
            <a:avLst/>
            <a:gdLst>
              <a:gd name="connsiteX0" fmla="*/ 0 w 4791075"/>
              <a:gd name="connsiteY0" fmla="*/ 0 h 4129088"/>
              <a:gd name="connsiteX1" fmla="*/ 636529 w 4791075"/>
              <a:gd name="connsiteY1" fmla="*/ 0 h 4129088"/>
              <a:gd name="connsiteX2" fmla="*/ 1225146 w 4791075"/>
              <a:gd name="connsiteY2" fmla="*/ 0 h 4129088"/>
              <a:gd name="connsiteX3" fmla="*/ 2005407 w 4791075"/>
              <a:gd name="connsiteY3" fmla="*/ 0 h 4129088"/>
              <a:gd name="connsiteX4" fmla="*/ 2737757 w 4791075"/>
              <a:gd name="connsiteY4" fmla="*/ 0 h 4129088"/>
              <a:gd name="connsiteX5" fmla="*/ 3326375 w 4791075"/>
              <a:gd name="connsiteY5" fmla="*/ 0 h 4129088"/>
              <a:gd name="connsiteX6" fmla="*/ 3914993 w 4791075"/>
              <a:gd name="connsiteY6" fmla="*/ 0 h 4129088"/>
              <a:gd name="connsiteX7" fmla="*/ 4791075 w 4791075"/>
              <a:gd name="connsiteY7" fmla="*/ 0 h 4129088"/>
              <a:gd name="connsiteX8" fmla="*/ 4791075 w 4791075"/>
              <a:gd name="connsiteY8" fmla="*/ 605600 h 4129088"/>
              <a:gd name="connsiteX9" fmla="*/ 4791075 w 4791075"/>
              <a:gd name="connsiteY9" fmla="*/ 1293781 h 4129088"/>
              <a:gd name="connsiteX10" fmla="*/ 4791075 w 4791075"/>
              <a:gd name="connsiteY10" fmla="*/ 1899380 h 4129088"/>
              <a:gd name="connsiteX11" fmla="*/ 4791075 w 4791075"/>
              <a:gd name="connsiteY11" fmla="*/ 2628853 h 4129088"/>
              <a:gd name="connsiteX12" fmla="*/ 4791075 w 4791075"/>
              <a:gd name="connsiteY12" fmla="*/ 3234452 h 4129088"/>
              <a:gd name="connsiteX13" fmla="*/ 4791075 w 4791075"/>
              <a:gd name="connsiteY13" fmla="*/ 4129088 h 4129088"/>
              <a:gd name="connsiteX14" fmla="*/ 4250368 w 4791075"/>
              <a:gd name="connsiteY14" fmla="*/ 4129088 h 4129088"/>
              <a:gd name="connsiteX15" fmla="*/ 3470107 w 4791075"/>
              <a:gd name="connsiteY15" fmla="*/ 4129088 h 4129088"/>
              <a:gd name="connsiteX16" fmla="*/ 2737757 w 4791075"/>
              <a:gd name="connsiteY16" fmla="*/ 4129088 h 4129088"/>
              <a:gd name="connsiteX17" fmla="*/ 1957496 w 4791075"/>
              <a:gd name="connsiteY17" fmla="*/ 4129088 h 4129088"/>
              <a:gd name="connsiteX18" fmla="*/ 1273057 w 4791075"/>
              <a:gd name="connsiteY18" fmla="*/ 4129088 h 4129088"/>
              <a:gd name="connsiteX19" fmla="*/ 0 w 4791075"/>
              <a:gd name="connsiteY19" fmla="*/ 4129088 h 4129088"/>
              <a:gd name="connsiteX20" fmla="*/ 0 w 4791075"/>
              <a:gd name="connsiteY20" fmla="*/ 3482198 h 4129088"/>
              <a:gd name="connsiteX21" fmla="*/ 0 w 4791075"/>
              <a:gd name="connsiteY21" fmla="*/ 2917889 h 4129088"/>
              <a:gd name="connsiteX22" fmla="*/ 0 w 4791075"/>
              <a:gd name="connsiteY22" fmla="*/ 2270998 h 4129088"/>
              <a:gd name="connsiteX23" fmla="*/ 0 w 4791075"/>
              <a:gd name="connsiteY23" fmla="*/ 1500235 h 4129088"/>
              <a:gd name="connsiteX24" fmla="*/ 0 w 4791075"/>
              <a:gd name="connsiteY24" fmla="*/ 935927 h 4129088"/>
              <a:gd name="connsiteX25" fmla="*/ 0 w 4791075"/>
              <a:gd name="connsiteY25" fmla="*/ 0 h 412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91075" h="4129088" fill="none" extrusionOk="0">
                <a:moveTo>
                  <a:pt x="0" y="0"/>
                </a:moveTo>
                <a:cubicBezTo>
                  <a:pt x="274689" y="22667"/>
                  <a:pt x="497765" y="26427"/>
                  <a:pt x="636529" y="0"/>
                </a:cubicBezTo>
                <a:cubicBezTo>
                  <a:pt x="775293" y="-26427"/>
                  <a:pt x="1022237" y="-5269"/>
                  <a:pt x="1225146" y="0"/>
                </a:cubicBezTo>
                <a:cubicBezTo>
                  <a:pt x="1428055" y="5269"/>
                  <a:pt x="1682881" y="8400"/>
                  <a:pt x="2005407" y="0"/>
                </a:cubicBezTo>
                <a:cubicBezTo>
                  <a:pt x="2327933" y="-8400"/>
                  <a:pt x="2446398" y="20836"/>
                  <a:pt x="2737757" y="0"/>
                </a:cubicBezTo>
                <a:cubicBezTo>
                  <a:pt x="3029116" y="-20836"/>
                  <a:pt x="3072027" y="10875"/>
                  <a:pt x="3326375" y="0"/>
                </a:cubicBezTo>
                <a:cubicBezTo>
                  <a:pt x="3580723" y="-10875"/>
                  <a:pt x="3708605" y="21889"/>
                  <a:pt x="3914993" y="0"/>
                </a:cubicBezTo>
                <a:cubicBezTo>
                  <a:pt x="4121381" y="-21889"/>
                  <a:pt x="4571723" y="36328"/>
                  <a:pt x="4791075" y="0"/>
                </a:cubicBezTo>
                <a:cubicBezTo>
                  <a:pt x="4813786" y="158634"/>
                  <a:pt x="4779940" y="312519"/>
                  <a:pt x="4791075" y="605600"/>
                </a:cubicBezTo>
                <a:cubicBezTo>
                  <a:pt x="4802210" y="898681"/>
                  <a:pt x="4772851" y="1078217"/>
                  <a:pt x="4791075" y="1293781"/>
                </a:cubicBezTo>
                <a:cubicBezTo>
                  <a:pt x="4809299" y="1509345"/>
                  <a:pt x="4803170" y="1597339"/>
                  <a:pt x="4791075" y="1899380"/>
                </a:cubicBezTo>
                <a:cubicBezTo>
                  <a:pt x="4778980" y="2201421"/>
                  <a:pt x="4763098" y="2470222"/>
                  <a:pt x="4791075" y="2628853"/>
                </a:cubicBezTo>
                <a:cubicBezTo>
                  <a:pt x="4819052" y="2787484"/>
                  <a:pt x="4769588" y="3110355"/>
                  <a:pt x="4791075" y="3234452"/>
                </a:cubicBezTo>
                <a:cubicBezTo>
                  <a:pt x="4812562" y="3358549"/>
                  <a:pt x="4810143" y="3761283"/>
                  <a:pt x="4791075" y="4129088"/>
                </a:cubicBezTo>
                <a:cubicBezTo>
                  <a:pt x="4625503" y="4105837"/>
                  <a:pt x="4477067" y="4105438"/>
                  <a:pt x="4250368" y="4129088"/>
                </a:cubicBezTo>
                <a:cubicBezTo>
                  <a:pt x="4023669" y="4152738"/>
                  <a:pt x="3657523" y="4092280"/>
                  <a:pt x="3470107" y="4129088"/>
                </a:cubicBezTo>
                <a:cubicBezTo>
                  <a:pt x="3282691" y="4165896"/>
                  <a:pt x="2997745" y="4105870"/>
                  <a:pt x="2737757" y="4129088"/>
                </a:cubicBezTo>
                <a:cubicBezTo>
                  <a:pt x="2477769" y="4152307"/>
                  <a:pt x="2188300" y="4127860"/>
                  <a:pt x="1957496" y="4129088"/>
                </a:cubicBezTo>
                <a:cubicBezTo>
                  <a:pt x="1726692" y="4130316"/>
                  <a:pt x="1426824" y="4123512"/>
                  <a:pt x="1273057" y="4129088"/>
                </a:cubicBezTo>
                <a:cubicBezTo>
                  <a:pt x="1119290" y="4134664"/>
                  <a:pt x="586398" y="4191613"/>
                  <a:pt x="0" y="4129088"/>
                </a:cubicBezTo>
                <a:cubicBezTo>
                  <a:pt x="28540" y="3904638"/>
                  <a:pt x="-21934" y="3684129"/>
                  <a:pt x="0" y="3482198"/>
                </a:cubicBezTo>
                <a:cubicBezTo>
                  <a:pt x="21934" y="3280267"/>
                  <a:pt x="27281" y="3112803"/>
                  <a:pt x="0" y="2917889"/>
                </a:cubicBezTo>
                <a:cubicBezTo>
                  <a:pt x="-27281" y="2722975"/>
                  <a:pt x="2889" y="2577503"/>
                  <a:pt x="0" y="2270998"/>
                </a:cubicBezTo>
                <a:cubicBezTo>
                  <a:pt x="-2889" y="1964493"/>
                  <a:pt x="23396" y="1885483"/>
                  <a:pt x="0" y="1500235"/>
                </a:cubicBezTo>
                <a:cubicBezTo>
                  <a:pt x="-23396" y="1114987"/>
                  <a:pt x="12716" y="1195709"/>
                  <a:pt x="0" y="935927"/>
                </a:cubicBezTo>
                <a:cubicBezTo>
                  <a:pt x="-12716" y="676145"/>
                  <a:pt x="-39149" y="307450"/>
                  <a:pt x="0" y="0"/>
                </a:cubicBezTo>
                <a:close/>
              </a:path>
              <a:path w="4791075" h="4129088" stroke="0" extrusionOk="0">
                <a:moveTo>
                  <a:pt x="0" y="0"/>
                </a:moveTo>
                <a:cubicBezTo>
                  <a:pt x="207726" y="-15856"/>
                  <a:pt x="482466" y="-10703"/>
                  <a:pt x="636529" y="0"/>
                </a:cubicBezTo>
                <a:cubicBezTo>
                  <a:pt x="790592" y="10703"/>
                  <a:pt x="1008229" y="4278"/>
                  <a:pt x="1177236" y="0"/>
                </a:cubicBezTo>
                <a:cubicBezTo>
                  <a:pt x="1346243" y="-4278"/>
                  <a:pt x="1617180" y="-32308"/>
                  <a:pt x="1861675" y="0"/>
                </a:cubicBezTo>
                <a:cubicBezTo>
                  <a:pt x="2106170" y="32308"/>
                  <a:pt x="2289993" y="-13869"/>
                  <a:pt x="2498203" y="0"/>
                </a:cubicBezTo>
                <a:cubicBezTo>
                  <a:pt x="2706413" y="13869"/>
                  <a:pt x="2925494" y="-16965"/>
                  <a:pt x="3134732" y="0"/>
                </a:cubicBezTo>
                <a:cubicBezTo>
                  <a:pt x="3343970" y="16965"/>
                  <a:pt x="3681438" y="-27978"/>
                  <a:pt x="3819171" y="0"/>
                </a:cubicBezTo>
                <a:cubicBezTo>
                  <a:pt x="3956904" y="27978"/>
                  <a:pt x="4469397" y="-37391"/>
                  <a:pt x="4791075" y="0"/>
                </a:cubicBezTo>
                <a:cubicBezTo>
                  <a:pt x="4790486" y="171255"/>
                  <a:pt x="4828454" y="429529"/>
                  <a:pt x="4791075" y="770763"/>
                </a:cubicBezTo>
                <a:cubicBezTo>
                  <a:pt x="4753696" y="1111997"/>
                  <a:pt x="4804065" y="1217897"/>
                  <a:pt x="4791075" y="1335072"/>
                </a:cubicBezTo>
                <a:cubicBezTo>
                  <a:pt x="4778085" y="1452247"/>
                  <a:pt x="4777762" y="1877627"/>
                  <a:pt x="4791075" y="2064544"/>
                </a:cubicBezTo>
                <a:cubicBezTo>
                  <a:pt x="4804388" y="2251461"/>
                  <a:pt x="4809884" y="2482878"/>
                  <a:pt x="4791075" y="2835307"/>
                </a:cubicBezTo>
                <a:cubicBezTo>
                  <a:pt x="4772266" y="3187736"/>
                  <a:pt x="4819790" y="3252981"/>
                  <a:pt x="4791075" y="3482198"/>
                </a:cubicBezTo>
                <a:cubicBezTo>
                  <a:pt x="4762360" y="3711415"/>
                  <a:pt x="4803911" y="3879689"/>
                  <a:pt x="4791075" y="4129088"/>
                </a:cubicBezTo>
                <a:cubicBezTo>
                  <a:pt x="4583288" y="4128885"/>
                  <a:pt x="4392406" y="4108127"/>
                  <a:pt x="4250368" y="4129088"/>
                </a:cubicBezTo>
                <a:cubicBezTo>
                  <a:pt x="4108330" y="4150049"/>
                  <a:pt x="3918133" y="4120635"/>
                  <a:pt x="3709661" y="4129088"/>
                </a:cubicBezTo>
                <a:cubicBezTo>
                  <a:pt x="3501189" y="4137541"/>
                  <a:pt x="3360518" y="4144522"/>
                  <a:pt x="3168954" y="4129088"/>
                </a:cubicBezTo>
                <a:cubicBezTo>
                  <a:pt x="2977390" y="4113654"/>
                  <a:pt x="2744799" y="4129581"/>
                  <a:pt x="2580336" y="4129088"/>
                </a:cubicBezTo>
                <a:cubicBezTo>
                  <a:pt x="2415873" y="4128595"/>
                  <a:pt x="2145562" y="4094494"/>
                  <a:pt x="1847986" y="4129088"/>
                </a:cubicBezTo>
                <a:cubicBezTo>
                  <a:pt x="1550410" y="4163683"/>
                  <a:pt x="1434948" y="4113769"/>
                  <a:pt x="1307279" y="4129088"/>
                </a:cubicBezTo>
                <a:cubicBezTo>
                  <a:pt x="1179610" y="4144407"/>
                  <a:pt x="811198" y="4135416"/>
                  <a:pt x="670751" y="4129088"/>
                </a:cubicBezTo>
                <a:cubicBezTo>
                  <a:pt x="530304" y="4122760"/>
                  <a:pt x="310976" y="4147851"/>
                  <a:pt x="0" y="4129088"/>
                </a:cubicBezTo>
                <a:cubicBezTo>
                  <a:pt x="17570" y="3855335"/>
                  <a:pt x="-950" y="3697958"/>
                  <a:pt x="0" y="3399616"/>
                </a:cubicBezTo>
                <a:cubicBezTo>
                  <a:pt x="950" y="3101274"/>
                  <a:pt x="20300" y="2963724"/>
                  <a:pt x="0" y="2835307"/>
                </a:cubicBezTo>
                <a:cubicBezTo>
                  <a:pt x="-20300" y="2706890"/>
                  <a:pt x="-15122" y="2394224"/>
                  <a:pt x="0" y="2105835"/>
                </a:cubicBezTo>
                <a:cubicBezTo>
                  <a:pt x="15122" y="1817446"/>
                  <a:pt x="-24820" y="1691519"/>
                  <a:pt x="0" y="1417654"/>
                </a:cubicBezTo>
                <a:cubicBezTo>
                  <a:pt x="24820" y="1143789"/>
                  <a:pt x="23404" y="1049133"/>
                  <a:pt x="0" y="853345"/>
                </a:cubicBezTo>
                <a:cubicBezTo>
                  <a:pt x="-23404" y="657557"/>
                  <a:pt x="-16538" y="391327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375540068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AT" sz="1800" i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Alles andere ist </a:t>
            </a:r>
            <a:r>
              <a:rPr lang="de-AT" sz="1800" b="1" i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eine Dienstleistung.</a:t>
            </a:r>
          </a:p>
          <a:p>
            <a:r>
              <a:rPr lang="de-AT" sz="1800" i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z.B. Unterricht, Behandlung bei der Ärztin/beim Arzt, Nachhilfestunde, Haarschnitt bei der Frisörin/beim Frisör</a:t>
            </a:r>
            <a:endParaRPr lang="de-AT" sz="2800" dirty="0"/>
          </a:p>
        </p:txBody>
      </p:sp>
      <p:pic>
        <p:nvPicPr>
          <p:cNvPr id="11" name="Grafik 10" descr="Automechaniker Silhouette">
            <a:extLst>
              <a:ext uri="{FF2B5EF4-FFF2-40B4-BE49-F238E27FC236}">
                <a16:creationId xmlns:a16="http://schemas.microsoft.com/office/drawing/2014/main" id="{71C0D4CC-4EB8-2C46-9A48-1A6B237A2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2175" y="4381350"/>
            <a:ext cx="914400" cy="914400"/>
          </a:xfrm>
          <a:prstGeom prst="rect">
            <a:avLst/>
          </a:prstGeom>
        </p:spPr>
      </p:pic>
      <p:pic>
        <p:nvPicPr>
          <p:cNvPr id="13" name="Grafik 12" descr="Klassenzimmer Silhouette">
            <a:extLst>
              <a:ext uri="{FF2B5EF4-FFF2-40B4-BE49-F238E27FC236}">
                <a16:creationId xmlns:a16="http://schemas.microsoft.com/office/drawing/2014/main" id="{859B5A62-0555-73E4-2361-3D8EAA1AF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99774" y="3131837"/>
            <a:ext cx="914400" cy="914400"/>
          </a:xfrm>
          <a:prstGeom prst="rect">
            <a:avLst/>
          </a:prstGeom>
        </p:spPr>
      </p:pic>
      <p:pic>
        <p:nvPicPr>
          <p:cNvPr id="15" name="Grafik 14" descr="Ärztin Silhouette">
            <a:extLst>
              <a:ext uri="{FF2B5EF4-FFF2-40B4-BE49-F238E27FC236}">
                <a16:creationId xmlns:a16="http://schemas.microsoft.com/office/drawing/2014/main" id="{5310A236-4542-FCED-F668-EBEE3ADAB8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05650" y="3571119"/>
            <a:ext cx="914400" cy="914400"/>
          </a:xfrm>
          <a:prstGeom prst="rect">
            <a:avLst/>
          </a:prstGeom>
        </p:spPr>
      </p:pic>
      <p:pic>
        <p:nvPicPr>
          <p:cNvPr id="17" name="Grafik 16" descr="Fußball mit einfarbiger Füllung">
            <a:extLst>
              <a:ext uri="{FF2B5EF4-FFF2-40B4-BE49-F238E27FC236}">
                <a16:creationId xmlns:a16="http://schemas.microsoft.com/office/drawing/2014/main" id="{8BE975CF-0BB4-4ACA-2648-56DD9FEB01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0947" y="4160339"/>
            <a:ext cx="914400" cy="914400"/>
          </a:xfrm>
          <a:prstGeom prst="rect">
            <a:avLst/>
          </a:prstGeom>
        </p:spPr>
      </p:pic>
      <p:pic>
        <p:nvPicPr>
          <p:cNvPr id="19" name="Grafik 18" descr="Bücher Silhouette">
            <a:extLst>
              <a:ext uri="{FF2B5EF4-FFF2-40B4-BE49-F238E27FC236}">
                <a16:creationId xmlns:a16="http://schemas.microsoft.com/office/drawing/2014/main" id="{86B90D56-7230-6153-F291-0EABBAD4D7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88225" y="4802113"/>
            <a:ext cx="914400" cy="914400"/>
          </a:xfrm>
          <a:prstGeom prst="rect">
            <a:avLst/>
          </a:prstGeom>
        </p:spPr>
      </p:pic>
      <p:pic>
        <p:nvPicPr>
          <p:cNvPr id="21" name="Grafik 20" descr="Einkaufstasche Silhouette">
            <a:extLst>
              <a:ext uri="{FF2B5EF4-FFF2-40B4-BE49-F238E27FC236}">
                <a16:creationId xmlns:a16="http://schemas.microsoft.com/office/drawing/2014/main" id="{C734422E-4835-437C-E15A-DFD99FB132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226681" y="3638550"/>
            <a:ext cx="914400" cy="914400"/>
          </a:xfrm>
          <a:prstGeom prst="rect">
            <a:avLst/>
          </a:prstGeom>
        </p:spPr>
      </p:pic>
      <p:pic>
        <p:nvPicPr>
          <p:cNvPr id="23" name="Grafik 22" descr="Apfel Silhouette">
            <a:extLst>
              <a:ext uri="{FF2B5EF4-FFF2-40B4-BE49-F238E27FC236}">
                <a16:creationId xmlns:a16="http://schemas.microsoft.com/office/drawing/2014/main" id="{0A1D643D-4D04-0B95-A542-F5183A39CBF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52625" y="4081350"/>
            <a:ext cx="914400" cy="914400"/>
          </a:xfrm>
          <a:prstGeom prst="rect">
            <a:avLst/>
          </a:prstGeom>
        </p:spPr>
      </p:pic>
      <p:pic>
        <p:nvPicPr>
          <p:cNvPr id="25" name="Grafik 24" descr="Avocado mit einfarbiger Füllung">
            <a:extLst>
              <a:ext uri="{FF2B5EF4-FFF2-40B4-BE49-F238E27FC236}">
                <a16:creationId xmlns:a16="http://schemas.microsoft.com/office/drawing/2014/main" id="{99E7D215-3A5A-8DA6-6A74-70AB86606F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169325" y="4802406"/>
            <a:ext cx="914400" cy="914400"/>
          </a:xfrm>
          <a:prstGeom prst="rect">
            <a:avLst/>
          </a:prstGeom>
        </p:spPr>
      </p:pic>
      <p:pic>
        <p:nvPicPr>
          <p:cNvPr id="27" name="Grafik 26" descr="Kuchenstück Silhouette">
            <a:extLst>
              <a:ext uri="{FF2B5EF4-FFF2-40B4-BE49-F238E27FC236}">
                <a16:creationId xmlns:a16="http://schemas.microsoft.com/office/drawing/2014/main" id="{0A959293-7C2E-9C1D-4EA2-A9AA496EB67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290500" y="326212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40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065F12F7-6D61-B83B-6118-1CCBE2E2D7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62"/>
          <a:stretch/>
        </p:blipFill>
        <p:spPr>
          <a:xfrm>
            <a:off x="7725815" y="2505075"/>
            <a:ext cx="3832772" cy="34147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0624FD-4C0E-3CE7-3633-ABCF1ACA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Nachhaltigkeit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017184-CF9F-A2C6-B8A1-D1F215504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8962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sz="2800" b="1" dirty="0">
                <a:solidFill>
                  <a:srgbClr val="484848"/>
                </a:solidFill>
              </a:rPr>
              <a:t>Nachhaltigkeit bedeutet, dass nicht mehr verbraucht werden darf, als jeweils nachwachsen kann.</a:t>
            </a:r>
            <a:endParaRPr lang="de-DE" sz="2800" b="1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sz="2800" b="1" dirty="0">
                <a:solidFill>
                  <a:srgbClr val="484848"/>
                </a:solidFill>
              </a:rPr>
              <a:t>Umwelt: Die Natur muss erhalten werden</a:t>
            </a:r>
            <a:endParaRPr lang="de-AT" sz="2800" b="1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2800" dirty="0">
                <a:solidFill>
                  <a:srgbClr val="484848"/>
                </a:solidFill>
              </a:rPr>
              <a:t>weniger Wälder abholzen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2800" dirty="0">
                <a:solidFill>
                  <a:srgbClr val="484848"/>
                </a:solidFill>
              </a:rPr>
              <a:t>Energie sparen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2800" dirty="0"/>
              <a:t>r</a:t>
            </a:r>
            <a:r>
              <a:rPr lang="de-AT" sz="2800" dirty="0">
                <a:solidFill>
                  <a:srgbClr val="484848"/>
                </a:solidFill>
              </a:rPr>
              <a:t>egionale und saisonale Lebensmittel verwenden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2800" dirty="0">
                <a:solidFill>
                  <a:srgbClr val="484848"/>
                </a:solidFill>
              </a:rPr>
              <a:t>…</a:t>
            </a:r>
            <a:endParaRPr lang="de-AT" sz="2800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74CD3B-29B9-5F4C-6646-0DDFD02C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95750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EF8037DF-AA1E-35F0-7811-D25A7DCAE1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5"/>
          <a:stretch/>
        </p:blipFill>
        <p:spPr>
          <a:xfrm>
            <a:off x="7782755" y="2419350"/>
            <a:ext cx="3856795" cy="34909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0624FD-4C0E-3CE7-3633-ABCF1ACA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Nachhaltigkeit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017184-CF9F-A2C6-B8A1-D1F215504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580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b="1" dirty="0">
                <a:solidFill>
                  <a:srgbClr val="484848"/>
                </a:solidFill>
              </a:rPr>
              <a:t>Nachhaltigkeit bedeutet, dass nicht mehr verbraucht werden darf, als jeweils nachwachsen kann.</a:t>
            </a:r>
            <a:endParaRPr lang="de-DE" sz="2800" b="1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sz="2800" dirty="0">
                <a:solidFill>
                  <a:srgbClr val="484848"/>
                </a:solidFill>
              </a:rPr>
              <a:t>Wirtschaft: Menschen sollen eine hohe Lebensqualität haben</a:t>
            </a:r>
          </a:p>
          <a:p>
            <a:r>
              <a:rPr lang="de-AT" sz="2800" dirty="0">
                <a:solidFill>
                  <a:srgbClr val="484848"/>
                </a:solidFill>
              </a:rPr>
              <a:t>Ressourcen schützen,</a:t>
            </a:r>
          </a:p>
          <a:p>
            <a:r>
              <a:rPr lang="de-AT" sz="2800" dirty="0">
                <a:solidFill>
                  <a:srgbClr val="484848"/>
                </a:solidFill>
              </a:rPr>
              <a:t>fairer Handel und faire Bezahlung für Arbeit</a:t>
            </a:r>
          </a:p>
          <a:p>
            <a:r>
              <a:rPr lang="de-AT" sz="2800" dirty="0">
                <a:solidFill>
                  <a:srgbClr val="484848"/>
                </a:solidFill>
              </a:rPr>
              <a:t>…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74CD3B-29B9-5F4C-6646-0DDFD02C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59165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8F19588-2630-E3BA-7194-B579EEA4F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975" y="2350912"/>
            <a:ext cx="3840908" cy="3578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0624FD-4C0E-3CE7-3633-ABCF1ACA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Nachhaltigkeit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017184-CF9F-A2C6-B8A1-D1F215504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45807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b="1" dirty="0">
                <a:solidFill>
                  <a:srgbClr val="484848"/>
                </a:solidFill>
              </a:rPr>
              <a:t>Nachhaltigkeit bedeutet, dass nicht mehr verbraucht werden darf, als jeweils nachwachsen kann.</a:t>
            </a:r>
            <a:endParaRPr lang="de-DE" sz="2800" b="1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sz="2800" dirty="0">
                <a:solidFill>
                  <a:srgbClr val="484848"/>
                </a:solidFill>
              </a:rPr>
              <a:t>Soziales: Alle Menschen sind wichtig!</a:t>
            </a:r>
          </a:p>
          <a:p>
            <a:r>
              <a:rPr lang="de-AT" sz="2800" dirty="0">
                <a:solidFill>
                  <a:srgbClr val="484848"/>
                </a:solidFill>
              </a:rPr>
              <a:t>Sie sollen ein gutes Leben führen können</a:t>
            </a:r>
          </a:p>
          <a:p>
            <a:r>
              <a:rPr lang="de-AT" sz="2800" dirty="0">
                <a:solidFill>
                  <a:srgbClr val="484848"/>
                </a:solidFill>
              </a:rPr>
              <a:t>Keine Armut</a:t>
            </a:r>
          </a:p>
          <a:p>
            <a:r>
              <a:rPr lang="de-AT" sz="2800" dirty="0">
                <a:solidFill>
                  <a:srgbClr val="484848"/>
                </a:solidFill>
              </a:rPr>
              <a:t>Gleichstellung vo</a:t>
            </a:r>
            <a:r>
              <a:rPr lang="de-AT" dirty="0">
                <a:solidFill>
                  <a:srgbClr val="484848"/>
                </a:solidFill>
              </a:rPr>
              <a:t>n </a:t>
            </a:r>
            <a:r>
              <a:rPr lang="de-AT" sz="2800" dirty="0">
                <a:solidFill>
                  <a:srgbClr val="484848"/>
                </a:solidFill>
              </a:rPr>
              <a:t>Männern und Frauen</a:t>
            </a:r>
          </a:p>
          <a:p>
            <a:r>
              <a:rPr lang="de-AT" sz="2800" dirty="0">
                <a:solidFill>
                  <a:srgbClr val="484848"/>
                </a:solidFill>
              </a:rPr>
              <a:t>…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74CD3B-29B9-5F4C-6646-0DDFD02C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84045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8F19588-2630-E3BA-7194-B579EEA4F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0975" y="2350912"/>
            <a:ext cx="3840908" cy="35784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0624FD-4C0E-3CE7-3633-ABCF1ACA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Alltags-Challenge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017184-CF9F-A2C6-B8A1-D1F215504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7458075" cy="83343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AT" sz="2800" b="1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Wählt ein Produkt oder eine Dienstleistung, die ihr gut kennt oder sogar selbst verwendet.</a:t>
            </a:r>
          </a:p>
          <a:p>
            <a:pPr marL="0" indent="0">
              <a:buNone/>
            </a:pPr>
            <a:r>
              <a:rPr lang="de-AT" b="1" dirty="0">
                <a:solidFill>
                  <a:srgbClr val="484848"/>
                </a:solidFill>
                <a:latin typeface="Lexend"/>
              </a:rPr>
              <a:t>Beantwortet folgende Fragen:</a:t>
            </a:r>
            <a:endParaRPr lang="de-DE" sz="2800" b="1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74CD3B-29B9-5F4C-6646-0DDFD02C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15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94E6BC9-4657-D162-20D2-9020747ECCB1}"/>
              </a:ext>
            </a:extLst>
          </p:cNvPr>
          <p:cNvSpPr/>
          <p:nvPr/>
        </p:nvSpPr>
        <p:spPr>
          <a:xfrm>
            <a:off x="838200" y="2524125"/>
            <a:ext cx="6962775" cy="3514725"/>
          </a:xfrm>
          <a:custGeom>
            <a:avLst/>
            <a:gdLst>
              <a:gd name="connsiteX0" fmla="*/ 0 w 6962775"/>
              <a:gd name="connsiteY0" fmla="*/ 0 h 3514725"/>
              <a:gd name="connsiteX1" fmla="*/ 371348 w 6962775"/>
              <a:gd name="connsiteY1" fmla="*/ 0 h 3514725"/>
              <a:gd name="connsiteX2" fmla="*/ 881951 w 6962775"/>
              <a:gd name="connsiteY2" fmla="*/ 0 h 3514725"/>
              <a:gd name="connsiteX3" fmla="*/ 1392555 w 6962775"/>
              <a:gd name="connsiteY3" fmla="*/ 0 h 3514725"/>
              <a:gd name="connsiteX4" fmla="*/ 1972786 w 6962775"/>
              <a:gd name="connsiteY4" fmla="*/ 0 h 3514725"/>
              <a:gd name="connsiteX5" fmla="*/ 2344134 w 6962775"/>
              <a:gd name="connsiteY5" fmla="*/ 0 h 3514725"/>
              <a:gd name="connsiteX6" fmla="*/ 2715482 w 6962775"/>
              <a:gd name="connsiteY6" fmla="*/ 0 h 3514725"/>
              <a:gd name="connsiteX7" fmla="*/ 3086830 w 6962775"/>
              <a:gd name="connsiteY7" fmla="*/ 0 h 3514725"/>
              <a:gd name="connsiteX8" fmla="*/ 3806317 w 6962775"/>
              <a:gd name="connsiteY8" fmla="*/ 0 h 3514725"/>
              <a:gd name="connsiteX9" fmla="*/ 4316921 w 6962775"/>
              <a:gd name="connsiteY9" fmla="*/ 0 h 3514725"/>
              <a:gd name="connsiteX10" fmla="*/ 4897152 w 6962775"/>
              <a:gd name="connsiteY10" fmla="*/ 0 h 3514725"/>
              <a:gd name="connsiteX11" fmla="*/ 5477383 w 6962775"/>
              <a:gd name="connsiteY11" fmla="*/ 0 h 3514725"/>
              <a:gd name="connsiteX12" fmla="*/ 6057614 w 6962775"/>
              <a:gd name="connsiteY12" fmla="*/ 0 h 3514725"/>
              <a:gd name="connsiteX13" fmla="*/ 6962775 w 6962775"/>
              <a:gd name="connsiteY13" fmla="*/ 0 h 3514725"/>
              <a:gd name="connsiteX14" fmla="*/ 6962775 w 6962775"/>
              <a:gd name="connsiteY14" fmla="*/ 480346 h 3514725"/>
              <a:gd name="connsiteX15" fmla="*/ 6962775 w 6962775"/>
              <a:gd name="connsiteY15" fmla="*/ 960692 h 3514725"/>
              <a:gd name="connsiteX16" fmla="*/ 6962775 w 6962775"/>
              <a:gd name="connsiteY16" fmla="*/ 1616773 h 3514725"/>
              <a:gd name="connsiteX17" fmla="*/ 6962775 w 6962775"/>
              <a:gd name="connsiteY17" fmla="*/ 2132267 h 3514725"/>
              <a:gd name="connsiteX18" fmla="*/ 6962775 w 6962775"/>
              <a:gd name="connsiteY18" fmla="*/ 2753201 h 3514725"/>
              <a:gd name="connsiteX19" fmla="*/ 6962775 w 6962775"/>
              <a:gd name="connsiteY19" fmla="*/ 3514725 h 3514725"/>
              <a:gd name="connsiteX20" fmla="*/ 6243288 w 6962775"/>
              <a:gd name="connsiteY20" fmla="*/ 3514725 h 3514725"/>
              <a:gd name="connsiteX21" fmla="*/ 5593429 w 6962775"/>
              <a:gd name="connsiteY21" fmla="*/ 3514725 h 3514725"/>
              <a:gd name="connsiteX22" fmla="*/ 5013198 w 6962775"/>
              <a:gd name="connsiteY22" fmla="*/ 3514725 h 3514725"/>
              <a:gd name="connsiteX23" fmla="*/ 4502595 w 6962775"/>
              <a:gd name="connsiteY23" fmla="*/ 3514725 h 3514725"/>
              <a:gd name="connsiteX24" fmla="*/ 3783108 w 6962775"/>
              <a:gd name="connsiteY24" fmla="*/ 3514725 h 3514725"/>
              <a:gd name="connsiteX25" fmla="*/ 3202877 w 6962775"/>
              <a:gd name="connsiteY25" fmla="*/ 3514725 h 3514725"/>
              <a:gd name="connsiteX26" fmla="*/ 2692273 w 6962775"/>
              <a:gd name="connsiteY26" fmla="*/ 3514725 h 3514725"/>
              <a:gd name="connsiteX27" fmla="*/ 2251297 w 6962775"/>
              <a:gd name="connsiteY27" fmla="*/ 3514725 h 3514725"/>
              <a:gd name="connsiteX28" fmla="*/ 1810322 w 6962775"/>
              <a:gd name="connsiteY28" fmla="*/ 3514725 h 3514725"/>
              <a:gd name="connsiteX29" fmla="*/ 1090835 w 6962775"/>
              <a:gd name="connsiteY29" fmla="*/ 3514725 h 3514725"/>
              <a:gd name="connsiteX30" fmla="*/ 719487 w 6962775"/>
              <a:gd name="connsiteY30" fmla="*/ 3514725 h 3514725"/>
              <a:gd name="connsiteX31" fmla="*/ 0 w 6962775"/>
              <a:gd name="connsiteY31" fmla="*/ 3514725 h 3514725"/>
              <a:gd name="connsiteX32" fmla="*/ 0 w 6962775"/>
              <a:gd name="connsiteY32" fmla="*/ 2999232 h 3514725"/>
              <a:gd name="connsiteX33" fmla="*/ 0 w 6962775"/>
              <a:gd name="connsiteY33" fmla="*/ 2518886 h 3514725"/>
              <a:gd name="connsiteX34" fmla="*/ 0 w 6962775"/>
              <a:gd name="connsiteY34" fmla="*/ 1897952 h 3514725"/>
              <a:gd name="connsiteX35" fmla="*/ 0 w 6962775"/>
              <a:gd name="connsiteY35" fmla="*/ 1312164 h 3514725"/>
              <a:gd name="connsiteX36" fmla="*/ 0 w 6962775"/>
              <a:gd name="connsiteY36" fmla="*/ 831818 h 3514725"/>
              <a:gd name="connsiteX37" fmla="*/ 0 w 6962775"/>
              <a:gd name="connsiteY37" fmla="*/ 0 h 351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962775" h="3514725" fill="none" extrusionOk="0">
                <a:moveTo>
                  <a:pt x="0" y="0"/>
                </a:moveTo>
                <a:cubicBezTo>
                  <a:pt x="170213" y="-4399"/>
                  <a:pt x="217298" y="40712"/>
                  <a:pt x="371348" y="0"/>
                </a:cubicBezTo>
                <a:cubicBezTo>
                  <a:pt x="525398" y="-40712"/>
                  <a:pt x="700452" y="12948"/>
                  <a:pt x="881951" y="0"/>
                </a:cubicBezTo>
                <a:cubicBezTo>
                  <a:pt x="1063450" y="-12948"/>
                  <a:pt x="1187347" y="44773"/>
                  <a:pt x="1392555" y="0"/>
                </a:cubicBezTo>
                <a:cubicBezTo>
                  <a:pt x="1597763" y="-44773"/>
                  <a:pt x="1754876" y="37292"/>
                  <a:pt x="1972786" y="0"/>
                </a:cubicBezTo>
                <a:cubicBezTo>
                  <a:pt x="2190696" y="-37292"/>
                  <a:pt x="2206201" y="10822"/>
                  <a:pt x="2344134" y="0"/>
                </a:cubicBezTo>
                <a:cubicBezTo>
                  <a:pt x="2482067" y="-10822"/>
                  <a:pt x="2612787" y="42614"/>
                  <a:pt x="2715482" y="0"/>
                </a:cubicBezTo>
                <a:cubicBezTo>
                  <a:pt x="2818177" y="-42614"/>
                  <a:pt x="2951024" y="31393"/>
                  <a:pt x="3086830" y="0"/>
                </a:cubicBezTo>
                <a:cubicBezTo>
                  <a:pt x="3222636" y="-31393"/>
                  <a:pt x="3643045" y="15046"/>
                  <a:pt x="3806317" y="0"/>
                </a:cubicBezTo>
                <a:cubicBezTo>
                  <a:pt x="3969589" y="-15046"/>
                  <a:pt x="4133318" y="29378"/>
                  <a:pt x="4316921" y="0"/>
                </a:cubicBezTo>
                <a:cubicBezTo>
                  <a:pt x="4500524" y="-29378"/>
                  <a:pt x="4696492" y="62337"/>
                  <a:pt x="4897152" y="0"/>
                </a:cubicBezTo>
                <a:cubicBezTo>
                  <a:pt x="5097812" y="-62337"/>
                  <a:pt x="5229851" y="20372"/>
                  <a:pt x="5477383" y="0"/>
                </a:cubicBezTo>
                <a:cubicBezTo>
                  <a:pt x="5724915" y="-20372"/>
                  <a:pt x="5791349" y="36008"/>
                  <a:pt x="6057614" y="0"/>
                </a:cubicBezTo>
                <a:cubicBezTo>
                  <a:pt x="6323879" y="-36008"/>
                  <a:pt x="6517110" y="99721"/>
                  <a:pt x="6962775" y="0"/>
                </a:cubicBezTo>
                <a:cubicBezTo>
                  <a:pt x="7008641" y="117653"/>
                  <a:pt x="6919476" y="361274"/>
                  <a:pt x="6962775" y="480346"/>
                </a:cubicBezTo>
                <a:cubicBezTo>
                  <a:pt x="7006074" y="599418"/>
                  <a:pt x="6908436" y="854478"/>
                  <a:pt x="6962775" y="960692"/>
                </a:cubicBezTo>
                <a:cubicBezTo>
                  <a:pt x="7017114" y="1066906"/>
                  <a:pt x="6924183" y="1307610"/>
                  <a:pt x="6962775" y="1616773"/>
                </a:cubicBezTo>
                <a:cubicBezTo>
                  <a:pt x="7001367" y="1925936"/>
                  <a:pt x="6911545" y="1998630"/>
                  <a:pt x="6962775" y="2132267"/>
                </a:cubicBezTo>
                <a:cubicBezTo>
                  <a:pt x="7014005" y="2265904"/>
                  <a:pt x="6894355" y="2576228"/>
                  <a:pt x="6962775" y="2753201"/>
                </a:cubicBezTo>
                <a:cubicBezTo>
                  <a:pt x="7031195" y="2930174"/>
                  <a:pt x="6900345" y="3341204"/>
                  <a:pt x="6962775" y="3514725"/>
                </a:cubicBezTo>
                <a:cubicBezTo>
                  <a:pt x="6675341" y="3520415"/>
                  <a:pt x="6493904" y="3441093"/>
                  <a:pt x="6243288" y="3514725"/>
                </a:cubicBezTo>
                <a:cubicBezTo>
                  <a:pt x="5992672" y="3588357"/>
                  <a:pt x="5792863" y="3494484"/>
                  <a:pt x="5593429" y="3514725"/>
                </a:cubicBezTo>
                <a:cubicBezTo>
                  <a:pt x="5393995" y="3534966"/>
                  <a:pt x="5141264" y="3451353"/>
                  <a:pt x="5013198" y="3514725"/>
                </a:cubicBezTo>
                <a:cubicBezTo>
                  <a:pt x="4885132" y="3578097"/>
                  <a:pt x="4629312" y="3499683"/>
                  <a:pt x="4502595" y="3514725"/>
                </a:cubicBezTo>
                <a:cubicBezTo>
                  <a:pt x="4375878" y="3529767"/>
                  <a:pt x="3989278" y="3482913"/>
                  <a:pt x="3783108" y="3514725"/>
                </a:cubicBezTo>
                <a:cubicBezTo>
                  <a:pt x="3576938" y="3546537"/>
                  <a:pt x="3477672" y="3492232"/>
                  <a:pt x="3202877" y="3514725"/>
                </a:cubicBezTo>
                <a:cubicBezTo>
                  <a:pt x="2928082" y="3537218"/>
                  <a:pt x="2839123" y="3481152"/>
                  <a:pt x="2692273" y="3514725"/>
                </a:cubicBezTo>
                <a:cubicBezTo>
                  <a:pt x="2545423" y="3548298"/>
                  <a:pt x="2404108" y="3462286"/>
                  <a:pt x="2251297" y="3514725"/>
                </a:cubicBezTo>
                <a:cubicBezTo>
                  <a:pt x="2098486" y="3567164"/>
                  <a:pt x="2021501" y="3463229"/>
                  <a:pt x="1810322" y="3514725"/>
                </a:cubicBezTo>
                <a:cubicBezTo>
                  <a:pt x="1599144" y="3566221"/>
                  <a:pt x="1435308" y="3472185"/>
                  <a:pt x="1090835" y="3514725"/>
                </a:cubicBezTo>
                <a:cubicBezTo>
                  <a:pt x="746362" y="3557265"/>
                  <a:pt x="805362" y="3509359"/>
                  <a:pt x="719487" y="3514725"/>
                </a:cubicBezTo>
                <a:cubicBezTo>
                  <a:pt x="633612" y="3520091"/>
                  <a:pt x="159692" y="3497503"/>
                  <a:pt x="0" y="3514725"/>
                </a:cubicBezTo>
                <a:cubicBezTo>
                  <a:pt x="-4089" y="3279655"/>
                  <a:pt x="27131" y="3102847"/>
                  <a:pt x="0" y="2999232"/>
                </a:cubicBezTo>
                <a:cubicBezTo>
                  <a:pt x="-27131" y="2895617"/>
                  <a:pt x="18510" y="2749210"/>
                  <a:pt x="0" y="2518886"/>
                </a:cubicBezTo>
                <a:cubicBezTo>
                  <a:pt x="-18510" y="2288562"/>
                  <a:pt x="24334" y="2156945"/>
                  <a:pt x="0" y="1897952"/>
                </a:cubicBezTo>
                <a:cubicBezTo>
                  <a:pt x="-24334" y="1638959"/>
                  <a:pt x="53789" y="1495395"/>
                  <a:pt x="0" y="1312164"/>
                </a:cubicBezTo>
                <a:cubicBezTo>
                  <a:pt x="-53789" y="1128933"/>
                  <a:pt x="25027" y="1066851"/>
                  <a:pt x="0" y="831818"/>
                </a:cubicBezTo>
                <a:cubicBezTo>
                  <a:pt x="-25027" y="596785"/>
                  <a:pt x="63118" y="243754"/>
                  <a:pt x="0" y="0"/>
                </a:cubicBezTo>
                <a:close/>
              </a:path>
              <a:path w="6962775" h="3514725" stroke="0" extrusionOk="0">
                <a:moveTo>
                  <a:pt x="0" y="0"/>
                </a:moveTo>
                <a:cubicBezTo>
                  <a:pt x="150960" y="-63528"/>
                  <a:pt x="344691" y="25143"/>
                  <a:pt x="649859" y="0"/>
                </a:cubicBezTo>
                <a:cubicBezTo>
                  <a:pt x="955027" y="-25143"/>
                  <a:pt x="988697" y="18829"/>
                  <a:pt x="1090835" y="0"/>
                </a:cubicBezTo>
                <a:cubicBezTo>
                  <a:pt x="1192973" y="-18829"/>
                  <a:pt x="1335427" y="32792"/>
                  <a:pt x="1531810" y="0"/>
                </a:cubicBezTo>
                <a:cubicBezTo>
                  <a:pt x="1728193" y="-32792"/>
                  <a:pt x="1956299" y="51469"/>
                  <a:pt x="2112042" y="0"/>
                </a:cubicBezTo>
                <a:cubicBezTo>
                  <a:pt x="2267785" y="-51469"/>
                  <a:pt x="2304814" y="9511"/>
                  <a:pt x="2483390" y="0"/>
                </a:cubicBezTo>
                <a:cubicBezTo>
                  <a:pt x="2661966" y="-9511"/>
                  <a:pt x="2776881" y="39941"/>
                  <a:pt x="2854738" y="0"/>
                </a:cubicBezTo>
                <a:cubicBezTo>
                  <a:pt x="2932595" y="-39941"/>
                  <a:pt x="3158339" y="44993"/>
                  <a:pt x="3295713" y="0"/>
                </a:cubicBezTo>
                <a:cubicBezTo>
                  <a:pt x="3433087" y="-44993"/>
                  <a:pt x="3586230" y="36799"/>
                  <a:pt x="3667061" y="0"/>
                </a:cubicBezTo>
                <a:cubicBezTo>
                  <a:pt x="3747892" y="-36799"/>
                  <a:pt x="3975701" y="26711"/>
                  <a:pt x="4177665" y="0"/>
                </a:cubicBezTo>
                <a:cubicBezTo>
                  <a:pt x="4379629" y="-26711"/>
                  <a:pt x="4369654" y="4166"/>
                  <a:pt x="4549013" y="0"/>
                </a:cubicBezTo>
                <a:cubicBezTo>
                  <a:pt x="4728372" y="-4166"/>
                  <a:pt x="4832431" y="24642"/>
                  <a:pt x="4989989" y="0"/>
                </a:cubicBezTo>
                <a:cubicBezTo>
                  <a:pt x="5147547" y="-24642"/>
                  <a:pt x="5376540" y="2211"/>
                  <a:pt x="5570220" y="0"/>
                </a:cubicBezTo>
                <a:cubicBezTo>
                  <a:pt x="5763900" y="-2211"/>
                  <a:pt x="5835904" y="3367"/>
                  <a:pt x="6011196" y="0"/>
                </a:cubicBezTo>
                <a:cubicBezTo>
                  <a:pt x="6186488" y="-3367"/>
                  <a:pt x="6512455" y="41577"/>
                  <a:pt x="6962775" y="0"/>
                </a:cubicBezTo>
                <a:cubicBezTo>
                  <a:pt x="6967386" y="172641"/>
                  <a:pt x="6926726" y="304779"/>
                  <a:pt x="6962775" y="480346"/>
                </a:cubicBezTo>
                <a:cubicBezTo>
                  <a:pt x="6998824" y="655913"/>
                  <a:pt x="6924660" y="1000306"/>
                  <a:pt x="6962775" y="1136428"/>
                </a:cubicBezTo>
                <a:cubicBezTo>
                  <a:pt x="7000890" y="1272550"/>
                  <a:pt x="6903611" y="1451120"/>
                  <a:pt x="6962775" y="1687068"/>
                </a:cubicBezTo>
                <a:cubicBezTo>
                  <a:pt x="7021939" y="1923016"/>
                  <a:pt x="6938296" y="1953659"/>
                  <a:pt x="6962775" y="2167414"/>
                </a:cubicBezTo>
                <a:cubicBezTo>
                  <a:pt x="6987254" y="2381169"/>
                  <a:pt x="6944781" y="2557434"/>
                  <a:pt x="6962775" y="2788349"/>
                </a:cubicBezTo>
                <a:cubicBezTo>
                  <a:pt x="6980769" y="3019265"/>
                  <a:pt x="6944371" y="3303864"/>
                  <a:pt x="6962775" y="3514725"/>
                </a:cubicBezTo>
                <a:cubicBezTo>
                  <a:pt x="6684024" y="3526125"/>
                  <a:pt x="6624160" y="3451969"/>
                  <a:pt x="6312916" y="3514725"/>
                </a:cubicBezTo>
                <a:cubicBezTo>
                  <a:pt x="6001672" y="3577481"/>
                  <a:pt x="5904765" y="3471509"/>
                  <a:pt x="5593429" y="3514725"/>
                </a:cubicBezTo>
                <a:cubicBezTo>
                  <a:pt x="5282093" y="3557941"/>
                  <a:pt x="5254541" y="3473529"/>
                  <a:pt x="5152454" y="3514725"/>
                </a:cubicBezTo>
                <a:cubicBezTo>
                  <a:pt x="5050368" y="3555921"/>
                  <a:pt x="4771140" y="3474267"/>
                  <a:pt x="4502595" y="3514725"/>
                </a:cubicBezTo>
                <a:cubicBezTo>
                  <a:pt x="4234050" y="3555183"/>
                  <a:pt x="4228082" y="3477294"/>
                  <a:pt x="3991991" y="3514725"/>
                </a:cubicBezTo>
                <a:cubicBezTo>
                  <a:pt x="3755900" y="3552156"/>
                  <a:pt x="3681932" y="3482018"/>
                  <a:pt x="3551015" y="3514725"/>
                </a:cubicBezTo>
                <a:cubicBezTo>
                  <a:pt x="3420098" y="3547432"/>
                  <a:pt x="3254764" y="3483002"/>
                  <a:pt x="3110040" y="3514725"/>
                </a:cubicBezTo>
                <a:cubicBezTo>
                  <a:pt x="2965317" y="3546448"/>
                  <a:pt x="2740550" y="3481818"/>
                  <a:pt x="2460180" y="3514725"/>
                </a:cubicBezTo>
                <a:cubicBezTo>
                  <a:pt x="2179810" y="3547632"/>
                  <a:pt x="1934523" y="3469127"/>
                  <a:pt x="1740694" y="3514725"/>
                </a:cubicBezTo>
                <a:cubicBezTo>
                  <a:pt x="1546865" y="3560323"/>
                  <a:pt x="1514327" y="3487076"/>
                  <a:pt x="1369346" y="3514725"/>
                </a:cubicBezTo>
                <a:cubicBezTo>
                  <a:pt x="1224365" y="3542374"/>
                  <a:pt x="1065412" y="3490000"/>
                  <a:pt x="858742" y="3514725"/>
                </a:cubicBezTo>
                <a:cubicBezTo>
                  <a:pt x="652072" y="3539450"/>
                  <a:pt x="391988" y="3460894"/>
                  <a:pt x="0" y="3514725"/>
                </a:cubicBezTo>
                <a:cubicBezTo>
                  <a:pt x="-26075" y="3234521"/>
                  <a:pt x="42247" y="3024130"/>
                  <a:pt x="0" y="2858643"/>
                </a:cubicBezTo>
                <a:cubicBezTo>
                  <a:pt x="-42247" y="2693156"/>
                  <a:pt x="11254" y="2517580"/>
                  <a:pt x="0" y="2272856"/>
                </a:cubicBezTo>
                <a:cubicBezTo>
                  <a:pt x="-11254" y="2028132"/>
                  <a:pt x="1614" y="1921704"/>
                  <a:pt x="0" y="1757363"/>
                </a:cubicBezTo>
                <a:cubicBezTo>
                  <a:pt x="-1614" y="1593022"/>
                  <a:pt x="64657" y="1383938"/>
                  <a:pt x="0" y="1101281"/>
                </a:cubicBezTo>
                <a:cubicBezTo>
                  <a:pt x="-64657" y="818624"/>
                  <a:pt x="5669" y="720904"/>
                  <a:pt x="0" y="550640"/>
                </a:cubicBezTo>
                <a:cubicBezTo>
                  <a:pt x="-5669" y="380376"/>
                  <a:pt x="10343" y="154279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Was kostet das Produkt bzw. die Leistung? Wird das Produkt bzw. die Dienstleistung zu unterschiedlichen Preisen angeboten?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Wie heißt das Unternehmen, das das Produkt bzw. die Dienstleistung erstellt?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Welche Produkte oder Leistungen erstellt es noch?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Welche Bedürfnisse werden dadurch erfüllt?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Wo werden die Güter erstellt?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Wer fragt die Produkte bzw. Dienstleistungen des Unternehmens nach? Braucht </a:t>
            </a:r>
            <a:r>
              <a:rPr lang="de-AT" sz="1800" dirty="0" err="1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jede:r</a:t>
            </a: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 dieses Produkt oder diese Dienstleistung?</a:t>
            </a: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Ist erkennbar, ob das Unternehmen nachhaltig produziert – wenn ja, wie? Wenn nein, was könnte es tun? </a:t>
            </a:r>
          </a:p>
        </p:txBody>
      </p:sp>
    </p:spTree>
    <p:extLst>
      <p:ext uri="{BB962C8B-B14F-4D97-AF65-F5344CB8AC3E}">
        <p14:creationId xmlns:p14="http://schemas.microsoft.com/office/powerpoint/2010/main" val="3694284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1BF5378-9DF8-3277-7DB4-DD105D56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16</a:t>
            </a:fld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998732-C0E7-3DF3-336A-1333263F27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sz="4800" dirty="0"/>
              <a:t>Unternehmensgründung</a:t>
            </a:r>
          </a:p>
          <a:p>
            <a:r>
              <a:rPr lang="de-AT" sz="4000" dirty="0"/>
              <a:t>Vertiefung 3</a:t>
            </a:r>
          </a:p>
        </p:txBody>
      </p:sp>
    </p:spTree>
    <p:extLst>
      <p:ext uri="{BB962C8B-B14F-4D97-AF65-F5344CB8AC3E}">
        <p14:creationId xmlns:p14="http://schemas.microsoft.com/office/powerpoint/2010/main" val="2932329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Unternehmerisches Denken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17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34D2513-99E1-E49D-2818-B241690E4AED}"/>
              </a:ext>
            </a:extLst>
          </p:cNvPr>
          <p:cNvSpPr/>
          <p:nvPr/>
        </p:nvSpPr>
        <p:spPr>
          <a:xfrm>
            <a:off x="838200" y="2184400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800" dirty="0" err="1">
                <a:solidFill>
                  <a:schemeClr val="tx1"/>
                </a:solidFill>
              </a:rPr>
              <a:t>Unternehmer:innen</a:t>
            </a:r>
            <a:endParaRPr lang="de-AT" sz="1800" dirty="0">
              <a:solidFill>
                <a:schemeClr val="tx1"/>
              </a:solidFill>
            </a:endParaRPr>
          </a:p>
          <a:p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denken innovativ und kreativ.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sehen Lösungen und nicht Probleme.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haben Ideen, die sie in Unternehmen umsetzen.</a:t>
            </a:r>
          </a:p>
        </p:txBody>
      </p:sp>
      <p:pic>
        <p:nvPicPr>
          <p:cNvPr id="7" name="Grafik 6" descr="Ein winkender Mann">
            <a:extLst>
              <a:ext uri="{FF2B5EF4-FFF2-40B4-BE49-F238E27FC236}">
                <a16:creationId xmlns:a16="http://schemas.microsoft.com/office/drawing/2014/main" id="{AE073672-74C5-89D4-43EF-096130FD6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831" y="1312012"/>
            <a:ext cx="1495425" cy="4581525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1728B20-A531-0C01-70E4-2E4A2D6093A6}"/>
              </a:ext>
            </a:extLst>
          </p:cNvPr>
          <p:cNvGrpSpPr/>
          <p:nvPr/>
        </p:nvGrpSpPr>
        <p:grpSpPr>
          <a:xfrm flipH="1">
            <a:off x="8829750" y="1389430"/>
            <a:ext cx="1216612" cy="4426687"/>
            <a:chOff x="9131887" y="1526612"/>
            <a:chExt cx="1238250" cy="4501161"/>
          </a:xfrm>
        </p:grpSpPr>
        <p:pic>
          <p:nvPicPr>
            <p:cNvPr id="9" name="Grafik 8" descr="Frau mit verschränkten Armen">
              <a:extLst>
                <a:ext uri="{FF2B5EF4-FFF2-40B4-BE49-F238E27FC236}">
                  <a16:creationId xmlns:a16="http://schemas.microsoft.com/office/drawing/2014/main" id="{39889F9F-4E08-C7E7-423A-69A20524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31887" y="2065373"/>
              <a:ext cx="1238250" cy="3962400"/>
            </a:xfrm>
            <a:prstGeom prst="rect">
              <a:avLst/>
            </a:prstGeom>
          </p:spPr>
        </p:pic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91EB2419-B0C4-F96D-0503-1305636A9E53}"/>
                </a:ext>
              </a:extLst>
            </p:cNvPr>
            <p:cNvGrpSpPr/>
            <p:nvPr/>
          </p:nvGrpSpPr>
          <p:grpSpPr>
            <a:xfrm>
              <a:off x="9298997" y="1526612"/>
              <a:ext cx="713497" cy="821864"/>
              <a:chOff x="9298997" y="1526612"/>
              <a:chExt cx="713497" cy="821864"/>
            </a:xfrm>
          </p:grpSpPr>
          <p:pic>
            <p:nvPicPr>
              <p:cNvPr id="13" name="Grafik 12" descr="Frau mit kurzem Haar">
                <a:extLst>
                  <a:ext uri="{FF2B5EF4-FFF2-40B4-BE49-F238E27FC236}">
                    <a16:creationId xmlns:a16="http://schemas.microsoft.com/office/drawing/2014/main" id="{92B7EF7D-6A8C-B49E-811A-5729AA3B6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298997" y="1526612"/>
                <a:ext cx="713497" cy="821864"/>
              </a:xfrm>
              <a:prstGeom prst="rect">
                <a:avLst/>
              </a:prstGeom>
            </p:spPr>
          </p:pic>
          <p:pic>
            <p:nvPicPr>
              <p:cNvPr id="15" name="Grafik 14" descr="Das Gesicht einer Frau">
                <a:extLst>
                  <a:ext uri="{FF2B5EF4-FFF2-40B4-BE49-F238E27FC236}">
                    <a16:creationId xmlns:a16="http://schemas.microsoft.com/office/drawing/2014/main" id="{79E440AE-8C47-D578-1283-95ED431DC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598612" y="1903448"/>
                <a:ext cx="304800" cy="3238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31117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Unternehmerisches Denken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18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34D2513-99E1-E49D-2818-B241690E4AED}"/>
              </a:ext>
            </a:extLst>
          </p:cNvPr>
          <p:cNvSpPr/>
          <p:nvPr/>
        </p:nvSpPr>
        <p:spPr>
          <a:xfrm>
            <a:off x="838200" y="2078523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800" b="1" dirty="0">
                <a:solidFill>
                  <a:srgbClr val="484848"/>
                </a:solidFill>
                <a:effectLst/>
                <a:ea typeface="Calibri" panose="020F0502020204030204" pitchFamily="34" charset="0"/>
                <a:cs typeface="Times New Roman (Textkörper CS)"/>
              </a:rPr>
              <a:t>Eine erfolgreiche Unternehmensidee…</a:t>
            </a:r>
            <a:endParaRPr lang="de-AT" sz="1800" b="1" dirty="0">
              <a:solidFill>
                <a:srgbClr val="484848"/>
              </a:solidFill>
              <a:ea typeface="Calibri" panose="020F0502020204030204" pitchFamily="34" charset="0"/>
              <a:cs typeface="Times New Roman (Textkörper CS)"/>
            </a:endParaRPr>
          </a:p>
          <a:p>
            <a:endParaRPr lang="de-AT" sz="1800" dirty="0">
              <a:solidFill>
                <a:srgbClr val="484848"/>
              </a:solidFill>
              <a:effectLst/>
              <a:ea typeface="Calibri" panose="020F0502020204030204" pitchFamily="34" charset="0"/>
              <a:cs typeface="Times New Roman (Textkörper CS)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</a:rPr>
              <a:t>kann ein neues Produkt sein.</a:t>
            </a:r>
          </a:p>
          <a:p>
            <a:endParaRPr lang="de-AT" sz="1800" dirty="0">
              <a:solidFill>
                <a:srgbClr val="484848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</a:rPr>
              <a:t>kann eine neue Dienstleistung sein.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de-AT" sz="1800" dirty="0">
              <a:solidFill>
                <a:srgbClr val="484848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</a:rPr>
              <a:t>Es kann aber auch eine Verbesserung sein </a:t>
            </a:r>
            <a:br>
              <a:rPr lang="de-AT" sz="1800" dirty="0">
                <a:solidFill>
                  <a:srgbClr val="484848"/>
                </a:solidFill>
              </a:rPr>
            </a:br>
            <a:r>
              <a:rPr lang="de-AT" sz="1800" dirty="0">
                <a:solidFill>
                  <a:srgbClr val="484848"/>
                </a:solidFill>
              </a:rPr>
              <a:t>von etwas, das bereits existiert. </a:t>
            </a:r>
          </a:p>
        </p:txBody>
      </p:sp>
      <p:pic>
        <p:nvPicPr>
          <p:cNvPr id="7" name="Grafik 6" descr="Ein winkender Mann">
            <a:extLst>
              <a:ext uri="{FF2B5EF4-FFF2-40B4-BE49-F238E27FC236}">
                <a16:creationId xmlns:a16="http://schemas.microsoft.com/office/drawing/2014/main" id="{AE073672-74C5-89D4-43EF-096130FD6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831" y="1312012"/>
            <a:ext cx="1495425" cy="4581525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1728B20-A531-0C01-70E4-2E4A2D6093A6}"/>
              </a:ext>
            </a:extLst>
          </p:cNvPr>
          <p:cNvGrpSpPr/>
          <p:nvPr/>
        </p:nvGrpSpPr>
        <p:grpSpPr>
          <a:xfrm flipH="1">
            <a:off x="8829750" y="1389430"/>
            <a:ext cx="1216612" cy="4426687"/>
            <a:chOff x="9131887" y="1526612"/>
            <a:chExt cx="1238250" cy="4501161"/>
          </a:xfrm>
        </p:grpSpPr>
        <p:pic>
          <p:nvPicPr>
            <p:cNvPr id="9" name="Grafik 8" descr="Frau mit verschränkten Armen">
              <a:extLst>
                <a:ext uri="{FF2B5EF4-FFF2-40B4-BE49-F238E27FC236}">
                  <a16:creationId xmlns:a16="http://schemas.microsoft.com/office/drawing/2014/main" id="{39889F9F-4E08-C7E7-423A-69A20524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31887" y="2065373"/>
              <a:ext cx="1238250" cy="3962400"/>
            </a:xfrm>
            <a:prstGeom prst="rect">
              <a:avLst/>
            </a:prstGeom>
          </p:spPr>
        </p:pic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91EB2419-B0C4-F96D-0503-1305636A9E53}"/>
                </a:ext>
              </a:extLst>
            </p:cNvPr>
            <p:cNvGrpSpPr/>
            <p:nvPr/>
          </p:nvGrpSpPr>
          <p:grpSpPr>
            <a:xfrm>
              <a:off x="9298997" y="1526612"/>
              <a:ext cx="713497" cy="821864"/>
              <a:chOff x="9298997" y="1526612"/>
              <a:chExt cx="713497" cy="821864"/>
            </a:xfrm>
          </p:grpSpPr>
          <p:pic>
            <p:nvPicPr>
              <p:cNvPr id="13" name="Grafik 12" descr="Frau mit kurzem Haar">
                <a:extLst>
                  <a:ext uri="{FF2B5EF4-FFF2-40B4-BE49-F238E27FC236}">
                    <a16:creationId xmlns:a16="http://schemas.microsoft.com/office/drawing/2014/main" id="{92B7EF7D-6A8C-B49E-811A-5729AA3B6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298997" y="1526612"/>
                <a:ext cx="713497" cy="821864"/>
              </a:xfrm>
              <a:prstGeom prst="rect">
                <a:avLst/>
              </a:prstGeom>
            </p:spPr>
          </p:pic>
          <p:pic>
            <p:nvPicPr>
              <p:cNvPr id="15" name="Grafik 14" descr="Das Gesicht einer Frau">
                <a:extLst>
                  <a:ext uri="{FF2B5EF4-FFF2-40B4-BE49-F238E27FC236}">
                    <a16:creationId xmlns:a16="http://schemas.microsoft.com/office/drawing/2014/main" id="{79E440AE-8C47-D578-1283-95ED431DC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598612" y="1903448"/>
                <a:ext cx="304800" cy="323850"/>
              </a:xfrm>
              <a:prstGeom prst="rect">
                <a:avLst/>
              </a:prstGeom>
            </p:spPr>
          </p:pic>
        </p:grpSp>
      </p:grpSp>
      <p:pic>
        <p:nvPicPr>
          <p:cNvPr id="6" name="Grafik 5" descr="Lichter an Silhouette">
            <a:extLst>
              <a:ext uri="{FF2B5EF4-FFF2-40B4-BE49-F238E27FC236}">
                <a16:creationId xmlns:a16="http://schemas.microsoft.com/office/drawing/2014/main" id="{C8FC8551-7EC2-0885-F114-A588FBAECB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23479" y="833691"/>
            <a:ext cx="701029" cy="6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61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Alltags-Challenge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19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34D2513-99E1-E49D-2818-B241690E4AED}"/>
              </a:ext>
            </a:extLst>
          </p:cNvPr>
          <p:cNvSpPr/>
          <p:nvPr/>
        </p:nvSpPr>
        <p:spPr>
          <a:xfrm>
            <a:off x="838200" y="2078523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4000"/>
              </a:lnSpc>
              <a:spcAft>
                <a:spcPts val="600"/>
              </a:spcAft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Ihr könnt einen Raum in der Schule bzw. ein kleines Geschäftslokal gegenüber der Schule nutzen, um ein Unternehmen zu gründen. In diesem Lokal könnt ihr Produkte oder Dienstleistungen für eure </a:t>
            </a:r>
            <a:r>
              <a:rPr lang="de-AT" sz="1800" dirty="0" err="1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Mitschüler:innen</a:t>
            </a: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 anbieten.  Ihr müsst bei der Erstellung nachhaltig vorgehen. </a:t>
            </a:r>
          </a:p>
        </p:txBody>
      </p:sp>
      <p:pic>
        <p:nvPicPr>
          <p:cNvPr id="7" name="Grafik 6" descr="Ein winkender Mann">
            <a:extLst>
              <a:ext uri="{FF2B5EF4-FFF2-40B4-BE49-F238E27FC236}">
                <a16:creationId xmlns:a16="http://schemas.microsoft.com/office/drawing/2014/main" id="{AE073672-74C5-89D4-43EF-096130FD6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831" y="1312012"/>
            <a:ext cx="1495425" cy="4581525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1728B20-A531-0C01-70E4-2E4A2D6093A6}"/>
              </a:ext>
            </a:extLst>
          </p:cNvPr>
          <p:cNvGrpSpPr/>
          <p:nvPr/>
        </p:nvGrpSpPr>
        <p:grpSpPr>
          <a:xfrm flipH="1">
            <a:off x="8829750" y="1389430"/>
            <a:ext cx="1216612" cy="4426687"/>
            <a:chOff x="9131887" y="1526612"/>
            <a:chExt cx="1238250" cy="4501161"/>
          </a:xfrm>
        </p:grpSpPr>
        <p:pic>
          <p:nvPicPr>
            <p:cNvPr id="9" name="Grafik 8" descr="Frau mit verschränkten Armen">
              <a:extLst>
                <a:ext uri="{FF2B5EF4-FFF2-40B4-BE49-F238E27FC236}">
                  <a16:creationId xmlns:a16="http://schemas.microsoft.com/office/drawing/2014/main" id="{39889F9F-4E08-C7E7-423A-69A20524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31887" y="2065373"/>
              <a:ext cx="1238250" cy="3962400"/>
            </a:xfrm>
            <a:prstGeom prst="rect">
              <a:avLst/>
            </a:prstGeom>
          </p:spPr>
        </p:pic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91EB2419-B0C4-F96D-0503-1305636A9E53}"/>
                </a:ext>
              </a:extLst>
            </p:cNvPr>
            <p:cNvGrpSpPr/>
            <p:nvPr/>
          </p:nvGrpSpPr>
          <p:grpSpPr>
            <a:xfrm>
              <a:off x="9298997" y="1526612"/>
              <a:ext cx="713497" cy="821864"/>
              <a:chOff x="9298997" y="1526612"/>
              <a:chExt cx="713497" cy="821864"/>
            </a:xfrm>
          </p:grpSpPr>
          <p:pic>
            <p:nvPicPr>
              <p:cNvPr id="13" name="Grafik 12" descr="Frau mit kurzem Haar">
                <a:extLst>
                  <a:ext uri="{FF2B5EF4-FFF2-40B4-BE49-F238E27FC236}">
                    <a16:creationId xmlns:a16="http://schemas.microsoft.com/office/drawing/2014/main" id="{92B7EF7D-6A8C-B49E-811A-5729AA3B6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298997" y="1526612"/>
                <a:ext cx="713497" cy="821864"/>
              </a:xfrm>
              <a:prstGeom prst="rect">
                <a:avLst/>
              </a:prstGeom>
            </p:spPr>
          </p:pic>
          <p:pic>
            <p:nvPicPr>
              <p:cNvPr id="15" name="Grafik 14" descr="Das Gesicht einer Frau">
                <a:extLst>
                  <a:ext uri="{FF2B5EF4-FFF2-40B4-BE49-F238E27FC236}">
                    <a16:creationId xmlns:a16="http://schemas.microsoft.com/office/drawing/2014/main" id="{79E440AE-8C47-D578-1283-95ED431DC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598612" y="1903448"/>
                <a:ext cx="304800" cy="323850"/>
              </a:xfrm>
              <a:prstGeom prst="rect">
                <a:avLst/>
              </a:prstGeom>
            </p:spPr>
          </p:pic>
        </p:grpSp>
      </p:grpSp>
      <p:pic>
        <p:nvPicPr>
          <p:cNvPr id="6" name="Grafik 5" descr="Lichter an Silhouette">
            <a:extLst>
              <a:ext uri="{FF2B5EF4-FFF2-40B4-BE49-F238E27FC236}">
                <a16:creationId xmlns:a16="http://schemas.microsoft.com/office/drawing/2014/main" id="{C8FC8551-7EC2-0885-F114-A588FBAECB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23479" y="833691"/>
            <a:ext cx="701029" cy="6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04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1BF5378-9DF8-3277-7DB4-DD105D56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</a:t>
            </a:fld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998732-C0E7-3DF3-336A-1333263F27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sz="4800" dirty="0"/>
              <a:t>Foto-Challenge</a:t>
            </a:r>
          </a:p>
          <a:p>
            <a:r>
              <a:rPr lang="de-AT" sz="4000" dirty="0"/>
              <a:t>Vertiefung 1</a:t>
            </a:r>
          </a:p>
        </p:txBody>
      </p:sp>
    </p:spTree>
    <p:extLst>
      <p:ext uri="{BB962C8B-B14F-4D97-AF65-F5344CB8AC3E}">
        <p14:creationId xmlns:p14="http://schemas.microsoft.com/office/powerpoint/2010/main" val="23159695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Alltags-Challenge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20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34D2513-99E1-E49D-2818-B241690E4AED}"/>
              </a:ext>
            </a:extLst>
          </p:cNvPr>
          <p:cNvSpPr/>
          <p:nvPr/>
        </p:nvSpPr>
        <p:spPr>
          <a:xfrm>
            <a:off x="838200" y="2078523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spcAft>
                <a:spcPts val="600"/>
              </a:spcAft>
              <a:buNone/>
            </a:pPr>
            <a:r>
              <a:rPr lang="de-AT" sz="1800" b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Nutzt die Vorlage:</a:t>
            </a:r>
          </a:p>
          <a:p>
            <a:pPr marL="685800" indent="-6858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Welches Bedürfnis wollt ihr erfüllen? </a:t>
            </a:r>
          </a:p>
          <a:p>
            <a:pPr marL="685800" indent="-6858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Was könnt ihr anbieten, um das Bedür</a:t>
            </a: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fnis zu befriedigen?</a:t>
            </a:r>
          </a:p>
          <a:p>
            <a:pPr marL="685800" indent="-6858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Wie hoch werden die Kosten für die Erstellung des Gutes sein?</a:t>
            </a:r>
          </a:p>
          <a:p>
            <a:pPr marL="685800" indent="-6858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Wie schafft ihr Einnahmen, um die Kosten zu decken?</a:t>
            </a:r>
          </a:p>
          <a:p>
            <a:pPr marL="685800" indent="-6858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W</a:t>
            </a:r>
            <a:r>
              <a:rPr lang="de-AT" sz="18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ie macht ihr auf euer Angebot aufmerksam?</a:t>
            </a:r>
          </a:p>
        </p:txBody>
      </p:sp>
      <p:pic>
        <p:nvPicPr>
          <p:cNvPr id="7" name="Grafik 6" descr="Ein winkender Mann">
            <a:extLst>
              <a:ext uri="{FF2B5EF4-FFF2-40B4-BE49-F238E27FC236}">
                <a16:creationId xmlns:a16="http://schemas.microsoft.com/office/drawing/2014/main" id="{AE073672-74C5-89D4-43EF-096130FD6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6831" y="1312012"/>
            <a:ext cx="1495425" cy="4581525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1728B20-A531-0C01-70E4-2E4A2D6093A6}"/>
              </a:ext>
            </a:extLst>
          </p:cNvPr>
          <p:cNvGrpSpPr/>
          <p:nvPr/>
        </p:nvGrpSpPr>
        <p:grpSpPr>
          <a:xfrm flipH="1">
            <a:off x="8829750" y="1389430"/>
            <a:ext cx="1216612" cy="4426687"/>
            <a:chOff x="9131887" y="1526612"/>
            <a:chExt cx="1238250" cy="4501161"/>
          </a:xfrm>
        </p:grpSpPr>
        <p:pic>
          <p:nvPicPr>
            <p:cNvPr id="9" name="Grafik 8" descr="Frau mit verschränkten Armen">
              <a:extLst>
                <a:ext uri="{FF2B5EF4-FFF2-40B4-BE49-F238E27FC236}">
                  <a16:creationId xmlns:a16="http://schemas.microsoft.com/office/drawing/2014/main" id="{39889F9F-4E08-C7E7-423A-69A205248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31887" y="2065373"/>
              <a:ext cx="1238250" cy="3962400"/>
            </a:xfrm>
            <a:prstGeom prst="rect">
              <a:avLst/>
            </a:prstGeom>
          </p:spPr>
        </p:pic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91EB2419-B0C4-F96D-0503-1305636A9E53}"/>
                </a:ext>
              </a:extLst>
            </p:cNvPr>
            <p:cNvGrpSpPr/>
            <p:nvPr/>
          </p:nvGrpSpPr>
          <p:grpSpPr>
            <a:xfrm>
              <a:off x="9298997" y="1526612"/>
              <a:ext cx="713497" cy="821864"/>
              <a:chOff x="9298997" y="1526612"/>
              <a:chExt cx="713497" cy="821864"/>
            </a:xfrm>
          </p:grpSpPr>
          <p:pic>
            <p:nvPicPr>
              <p:cNvPr id="13" name="Grafik 12" descr="Frau mit kurzem Haar">
                <a:extLst>
                  <a:ext uri="{FF2B5EF4-FFF2-40B4-BE49-F238E27FC236}">
                    <a16:creationId xmlns:a16="http://schemas.microsoft.com/office/drawing/2014/main" id="{92B7EF7D-6A8C-B49E-811A-5729AA3B65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298997" y="1526612"/>
                <a:ext cx="713497" cy="821864"/>
              </a:xfrm>
              <a:prstGeom prst="rect">
                <a:avLst/>
              </a:prstGeom>
            </p:spPr>
          </p:pic>
          <p:pic>
            <p:nvPicPr>
              <p:cNvPr id="15" name="Grafik 14" descr="Das Gesicht einer Frau">
                <a:extLst>
                  <a:ext uri="{FF2B5EF4-FFF2-40B4-BE49-F238E27FC236}">
                    <a16:creationId xmlns:a16="http://schemas.microsoft.com/office/drawing/2014/main" id="{79E440AE-8C47-D578-1283-95ED431DC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9598612" y="1903448"/>
                <a:ext cx="304800" cy="323850"/>
              </a:xfrm>
              <a:prstGeom prst="rect">
                <a:avLst/>
              </a:prstGeom>
            </p:spPr>
          </p:pic>
        </p:grpSp>
      </p:grpSp>
      <p:pic>
        <p:nvPicPr>
          <p:cNvPr id="6" name="Grafik 5" descr="Lichter an Silhouette">
            <a:extLst>
              <a:ext uri="{FF2B5EF4-FFF2-40B4-BE49-F238E27FC236}">
                <a16:creationId xmlns:a16="http://schemas.microsoft.com/office/drawing/2014/main" id="{C8FC8551-7EC2-0885-F114-A588FBAECB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23479" y="833691"/>
            <a:ext cx="701029" cy="6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879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79C6498-88B4-2FF9-D27A-24E468CC4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903" y="1408907"/>
            <a:ext cx="7919556" cy="48577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ED84933-89FA-05C4-6EA2-77B15B21F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Alltags-Challenge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E1337B-DCC0-156D-9F7B-3FAF976D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21</a:t>
            </a:fld>
            <a:endParaRPr lang="de-AT"/>
          </a:p>
        </p:txBody>
      </p:sp>
      <p:pic>
        <p:nvPicPr>
          <p:cNvPr id="6" name="Grafik 5" descr="Ein winkender Mann">
            <a:extLst>
              <a:ext uri="{FF2B5EF4-FFF2-40B4-BE49-F238E27FC236}">
                <a16:creationId xmlns:a16="http://schemas.microsoft.com/office/drawing/2014/main" id="{E59A5720-146C-1301-915D-1957EAED3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8386" y="1595438"/>
            <a:ext cx="1495425" cy="4581525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6134A1C-2F30-0B57-0969-BC8807B14A1A}"/>
              </a:ext>
            </a:extLst>
          </p:cNvPr>
          <p:cNvGrpSpPr/>
          <p:nvPr/>
        </p:nvGrpSpPr>
        <p:grpSpPr>
          <a:xfrm flipH="1">
            <a:off x="10741305" y="1672856"/>
            <a:ext cx="1216612" cy="4426687"/>
            <a:chOff x="9131887" y="1526612"/>
            <a:chExt cx="1238250" cy="4501161"/>
          </a:xfrm>
        </p:grpSpPr>
        <p:pic>
          <p:nvPicPr>
            <p:cNvPr id="8" name="Grafik 7" descr="Frau mit verschränkten Armen">
              <a:extLst>
                <a:ext uri="{FF2B5EF4-FFF2-40B4-BE49-F238E27FC236}">
                  <a16:creationId xmlns:a16="http://schemas.microsoft.com/office/drawing/2014/main" id="{CFC8F44E-1833-FF97-C71A-954636544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31887" y="2065373"/>
              <a:ext cx="1238250" cy="3962400"/>
            </a:xfrm>
            <a:prstGeom prst="rect">
              <a:avLst/>
            </a:prstGeom>
          </p:spPr>
        </p:pic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2F0ABB2E-D2A1-3BAF-BF9E-5A43A79D6A8A}"/>
                </a:ext>
              </a:extLst>
            </p:cNvPr>
            <p:cNvGrpSpPr/>
            <p:nvPr/>
          </p:nvGrpSpPr>
          <p:grpSpPr>
            <a:xfrm>
              <a:off x="9298997" y="1526612"/>
              <a:ext cx="713497" cy="821864"/>
              <a:chOff x="9298997" y="1526612"/>
              <a:chExt cx="713497" cy="821864"/>
            </a:xfrm>
          </p:grpSpPr>
          <p:pic>
            <p:nvPicPr>
              <p:cNvPr id="10" name="Grafik 9" descr="Frau mit kurzem Haar">
                <a:extLst>
                  <a:ext uri="{FF2B5EF4-FFF2-40B4-BE49-F238E27FC236}">
                    <a16:creationId xmlns:a16="http://schemas.microsoft.com/office/drawing/2014/main" id="{552F3817-8740-9C66-1D86-657239B534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298997" y="1526612"/>
                <a:ext cx="713497" cy="821864"/>
              </a:xfrm>
              <a:prstGeom prst="rect">
                <a:avLst/>
              </a:prstGeom>
            </p:spPr>
          </p:pic>
          <p:pic>
            <p:nvPicPr>
              <p:cNvPr id="11" name="Grafik 10" descr="Das Gesicht einer Frau">
                <a:extLst>
                  <a:ext uri="{FF2B5EF4-FFF2-40B4-BE49-F238E27FC236}">
                    <a16:creationId xmlns:a16="http://schemas.microsoft.com/office/drawing/2014/main" id="{E41366C5-3FAC-0BAD-5E68-18DDB3F4C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598612" y="1903448"/>
                <a:ext cx="304800" cy="3238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39689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D84933-89FA-05C4-6EA2-77B15B21F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Alltags-Challenge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BE1337B-DCC0-156D-9F7B-3FAF976D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22</a:t>
            </a:fld>
            <a:endParaRPr lang="de-AT"/>
          </a:p>
        </p:txBody>
      </p:sp>
      <p:pic>
        <p:nvPicPr>
          <p:cNvPr id="5" name="Inhaltsplatzhalter 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79C6498-88B4-2FF9-D27A-24E468CC4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087"/>
          <a:stretch/>
        </p:blipFill>
        <p:spPr>
          <a:xfrm>
            <a:off x="1108903" y="1485900"/>
            <a:ext cx="8765930" cy="4780757"/>
          </a:xfrm>
          <a:prstGeom prst="rect">
            <a:avLst/>
          </a:prstGeom>
        </p:spPr>
      </p:pic>
      <p:pic>
        <p:nvPicPr>
          <p:cNvPr id="6" name="Grafik 5" descr="Ein winkender Mann">
            <a:extLst>
              <a:ext uri="{FF2B5EF4-FFF2-40B4-BE49-F238E27FC236}">
                <a16:creationId xmlns:a16="http://schemas.microsoft.com/office/drawing/2014/main" id="{E59A5720-146C-1301-915D-1957EAED3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8386" y="1595438"/>
            <a:ext cx="1495425" cy="4581525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F6134A1C-2F30-0B57-0969-BC8807B14A1A}"/>
              </a:ext>
            </a:extLst>
          </p:cNvPr>
          <p:cNvGrpSpPr/>
          <p:nvPr/>
        </p:nvGrpSpPr>
        <p:grpSpPr>
          <a:xfrm flipH="1">
            <a:off x="10741305" y="1672856"/>
            <a:ext cx="1216612" cy="4426687"/>
            <a:chOff x="9131887" y="1526612"/>
            <a:chExt cx="1238250" cy="4501161"/>
          </a:xfrm>
        </p:grpSpPr>
        <p:pic>
          <p:nvPicPr>
            <p:cNvPr id="8" name="Grafik 7" descr="Frau mit verschränkten Armen">
              <a:extLst>
                <a:ext uri="{FF2B5EF4-FFF2-40B4-BE49-F238E27FC236}">
                  <a16:creationId xmlns:a16="http://schemas.microsoft.com/office/drawing/2014/main" id="{CFC8F44E-1833-FF97-C71A-954636544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31887" y="2065373"/>
              <a:ext cx="1238250" cy="3962400"/>
            </a:xfrm>
            <a:prstGeom prst="rect">
              <a:avLst/>
            </a:prstGeom>
          </p:spPr>
        </p:pic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2F0ABB2E-D2A1-3BAF-BF9E-5A43A79D6A8A}"/>
                </a:ext>
              </a:extLst>
            </p:cNvPr>
            <p:cNvGrpSpPr/>
            <p:nvPr/>
          </p:nvGrpSpPr>
          <p:grpSpPr>
            <a:xfrm>
              <a:off x="9298997" y="1526612"/>
              <a:ext cx="713497" cy="821864"/>
              <a:chOff x="9298997" y="1526612"/>
              <a:chExt cx="713497" cy="821864"/>
            </a:xfrm>
          </p:grpSpPr>
          <p:pic>
            <p:nvPicPr>
              <p:cNvPr id="10" name="Grafik 9" descr="Frau mit kurzem Haar">
                <a:extLst>
                  <a:ext uri="{FF2B5EF4-FFF2-40B4-BE49-F238E27FC236}">
                    <a16:creationId xmlns:a16="http://schemas.microsoft.com/office/drawing/2014/main" id="{552F3817-8740-9C66-1D86-657239B534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298997" y="1526612"/>
                <a:ext cx="713497" cy="821864"/>
              </a:xfrm>
              <a:prstGeom prst="rect">
                <a:avLst/>
              </a:prstGeom>
            </p:spPr>
          </p:pic>
          <p:pic>
            <p:nvPicPr>
              <p:cNvPr id="11" name="Grafik 10" descr="Das Gesicht einer Frau">
                <a:extLst>
                  <a:ext uri="{FF2B5EF4-FFF2-40B4-BE49-F238E27FC236}">
                    <a16:creationId xmlns:a16="http://schemas.microsoft.com/office/drawing/2014/main" id="{E41366C5-3FAC-0BAD-5E68-18DDB3F4CE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598612" y="1903448"/>
                <a:ext cx="304800" cy="323850"/>
              </a:xfrm>
              <a:prstGeom prst="rect">
                <a:avLst/>
              </a:prstGeom>
            </p:spPr>
          </p:pic>
        </p:grpSp>
      </p:grpSp>
      <p:sp>
        <p:nvSpPr>
          <p:cNvPr id="31" name="Rechteck 30">
            <a:extLst>
              <a:ext uri="{FF2B5EF4-FFF2-40B4-BE49-F238E27FC236}">
                <a16:creationId xmlns:a16="http://schemas.microsoft.com/office/drawing/2014/main" id="{F7B26FC4-B64C-6399-2A68-37FF585E33FD}"/>
              </a:ext>
            </a:extLst>
          </p:cNvPr>
          <p:cNvSpPr/>
          <p:nvPr/>
        </p:nvSpPr>
        <p:spPr>
          <a:xfrm>
            <a:off x="5972175" y="5181600"/>
            <a:ext cx="3429000" cy="638175"/>
          </a:xfrm>
          <a:custGeom>
            <a:avLst/>
            <a:gdLst>
              <a:gd name="connsiteX0" fmla="*/ 0 w 3429000"/>
              <a:gd name="connsiteY0" fmla="*/ 0 h 638175"/>
              <a:gd name="connsiteX1" fmla="*/ 571500 w 3429000"/>
              <a:gd name="connsiteY1" fmla="*/ 0 h 638175"/>
              <a:gd name="connsiteX2" fmla="*/ 1074420 w 3429000"/>
              <a:gd name="connsiteY2" fmla="*/ 0 h 638175"/>
              <a:gd name="connsiteX3" fmla="*/ 1577340 w 3429000"/>
              <a:gd name="connsiteY3" fmla="*/ 0 h 638175"/>
              <a:gd name="connsiteX4" fmla="*/ 2114550 w 3429000"/>
              <a:gd name="connsiteY4" fmla="*/ 0 h 638175"/>
              <a:gd name="connsiteX5" fmla="*/ 2720340 w 3429000"/>
              <a:gd name="connsiteY5" fmla="*/ 0 h 638175"/>
              <a:gd name="connsiteX6" fmla="*/ 3429000 w 3429000"/>
              <a:gd name="connsiteY6" fmla="*/ 0 h 638175"/>
              <a:gd name="connsiteX7" fmla="*/ 3429000 w 3429000"/>
              <a:gd name="connsiteY7" fmla="*/ 319088 h 638175"/>
              <a:gd name="connsiteX8" fmla="*/ 3429000 w 3429000"/>
              <a:gd name="connsiteY8" fmla="*/ 638175 h 638175"/>
              <a:gd name="connsiteX9" fmla="*/ 2960370 w 3429000"/>
              <a:gd name="connsiteY9" fmla="*/ 638175 h 638175"/>
              <a:gd name="connsiteX10" fmla="*/ 2388870 w 3429000"/>
              <a:gd name="connsiteY10" fmla="*/ 638175 h 638175"/>
              <a:gd name="connsiteX11" fmla="*/ 1885950 w 3429000"/>
              <a:gd name="connsiteY11" fmla="*/ 638175 h 638175"/>
              <a:gd name="connsiteX12" fmla="*/ 1245870 w 3429000"/>
              <a:gd name="connsiteY12" fmla="*/ 638175 h 638175"/>
              <a:gd name="connsiteX13" fmla="*/ 605790 w 3429000"/>
              <a:gd name="connsiteY13" fmla="*/ 638175 h 638175"/>
              <a:gd name="connsiteX14" fmla="*/ 0 w 3429000"/>
              <a:gd name="connsiteY14" fmla="*/ 638175 h 638175"/>
              <a:gd name="connsiteX15" fmla="*/ 0 w 3429000"/>
              <a:gd name="connsiteY15" fmla="*/ 331851 h 638175"/>
              <a:gd name="connsiteX16" fmla="*/ 0 w 3429000"/>
              <a:gd name="connsiteY16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9000" h="638175" fill="none" extrusionOk="0">
                <a:moveTo>
                  <a:pt x="0" y="0"/>
                </a:moveTo>
                <a:cubicBezTo>
                  <a:pt x="223255" y="-61111"/>
                  <a:pt x="340971" y="31275"/>
                  <a:pt x="571500" y="0"/>
                </a:cubicBezTo>
                <a:cubicBezTo>
                  <a:pt x="802029" y="-31275"/>
                  <a:pt x="973712" y="21612"/>
                  <a:pt x="1074420" y="0"/>
                </a:cubicBezTo>
                <a:cubicBezTo>
                  <a:pt x="1175128" y="-21612"/>
                  <a:pt x="1359245" y="39154"/>
                  <a:pt x="1577340" y="0"/>
                </a:cubicBezTo>
                <a:cubicBezTo>
                  <a:pt x="1795435" y="-39154"/>
                  <a:pt x="1880340" y="55583"/>
                  <a:pt x="2114550" y="0"/>
                </a:cubicBezTo>
                <a:cubicBezTo>
                  <a:pt x="2348760" y="-55583"/>
                  <a:pt x="2449850" y="38582"/>
                  <a:pt x="2720340" y="0"/>
                </a:cubicBezTo>
                <a:cubicBezTo>
                  <a:pt x="2990830" y="-38582"/>
                  <a:pt x="3225891" y="55058"/>
                  <a:pt x="3429000" y="0"/>
                </a:cubicBezTo>
                <a:cubicBezTo>
                  <a:pt x="3431666" y="143902"/>
                  <a:pt x="3411535" y="215938"/>
                  <a:pt x="3429000" y="319088"/>
                </a:cubicBezTo>
                <a:cubicBezTo>
                  <a:pt x="3446465" y="422238"/>
                  <a:pt x="3408707" y="529468"/>
                  <a:pt x="3429000" y="638175"/>
                </a:cubicBezTo>
                <a:cubicBezTo>
                  <a:pt x="3198630" y="687750"/>
                  <a:pt x="3144476" y="615197"/>
                  <a:pt x="2960370" y="638175"/>
                </a:cubicBezTo>
                <a:cubicBezTo>
                  <a:pt x="2776264" y="661153"/>
                  <a:pt x="2628069" y="592770"/>
                  <a:pt x="2388870" y="638175"/>
                </a:cubicBezTo>
                <a:cubicBezTo>
                  <a:pt x="2149671" y="683580"/>
                  <a:pt x="2108665" y="580130"/>
                  <a:pt x="1885950" y="638175"/>
                </a:cubicBezTo>
                <a:cubicBezTo>
                  <a:pt x="1663235" y="696220"/>
                  <a:pt x="1509169" y="596361"/>
                  <a:pt x="1245870" y="638175"/>
                </a:cubicBezTo>
                <a:cubicBezTo>
                  <a:pt x="982571" y="679989"/>
                  <a:pt x="825752" y="573101"/>
                  <a:pt x="605790" y="638175"/>
                </a:cubicBezTo>
                <a:cubicBezTo>
                  <a:pt x="385828" y="703249"/>
                  <a:pt x="195946" y="575562"/>
                  <a:pt x="0" y="638175"/>
                </a:cubicBezTo>
                <a:cubicBezTo>
                  <a:pt x="-24254" y="569984"/>
                  <a:pt x="25532" y="439196"/>
                  <a:pt x="0" y="331851"/>
                </a:cubicBezTo>
                <a:cubicBezTo>
                  <a:pt x="-25532" y="224506"/>
                  <a:pt x="37065" y="88862"/>
                  <a:pt x="0" y="0"/>
                </a:cubicBezTo>
                <a:close/>
              </a:path>
              <a:path w="3429000" h="638175" stroke="0" extrusionOk="0">
                <a:moveTo>
                  <a:pt x="0" y="0"/>
                </a:moveTo>
                <a:cubicBezTo>
                  <a:pt x="262567" y="-4390"/>
                  <a:pt x="378257" y="26889"/>
                  <a:pt x="537210" y="0"/>
                </a:cubicBezTo>
                <a:cubicBezTo>
                  <a:pt x="696163" y="-26889"/>
                  <a:pt x="925377" y="49723"/>
                  <a:pt x="1040130" y="0"/>
                </a:cubicBezTo>
                <a:cubicBezTo>
                  <a:pt x="1154883" y="-49723"/>
                  <a:pt x="1424218" y="34319"/>
                  <a:pt x="1680210" y="0"/>
                </a:cubicBezTo>
                <a:cubicBezTo>
                  <a:pt x="1936202" y="-34319"/>
                  <a:pt x="1978522" y="24876"/>
                  <a:pt x="2183130" y="0"/>
                </a:cubicBezTo>
                <a:cubicBezTo>
                  <a:pt x="2387738" y="-24876"/>
                  <a:pt x="2562981" y="39613"/>
                  <a:pt x="2720340" y="0"/>
                </a:cubicBezTo>
                <a:cubicBezTo>
                  <a:pt x="2877699" y="-39613"/>
                  <a:pt x="3199307" y="64779"/>
                  <a:pt x="3429000" y="0"/>
                </a:cubicBezTo>
                <a:cubicBezTo>
                  <a:pt x="3453022" y="139699"/>
                  <a:pt x="3424487" y="205998"/>
                  <a:pt x="3429000" y="319088"/>
                </a:cubicBezTo>
                <a:cubicBezTo>
                  <a:pt x="3433513" y="432178"/>
                  <a:pt x="3395108" y="543450"/>
                  <a:pt x="3429000" y="638175"/>
                </a:cubicBezTo>
                <a:cubicBezTo>
                  <a:pt x="3214730" y="654524"/>
                  <a:pt x="3008797" y="582611"/>
                  <a:pt x="2891790" y="638175"/>
                </a:cubicBezTo>
                <a:cubicBezTo>
                  <a:pt x="2774783" y="693739"/>
                  <a:pt x="2447302" y="571902"/>
                  <a:pt x="2320290" y="638175"/>
                </a:cubicBezTo>
                <a:cubicBezTo>
                  <a:pt x="2193278" y="704448"/>
                  <a:pt x="2028118" y="606638"/>
                  <a:pt x="1817370" y="638175"/>
                </a:cubicBezTo>
                <a:cubicBezTo>
                  <a:pt x="1606622" y="669712"/>
                  <a:pt x="1465708" y="603050"/>
                  <a:pt x="1245870" y="638175"/>
                </a:cubicBezTo>
                <a:cubicBezTo>
                  <a:pt x="1026032" y="673300"/>
                  <a:pt x="753898" y="612930"/>
                  <a:pt x="605790" y="638175"/>
                </a:cubicBezTo>
                <a:cubicBezTo>
                  <a:pt x="457682" y="663420"/>
                  <a:pt x="217729" y="590635"/>
                  <a:pt x="0" y="638175"/>
                </a:cubicBezTo>
                <a:cubicBezTo>
                  <a:pt x="-17729" y="549293"/>
                  <a:pt x="3089" y="456428"/>
                  <a:pt x="0" y="306324"/>
                </a:cubicBezTo>
                <a:cubicBezTo>
                  <a:pt x="-3089" y="156220"/>
                  <a:pt x="13228" y="6142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9207699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200" dirty="0">
                <a:solidFill>
                  <a:schemeClr val="tx1"/>
                </a:solidFill>
              </a:rPr>
              <a:t>Voraussichtlich: mit dem Produkt/der Dienstleistung</a:t>
            </a:r>
          </a:p>
          <a:p>
            <a:r>
              <a:rPr lang="de-AT" sz="1200" dirty="0">
                <a:solidFill>
                  <a:schemeClr val="tx1"/>
                </a:solidFill>
              </a:rPr>
              <a:t>Offen: Gibt es noch andere Möglichkeiten?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E3E6CD9-21A6-A1DA-EF93-A523367A9250}"/>
              </a:ext>
            </a:extLst>
          </p:cNvPr>
          <p:cNvSpPr/>
          <p:nvPr/>
        </p:nvSpPr>
        <p:spPr>
          <a:xfrm>
            <a:off x="2221917" y="5181600"/>
            <a:ext cx="3429000" cy="638175"/>
          </a:xfrm>
          <a:custGeom>
            <a:avLst/>
            <a:gdLst>
              <a:gd name="connsiteX0" fmla="*/ 0 w 3429000"/>
              <a:gd name="connsiteY0" fmla="*/ 0 h 638175"/>
              <a:gd name="connsiteX1" fmla="*/ 571500 w 3429000"/>
              <a:gd name="connsiteY1" fmla="*/ 0 h 638175"/>
              <a:gd name="connsiteX2" fmla="*/ 1074420 w 3429000"/>
              <a:gd name="connsiteY2" fmla="*/ 0 h 638175"/>
              <a:gd name="connsiteX3" fmla="*/ 1577340 w 3429000"/>
              <a:gd name="connsiteY3" fmla="*/ 0 h 638175"/>
              <a:gd name="connsiteX4" fmla="*/ 2114550 w 3429000"/>
              <a:gd name="connsiteY4" fmla="*/ 0 h 638175"/>
              <a:gd name="connsiteX5" fmla="*/ 2720340 w 3429000"/>
              <a:gd name="connsiteY5" fmla="*/ 0 h 638175"/>
              <a:gd name="connsiteX6" fmla="*/ 3429000 w 3429000"/>
              <a:gd name="connsiteY6" fmla="*/ 0 h 638175"/>
              <a:gd name="connsiteX7" fmla="*/ 3429000 w 3429000"/>
              <a:gd name="connsiteY7" fmla="*/ 319088 h 638175"/>
              <a:gd name="connsiteX8" fmla="*/ 3429000 w 3429000"/>
              <a:gd name="connsiteY8" fmla="*/ 638175 h 638175"/>
              <a:gd name="connsiteX9" fmla="*/ 2960370 w 3429000"/>
              <a:gd name="connsiteY9" fmla="*/ 638175 h 638175"/>
              <a:gd name="connsiteX10" fmla="*/ 2388870 w 3429000"/>
              <a:gd name="connsiteY10" fmla="*/ 638175 h 638175"/>
              <a:gd name="connsiteX11" fmla="*/ 1885950 w 3429000"/>
              <a:gd name="connsiteY11" fmla="*/ 638175 h 638175"/>
              <a:gd name="connsiteX12" fmla="*/ 1245870 w 3429000"/>
              <a:gd name="connsiteY12" fmla="*/ 638175 h 638175"/>
              <a:gd name="connsiteX13" fmla="*/ 605790 w 3429000"/>
              <a:gd name="connsiteY13" fmla="*/ 638175 h 638175"/>
              <a:gd name="connsiteX14" fmla="*/ 0 w 3429000"/>
              <a:gd name="connsiteY14" fmla="*/ 638175 h 638175"/>
              <a:gd name="connsiteX15" fmla="*/ 0 w 3429000"/>
              <a:gd name="connsiteY15" fmla="*/ 331851 h 638175"/>
              <a:gd name="connsiteX16" fmla="*/ 0 w 3429000"/>
              <a:gd name="connsiteY16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429000" h="638175" fill="none" extrusionOk="0">
                <a:moveTo>
                  <a:pt x="0" y="0"/>
                </a:moveTo>
                <a:cubicBezTo>
                  <a:pt x="223255" y="-61111"/>
                  <a:pt x="340971" y="31275"/>
                  <a:pt x="571500" y="0"/>
                </a:cubicBezTo>
                <a:cubicBezTo>
                  <a:pt x="802029" y="-31275"/>
                  <a:pt x="973712" y="21612"/>
                  <a:pt x="1074420" y="0"/>
                </a:cubicBezTo>
                <a:cubicBezTo>
                  <a:pt x="1175128" y="-21612"/>
                  <a:pt x="1359245" y="39154"/>
                  <a:pt x="1577340" y="0"/>
                </a:cubicBezTo>
                <a:cubicBezTo>
                  <a:pt x="1795435" y="-39154"/>
                  <a:pt x="1880340" y="55583"/>
                  <a:pt x="2114550" y="0"/>
                </a:cubicBezTo>
                <a:cubicBezTo>
                  <a:pt x="2348760" y="-55583"/>
                  <a:pt x="2449850" y="38582"/>
                  <a:pt x="2720340" y="0"/>
                </a:cubicBezTo>
                <a:cubicBezTo>
                  <a:pt x="2990830" y="-38582"/>
                  <a:pt x="3225891" y="55058"/>
                  <a:pt x="3429000" y="0"/>
                </a:cubicBezTo>
                <a:cubicBezTo>
                  <a:pt x="3431666" y="143902"/>
                  <a:pt x="3411535" y="215938"/>
                  <a:pt x="3429000" y="319088"/>
                </a:cubicBezTo>
                <a:cubicBezTo>
                  <a:pt x="3446465" y="422238"/>
                  <a:pt x="3408707" y="529468"/>
                  <a:pt x="3429000" y="638175"/>
                </a:cubicBezTo>
                <a:cubicBezTo>
                  <a:pt x="3198630" y="687750"/>
                  <a:pt x="3144476" y="615197"/>
                  <a:pt x="2960370" y="638175"/>
                </a:cubicBezTo>
                <a:cubicBezTo>
                  <a:pt x="2776264" y="661153"/>
                  <a:pt x="2628069" y="592770"/>
                  <a:pt x="2388870" y="638175"/>
                </a:cubicBezTo>
                <a:cubicBezTo>
                  <a:pt x="2149671" y="683580"/>
                  <a:pt x="2108665" y="580130"/>
                  <a:pt x="1885950" y="638175"/>
                </a:cubicBezTo>
                <a:cubicBezTo>
                  <a:pt x="1663235" y="696220"/>
                  <a:pt x="1509169" y="596361"/>
                  <a:pt x="1245870" y="638175"/>
                </a:cubicBezTo>
                <a:cubicBezTo>
                  <a:pt x="982571" y="679989"/>
                  <a:pt x="825752" y="573101"/>
                  <a:pt x="605790" y="638175"/>
                </a:cubicBezTo>
                <a:cubicBezTo>
                  <a:pt x="385828" y="703249"/>
                  <a:pt x="195946" y="575562"/>
                  <a:pt x="0" y="638175"/>
                </a:cubicBezTo>
                <a:cubicBezTo>
                  <a:pt x="-24254" y="569984"/>
                  <a:pt x="25532" y="439196"/>
                  <a:pt x="0" y="331851"/>
                </a:cubicBezTo>
                <a:cubicBezTo>
                  <a:pt x="-25532" y="224506"/>
                  <a:pt x="37065" y="88862"/>
                  <a:pt x="0" y="0"/>
                </a:cubicBezTo>
                <a:close/>
              </a:path>
              <a:path w="3429000" h="638175" stroke="0" extrusionOk="0">
                <a:moveTo>
                  <a:pt x="0" y="0"/>
                </a:moveTo>
                <a:cubicBezTo>
                  <a:pt x="262567" y="-4390"/>
                  <a:pt x="378257" y="26889"/>
                  <a:pt x="537210" y="0"/>
                </a:cubicBezTo>
                <a:cubicBezTo>
                  <a:pt x="696163" y="-26889"/>
                  <a:pt x="925377" y="49723"/>
                  <a:pt x="1040130" y="0"/>
                </a:cubicBezTo>
                <a:cubicBezTo>
                  <a:pt x="1154883" y="-49723"/>
                  <a:pt x="1424218" y="34319"/>
                  <a:pt x="1680210" y="0"/>
                </a:cubicBezTo>
                <a:cubicBezTo>
                  <a:pt x="1936202" y="-34319"/>
                  <a:pt x="1978522" y="24876"/>
                  <a:pt x="2183130" y="0"/>
                </a:cubicBezTo>
                <a:cubicBezTo>
                  <a:pt x="2387738" y="-24876"/>
                  <a:pt x="2562981" y="39613"/>
                  <a:pt x="2720340" y="0"/>
                </a:cubicBezTo>
                <a:cubicBezTo>
                  <a:pt x="2877699" y="-39613"/>
                  <a:pt x="3199307" y="64779"/>
                  <a:pt x="3429000" y="0"/>
                </a:cubicBezTo>
                <a:cubicBezTo>
                  <a:pt x="3453022" y="139699"/>
                  <a:pt x="3424487" y="205998"/>
                  <a:pt x="3429000" y="319088"/>
                </a:cubicBezTo>
                <a:cubicBezTo>
                  <a:pt x="3433513" y="432178"/>
                  <a:pt x="3395108" y="543450"/>
                  <a:pt x="3429000" y="638175"/>
                </a:cubicBezTo>
                <a:cubicBezTo>
                  <a:pt x="3214730" y="654524"/>
                  <a:pt x="3008797" y="582611"/>
                  <a:pt x="2891790" y="638175"/>
                </a:cubicBezTo>
                <a:cubicBezTo>
                  <a:pt x="2774783" y="693739"/>
                  <a:pt x="2447302" y="571902"/>
                  <a:pt x="2320290" y="638175"/>
                </a:cubicBezTo>
                <a:cubicBezTo>
                  <a:pt x="2193278" y="704448"/>
                  <a:pt x="2028118" y="606638"/>
                  <a:pt x="1817370" y="638175"/>
                </a:cubicBezTo>
                <a:cubicBezTo>
                  <a:pt x="1606622" y="669712"/>
                  <a:pt x="1465708" y="603050"/>
                  <a:pt x="1245870" y="638175"/>
                </a:cubicBezTo>
                <a:cubicBezTo>
                  <a:pt x="1026032" y="673300"/>
                  <a:pt x="753898" y="612930"/>
                  <a:pt x="605790" y="638175"/>
                </a:cubicBezTo>
                <a:cubicBezTo>
                  <a:pt x="457682" y="663420"/>
                  <a:pt x="217729" y="590635"/>
                  <a:pt x="0" y="638175"/>
                </a:cubicBezTo>
                <a:cubicBezTo>
                  <a:pt x="-17729" y="549293"/>
                  <a:pt x="3089" y="456428"/>
                  <a:pt x="0" y="306324"/>
                </a:cubicBezTo>
                <a:cubicBezTo>
                  <a:pt x="-3089" y="156220"/>
                  <a:pt x="13228" y="61426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9207699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200" dirty="0">
                <a:solidFill>
                  <a:schemeClr val="tx1"/>
                </a:solidFill>
              </a:rPr>
              <a:t>Welche Kosten werden entstehen?</a:t>
            </a:r>
          </a:p>
          <a:p>
            <a:r>
              <a:rPr lang="de-AT" sz="1200" dirty="0">
                <a:solidFill>
                  <a:schemeClr val="tx1"/>
                </a:solidFill>
              </a:rPr>
              <a:t>Wie hoch könnten diese Kosten sein?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24EA9C2C-8561-DBAD-CFF6-D1487B0A81D6}"/>
              </a:ext>
            </a:extLst>
          </p:cNvPr>
          <p:cNvSpPr/>
          <p:nvPr/>
        </p:nvSpPr>
        <p:spPr>
          <a:xfrm>
            <a:off x="2062868" y="2202703"/>
            <a:ext cx="2328157" cy="2340722"/>
          </a:xfrm>
          <a:custGeom>
            <a:avLst/>
            <a:gdLst>
              <a:gd name="connsiteX0" fmla="*/ 0 w 2328157"/>
              <a:gd name="connsiteY0" fmla="*/ 0 h 2340722"/>
              <a:gd name="connsiteX1" fmla="*/ 512195 w 2328157"/>
              <a:gd name="connsiteY1" fmla="*/ 0 h 2340722"/>
              <a:gd name="connsiteX2" fmla="*/ 1140797 w 2328157"/>
              <a:gd name="connsiteY2" fmla="*/ 0 h 2340722"/>
              <a:gd name="connsiteX3" fmla="*/ 1676273 w 2328157"/>
              <a:gd name="connsiteY3" fmla="*/ 0 h 2340722"/>
              <a:gd name="connsiteX4" fmla="*/ 2328157 w 2328157"/>
              <a:gd name="connsiteY4" fmla="*/ 0 h 2340722"/>
              <a:gd name="connsiteX5" fmla="*/ 2328157 w 2328157"/>
              <a:gd name="connsiteY5" fmla="*/ 561773 h 2340722"/>
              <a:gd name="connsiteX6" fmla="*/ 2328157 w 2328157"/>
              <a:gd name="connsiteY6" fmla="*/ 1076732 h 2340722"/>
              <a:gd name="connsiteX7" fmla="*/ 2328157 w 2328157"/>
              <a:gd name="connsiteY7" fmla="*/ 1615098 h 2340722"/>
              <a:gd name="connsiteX8" fmla="*/ 2328157 w 2328157"/>
              <a:gd name="connsiteY8" fmla="*/ 2340722 h 2340722"/>
              <a:gd name="connsiteX9" fmla="*/ 1699555 w 2328157"/>
              <a:gd name="connsiteY9" fmla="*/ 2340722 h 2340722"/>
              <a:gd name="connsiteX10" fmla="*/ 1094234 w 2328157"/>
              <a:gd name="connsiteY10" fmla="*/ 2340722 h 2340722"/>
              <a:gd name="connsiteX11" fmla="*/ 512195 w 2328157"/>
              <a:gd name="connsiteY11" fmla="*/ 2340722 h 2340722"/>
              <a:gd name="connsiteX12" fmla="*/ 0 w 2328157"/>
              <a:gd name="connsiteY12" fmla="*/ 2340722 h 2340722"/>
              <a:gd name="connsiteX13" fmla="*/ 0 w 2328157"/>
              <a:gd name="connsiteY13" fmla="*/ 1708727 h 2340722"/>
              <a:gd name="connsiteX14" fmla="*/ 0 w 2328157"/>
              <a:gd name="connsiteY14" fmla="*/ 1100139 h 2340722"/>
              <a:gd name="connsiteX15" fmla="*/ 0 w 2328157"/>
              <a:gd name="connsiteY15" fmla="*/ 561773 h 2340722"/>
              <a:gd name="connsiteX16" fmla="*/ 0 w 2328157"/>
              <a:gd name="connsiteY16" fmla="*/ 0 h 234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28157" h="2340722" fill="none" extrusionOk="0">
                <a:moveTo>
                  <a:pt x="0" y="0"/>
                </a:moveTo>
                <a:cubicBezTo>
                  <a:pt x="204291" y="-17328"/>
                  <a:pt x="316119" y="55382"/>
                  <a:pt x="512195" y="0"/>
                </a:cubicBezTo>
                <a:cubicBezTo>
                  <a:pt x="708271" y="-55382"/>
                  <a:pt x="1011637" y="9381"/>
                  <a:pt x="1140797" y="0"/>
                </a:cubicBezTo>
                <a:cubicBezTo>
                  <a:pt x="1269957" y="-9381"/>
                  <a:pt x="1451139" y="22712"/>
                  <a:pt x="1676273" y="0"/>
                </a:cubicBezTo>
                <a:cubicBezTo>
                  <a:pt x="1901407" y="-22712"/>
                  <a:pt x="2023434" y="61532"/>
                  <a:pt x="2328157" y="0"/>
                </a:cubicBezTo>
                <a:cubicBezTo>
                  <a:pt x="2351739" y="169699"/>
                  <a:pt x="2324630" y="354234"/>
                  <a:pt x="2328157" y="561773"/>
                </a:cubicBezTo>
                <a:cubicBezTo>
                  <a:pt x="2331684" y="769312"/>
                  <a:pt x="2312479" y="898977"/>
                  <a:pt x="2328157" y="1076732"/>
                </a:cubicBezTo>
                <a:cubicBezTo>
                  <a:pt x="2343835" y="1254487"/>
                  <a:pt x="2275079" y="1378915"/>
                  <a:pt x="2328157" y="1615098"/>
                </a:cubicBezTo>
                <a:cubicBezTo>
                  <a:pt x="2381235" y="1851281"/>
                  <a:pt x="2267335" y="2039170"/>
                  <a:pt x="2328157" y="2340722"/>
                </a:cubicBezTo>
                <a:cubicBezTo>
                  <a:pt x="2046914" y="2344018"/>
                  <a:pt x="1916932" y="2299225"/>
                  <a:pt x="1699555" y="2340722"/>
                </a:cubicBezTo>
                <a:cubicBezTo>
                  <a:pt x="1482178" y="2382219"/>
                  <a:pt x="1308033" y="2269251"/>
                  <a:pt x="1094234" y="2340722"/>
                </a:cubicBezTo>
                <a:cubicBezTo>
                  <a:pt x="880435" y="2412193"/>
                  <a:pt x="731492" y="2328230"/>
                  <a:pt x="512195" y="2340722"/>
                </a:cubicBezTo>
                <a:cubicBezTo>
                  <a:pt x="292898" y="2353214"/>
                  <a:pt x="203318" y="2306105"/>
                  <a:pt x="0" y="2340722"/>
                </a:cubicBezTo>
                <a:cubicBezTo>
                  <a:pt x="-4894" y="2124006"/>
                  <a:pt x="10262" y="2023855"/>
                  <a:pt x="0" y="1708727"/>
                </a:cubicBezTo>
                <a:cubicBezTo>
                  <a:pt x="-10262" y="1393600"/>
                  <a:pt x="55753" y="1228672"/>
                  <a:pt x="0" y="1100139"/>
                </a:cubicBezTo>
                <a:cubicBezTo>
                  <a:pt x="-55753" y="971606"/>
                  <a:pt x="13981" y="807114"/>
                  <a:pt x="0" y="561773"/>
                </a:cubicBezTo>
                <a:cubicBezTo>
                  <a:pt x="-13981" y="316432"/>
                  <a:pt x="6321" y="216472"/>
                  <a:pt x="0" y="0"/>
                </a:cubicBezTo>
                <a:close/>
              </a:path>
              <a:path w="2328157" h="2340722" stroke="0" extrusionOk="0">
                <a:moveTo>
                  <a:pt x="0" y="0"/>
                </a:moveTo>
                <a:cubicBezTo>
                  <a:pt x="241229" y="-53326"/>
                  <a:pt x="425940" y="63395"/>
                  <a:pt x="558758" y="0"/>
                </a:cubicBezTo>
                <a:cubicBezTo>
                  <a:pt x="691576" y="-63395"/>
                  <a:pt x="856065" y="9740"/>
                  <a:pt x="1094234" y="0"/>
                </a:cubicBezTo>
                <a:cubicBezTo>
                  <a:pt x="1332403" y="-9740"/>
                  <a:pt x="1584639" y="72320"/>
                  <a:pt x="1722836" y="0"/>
                </a:cubicBezTo>
                <a:cubicBezTo>
                  <a:pt x="1861033" y="-72320"/>
                  <a:pt x="2061120" y="70213"/>
                  <a:pt x="2328157" y="0"/>
                </a:cubicBezTo>
                <a:cubicBezTo>
                  <a:pt x="2350031" y="262115"/>
                  <a:pt x="2281428" y="392482"/>
                  <a:pt x="2328157" y="561773"/>
                </a:cubicBezTo>
                <a:cubicBezTo>
                  <a:pt x="2374886" y="731064"/>
                  <a:pt x="2313259" y="910941"/>
                  <a:pt x="2328157" y="1123547"/>
                </a:cubicBezTo>
                <a:cubicBezTo>
                  <a:pt x="2343055" y="1336153"/>
                  <a:pt x="2281124" y="1532763"/>
                  <a:pt x="2328157" y="1661913"/>
                </a:cubicBezTo>
                <a:cubicBezTo>
                  <a:pt x="2375190" y="1791063"/>
                  <a:pt x="2261837" y="2096887"/>
                  <a:pt x="2328157" y="2340722"/>
                </a:cubicBezTo>
                <a:cubicBezTo>
                  <a:pt x="2157896" y="2392525"/>
                  <a:pt x="1993594" y="2340169"/>
                  <a:pt x="1769399" y="2340722"/>
                </a:cubicBezTo>
                <a:cubicBezTo>
                  <a:pt x="1545204" y="2341275"/>
                  <a:pt x="1405178" y="2329612"/>
                  <a:pt x="1187360" y="2340722"/>
                </a:cubicBezTo>
                <a:cubicBezTo>
                  <a:pt x="969542" y="2351832"/>
                  <a:pt x="912628" y="2332455"/>
                  <a:pt x="651884" y="2340722"/>
                </a:cubicBezTo>
                <a:cubicBezTo>
                  <a:pt x="391140" y="2348989"/>
                  <a:pt x="270976" y="2327802"/>
                  <a:pt x="0" y="2340722"/>
                </a:cubicBezTo>
                <a:cubicBezTo>
                  <a:pt x="-6129" y="2131993"/>
                  <a:pt x="56423" y="1841976"/>
                  <a:pt x="0" y="1708727"/>
                </a:cubicBezTo>
                <a:cubicBezTo>
                  <a:pt x="-56423" y="1575478"/>
                  <a:pt x="62711" y="1252923"/>
                  <a:pt x="0" y="1100139"/>
                </a:cubicBezTo>
                <a:cubicBezTo>
                  <a:pt x="-62711" y="947355"/>
                  <a:pt x="127879" y="29010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9207699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200" dirty="0">
                <a:solidFill>
                  <a:schemeClr val="tx1"/>
                </a:solidFill>
              </a:rPr>
              <a:t>Welches Problem lösen wir?</a:t>
            </a:r>
          </a:p>
          <a:p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dirty="0">
                <a:solidFill>
                  <a:schemeClr val="tx1"/>
                </a:solidFill>
              </a:rPr>
              <a:t>Welche Probleme oder Bedürfnisse unserer </a:t>
            </a:r>
            <a:r>
              <a:rPr lang="de-AT" sz="1200" dirty="0" err="1">
                <a:solidFill>
                  <a:schemeClr val="tx1"/>
                </a:solidFill>
              </a:rPr>
              <a:t>Mitschüler:innen</a:t>
            </a:r>
            <a:r>
              <a:rPr lang="de-AT" sz="1200" dirty="0">
                <a:solidFill>
                  <a:schemeClr val="tx1"/>
                </a:solidFill>
              </a:rPr>
              <a:t> erfüllen wir mit unserem Produkt/unserer Dienstleistung?</a:t>
            </a:r>
          </a:p>
          <a:p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dirty="0">
                <a:solidFill>
                  <a:schemeClr val="tx1"/>
                </a:solidFill>
              </a:rPr>
              <a:t>Welchen Nutzen haben unsere </a:t>
            </a:r>
            <a:r>
              <a:rPr lang="de-AT" sz="1200" dirty="0" err="1">
                <a:solidFill>
                  <a:schemeClr val="tx1"/>
                </a:solidFill>
              </a:rPr>
              <a:t>Kund:innen</a:t>
            </a:r>
            <a:r>
              <a:rPr lang="de-AT" sz="12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2A384022-5818-821D-35F6-1D2E81C87ACE}"/>
              </a:ext>
            </a:extLst>
          </p:cNvPr>
          <p:cNvSpPr/>
          <p:nvPr/>
        </p:nvSpPr>
        <p:spPr>
          <a:xfrm>
            <a:off x="4601548" y="2202703"/>
            <a:ext cx="2328157" cy="2340722"/>
          </a:xfrm>
          <a:custGeom>
            <a:avLst/>
            <a:gdLst>
              <a:gd name="connsiteX0" fmla="*/ 0 w 2328157"/>
              <a:gd name="connsiteY0" fmla="*/ 0 h 2340722"/>
              <a:gd name="connsiteX1" fmla="*/ 512195 w 2328157"/>
              <a:gd name="connsiteY1" fmla="*/ 0 h 2340722"/>
              <a:gd name="connsiteX2" fmla="*/ 1140797 w 2328157"/>
              <a:gd name="connsiteY2" fmla="*/ 0 h 2340722"/>
              <a:gd name="connsiteX3" fmla="*/ 1676273 w 2328157"/>
              <a:gd name="connsiteY3" fmla="*/ 0 h 2340722"/>
              <a:gd name="connsiteX4" fmla="*/ 2328157 w 2328157"/>
              <a:gd name="connsiteY4" fmla="*/ 0 h 2340722"/>
              <a:gd name="connsiteX5" fmla="*/ 2328157 w 2328157"/>
              <a:gd name="connsiteY5" fmla="*/ 561773 h 2340722"/>
              <a:gd name="connsiteX6" fmla="*/ 2328157 w 2328157"/>
              <a:gd name="connsiteY6" fmla="*/ 1076732 h 2340722"/>
              <a:gd name="connsiteX7" fmla="*/ 2328157 w 2328157"/>
              <a:gd name="connsiteY7" fmla="*/ 1615098 h 2340722"/>
              <a:gd name="connsiteX8" fmla="*/ 2328157 w 2328157"/>
              <a:gd name="connsiteY8" fmla="*/ 2340722 h 2340722"/>
              <a:gd name="connsiteX9" fmla="*/ 1699555 w 2328157"/>
              <a:gd name="connsiteY9" fmla="*/ 2340722 h 2340722"/>
              <a:gd name="connsiteX10" fmla="*/ 1094234 w 2328157"/>
              <a:gd name="connsiteY10" fmla="*/ 2340722 h 2340722"/>
              <a:gd name="connsiteX11" fmla="*/ 512195 w 2328157"/>
              <a:gd name="connsiteY11" fmla="*/ 2340722 h 2340722"/>
              <a:gd name="connsiteX12" fmla="*/ 0 w 2328157"/>
              <a:gd name="connsiteY12" fmla="*/ 2340722 h 2340722"/>
              <a:gd name="connsiteX13" fmla="*/ 0 w 2328157"/>
              <a:gd name="connsiteY13" fmla="*/ 1708727 h 2340722"/>
              <a:gd name="connsiteX14" fmla="*/ 0 w 2328157"/>
              <a:gd name="connsiteY14" fmla="*/ 1100139 h 2340722"/>
              <a:gd name="connsiteX15" fmla="*/ 0 w 2328157"/>
              <a:gd name="connsiteY15" fmla="*/ 561773 h 2340722"/>
              <a:gd name="connsiteX16" fmla="*/ 0 w 2328157"/>
              <a:gd name="connsiteY16" fmla="*/ 0 h 234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28157" h="2340722" fill="none" extrusionOk="0">
                <a:moveTo>
                  <a:pt x="0" y="0"/>
                </a:moveTo>
                <a:cubicBezTo>
                  <a:pt x="204291" y="-17328"/>
                  <a:pt x="316119" y="55382"/>
                  <a:pt x="512195" y="0"/>
                </a:cubicBezTo>
                <a:cubicBezTo>
                  <a:pt x="708271" y="-55382"/>
                  <a:pt x="1011637" y="9381"/>
                  <a:pt x="1140797" y="0"/>
                </a:cubicBezTo>
                <a:cubicBezTo>
                  <a:pt x="1269957" y="-9381"/>
                  <a:pt x="1451139" y="22712"/>
                  <a:pt x="1676273" y="0"/>
                </a:cubicBezTo>
                <a:cubicBezTo>
                  <a:pt x="1901407" y="-22712"/>
                  <a:pt x="2023434" y="61532"/>
                  <a:pt x="2328157" y="0"/>
                </a:cubicBezTo>
                <a:cubicBezTo>
                  <a:pt x="2351739" y="169699"/>
                  <a:pt x="2324630" y="354234"/>
                  <a:pt x="2328157" y="561773"/>
                </a:cubicBezTo>
                <a:cubicBezTo>
                  <a:pt x="2331684" y="769312"/>
                  <a:pt x="2312479" y="898977"/>
                  <a:pt x="2328157" y="1076732"/>
                </a:cubicBezTo>
                <a:cubicBezTo>
                  <a:pt x="2343835" y="1254487"/>
                  <a:pt x="2275079" y="1378915"/>
                  <a:pt x="2328157" y="1615098"/>
                </a:cubicBezTo>
                <a:cubicBezTo>
                  <a:pt x="2381235" y="1851281"/>
                  <a:pt x="2267335" y="2039170"/>
                  <a:pt x="2328157" y="2340722"/>
                </a:cubicBezTo>
                <a:cubicBezTo>
                  <a:pt x="2046914" y="2344018"/>
                  <a:pt x="1916932" y="2299225"/>
                  <a:pt x="1699555" y="2340722"/>
                </a:cubicBezTo>
                <a:cubicBezTo>
                  <a:pt x="1482178" y="2382219"/>
                  <a:pt x="1308033" y="2269251"/>
                  <a:pt x="1094234" y="2340722"/>
                </a:cubicBezTo>
                <a:cubicBezTo>
                  <a:pt x="880435" y="2412193"/>
                  <a:pt x="731492" y="2328230"/>
                  <a:pt x="512195" y="2340722"/>
                </a:cubicBezTo>
                <a:cubicBezTo>
                  <a:pt x="292898" y="2353214"/>
                  <a:pt x="203318" y="2306105"/>
                  <a:pt x="0" y="2340722"/>
                </a:cubicBezTo>
                <a:cubicBezTo>
                  <a:pt x="-4894" y="2124006"/>
                  <a:pt x="10262" y="2023855"/>
                  <a:pt x="0" y="1708727"/>
                </a:cubicBezTo>
                <a:cubicBezTo>
                  <a:pt x="-10262" y="1393600"/>
                  <a:pt x="55753" y="1228672"/>
                  <a:pt x="0" y="1100139"/>
                </a:cubicBezTo>
                <a:cubicBezTo>
                  <a:pt x="-55753" y="971606"/>
                  <a:pt x="13981" y="807114"/>
                  <a:pt x="0" y="561773"/>
                </a:cubicBezTo>
                <a:cubicBezTo>
                  <a:pt x="-13981" y="316432"/>
                  <a:pt x="6321" y="216472"/>
                  <a:pt x="0" y="0"/>
                </a:cubicBezTo>
                <a:close/>
              </a:path>
              <a:path w="2328157" h="2340722" stroke="0" extrusionOk="0">
                <a:moveTo>
                  <a:pt x="0" y="0"/>
                </a:moveTo>
                <a:cubicBezTo>
                  <a:pt x="241229" y="-53326"/>
                  <a:pt x="425940" y="63395"/>
                  <a:pt x="558758" y="0"/>
                </a:cubicBezTo>
                <a:cubicBezTo>
                  <a:pt x="691576" y="-63395"/>
                  <a:pt x="856065" y="9740"/>
                  <a:pt x="1094234" y="0"/>
                </a:cubicBezTo>
                <a:cubicBezTo>
                  <a:pt x="1332403" y="-9740"/>
                  <a:pt x="1584639" y="72320"/>
                  <a:pt x="1722836" y="0"/>
                </a:cubicBezTo>
                <a:cubicBezTo>
                  <a:pt x="1861033" y="-72320"/>
                  <a:pt x="2061120" y="70213"/>
                  <a:pt x="2328157" y="0"/>
                </a:cubicBezTo>
                <a:cubicBezTo>
                  <a:pt x="2350031" y="262115"/>
                  <a:pt x="2281428" y="392482"/>
                  <a:pt x="2328157" y="561773"/>
                </a:cubicBezTo>
                <a:cubicBezTo>
                  <a:pt x="2374886" y="731064"/>
                  <a:pt x="2313259" y="910941"/>
                  <a:pt x="2328157" y="1123547"/>
                </a:cubicBezTo>
                <a:cubicBezTo>
                  <a:pt x="2343055" y="1336153"/>
                  <a:pt x="2281124" y="1532763"/>
                  <a:pt x="2328157" y="1661913"/>
                </a:cubicBezTo>
                <a:cubicBezTo>
                  <a:pt x="2375190" y="1791063"/>
                  <a:pt x="2261837" y="2096887"/>
                  <a:pt x="2328157" y="2340722"/>
                </a:cubicBezTo>
                <a:cubicBezTo>
                  <a:pt x="2157896" y="2392525"/>
                  <a:pt x="1993594" y="2340169"/>
                  <a:pt x="1769399" y="2340722"/>
                </a:cubicBezTo>
                <a:cubicBezTo>
                  <a:pt x="1545204" y="2341275"/>
                  <a:pt x="1405178" y="2329612"/>
                  <a:pt x="1187360" y="2340722"/>
                </a:cubicBezTo>
                <a:cubicBezTo>
                  <a:pt x="969542" y="2351832"/>
                  <a:pt x="912628" y="2332455"/>
                  <a:pt x="651884" y="2340722"/>
                </a:cubicBezTo>
                <a:cubicBezTo>
                  <a:pt x="391140" y="2348989"/>
                  <a:pt x="270976" y="2327802"/>
                  <a:pt x="0" y="2340722"/>
                </a:cubicBezTo>
                <a:cubicBezTo>
                  <a:pt x="-6129" y="2131993"/>
                  <a:pt x="56423" y="1841976"/>
                  <a:pt x="0" y="1708727"/>
                </a:cubicBezTo>
                <a:cubicBezTo>
                  <a:pt x="-56423" y="1575478"/>
                  <a:pt x="62711" y="1252923"/>
                  <a:pt x="0" y="1100139"/>
                </a:cubicBezTo>
                <a:cubicBezTo>
                  <a:pt x="-62711" y="947355"/>
                  <a:pt x="127879" y="29010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9207699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200" dirty="0">
                <a:solidFill>
                  <a:schemeClr val="tx1"/>
                </a:solidFill>
              </a:rPr>
              <a:t>Für wen ist unsere Lösung geeignet?</a:t>
            </a:r>
            <a:br>
              <a:rPr lang="de-AT" sz="1200" dirty="0">
                <a:solidFill>
                  <a:schemeClr val="tx1"/>
                </a:solidFill>
              </a:rPr>
            </a:br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dirty="0">
                <a:solidFill>
                  <a:schemeClr val="tx1"/>
                </a:solidFill>
              </a:rPr>
              <a:t>Wer wird unser Produkt zu schätzen wissen?</a:t>
            </a:r>
          </a:p>
          <a:p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dirty="0">
                <a:solidFill>
                  <a:schemeClr val="tx1"/>
                </a:solidFill>
              </a:rPr>
              <a:t>Vorgegeben: </a:t>
            </a:r>
            <a:r>
              <a:rPr lang="de-AT" sz="1200" dirty="0" err="1">
                <a:solidFill>
                  <a:schemeClr val="tx1"/>
                </a:solidFill>
              </a:rPr>
              <a:t>Mitschüler:innen</a:t>
            </a:r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dirty="0">
                <a:solidFill>
                  <a:schemeClr val="tx1"/>
                </a:solidFill>
              </a:rPr>
              <a:t>Offen: spezielle Klasse/spezieller Zweig?</a:t>
            </a:r>
          </a:p>
          <a:p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dirty="0">
                <a:solidFill>
                  <a:schemeClr val="tx1"/>
                </a:solidFill>
              </a:rPr>
              <a:t>Wie können wir unsere </a:t>
            </a:r>
            <a:r>
              <a:rPr lang="de-AT" sz="1200" dirty="0" err="1">
                <a:solidFill>
                  <a:schemeClr val="tx1"/>
                </a:solidFill>
              </a:rPr>
              <a:t>Kund:innen</a:t>
            </a:r>
            <a:r>
              <a:rPr lang="de-AT" sz="1200" dirty="0">
                <a:solidFill>
                  <a:schemeClr val="tx1"/>
                </a:solidFill>
              </a:rPr>
              <a:t> auf das Angebot aufmerksam machen?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F84C2C70-134F-12C7-A84B-419B07BD059A}"/>
              </a:ext>
            </a:extLst>
          </p:cNvPr>
          <p:cNvSpPr/>
          <p:nvPr/>
        </p:nvSpPr>
        <p:spPr>
          <a:xfrm>
            <a:off x="7140228" y="2202703"/>
            <a:ext cx="2328157" cy="2340722"/>
          </a:xfrm>
          <a:custGeom>
            <a:avLst/>
            <a:gdLst>
              <a:gd name="connsiteX0" fmla="*/ 0 w 2328157"/>
              <a:gd name="connsiteY0" fmla="*/ 0 h 2340722"/>
              <a:gd name="connsiteX1" fmla="*/ 512195 w 2328157"/>
              <a:gd name="connsiteY1" fmla="*/ 0 h 2340722"/>
              <a:gd name="connsiteX2" fmla="*/ 1140797 w 2328157"/>
              <a:gd name="connsiteY2" fmla="*/ 0 h 2340722"/>
              <a:gd name="connsiteX3" fmla="*/ 1676273 w 2328157"/>
              <a:gd name="connsiteY3" fmla="*/ 0 h 2340722"/>
              <a:gd name="connsiteX4" fmla="*/ 2328157 w 2328157"/>
              <a:gd name="connsiteY4" fmla="*/ 0 h 2340722"/>
              <a:gd name="connsiteX5" fmla="*/ 2328157 w 2328157"/>
              <a:gd name="connsiteY5" fmla="*/ 561773 h 2340722"/>
              <a:gd name="connsiteX6" fmla="*/ 2328157 w 2328157"/>
              <a:gd name="connsiteY6" fmla="*/ 1076732 h 2340722"/>
              <a:gd name="connsiteX7" fmla="*/ 2328157 w 2328157"/>
              <a:gd name="connsiteY7" fmla="*/ 1615098 h 2340722"/>
              <a:gd name="connsiteX8" fmla="*/ 2328157 w 2328157"/>
              <a:gd name="connsiteY8" fmla="*/ 2340722 h 2340722"/>
              <a:gd name="connsiteX9" fmla="*/ 1699555 w 2328157"/>
              <a:gd name="connsiteY9" fmla="*/ 2340722 h 2340722"/>
              <a:gd name="connsiteX10" fmla="*/ 1094234 w 2328157"/>
              <a:gd name="connsiteY10" fmla="*/ 2340722 h 2340722"/>
              <a:gd name="connsiteX11" fmla="*/ 512195 w 2328157"/>
              <a:gd name="connsiteY11" fmla="*/ 2340722 h 2340722"/>
              <a:gd name="connsiteX12" fmla="*/ 0 w 2328157"/>
              <a:gd name="connsiteY12" fmla="*/ 2340722 h 2340722"/>
              <a:gd name="connsiteX13" fmla="*/ 0 w 2328157"/>
              <a:gd name="connsiteY13" fmla="*/ 1708727 h 2340722"/>
              <a:gd name="connsiteX14" fmla="*/ 0 w 2328157"/>
              <a:gd name="connsiteY14" fmla="*/ 1100139 h 2340722"/>
              <a:gd name="connsiteX15" fmla="*/ 0 w 2328157"/>
              <a:gd name="connsiteY15" fmla="*/ 561773 h 2340722"/>
              <a:gd name="connsiteX16" fmla="*/ 0 w 2328157"/>
              <a:gd name="connsiteY16" fmla="*/ 0 h 2340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28157" h="2340722" fill="none" extrusionOk="0">
                <a:moveTo>
                  <a:pt x="0" y="0"/>
                </a:moveTo>
                <a:cubicBezTo>
                  <a:pt x="204291" y="-17328"/>
                  <a:pt x="316119" y="55382"/>
                  <a:pt x="512195" y="0"/>
                </a:cubicBezTo>
                <a:cubicBezTo>
                  <a:pt x="708271" y="-55382"/>
                  <a:pt x="1011637" y="9381"/>
                  <a:pt x="1140797" y="0"/>
                </a:cubicBezTo>
                <a:cubicBezTo>
                  <a:pt x="1269957" y="-9381"/>
                  <a:pt x="1451139" y="22712"/>
                  <a:pt x="1676273" y="0"/>
                </a:cubicBezTo>
                <a:cubicBezTo>
                  <a:pt x="1901407" y="-22712"/>
                  <a:pt x="2023434" y="61532"/>
                  <a:pt x="2328157" y="0"/>
                </a:cubicBezTo>
                <a:cubicBezTo>
                  <a:pt x="2351739" y="169699"/>
                  <a:pt x="2324630" y="354234"/>
                  <a:pt x="2328157" y="561773"/>
                </a:cubicBezTo>
                <a:cubicBezTo>
                  <a:pt x="2331684" y="769312"/>
                  <a:pt x="2312479" y="898977"/>
                  <a:pt x="2328157" y="1076732"/>
                </a:cubicBezTo>
                <a:cubicBezTo>
                  <a:pt x="2343835" y="1254487"/>
                  <a:pt x="2275079" y="1378915"/>
                  <a:pt x="2328157" y="1615098"/>
                </a:cubicBezTo>
                <a:cubicBezTo>
                  <a:pt x="2381235" y="1851281"/>
                  <a:pt x="2267335" y="2039170"/>
                  <a:pt x="2328157" y="2340722"/>
                </a:cubicBezTo>
                <a:cubicBezTo>
                  <a:pt x="2046914" y="2344018"/>
                  <a:pt x="1916932" y="2299225"/>
                  <a:pt x="1699555" y="2340722"/>
                </a:cubicBezTo>
                <a:cubicBezTo>
                  <a:pt x="1482178" y="2382219"/>
                  <a:pt x="1308033" y="2269251"/>
                  <a:pt x="1094234" y="2340722"/>
                </a:cubicBezTo>
                <a:cubicBezTo>
                  <a:pt x="880435" y="2412193"/>
                  <a:pt x="731492" y="2328230"/>
                  <a:pt x="512195" y="2340722"/>
                </a:cubicBezTo>
                <a:cubicBezTo>
                  <a:pt x="292898" y="2353214"/>
                  <a:pt x="203318" y="2306105"/>
                  <a:pt x="0" y="2340722"/>
                </a:cubicBezTo>
                <a:cubicBezTo>
                  <a:pt x="-4894" y="2124006"/>
                  <a:pt x="10262" y="2023855"/>
                  <a:pt x="0" y="1708727"/>
                </a:cubicBezTo>
                <a:cubicBezTo>
                  <a:pt x="-10262" y="1393600"/>
                  <a:pt x="55753" y="1228672"/>
                  <a:pt x="0" y="1100139"/>
                </a:cubicBezTo>
                <a:cubicBezTo>
                  <a:pt x="-55753" y="971606"/>
                  <a:pt x="13981" y="807114"/>
                  <a:pt x="0" y="561773"/>
                </a:cubicBezTo>
                <a:cubicBezTo>
                  <a:pt x="-13981" y="316432"/>
                  <a:pt x="6321" y="216472"/>
                  <a:pt x="0" y="0"/>
                </a:cubicBezTo>
                <a:close/>
              </a:path>
              <a:path w="2328157" h="2340722" stroke="0" extrusionOk="0">
                <a:moveTo>
                  <a:pt x="0" y="0"/>
                </a:moveTo>
                <a:cubicBezTo>
                  <a:pt x="241229" y="-53326"/>
                  <a:pt x="425940" y="63395"/>
                  <a:pt x="558758" y="0"/>
                </a:cubicBezTo>
                <a:cubicBezTo>
                  <a:pt x="691576" y="-63395"/>
                  <a:pt x="856065" y="9740"/>
                  <a:pt x="1094234" y="0"/>
                </a:cubicBezTo>
                <a:cubicBezTo>
                  <a:pt x="1332403" y="-9740"/>
                  <a:pt x="1584639" y="72320"/>
                  <a:pt x="1722836" y="0"/>
                </a:cubicBezTo>
                <a:cubicBezTo>
                  <a:pt x="1861033" y="-72320"/>
                  <a:pt x="2061120" y="70213"/>
                  <a:pt x="2328157" y="0"/>
                </a:cubicBezTo>
                <a:cubicBezTo>
                  <a:pt x="2350031" y="262115"/>
                  <a:pt x="2281428" y="392482"/>
                  <a:pt x="2328157" y="561773"/>
                </a:cubicBezTo>
                <a:cubicBezTo>
                  <a:pt x="2374886" y="731064"/>
                  <a:pt x="2313259" y="910941"/>
                  <a:pt x="2328157" y="1123547"/>
                </a:cubicBezTo>
                <a:cubicBezTo>
                  <a:pt x="2343055" y="1336153"/>
                  <a:pt x="2281124" y="1532763"/>
                  <a:pt x="2328157" y="1661913"/>
                </a:cubicBezTo>
                <a:cubicBezTo>
                  <a:pt x="2375190" y="1791063"/>
                  <a:pt x="2261837" y="2096887"/>
                  <a:pt x="2328157" y="2340722"/>
                </a:cubicBezTo>
                <a:cubicBezTo>
                  <a:pt x="2157896" y="2392525"/>
                  <a:pt x="1993594" y="2340169"/>
                  <a:pt x="1769399" y="2340722"/>
                </a:cubicBezTo>
                <a:cubicBezTo>
                  <a:pt x="1545204" y="2341275"/>
                  <a:pt x="1405178" y="2329612"/>
                  <a:pt x="1187360" y="2340722"/>
                </a:cubicBezTo>
                <a:cubicBezTo>
                  <a:pt x="969542" y="2351832"/>
                  <a:pt x="912628" y="2332455"/>
                  <a:pt x="651884" y="2340722"/>
                </a:cubicBezTo>
                <a:cubicBezTo>
                  <a:pt x="391140" y="2348989"/>
                  <a:pt x="270976" y="2327802"/>
                  <a:pt x="0" y="2340722"/>
                </a:cubicBezTo>
                <a:cubicBezTo>
                  <a:pt x="-6129" y="2131993"/>
                  <a:pt x="56423" y="1841976"/>
                  <a:pt x="0" y="1708727"/>
                </a:cubicBezTo>
                <a:cubicBezTo>
                  <a:pt x="-56423" y="1575478"/>
                  <a:pt x="62711" y="1252923"/>
                  <a:pt x="0" y="1100139"/>
                </a:cubicBezTo>
                <a:cubicBezTo>
                  <a:pt x="-62711" y="947355"/>
                  <a:pt x="127879" y="29010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92076995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200" b="1" dirty="0">
                <a:solidFill>
                  <a:schemeClr val="tx1"/>
                </a:solidFill>
              </a:rPr>
              <a:t>Wie</a:t>
            </a:r>
            <a:r>
              <a:rPr lang="de-AT" sz="1200" dirty="0">
                <a:solidFill>
                  <a:schemeClr val="tx1"/>
                </a:solidFill>
              </a:rPr>
              <a:t> können wir die Leistung erbringen?</a:t>
            </a:r>
          </a:p>
          <a:p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b="1" dirty="0">
                <a:solidFill>
                  <a:schemeClr val="tx1"/>
                </a:solidFill>
              </a:rPr>
              <a:t>Was müssen wir tun</a:t>
            </a:r>
            <a:r>
              <a:rPr lang="de-AT" sz="1200" dirty="0">
                <a:solidFill>
                  <a:schemeClr val="tx1"/>
                </a:solidFill>
              </a:rPr>
              <a:t>, um die Leistung anbieten zu können?</a:t>
            </a:r>
          </a:p>
          <a:p>
            <a:endParaRPr lang="de-AT" sz="1200" dirty="0">
              <a:solidFill>
                <a:schemeClr val="tx1"/>
              </a:solidFill>
            </a:endParaRPr>
          </a:p>
          <a:p>
            <a:r>
              <a:rPr lang="de-AT" sz="1200" b="1" dirty="0">
                <a:solidFill>
                  <a:schemeClr val="tx1"/>
                </a:solidFill>
              </a:rPr>
              <a:t>Was brauchen wir</a:t>
            </a:r>
            <a:r>
              <a:rPr lang="de-AT" sz="1200" dirty="0">
                <a:solidFill>
                  <a:schemeClr val="tx1"/>
                </a:solidFill>
              </a:rPr>
              <a:t>, um die Leistung erbringen zu können?</a:t>
            </a:r>
          </a:p>
        </p:txBody>
      </p:sp>
    </p:spTree>
    <p:extLst>
      <p:ext uri="{BB962C8B-B14F-4D97-AF65-F5344CB8AC3E}">
        <p14:creationId xmlns:p14="http://schemas.microsoft.com/office/powerpoint/2010/main" val="1978056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Alltags-Challenge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23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34D2513-99E1-E49D-2818-B241690E4AED}"/>
              </a:ext>
            </a:extLst>
          </p:cNvPr>
          <p:cNvSpPr/>
          <p:nvPr/>
        </p:nvSpPr>
        <p:spPr>
          <a:xfrm>
            <a:off x="838200" y="2078523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600"/>
              </a:spcAft>
              <a:buNone/>
            </a:pPr>
            <a:r>
              <a:rPr lang="de-AT" sz="1800" b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Wie könnt ihr den Elternverein von eurer Idee überzeugen, damit ihr den Raum bekommt? </a:t>
            </a:r>
          </a:p>
          <a:p>
            <a:pPr marL="0" indent="0" algn="ctr">
              <a:spcAft>
                <a:spcPts val="600"/>
              </a:spcAft>
              <a:buNone/>
            </a:pPr>
            <a:endParaRPr lang="de-AT" sz="1800" b="1" dirty="0">
              <a:solidFill>
                <a:srgbClr val="484848"/>
              </a:solidFill>
              <a:effectLst/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de-AT" sz="1800" b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Ihr habt nur </a:t>
            </a:r>
            <a:r>
              <a:rPr lang="de-AT" sz="1800" b="1" dirty="0">
                <a:solidFill>
                  <a:srgbClr val="FF0000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2 Minuten </a:t>
            </a:r>
            <a:r>
              <a:rPr lang="de-AT" sz="1800" b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für euren Elevator Pitch!</a:t>
            </a:r>
          </a:p>
        </p:txBody>
      </p:sp>
      <p:grpSp>
        <p:nvGrpSpPr>
          <p:cNvPr id="17" name="Grafik 7" descr="Whiteboard und Laptop auf Tisch">
            <a:extLst>
              <a:ext uri="{FF2B5EF4-FFF2-40B4-BE49-F238E27FC236}">
                <a16:creationId xmlns:a16="http://schemas.microsoft.com/office/drawing/2014/main" id="{0D84B2C7-7499-37FD-2F7E-33F5885AF3DA}"/>
              </a:ext>
            </a:extLst>
          </p:cNvPr>
          <p:cNvGrpSpPr/>
          <p:nvPr/>
        </p:nvGrpSpPr>
        <p:grpSpPr>
          <a:xfrm>
            <a:off x="10823315" y="4229348"/>
            <a:ext cx="983871" cy="1374666"/>
            <a:chOff x="10823315" y="4229348"/>
            <a:chExt cx="983871" cy="1374666"/>
          </a:xfrm>
        </p:grpSpPr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F548255-CEE7-1BAC-5974-0C251F5A451E}"/>
                </a:ext>
              </a:extLst>
            </p:cNvPr>
            <p:cNvSpPr/>
            <p:nvPr/>
          </p:nvSpPr>
          <p:spPr>
            <a:xfrm>
              <a:off x="10989391" y="5141169"/>
              <a:ext cx="688189" cy="446129"/>
            </a:xfrm>
            <a:custGeom>
              <a:avLst/>
              <a:gdLst>
                <a:gd name="connsiteX0" fmla="*/ 687306 w 688189"/>
                <a:gd name="connsiteY0" fmla="*/ 16132 h 446129"/>
                <a:gd name="connsiteX1" fmla="*/ 219724 w 688189"/>
                <a:gd name="connsiteY1" fmla="*/ 27591 h 446129"/>
                <a:gd name="connsiteX2" fmla="*/ 24080 w 688189"/>
                <a:gd name="connsiteY2" fmla="*/ 1397 h 446129"/>
                <a:gd name="connsiteX3" fmla="*/ 839 w 688189"/>
                <a:gd name="connsiteY3" fmla="*/ 25505 h 446129"/>
                <a:gd name="connsiteX4" fmla="*/ 66466 w 688189"/>
                <a:gd name="connsiteY4" fmla="*/ 391474 h 446129"/>
                <a:gd name="connsiteX5" fmla="*/ 347454 w 688189"/>
                <a:gd name="connsiteY5" fmla="*/ 446129 h 446129"/>
                <a:gd name="connsiteX6" fmla="*/ 655302 w 688189"/>
                <a:gd name="connsiteY6" fmla="*/ 308407 h 446129"/>
                <a:gd name="connsiteX7" fmla="*/ 666827 w 688189"/>
                <a:gd name="connsiteY7" fmla="*/ 226883 h 446129"/>
                <a:gd name="connsiteX8" fmla="*/ 687306 w 688189"/>
                <a:gd name="connsiteY8" fmla="*/ 16132 h 44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8189" h="446129">
                  <a:moveTo>
                    <a:pt x="687306" y="16132"/>
                  </a:moveTo>
                  <a:cubicBezTo>
                    <a:pt x="533573" y="11304"/>
                    <a:pt x="373647" y="35097"/>
                    <a:pt x="219724" y="27591"/>
                  </a:cubicBezTo>
                  <a:cubicBezTo>
                    <a:pt x="153239" y="27448"/>
                    <a:pt x="84564" y="27286"/>
                    <a:pt x="24080" y="1397"/>
                  </a:cubicBezTo>
                  <a:cubicBezTo>
                    <a:pt x="8745" y="-4746"/>
                    <a:pt x="-3352" y="10474"/>
                    <a:pt x="839" y="25505"/>
                  </a:cubicBezTo>
                  <a:cubicBezTo>
                    <a:pt x="14746" y="140081"/>
                    <a:pt x="14269" y="301482"/>
                    <a:pt x="66466" y="391474"/>
                  </a:cubicBezTo>
                  <a:cubicBezTo>
                    <a:pt x="127140" y="442234"/>
                    <a:pt x="264777" y="442862"/>
                    <a:pt x="347454" y="446129"/>
                  </a:cubicBezTo>
                  <a:cubicBezTo>
                    <a:pt x="452324" y="445929"/>
                    <a:pt x="645587" y="447368"/>
                    <a:pt x="655302" y="308407"/>
                  </a:cubicBezTo>
                  <a:cubicBezTo>
                    <a:pt x="658922" y="281118"/>
                    <a:pt x="662922" y="253543"/>
                    <a:pt x="666827" y="226883"/>
                  </a:cubicBezTo>
                  <a:cubicBezTo>
                    <a:pt x="674448" y="158379"/>
                    <a:pt x="692355" y="84627"/>
                    <a:pt x="687306" y="1613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BA0A2C0A-5BA7-D862-4FA2-B1C89FE475ED}"/>
                </a:ext>
              </a:extLst>
            </p:cNvPr>
            <p:cNvSpPr/>
            <p:nvPr/>
          </p:nvSpPr>
          <p:spPr>
            <a:xfrm>
              <a:off x="10981188" y="4988904"/>
              <a:ext cx="719518" cy="175698"/>
            </a:xfrm>
            <a:custGeom>
              <a:avLst/>
              <a:gdLst>
                <a:gd name="connsiteX0" fmla="*/ 717132 w 719518"/>
                <a:gd name="connsiteY0" fmla="*/ 19493 h 175698"/>
                <a:gd name="connsiteX1" fmla="*/ 680459 w 719518"/>
                <a:gd name="connsiteY1" fmla="*/ 34486 h 175698"/>
                <a:gd name="connsiteX2" fmla="*/ 647122 w 719518"/>
                <a:gd name="connsiteY2" fmla="*/ 12016 h 175698"/>
                <a:gd name="connsiteX3" fmla="*/ 640074 w 719518"/>
                <a:gd name="connsiteY3" fmla="*/ 24284 h 175698"/>
                <a:gd name="connsiteX4" fmla="*/ 640455 w 719518"/>
                <a:gd name="connsiteY4" fmla="*/ 48402 h 175698"/>
                <a:gd name="connsiteX5" fmla="*/ 627978 w 719518"/>
                <a:gd name="connsiteY5" fmla="*/ 52259 h 175698"/>
                <a:gd name="connsiteX6" fmla="*/ 531965 w 719518"/>
                <a:gd name="connsiteY6" fmla="*/ 3263 h 175698"/>
                <a:gd name="connsiteX7" fmla="*/ 318129 w 719518"/>
                <a:gd name="connsiteY7" fmla="*/ 567 h 175698"/>
                <a:gd name="connsiteX8" fmla="*/ 171539 w 719518"/>
                <a:gd name="connsiteY8" fmla="*/ 70871 h 175698"/>
                <a:gd name="connsiteX9" fmla="*/ 110198 w 719518"/>
                <a:gd name="connsiteY9" fmla="*/ 8892 h 175698"/>
                <a:gd name="connsiteX10" fmla="*/ 99054 w 719518"/>
                <a:gd name="connsiteY10" fmla="*/ 4082 h 175698"/>
                <a:gd name="connsiteX11" fmla="*/ 9614 w 719518"/>
                <a:gd name="connsiteY11" fmla="*/ 13598 h 175698"/>
                <a:gd name="connsiteX12" fmla="*/ 279 w 719518"/>
                <a:gd name="connsiteY12" fmla="*/ 28247 h 175698"/>
                <a:gd name="connsiteX13" fmla="*/ 9138 w 719518"/>
                <a:gd name="connsiteY13" fmla="*/ 110619 h 175698"/>
                <a:gd name="connsiteX14" fmla="*/ 21521 w 719518"/>
                <a:gd name="connsiteY14" fmla="*/ 156758 h 175698"/>
                <a:gd name="connsiteX15" fmla="*/ 389376 w 719518"/>
                <a:gd name="connsiteY15" fmla="*/ 173655 h 175698"/>
                <a:gd name="connsiteX16" fmla="*/ 697319 w 719518"/>
                <a:gd name="connsiteY16" fmla="*/ 150672 h 175698"/>
                <a:gd name="connsiteX17" fmla="*/ 700367 w 719518"/>
                <a:gd name="connsiteY17" fmla="*/ 147262 h 175698"/>
                <a:gd name="connsiteX18" fmla="*/ 710177 w 719518"/>
                <a:gd name="connsiteY18" fmla="*/ 88997 h 175698"/>
                <a:gd name="connsiteX19" fmla="*/ 719513 w 719518"/>
                <a:gd name="connsiteY19" fmla="*/ 22951 h 175698"/>
                <a:gd name="connsiteX20" fmla="*/ 717132 w 719518"/>
                <a:gd name="connsiteY20" fmla="*/ 19493 h 175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9518" h="175698">
                  <a:moveTo>
                    <a:pt x="717132" y="19493"/>
                  </a:moveTo>
                  <a:cubicBezTo>
                    <a:pt x="692652" y="8511"/>
                    <a:pt x="681793" y="12759"/>
                    <a:pt x="680459" y="34486"/>
                  </a:cubicBezTo>
                  <a:cubicBezTo>
                    <a:pt x="670173" y="27780"/>
                    <a:pt x="662552" y="5729"/>
                    <a:pt x="647122" y="12016"/>
                  </a:cubicBezTo>
                  <a:cubicBezTo>
                    <a:pt x="642170" y="14359"/>
                    <a:pt x="639407" y="19208"/>
                    <a:pt x="640074" y="24284"/>
                  </a:cubicBezTo>
                  <a:cubicBezTo>
                    <a:pt x="640836" y="32200"/>
                    <a:pt x="640741" y="40287"/>
                    <a:pt x="640455" y="48402"/>
                  </a:cubicBezTo>
                  <a:cubicBezTo>
                    <a:pt x="640264" y="55012"/>
                    <a:pt x="631882" y="57575"/>
                    <a:pt x="627978" y="52259"/>
                  </a:cubicBezTo>
                  <a:cubicBezTo>
                    <a:pt x="606070" y="22570"/>
                    <a:pt x="561683" y="-3538"/>
                    <a:pt x="531965" y="3263"/>
                  </a:cubicBezTo>
                  <a:cubicBezTo>
                    <a:pt x="460052" y="-395"/>
                    <a:pt x="387852" y="91"/>
                    <a:pt x="318129" y="567"/>
                  </a:cubicBezTo>
                  <a:cubicBezTo>
                    <a:pt x="236024" y="4196"/>
                    <a:pt x="205543" y="-20883"/>
                    <a:pt x="171539" y="70871"/>
                  </a:cubicBezTo>
                  <a:cubicBezTo>
                    <a:pt x="146584" y="52117"/>
                    <a:pt x="126105" y="29209"/>
                    <a:pt x="110198" y="8892"/>
                  </a:cubicBezTo>
                  <a:cubicBezTo>
                    <a:pt x="107627" y="5492"/>
                    <a:pt x="103340" y="3644"/>
                    <a:pt x="99054" y="4082"/>
                  </a:cubicBezTo>
                  <a:cubicBezTo>
                    <a:pt x="68860" y="7187"/>
                    <a:pt x="39903" y="6654"/>
                    <a:pt x="9614" y="13598"/>
                  </a:cubicBezTo>
                  <a:cubicBezTo>
                    <a:pt x="3041" y="15112"/>
                    <a:pt x="-1149" y="21684"/>
                    <a:pt x="279" y="28247"/>
                  </a:cubicBezTo>
                  <a:cubicBezTo>
                    <a:pt x="6185" y="55088"/>
                    <a:pt x="7709" y="83311"/>
                    <a:pt x="9138" y="110619"/>
                  </a:cubicBezTo>
                  <a:cubicBezTo>
                    <a:pt x="11996" y="123983"/>
                    <a:pt x="4947" y="152491"/>
                    <a:pt x="21521" y="156758"/>
                  </a:cubicBezTo>
                  <a:cubicBezTo>
                    <a:pt x="137250" y="182419"/>
                    <a:pt x="264789" y="175046"/>
                    <a:pt x="389376" y="173655"/>
                  </a:cubicBezTo>
                  <a:cubicBezTo>
                    <a:pt x="485103" y="173046"/>
                    <a:pt x="593591" y="172341"/>
                    <a:pt x="697319" y="150672"/>
                  </a:cubicBezTo>
                  <a:cubicBezTo>
                    <a:pt x="699034" y="150329"/>
                    <a:pt x="700177" y="148938"/>
                    <a:pt x="700367" y="147262"/>
                  </a:cubicBezTo>
                  <a:cubicBezTo>
                    <a:pt x="702177" y="126792"/>
                    <a:pt x="706273" y="107581"/>
                    <a:pt x="710177" y="88997"/>
                  </a:cubicBezTo>
                  <a:cubicBezTo>
                    <a:pt x="715035" y="66042"/>
                    <a:pt x="719702" y="44363"/>
                    <a:pt x="719513" y="22951"/>
                  </a:cubicBezTo>
                  <a:cubicBezTo>
                    <a:pt x="719417" y="21437"/>
                    <a:pt x="718559" y="20084"/>
                    <a:pt x="717132" y="194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grpSp>
          <p:nvGrpSpPr>
            <p:cNvPr id="22" name="Grafik 7" descr="Whiteboard und Laptop auf Tisch">
              <a:extLst>
                <a:ext uri="{FF2B5EF4-FFF2-40B4-BE49-F238E27FC236}">
                  <a16:creationId xmlns:a16="http://schemas.microsoft.com/office/drawing/2014/main" id="{1EF907D9-5319-5D3C-5139-CFA674E91ADB}"/>
                </a:ext>
              </a:extLst>
            </p:cNvPr>
            <p:cNvGrpSpPr/>
            <p:nvPr/>
          </p:nvGrpSpPr>
          <p:grpSpPr>
            <a:xfrm>
              <a:off x="10909917" y="4474963"/>
              <a:ext cx="860505" cy="571551"/>
              <a:chOff x="10909917" y="4474963"/>
              <a:chExt cx="860505" cy="571551"/>
            </a:xfrm>
            <a:solidFill>
              <a:srgbClr val="FFFFFF"/>
            </a:solidFill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9FCAB2D2-F6EB-6B36-CE78-1050C8B15264}"/>
                  </a:ext>
                </a:extLst>
              </p:cNvPr>
              <p:cNvSpPr/>
              <p:nvPr/>
            </p:nvSpPr>
            <p:spPr>
              <a:xfrm>
                <a:off x="11415278" y="4488071"/>
                <a:ext cx="355144" cy="184227"/>
              </a:xfrm>
              <a:custGeom>
                <a:avLst/>
                <a:gdLst>
                  <a:gd name="connsiteX0" fmla="*/ 353906 w 355144"/>
                  <a:gd name="connsiteY0" fmla="*/ 161005 h 184227"/>
                  <a:gd name="connsiteX1" fmla="*/ 68442 w 355144"/>
                  <a:gd name="connsiteY1" fmla="*/ 25760 h 184227"/>
                  <a:gd name="connsiteX2" fmla="*/ 65489 w 355144"/>
                  <a:gd name="connsiteY2" fmla="*/ 31694 h 184227"/>
                  <a:gd name="connsiteX3" fmla="*/ 52 w 355144"/>
                  <a:gd name="connsiteY3" fmla="*/ 167073 h 184227"/>
                  <a:gd name="connsiteX4" fmla="*/ 51106 w 355144"/>
                  <a:gd name="connsiteY4" fmla="*/ 184227 h 184227"/>
                  <a:gd name="connsiteX5" fmla="*/ 149024 w 355144"/>
                  <a:gd name="connsiteY5" fmla="*/ 161510 h 184227"/>
                  <a:gd name="connsiteX6" fmla="*/ 353906 w 355144"/>
                  <a:gd name="connsiteY6" fmla="*/ 161005 h 18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5144" h="184227">
                    <a:moveTo>
                      <a:pt x="353906" y="161005"/>
                    </a:moveTo>
                    <a:cubicBezTo>
                      <a:pt x="288756" y="60297"/>
                      <a:pt x="170455" y="-51536"/>
                      <a:pt x="68442" y="25760"/>
                    </a:cubicBezTo>
                    <a:cubicBezTo>
                      <a:pt x="66537" y="27160"/>
                      <a:pt x="65489" y="29370"/>
                      <a:pt x="65489" y="31694"/>
                    </a:cubicBezTo>
                    <a:cubicBezTo>
                      <a:pt x="66061" y="92730"/>
                      <a:pt x="2529" y="141755"/>
                      <a:pt x="52" y="167073"/>
                    </a:cubicBezTo>
                    <a:cubicBezTo>
                      <a:pt x="-1566" y="184084"/>
                      <a:pt x="34724" y="183122"/>
                      <a:pt x="51106" y="184227"/>
                    </a:cubicBezTo>
                    <a:cubicBezTo>
                      <a:pt x="82921" y="184227"/>
                      <a:pt x="119592" y="171616"/>
                      <a:pt x="149024" y="161510"/>
                    </a:cubicBezTo>
                    <a:cubicBezTo>
                      <a:pt x="254751" y="111456"/>
                      <a:pt x="368289" y="204153"/>
                      <a:pt x="353906" y="1610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27E0EE5-5B76-A3C2-966B-B0BF9FF9A7EF}"/>
                  </a:ext>
                </a:extLst>
              </p:cNvPr>
              <p:cNvSpPr/>
              <p:nvPr/>
            </p:nvSpPr>
            <p:spPr>
              <a:xfrm>
                <a:off x="11411604" y="4759492"/>
                <a:ext cx="250724" cy="243495"/>
              </a:xfrm>
              <a:custGeom>
                <a:avLst/>
                <a:gdLst>
                  <a:gd name="connsiteX0" fmla="*/ 134029 w 250724"/>
                  <a:gd name="connsiteY0" fmla="*/ 28001 h 243495"/>
                  <a:gd name="connsiteX1" fmla="*/ 11728 w 250724"/>
                  <a:gd name="connsiteY1" fmla="*/ 188 h 243495"/>
                  <a:gd name="connsiteX2" fmla="*/ 7061 w 250724"/>
                  <a:gd name="connsiteY2" fmla="*/ 19934 h 243495"/>
                  <a:gd name="connsiteX3" fmla="*/ 240613 w 250724"/>
                  <a:gd name="connsiteY3" fmla="*/ 243495 h 243495"/>
                  <a:gd name="connsiteX4" fmla="*/ 249186 w 250724"/>
                  <a:gd name="connsiteY4" fmla="*/ 235799 h 243495"/>
                  <a:gd name="connsiteX5" fmla="*/ 134029 w 250724"/>
                  <a:gd name="connsiteY5" fmla="*/ 28001 h 243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724" h="243495">
                    <a:moveTo>
                      <a:pt x="134029" y="28001"/>
                    </a:moveTo>
                    <a:cubicBezTo>
                      <a:pt x="93929" y="13333"/>
                      <a:pt x="52399" y="10733"/>
                      <a:pt x="11728" y="188"/>
                    </a:cubicBezTo>
                    <a:cubicBezTo>
                      <a:pt x="-1798" y="-1917"/>
                      <a:pt x="-3988" y="14190"/>
                      <a:pt x="7061" y="19934"/>
                    </a:cubicBezTo>
                    <a:cubicBezTo>
                      <a:pt x="91928" y="85694"/>
                      <a:pt x="154698" y="180668"/>
                      <a:pt x="240613" y="243495"/>
                    </a:cubicBezTo>
                    <a:cubicBezTo>
                      <a:pt x="244900" y="243542"/>
                      <a:pt x="248804" y="240094"/>
                      <a:pt x="249186" y="235799"/>
                    </a:cubicBezTo>
                    <a:cubicBezTo>
                      <a:pt x="258997" y="145930"/>
                      <a:pt x="222040" y="54843"/>
                      <a:pt x="134029" y="28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7D3FC226-00C2-D588-255E-25C243D2E3C3}"/>
                  </a:ext>
                </a:extLst>
              </p:cNvPr>
              <p:cNvSpPr/>
              <p:nvPr/>
            </p:nvSpPr>
            <p:spPr>
              <a:xfrm>
                <a:off x="11062788" y="4815943"/>
                <a:ext cx="252905" cy="230571"/>
              </a:xfrm>
              <a:custGeom>
                <a:avLst/>
                <a:gdLst>
                  <a:gd name="connsiteX0" fmla="*/ 236052 w 252905"/>
                  <a:gd name="connsiteY0" fmla="*/ 2078 h 230571"/>
                  <a:gd name="connsiteX1" fmla="*/ 221383 w 252905"/>
                  <a:gd name="connsiteY1" fmla="*/ 3735 h 230571"/>
                  <a:gd name="connsiteX2" fmla="*/ 12500 w 252905"/>
                  <a:gd name="connsiteY2" fmla="*/ 75516 h 230571"/>
                  <a:gd name="connsiteX3" fmla="*/ 499 w 252905"/>
                  <a:gd name="connsiteY3" fmla="*/ 119407 h 230571"/>
                  <a:gd name="connsiteX4" fmla="*/ 76127 w 252905"/>
                  <a:gd name="connsiteY4" fmla="*/ 225144 h 230571"/>
                  <a:gd name="connsiteX5" fmla="*/ 91938 w 252905"/>
                  <a:gd name="connsiteY5" fmla="*/ 225182 h 230571"/>
                  <a:gd name="connsiteX6" fmla="*/ 169091 w 252905"/>
                  <a:gd name="connsiteY6" fmla="*/ 143734 h 230571"/>
                  <a:gd name="connsiteX7" fmla="*/ 236052 w 252905"/>
                  <a:gd name="connsiteY7" fmla="*/ 2078 h 23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2905" h="230571">
                    <a:moveTo>
                      <a:pt x="236052" y="2078"/>
                    </a:moveTo>
                    <a:cubicBezTo>
                      <a:pt x="231289" y="-2161"/>
                      <a:pt x="225956" y="954"/>
                      <a:pt x="221383" y="3735"/>
                    </a:cubicBezTo>
                    <a:cubicBezTo>
                      <a:pt x="165662" y="45359"/>
                      <a:pt x="87939" y="71744"/>
                      <a:pt x="12500" y="75516"/>
                    </a:cubicBezTo>
                    <a:cubicBezTo>
                      <a:pt x="403" y="76954"/>
                      <a:pt x="-1026" y="107691"/>
                      <a:pt x="499" y="119407"/>
                    </a:cubicBezTo>
                    <a:cubicBezTo>
                      <a:pt x="8595" y="179376"/>
                      <a:pt x="71936" y="219419"/>
                      <a:pt x="76127" y="225144"/>
                    </a:cubicBezTo>
                    <a:cubicBezTo>
                      <a:pt x="80509" y="231040"/>
                      <a:pt x="86224" y="233593"/>
                      <a:pt x="91938" y="225182"/>
                    </a:cubicBezTo>
                    <a:cubicBezTo>
                      <a:pt x="106512" y="189787"/>
                      <a:pt x="138325" y="166375"/>
                      <a:pt x="169091" y="143734"/>
                    </a:cubicBezTo>
                    <a:cubicBezTo>
                      <a:pt x="217859" y="108786"/>
                      <a:pt x="284534" y="47722"/>
                      <a:pt x="236052" y="20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7E0CC823-5B44-2ED8-76E6-B0AB795A5DBC}"/>
                  </a:ext>
                </a:extLst>
              </p:cNvPr>
              <p:cNvSpPr/>
              <p:nvPr/>
            </p:nvSpPr>
            <p:spPr>
              <a:xfrm>
                <a:off x="10909917" y="4474963"/>
                <a:ext cx="364046" cy="352461"/>
              </a:xfrm>
              <a:custGeom>
                <a:avLst/>
                <a:gdLst>
                  <a:gd name="connsiteX0" fmla="*/ 223378 w 364046"/>
                  <a:gd name="connsiteY0" fmla="*/ 352374 h 352461"/>
                  <a:gd name="connsiteX1" fmla="*/ 336726 w 364046"/>
                  <a:gd name="connsiteY1" fmla="*/ 340896 h 352461"/>
                  <a:gd name="connsiteX2" fmla="*/ 363872 w 364046"/>
                  <a:gd name="connsiteY2" fmla="*/ 321760 h 352461"/>
                  <a:gd name="connsiteX3" fmla="*/ 339298 w 364046"/>
                  <a:gd name="connsiteY3" fmla="*/ 227034 h 352461"/>
                  <a:gd name="connsiteX4" fmla="*/ 121747 w 364046"/>
                  <a:gd name="connsiteY4" fmla="*/ 10245 h 352461"/>
                  <a:gd name="connsiteX5" fmla="*/ 13162 w 364046"/>
                  <a:gd name="connsiteY5" fmla="*/ 730 h 352461"/>
                  <a:gd name="connsiteX6" fmla="*/ 2208 w 364046"/>
                  <a:gd name="connsiteY6" fmla="*/ 3454 h 352461"/>
                  <a:gd name="connsiteX7" fmla="*/ 1541 w 364046"/>
                  <a:gd name="connsiteY7" fmla="*/ 14712 h 352461"/>
                  <a:gd name="connsiteX8" fmla="*/ 223378 w 364046"/>
                  <a:gd name="connsiteY8" fmla="*/ 352374 h 352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046" h="352461">
                    <a:moveTo>
                      <a:pt x="223378" y="352374"/>
                    </a:moveTo>
                    <a:cubicBezTo>
                      <a:pt x="263289" y="352298"/>
                      <a:pt x="301389" y="346087"/>
                      <a:pt x="336726" y="340896"/>
                    </a:cubicBezTo>
                    <a:cubicBezTo>
                      <a:pt x="343584" y="340134"/>
                      <a:pt x="366253" y="338267"/>
                      <a:pt x="363872" y="321760"/>
                    </a:cubicBezTo>
                    <a:cubicBezTo>
                      <a:pt x="353490" y="290995"/>
                      <a:pt x="346251" y="258476"/>
                      <a:pt x="339298" y="227034"/>
                    </a:cubicBezTo>
                    <a:cubicBezTo>
                      <a:pt x="311104" y="92284"/>
                      <a:pt x="280242" y="-11186"/>
                      <a:pt x="121747" y="10245"/>
                    </a:cubicBezTo>
                    <a:cubicBezTo>
                      <a:pt x="84504" y="12217"/>
                      <a:pt x="46023" y="14255"/>
                      <a:pt x="13162" y="730"/>
                    </a:cubicBezTo>
                    <a:cubicBezTo>
                      <a:pt x="9256" y="-870"/>
                      <a:pt x="4875" y="215"/>
                      <a:pt x="2208" y="3454"/>
                    </a:cubicBezTo>
                    <a:cubicBezTo>
                      <a:pt x="-459" y="6683"/>
                      <a:pt x="-745" y="11207"/>
                      <a:pt x="1541" y="14712"/>
                    </a:cubicBezTo>
                    <a:cubicBezTo>
                      <a:pt x="76693" y="138680"/>
                      <a:pt x="7351" y="357489"/>
                      <a:pt x="223378" y="3523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grpSp>
          <p:nvGrpSpPr>
            <p:cNvPr id="27" name="Grafik 7" descr="Whiteboard und Laptop auf Tisch">
              <a:extLst>
                <a:ext uri="{FF2B5EF4-FFF2-40B4-BE49-F238E27FC236}">
                  <a16:creationId xmlns:a16="http://schemas.microsoft.com/office/drawing/2014/main" id="{B82A0A64-1D33-FE0B-0751-D0D6E89ECC57}"/>
                </a:ext>
              </a:extLst>
            </p:cNvPr>
            <p:cNvGrpSpPr/>
            <p:nvPr/>
          </p:nvGrpSpPr>
          <p:grpSpPr>
            <a:xfrm>
              <a:off x="10843428" y="4253955"/>
              <a:ext cx="901124" cy="772773"/>
              <a:chOff x="10843428" y="4253955"/>
              <a:chExt cx="901124" cy="772773"/>
            </a:xfrm>
            <a:solidFill>
              <a:srgbClr val="FFFFFF"/>
            </a:solidFill>
          </p:grpSpPr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FF1D1320-0F31-6578-F96B-612F5036A4BC}"/>
                  </a:ext>
                </a:extLst>
              </p:cNvPr>
              <p:cNvSpPr/>
              <p:nvPr/>
            </p:nvSpPr>
            <p:spPr>
              <a:xfrm>
                <a:off x="11446539" y="4690978"/>
                <a:ext cx="298013" cy="268517"/>
              </a:xfrm>
              <a:custGeom>
                <a:avLst/>
                <a:gdLst>
                  <a:gd name="connsiteX0" fmla="*/ 296452 w 298013"/>
                  <a:gd name="connsiteY0" fmla="*/ 100353 h 268517"/>
                  <a:gd name="connsiteX1" fmla="*/ 3749 w 298013"/>
                  <a:gd name="connsiteY1" fmla="*/ 53166 h 268517"/>
                  <a:gd name="connsiteX2" fmla="*/ 7559 w 298013"/>
                  <a:gd name="connsiteY2" fmla="*/ 68759 h 268517"/>
                  <a:gd name="connsiteX3" fmla="*/ 223301 w 298013"/>
                  <a:gd name="connsiteY3" fmla="*/ 260364 h 268517"/>
                  <a:gd name="connsiteX4" fmla="*/ 231777 w 298013"/>
                  <a:gd name="connsiteY4" fmla="*/ 268517 h 268517"/>
                  <a:gd name="connsiteX5" fmla="*/ 239493 w 298013"/>
                  <a:gd name="connsiteY5" fmla="*/ 263679 h 268517"/>
                  <a:gd name="connsiteX6" fmla="*/ 296452 w 298013"/>
                  <a:gd name="connsiteY6" fmla="*/ 100353 h 268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013" h="268517">
                    <a:moveTo>
                      <a:pt x="296452" y="100353"/>
                    </a:moveTo>
                    <a:cubicBezTo>
                      <a:pt x="263876" y="-44084"/>
                      <a:pt x="76902" y="-6965"/>
                      <a:pt x="3749" y="53166"/>
                    </a:cubicBezTo>
                    <a:cubicBezTo>
                      <a:pt x="-2824" y="57262"/>
                      <a:pt x="-252" y="68159"/>
                      <a:pt x="7559" y="68759"/>
                    </a:cubicBezTo>
                    <a:cubicBezTo>
                      <a:pt x="149482" y="84304"/>
                      <a:pt x="217966" y="145188"/>
                      <a:pt x="223301" y="260364"/>
                    </a:cubicBezTo>
                    <a:cubicBezTo>
                      <a:pt x="223395" y="264869"/>
                      <a:pt x="227301" y="268565"/>
                      <a:pt x="231777" y="268517"/>
                    </a:cubicBezTo>
                    <a:cubicBezTo>
                      <a:pt x="235017" y="268517"/>
                      <a:pt x="238064" y="266679"/>
                      <a:pt x="239493" y="263679"/>
                    </a:cubicBezTo>
                    <a:cubicBezTo>
                      <a:pt x="264544" y="212034"/>
                      <a:pt x="306645" y="161875"/>
                      <a:pt x="296452" y="1003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A99E2F7-310F-FBB8-F71E-6DEA12701F11}"/>
                  </a:ext>
                </a:extLst>
              </p:cNvPr>
              <p:cNvSpPr/>
              <p:nvPr/>
            </p:nvSpPr>
            <p:spPr>
              <a:xfrm>
                <a:off x="11427851" y="4809099"/>
                <a:ext cx="189511" cy="217629"/>
              </a:xfrm>
              <a:custGeom>
                <a:avLst/>
                <a:gdLst>
                  <a:gd name="connsiteX0" fmla="*/ 188267 w 189511"/>
                  <a:gd name="connsiteY0" fmla="*/ 179887 h 217629"/>
                  <a:gd name="connsiteX1" fmla="*/ 185218 w 189511"/>
                  <a:gd name="connsiteY1" fmla="*/ 172019 h 217629"/>
                  <a:gd name="connsiteX2" fmla="*/ 18531 w 189511"/>
                  <a:gd name="connsiteY2" fmla="*/ 2274 h 217629"/>
                  <a:gd name="connsiteX3" fmla="*/ 4434 w 189511"/>
                  <a:gd name="connsiteY3" fmla="*/ 6265 h 217629"/>
                  <a:gd name="connsiteX4" fmla="*/ 90350 w 189511"/>
                  <a:gd name="connsiteY4" fmla="*/ 171857 h 217629"/>
                  <a:gd name="connsiteX5" fmla="*/ 175027 w 189511"/>
                  <a:gd name="connsiteY5" fmla="*/ 214995 h 217629"/>
                  <a:gd name="connsiteX6" fmla="*/ 188267 w 189511"/>
                  <a:gd name="connsiteY6" fmla="*/ 179887 h 21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9511" h="217629">
                    <a:moveTo>
                      <a:pt x="188267" y="179887"/>
                    </a:moveTo>
                    <a:cubicBezTo>
                      <a:pt x="188743" y="176905"/>
                      <a:pt x="187504" y="173914"/>
                      <a:pt x="185218" y="172019"/>
                    </a:cubicBezTo>
                    <a:cubicBezTo>
                      <a:pt x="122926" y="121365"/>
                      <a:pt x="76919" y="56957"/>
                      <a:pt x="18531" y="2274"/>
                    </a:cubicBezTo>
                    <a:cubicBezTo>
                      <a:pt x="14150" y="-2108"/>
                      <a:pt x="5863" y="178"/>
                      <a:pt x="4434" y="6265"/>
                    </a:cubicBezTo>
                    <a:cubicBezTo>
                      <a:pt x="-12996" y="66253"/>
                      <a:pt x="22055" y="158722"/>
                      <a:pt x="90350" y="171857"/>
                    </a:cubicBezTo>
                    <a:cubicBezTo>
                      <a:pt x="118639" y="185211"/>
                      <a:pt x="153882" y="191011"/>
                      <a:pt x="175027" y="214995"/>
                    </a:cubicBezTo>
                    <a:cubicBezTo>
                      <a:pt x="198172" y="227807"/>
                      <a:pt x="186077" y="190278"/>
                      <a:pt x="188267" y="1798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D54EDCB4-5C3C-552B-F673-20832C3F815C}"/>
                  </a:ext>
                </a:extLst>
              </p:cNvPr>
              <p:cNvSpPr/>
              <p:nvPr/>
            </p:nvSpPr>
            <p:spPr>
              <a:xfrm>
                <a:off x="10946701" y="4815025"/>
                <a:ext cx="279903" cy="71635"/>
              </a:xfrm>
              <a:custGeom>
                <a:avLst/>
                <a:gdLst>
                  <a:gd name="connsiteX0" fmla="*/ 269272 w 279903"/>
                  <a:gd name="connsiteY0" fmla="*/ 13673 h 71635"/>
                  <a:gd name="connsiteX1" fmla="*/ 89631 w 279903"/>
                  <a:gd name="connsiteY1" fmla="*/ 909 h 71635"/>
                  <a:gd name="connsiteX2" fmla="*/ 79629 w 279903"/>
                  <a:gd name="connsiteY2" fmla="*/ 2672 h 71635"/>
                  <a:gd name="connsiteX3" fmla="*/ 0 w 279903"/>
                  <a:gd name="connsiteY3" fmla="*/ 61927 h 71635"/>
                  <a:gd name="connsiteX4" fmla="*/ 78581 w 279903"/>
                  <a:gd name="connsiteY4" fmla="*/ 70709 h 71635"/>
                  <a:gd name="connsiteX5" fmla="*/ 269272 w 279903"/>
                  <a:gd name="connsiteY5" fmla="*/ 13673 h 7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903" h="71635">
                    <a:moveTo>
                      <a:pt x="269272" y="13673"/>
                    </a:moveTo>
                    <a:cubicBezTo>
                      <a:pt x="208121" y="22131"/>
                      <a:pt x="143827" y="28123"/>
                      <a:pt x="89631" y="909"/>
                    </a:cubicBezTo>
                    <a:cubicBezTo>
                      <a:pt x="86296" y="-786"/>
                      <a:pt x="82201" y="-62"/>
                      <a:pt x="79629" y="2672"/>
                    </a:cubicBezTo>
                    <a:cubicBezTo>
                      <a:pt x="64389" y="20674"/>
                      <a:pt x="667" y="36476"/>
                      <a:pt x="0" y="61927"/>
                    </a:cubicBezTo>
                    <a:cubicBezTo>
                      <a:pt x="3905" y="73604"/>
                      <a:pt x="66866" y="68994"/>
                      <a:pt x="78581" y="70709"/>
                    </a:cubicBezTo>
                    <a:cubicBezTo>
                      <a:pt x="111251" y="78100"/>
                      <a:pt x="330137" y="39638"/>
                      <a:pt x="269272" y="136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20581826-6ECA-9E6E-546C-E7DF0DE934FD}"/>
                  </a:ext>
                </a:extLst>
              </p:cNvPr>
              <p:cNvSpPr/>
              <p:nvPr/>
            </p:nvSpPr>
            <p:spPr>
              <a:xfrm>
                <a:off x="10843428" y="4634022"/>
                <a:ext cx="123039" cy="105040"/>
              </a:xfrm>
              <a:custGeom>
                <a:avLst/>
                <a:gdLst>
                  <a:gd name="connsiteX0" fmla="*/ 114513 w 123039"/>
                  <a:gd name="connsiteY0" fmla="*/ 105037 h 105040"/>
                  <a:gd name="connsiteX1" fmla="*/ 122514 w 123039"/>
                  <a:gd name="connsiteY1" fmla="*/ 93645 h 105040"/>
                  <a:gd name="connsiteX2" fmla="*/ 103654 w 123039"/>
                  <a:gd name="connsiteY2" fmla="*/ 11625 h 105040"/>
                  <a:gd name="connsiteX3" fmla="*/ 92986 w 123039"/>
                  <a:gd name="connsiteY3" fmla="*/ 4710 h 105040"/>
                  <a:gd name="connsiteX4" fmla="*/ 8119 w 123039"/>
                  <a:gd name="connsiteY4" fmla="*/ 157 h 105040"/>
                  <a:gd name="connsiteX5" fmla="*/ 784 w 123039"/>
                  <a:gd name="connsiteY5" fmla="*/ 12235 h 105040"/>
                  <a:gd name="connsiteX6" fmla="*/ 114513 w 123039"/>
                  <a:gd name="connsiteY6" fmla="*/ 105037 h 105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039" h="105040">
                    <a:moveTo>
                      <a:pt x="114513" y="105037"/>
                    </a:moveTo>
                    <a:cubicBezTo>
                      <a:pt x="120133" y="105199"/>
                      <a:pt x="124609" y="98988"/>
                      <a:pt x="122514" y="93645"/>
                    </a:cubicBezTo>
                    <a:cubicBezTo>
                      <a:pt x="113655" y="68651"/>
                      <a:pt x="108607" y="42781"/>
                      <a:pt x="103654" y="11625"/>
                    </a:cubicBezTo>
                    <a:cubicBezTo>
                      <a:pt x="102987" y="6748"/>
                      <a:pt x="97749" y="3319"/>
                      <a:pt x="92986" y="4710"/>
                    </a:cubicBezTo>
                    <a:cubicBezTo>
                      <a:pt x="65554" y="11892"/>
                      <a:pt x="36694" y="-1586"/>
                      <a:pt x="8119" y="157"/>
                    </a:cubicBezTo>
                    <a:cubicBezTo>
                      <a:pt x="2308" y="290"/>
                      <a:pt x="-1788" y="6977"/>
                      <a:pt x="784" y="12235"/>
                    </a:cubicBezTo>
                    <a:cubicBezTo>
                      <a:pt x="26597" y="64698"/>
                      <a:pt x="71745" y="90949"/>
                      <a:pt x="114513" y="1050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57A61394-F7D0-9A07-2607-EDA9A22D753F}"/>
                  </a:ext>
                </a:extLst>
              </p:cNvPr>
              <p:cNvSpPr/>
              <p:nvPr/>
            </p:nvSpPr>
            <p:spPr>
              <a:xfrm>
                <a:off x="11122812" y="4253955"/>
                <a:ext cx="351843" cy="387007"/>
              </a:xfrm>
              <a:custGeom>
                <a:avLst/>
                <a:gdLst>
                  <a:gd name="connsiteX0" fmla="*/ 350907 w 351843"/>
                  <a:gd name="connsiteY0" fmla="*/ 251789 h 387007"/>
                  <a:gd name="connsiteX1" fmla="*/ 11912 w 351843"/>
                  <a:gd name="connsiteY1" fmla="*/ 510 h 387007"/>
                  <a:gd name="connsiteX2" fmla="*/ 2864 w 351843"/>
                  <a:gd name="connsiteY2" fmla="*/ 15807 h 387007"/>
                  <a:gd name="connsiteX3" fmla="*/ 18294 w 351843"/>
                  <a:gd name="connsiteY3" fmla="*/ 69814 h 387007"/>
                  <a:gd name="connsiteX4" fmla="*/ 112115 w 351843"/>
                  <a:gd name="connsiteY4" fmla="*/ 288393 h 387007"/>
                  <a:gd name="connsiteX5" fmla="*/ 230797 w 351843"/>
                  <a:gd name="connsiteY5" fmla="*/ 374881 h 387007"/>
                  <a:gd name="connsiteX6" fmla="*/ 290519 w 351843"/>
                  <a:gd name="connsiteY6" fmla="*/ 386520 h 387007"/>
                  <a:gd name="connsiteX7" fmla="*/ 350907 w 351843"/>
                  <a:gd name="connsiteY7" fmla="*/ 251789 h 38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843" h="387007">
                    <a:moveTo>
                      <a:pt x="350907" y="251789"/>
                    </a:moveTo>
                    <a:cubicBezTo>
                      <a:pt x="335190" y="110238"/>
                      <a:pt x="127546" y="47554"/>
                      <a:pt x="11912" y="510"/>
                    </a:cubicBezTo>
                    <a:cubicBezTo>
                      <a:pt x="3149" y="-2624"/>
                      <a:pt x="-4280" y="9454"/>
                      <a:pt x="2864" y="15807"/>
                    </a:cubicBezTo>
                    <a:cubicBezTo>
                      <a:pt x="6864" y="19884"/>
                      <a:pt x="18294" y="64823"/>
                      <a:pt x="18294" y="69814"/>
                    </a:cubicBezTo>
                    <a:cubicBezTo>
                      <a:pt x="50678" y="142366"/>
                      <a:pt x="75920" y="217280"/>
                      <a:pt x="112115" y="288393"/>
                    </a:cubicBezTo>
                    <a:cubicBezTo>
                      <a:pt x="137452" y="335399"/>
                      <a:pt x="172504" y="364822"/>
                      <a:pt x="230797" y="374881"/>
                    </a:cubicBezTo>
                    <a:cubicBezTo>
                      <a:pt x="232796" y="375243"/>
                      <a:pt x="286708" y="389825"/>
                      <a:pt x="290519" y="386520"/>
                    </a:cubicBezTo>
                    <a:cubicBezTo>
                      <a:pt x="337667" y="350554"/>
                      <a:pt x="356432" y="302253"/>
                      <a:pt x="350907" y="2517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3FDF9A8C-B7BF-704E-8938-3205B5CCA49F}"/>
                </a:ext>
              </a:extLst>
            </p:cNvPr>
            <p:cNvSpPr/>
            <p:nvPr/>
          </p:nvSpPr>
          <p:spPr>
            <a:xfrm>
              <a:off x="10823315" y="4229348"/>
              <a:ext cx="983871" cy="1374666"/>
            </a:xfrm>
            <a:custGeom>
              <a:avLst/>
              <a:gdLst>
                <a:gd name="connsiteX0" fmla="*/ 981779 w 983871"/>
                <a:gd name="connsiteY0" fmla="*/ 445979 h 1374666"/>
                <a:gd name="connsiteX1" fmla="*/ 665929 w 983871"/>
                <a:gd name="connsiteY1" fmla="*/ 264699 h 1374666"/>
                <a:gd name="connsiteX2" fmla="*/ 447236 w 983871"/>
                <a:gd name="connsiteY2" fmla="*/ 62598 h 1374666"/>
                <a:gd name="connsiteX3" fmla="*/ 296740 w 983871"/>
                <a:gd name="connsiteY3" fmla="*/ 3257 h 1374666"/>
                <a:gd name="connsiteX4" fmla="*/ 255307 w 983871"/>
                <a:gd name="connsiteY4" fmla="*/ 9343 h 1374666"/>
                <a:gd name="connsiteX5" fmla="*/ 259879 w 983871"/>
                <a:gd name="connsiteY5" fmla="*/ 26879 h 1374666"/>
                <a:gd name="connsiteX6" fmla="*/ 290644 w 983871"/>
                <a:gd name="connsiteY6" fmla="*/ 52368 h 1374666"/>
                <a:gd name="connsiteX7" fmla="*/ 357414 w 983871"/>
                <a:gd name="connsiteY7" fmla="*/ 232581 h 1374666"/>
                <a:gd name="connsiteX8" fmla="*/ 381513 w 983871"/>
                <a:gd name="connsiteY8" fmla="*/ 292684 h 1374666"/>
                <a:gd name="connsiteX9" fmla="*/ 379893 w 983871"/>
                <a:gd name="connsiteY9" fmla="*/ 293617 h 1374666"/>
                <a:gd name="connsiteX10" fmla="*/ 191299 w 983871"/>
                <a:gd name="connsiteY10" fmla="*/ 239353 h 1374666"/>
                <a:gd name="connsiteX11" fmla="*/ 76523 w 983871"/>
                <a:gd name="connsiteY11" fmla="*/ 227457 h 1374666"/>
                <a:gd name="connsiteX12" fmla="*/ 68617 w 983871"/>
                <a:gd name="connsiteY12" fmla="*/ 231295 h 1374666"/>
                <a:gd name="connsiteX13" fmla="*/ 64902 w 983871"/>
                <a:gd name="connsiteY13" fmla="*/ 238382 h 1374666"/>
                <a:gd name="connsiteX14" fmla="*/ 88905 w 983871"/>
                <a:gd name="connsiteY14" fmla="*/ 286026 h 1374666"/>
                <a:gd name="connsiteX15" fmla="*/ 112718 w 983871"/>
                <a:gd name="connsiteY15" fmla="*/ 400764 h 1374666"/>
                <a:gd name="connsiteX16" fmla="*/ 8800 w 983871"/>
                <a:gd name="connsiteY16" fmla="*/ 391458 h 1374666"/>
                <a:gd name="connsiteX17" fmla="*/ 418 w 983871"/>
                <a:gd name="connsiteY17" fmla="*/ 406269 h 1374666"/>
                <a:gd name="connsiteX18" fmla="*/ 148055 w 983871"/>
                <a:gd name="connsiteY18" fmla="*/ 531866 h 1374666"/>
                <a:gd name="connsiteX19" fmla="*/ 193013 w 983871"/>
                <a:gd name="connsiteY19" fmla="*/ 584406 h 1374666"/>
                <a:gd name="connsiteX20" fmla="*/ 101383 w 983871"/>
                <a:gd name="connsiteY20" fmla="*/ 648186 h 1374666"/>
                <a:gd name="connsiteX21" fmla="*/ 110717 w 983871"/>
                <a:gd name="connsiteY21" fmla="*/ 664483 h 1374666"/>
                <a:gd name="connsiteX22" fmla="*/ 231399 w 983871"/>
                <a:gd name="connsiteY22" fmla="*/ 671455 h 1374666"/>
                <a:gd name="connsiteX23" fmla="*/ 241781 w 983871"/>
                <a:gd name="connsiteY23" fmla="*/ 751665 h 1374666"/>
                <a:gd name="connsiteX24" fmla="*/ 154818 w 983871"/>
                <a:gd name="connsiteY24" fmla="*/ 762486 h 1374666"/>
                <a:gd name="connsiteX25" fmla="*/ 146722 w 983871"/>
                <a:gd name="connsiteY25" fmla="*/ 779516 h 1374666"/>
                <a:gd name="connsiteX26" fmla="*/ 144912 w 983871"/>
                <a:gd name="connsiteY26" fmla="*/ 798281 h 1374666"/>
                <a:gd name="connsiteX27" fmla="*/ 148341 w 983871"/>
                <a:gd name="connsiteY27" fmla="*/ 917791 h 1374666"/>
                <a:gd name="connsiteX28" fmla="*/ 184251 w 983871"/>
                <a:gd name="connsiteY28" fmla="*/ 1218200 h 1374666"/>
                <a:gd name="connsiteX29" fmla="*/ 201586 w 983871"/>
                <a:gd name="connsiteY29" fmla="*/ 1283684 h 1374666"/>
                <a:gd name="connsiteX30" fmla="*/ 239305 w 983871"/>
                <a:gd name="connsiteY30" fmla="*/ 1330004 h 1374666"/>
                <a:gd name="connsiteX31" fmla="*/ 494670 w 983871"/>
                <a:gd name="connsiteY31" fmla="*/ 1374667 h 1374666"/>
                <a:gd name="connsiteX32" fmla="*/ 814425 w 983871"/>
                <a:gd name="connsiteY32" fmla="*/ 1293494 h 1374666"/>
                <a:gd name="connsiteX33" fmla="*/ 841476 w 983871"/>
                <a:gd name="connsiteY33" fmla="*/ 1197949 h 1374666"/>
                <a:gd name="connsiteX34" fmla="*/ 871194 w 983871"/>
                <a:gd name="connsiteY34" fmla="*/ 927792 h 1374666"/>
                <a:gd name="connsiteX35" fmla="*/ 872241 w 983871"/>
                <a:gd name="connsiteY35" fmla="*/ 915809 h 1374666"/>
                <a:gd name="connsiteX36" fmla="*/ 877670 w 983871"/>
                <a:gd name="connsiteY36" fmla="*/ 782583 h 1374666"/>
                <a:gd name="connsiteX37" fmla="*/ 870526 w 983871"/>
                <a:gd name="connsiteY37" fmla="*/ 762962 h 1374666"/>
                <a:gd name="connsiteX38" fmla="*/ 860430 w 983871"/>
                <a:gd name="connsiteY38" fmla="*/ 761295 h 1374666"/>
                <a:gd name="connsiteX39" fmla="*/ 904626 w 983871"/>
                <a:gd name="connsiteY39" fmla="*/ 684104 h 1374666"/>
                <a:gd name="connsiteX40" fmla="*/ 732604 w 983871"/>
                <a:gd name="connsiteY40" fmla="*/ 448579 h 1374666"/>
                <a:gd name="connsiteX41" fmla="*/ 596778 w 983871"/>
                <a:gd name="connsiteY41" fmla="*/ 516988 h 1374666"/>
                <a:gd name="connsiteX42" fmla="*/ 569632 w 983871"/>
                <a:gd name="connsiteY42" fmla="*/ 514397 h 1374666"/>
                <a:gd name="connsiteX43" fmla="*/ 565441 w 983871"/>
                <a:gd name="connsiteY43" fmla="*/ 514111 h 1374666"/>
                <a:gd name="connsiteX44" fmla="*/ 560297 w 983871"/>
                <a:gd name="connsiteY44" fmla="*/ 522312 h 1374666"/>
                <a:gd name="connsiteX45" fmla="*/ 566108 w 983871"/>
                <a:gd name="connsiteY45" fmla="*/ 525894 h 1374666"/>
                <a:gd name="connsiteX46" fmla="*/ 602017 w 983871"/>
                <a:gd name="connsiteY46" fmla="*/ 574357 h 1374666"/>
                <a:gd name="connsiteX47" fmla="*/ 635925 w 983871"/>
                <a:gd name="connsiteY47" fmla="*/ 739139 h 1374666"/>
                <a:gd name="connsiteX48" fmla="*/ 572680 w 983871"/>
                <a:gd name="connsiteY48" fmla="*/ 737996 h 1374666"/>
                <a:gd name="connsiteX49" fmla="*/ 579633 w 983871"/>
                <a:gd name="connsiteY49" fmla="*/ 431911 h 1374666"/>
                <a:gd name="connsiteX50" fmla="*/ 584301 w 983871"/>
                <a:gd name="connsiteY50" fmla="*/ 426329 h 1374666"/>
                <a:gd name="connsiteX51" fmla="*/ 611256 w 983871"/>
                <a:gd name="connsiteY51" fmla="*/ 455609 h 1374666"/>
                <a:gd name="connsiteX52" fmla="*/ 824902 w 983871"/>
                <a:gd name="connsiteY52" fmla="*/ 421519 h 1374666"/>
                <a:gd name="connsiteX53" fmla="*/ 964253 w 983871"/>
                <a:gd name="connsiteY53" fmla="*/ 463496 h 1374666"/>
                <a:gd name="connsiteX54" fmla="*/ 981779 w 983871"/>
                <a:gd name="connsiteY54" fmla="*/ 445979 h 1374666"/>
                <a:gd name="connsiteX55" fmla="*/ 426471 w 983871"/>
                <a:gd name="connsiteY55" fmla="*/ 80686 h 1374666"/>
                <a:gd name="connsiteX56" fmla="*/ 641926 w 983871"/>
                <a:gd name="connsiteY56" fmla="*/ 277253 h 1374666"/>
                <a:gd name="connsiteX57" fmla="*/ 582490 w 983871"/>
                <a:gd name="connsiteY57" fmla="*/ 399888 h 1374666"/>
                <a:gd name="connsiteX58" fmla="*/ 572775 w 983871"/>
                <a:gd name="connsiteY58" fmla="*/ 399935 h 1374666"/>
                <a:gd name="connsiteX59" fmla="*/ 457332 w 983871"/>
                <a:gd name="connsiteY59" fmla="*/ 231714 h 1374666"/>
                <a:gd name="connsiteX60" fmla="*/ 308266 w 983871"/>
                <a:gd name="connsiteY60" fmla="*/ 34194 h 1374666"/>
                <a:gd name="connsiteX61" fmla="*/ 308742 w 983871"/>
                <a:gd name="connsiteY61" fmla="*/ 33242 h 1374666"/>
                <a:gd name="connsiteX62" fmla="*/ 426471 w 983871"/>
                <a:gd name="connsiteY62" fmla="*/ 80686 h 1374666"/>
                <a:gd name="connsiteX63" fmla="*/ 345033 w 983871"/>
                <a:gd name="connsiteY63" fmla="*/ 137884 h 1374666"/>
                <a:gd name="connsiteX64" fmla="*/ 325697 w 983871"/>
                <a:gd name="connsiteY64" fmla="*/ 91211 h 1374666"/>
                <a:gd name="connsiteX65" fmla="*/ 326649 w 983871"/>
                <a:gd name="connsiteY65" fmla="*/ 90630 h 1374666"/>
                <a:gd name="connsiteX66" fmla="*/ 532293 w 983871"/>
                <a:gd name="connsiteY66" fmla="*/ 386000 h 1374666"/>
                <a:gd name="connsiteX67" fmla="*/ 419137 w 983871"/>
                <a:gd name="connsiteY67" fmla="*/ 308933 h 1374666"/>
                <a:gd name="connsiteX68" fmla="*/ 345033 w 983871"/>
                <a:gd name="connsiteY68" fmla="*/ 137884 h 1374666"/>
                <a:gd name="connsiteX69" fmla="*/ 122433 w 983871"/>
                <a:gd name="connsiteY69" fmla="*/ 496576 h 1374666"/>
                <a:gd name="connsiteX70" fmla="*/ 28707 w 983871"/>
                <a:gd name="connsiteY70" fmla="*/ 413356 h 1374666"/>
                <a:gd name="connsiteX71" fmla="*/ 115289 w 983871"/>
                <a:gd name="connsiteY71" fmla="*/ 417633 h 1374666"/>
                <a:gd name="connsiteX72" fmla="*/ 134625 w 983871"/>
                <a:gd name="connsiteY72" fmla="*/ 501167 h 1374666"/>
                <a:gd name="connsiteX73" fmla="*/ 122433 w 983871"/>
                <a:gd name="connsiteY73" fmla="*/ 496576 h 1374666"/>
                <a:gd name="connsiteX74" fmla="*/ 168915 w 983871"/>
                <a:gd name="connsiteY74" fmla="*/ 516588 h 1374666"/>
                <a:gd name="connsiteX75" fmla="*/ 95287 w 983871"/>
                <a:gd name="connsiteY75" fmla="*/ 255632 h 1374666"/>
                <a:gd name="connsiteX76" fmla="*/ 96430 w 983871"/>
                <a:gd name="connsiteY76" fmla="*/ 254241 h 1374666"/>
                <a:gd name="connsiteX77" fmla="*/ 269308 w 983871"/>
                <a:gd name="connsiteY77" fmla="*/ 263613 h 1374666"/>
                <a:gd name="connsiteX78" fmla="*/ 385894 w 983871"/>
                <a:gd name="connsiteY78" fmla="*/ 360168 h 1374666"/>
                <a:gd name="connsiteX79" fmla="*/ 442378 w 983871"/>
                <a:gd name="connsiteY79" fmla="*/ 570119 h 1374666"/>
                <a:gd name="connsiteX80" fmla="*/ 315981 w 983871"/>
                <a:gd name="connsiteY80" fmla="*/ 457361 h 1374666"/>
                <a:gd name="connsiteX81" fmla="*/ 202729 w 983871"/>
                <a:gd name="connsiteY81" fmla="*/ 336870 h 1374666"/>
                <a:gd name="connsiteX82" fmla="*/ 196632 w 983871"/>
                <a:gd name="connsiteY82" fmla="*/ 338518 h 1374666"/>
                <a:gd name="connsiteX83" fmla="*/ 302456 w 983871"/>
                <a:gd name="connsiteY83" fmla="*/ 466191 h 1374666"/>
                <a:gd name="connsiteX84" fmla="*/ 422090 w 983871"/>
                <a:gd name="connsiteY84" fmla="*/ 578034 h 1374666"/>
                <a:gd name="connsiteX85" fmla="*/ 168915 w 983871"/>
                <a:gd name="connsiteY85" fmla="*/ 516588 h 1374666"/>
                <a:gd name="connsiteX86" fmla="*/ 536866 w 983871"/>
                <a:gd name="connsiteY86" fmla="*/ 737787 h 1374666"/>
                <a:gd name="connsiteX87" fmla="*/ 425709 w 983871"/>
                <a:gd name="connsiteY87" fmla="*/ 738682 h 1374666"/>
                <a:gd name="connsiteX88" fmla="*/ 506862 w 983871"/>
                <a:gd name="connsiteY88" fmla="*/ 640384 h 1374666"/>
                <a:gd name="connsiteX89" fmla="*/ 536866 w 983871"/>
                <a:gd name="connsiteY89" fmla="*/ 737787 h 1374666"/>
                <a:gd name="connsiteX90" fmla="*/ 131386 w 983871"/>
                <a:gd name="connsiteY90" fmla="*/ 644680 h 1374666"/>
                <a:gd name="connsiteX91" fmla="*/ 163581 w 983871"/>
                <a:gd name="connsiteY91" fmla="*/ 621677 h 1374666"/>
                <a:gd name="connsiteX92" fmla="*/ 209206 w 983871"/>
                <a:gd name="connsiteY92" fmla="*/ 594226 h 1374666"/>
                <a:gd name="connsiteX93" fmla="*/ 393801 w 983871"/>
                <a:gd name="connsiteY93" fmla="*/ 607818 h 1374666"/>
                <a:gd name="connsiteX94" fmla="*/ 394371 w 983871"/>
                <a:gd name="connsiteY94" fmla="*/ 609619 h 1374666"/>
                <a:gd name="connsiteX95" fmla="*/ 131386 w 983871"/>
                <a:gd name="connsiteY95" fmla="*/ 644680 h 1374666"/>
                <a:gd name="connsiteX96" fmla="*/ 293979 w 983871"/>
                <a:gd name="connsiteY96" fmla="*/ 666426 h 1374666"/>
                <a:gd name="connsiteX97" fmla="*/ 465904 w 983871"/>
                <a:gd name="connsiteY97" fmla="*/ 597198 h 1374666"/>
                <a:gd name="connsiteX98" fmla="*/ 469905 w 983871"/>
                <a:gd name="connsiteY98" fmla="*/ 595102 h 1374666"/>
                <a:gd name="connsiteX99" fmla="*/ 432471 w 983871"/>
                <a:gd name="connsiteY99" fmla="*/ 701402 h 1374666"/>
                <a:gd name="connsiteX100" fmla="*/ 323601 w 983871"/>
                <a:gd name="connsiteY100" fmla="*/ 808529 h 1374666"/>
                <a:gd name="connsiteX101" fmla="*/ 332268 w 983871"/>
                <a:gd name="connsiteY101" fmla="*/ 711726 h 1374666"/>
                <a:gd name="connsiteX102" fmla="*/ 322934 w 983871"/>
                <a:gd name="connsiteY102" fmla="*/ 704526 h 1374666"/>
                <a:gd name="connsiteX103" fmla="*/ 301123 w 983871"/>
                <a:gd name="connsiteY103" fmla="*/ 786755 h 1374666"/>
                <a:gd name="connsiteX104" fmla="*/ 248258 w 983871"/>
                <a:gd name="connsiteY104" fmla="*/ 703935 h 1374666"/>
                <a:gd name="connsiteX105" fmla="*/ 252450 w 983871"/>
                <a:gd name="connsiteY105" fmla="*/ 670655 h 1374666"/>
                <a:gd name="connsiteX106" fmla="*/ 293979 w 983871"/>
                <a:gd name="connsiteY106" fmla="*/ 666426 h 1374666"/>
                <a:gd name="connsiteX107" fmla="*/ 804423 w 983871"/>
                <a:gd name="connsiteY107" fmla="*/ 1218057 h 1374666"/>
                <a:gd name="connsiteX108" fmla="*/ 772990 w 983871"/>
                <a:gd name="connsiteY108" fmla="*/ 1289142 h 1374666"/>
                <a:gd name="connsiteX109" fmla="*/ 513149 w 983871"/>
                <a:gd name="connsiteY109" fmla="*/ 1340853 h 1374666"/>
                <a:gd name="connsiteX110" fmla="*/ 246068 w 983871"/>
                <a:gd name="connsiteY110" fmla="*/ 1293075 h 1374666"/>
                <a:gd name="connsiteX111" fmla="*/ 223684 w 983871"/>
                <a:gd name="connsiteY111" fmla="*/ 1238659 h 1374666"/>
                <a:gd name="connsiteX112" fmla="*/ 183394 w 983871"/>
                <a:gd name="connsiteY112" fmla="*/ 928925 h 1374666"/>
                <a:gd name="connsiteX113" fmla="*/ 429805 w 983871"/>
                <a:gd name="connsiteY113" fmla="*/ 956881 h 1374666"/>
                <a:gd name="connsiteX114" fmla="*/ 840999 w 983871"/>
                <a:gd name="connsiteY114" fmla="*/ 939774 h 1374666"/>
                <a:gd name="connsiteX115" fmla="*/ 804423 w 983871"/>
                <a:gd name="connsiteY115" fmla="*/ 1218057 h 1374666"/>
                <a:gd name="connsiteX116" fmla="*/ 866907 w 983871"/>
                <a:gd name="connsiteY116" fmla="*/ 787879 h 1374666"/>
                <a:gd name="connsiteX117" fmla="*/ 845952 w 983871"/>
                <a:gd name="connsiteY117" fmla="*/ 905227 h 1374666"/>
                <a:gd name="connsiteX118" fmla="*/ 313695 w 983871"/>
                <a:gd name="connsiteY118" fmla="*/ 921296 h 1374666"/>
                <a:gd name="connsiteX119" fmla="*/ 181583 w 983871"/>
                <a:gd name="connsiteY119" fmla="*/ 904160 h 1374666"/>
                <a:gd name="connsiteX120" fmla="*/ 170249 w 983871"/>
                <a:gd name="connsiteY120" fmla="*/ 785174 h 1374666"/>
                <a:gd name="connsiteX121" fmla="*/ 258260 w 983871"/>
                <a:gd name="connsiteY121" fmla="*/ 775906 h 1374666"/>
                <a:gd name="connsiteX122" fmla="*/ 319982 w 983871"/>
                <a:gd name="connsiteY122" fmla="*/ 839276 h 1374666"/>
                <a:gd name="connsiteX123" fmla="*/ 341413 w 983871"/>
                <a:gd name="connsiteY123" fmla="*/ 833618 h 1374666"/>
                <a:gd name="connsiteX124" fmla="*/ 382275 w 983871"/>
                <a:gd name="connsiteY124" fmla="*/ 772744 h 1374666"/>
                <a:gd name="connsiteX125" fmla="*/ 689742 w 983871"/>
                <a:gd name="connsiteY125" fmla="*/ 775163 h 1374666"/>
                <a:gd name="connsiteX126" fmla="*/ 699934 w 983871"/>
                <a:gd name="connsiteY126" fmla="*/ 772334 h 1374666"/>
                <a:gd name="connsiteX127" fmla="*/ 785659 w 983871"/>
                <a:gd name="connsiteY127" fmla="*/ 841191 h 1374666"/>
                <a:gd name="connsiteX128" fmla="*/ 810710 w 983871"/>
                <a:gd name="connsiteY128" fmla="*/ 837800 h 1374666"/>
                <a:gd name="connsiteX129" fmla="*/ 810233 w 983871"/>
                <a:gd name="connsiteY129" fmla="*/ 782621 h 1374666"/>
                <a:gd name="connsiteX130" fmla="*/ 829569 w 983871"/>
                <a:gd name="connsiteY130" fmla="*/ 803205 h 1374666"/>
                <a:gd name="connsiteX131" fmla="*/ 850905 w 983871"/>
                <a:gd name="connsiteY131" fmla="*/ 794385 h 1374666"/>
                <a:gd name="connsiteX132" fmla="*/ 852239 w 983871"/>
                <a:gd name="connsiteY132" fmla="*/ 785621 h 1374666"/>
                <a:gd name="connsiteX133" fmla="*/ 866907 w 983871"/>
                <a:gd name="connsiteY133" fmla="*/ 787879 h 1374666"/>
                <a:gd name="connsiteX134" fmla="*/ 631735 w 983871"/>
                <a:gd name="connsiteY134" fmla="*/ 521903 h 1374666"/>
                <a:gd name="connsiteX135" fmla="*/ 843189 w 983871"/>
                <a:gd name="connsiteY135" fmla="*/ 480317 h 1374666"/>
                <a:gd name="connsiteX136" fmla="*/ 911198 w 983871"/>
                <a:gd name="connsiteY136" fmla="*/ 563375 h 1374666"/>
                <a:gd name="connsiteX137" fmla="*/ 855000 w 983871"/>
                <a:gd name="connsiteY137" fmla="*/ 721614 h 1374666"/>
                <a:gd name="connsiteX138" fmla="*/ 631735 w 983871"/>
                <a:gd name="connsiteY138" fmla="*/ 521903 h 1374666"/>
                <a:gd name="connsiteX139" fmla="*/ 631735 w 983871"/>
                <a:gd name="connsiteY139" fmla="*/ 521903 h 1374666"/>
                <a:gd name="connsiteX140" fmla="*/ 596968 w 983871"/>
                <a:gd name="connsiteY140" fmla="*/ 540238 h 1374666"/>
                <a:gd name="connsiteX141" fmla="*/ 597825 w 983871"/>
                <a:gd name="connsiteY141" fmla="*/ 538610 h 1374666"/>
                <a:gd name="connsiteX142" fmla="*/ 719555 w 983871"/>
                <a:gd name="connsiteY142" fmla="*/ 566242 h 1374666"/>
                <a:gd name="connsiteX143" fmla="*/ 828902 w 983871"/>
                <a:gd name="connsiteY143" fmla="*/ 765105 h 1374666"/>
                <a:gd name="connsiteX144" fmla="*/ 705363 w 983871"/>
                <a:gd name="connsiteY144" fmla="*/ 643642 h 1374666"/>
                <a:gd name="connsiteX145" fmla="*/ 596968 w 983871"/>
                <a:gd name="connsiteY145" fmla="*/ 540238 h 1374666"/>
                <a:gd name="connsiteX146" fmla="*/ 648594 w 983871"/>
                <a:gd name="connsiteY146" fmla="*/ 716089 h 1374666"/>
                <a:gd name="connsiteX147" fmla="*/ 617257 w 983871"/>
                <a:gd name="connsiteY147" fmla="*/ 588264 h 1374666"/>
                <a:gd name="connsiteX148" fmla="*/ 784326 w 983871"/>
                <a:gd name="connsiteY148" fmla="*/ 758418 h 1374666"/>
                <a:gd name="connsiteX149" fmla="*/ 785850 w 983871"/>
                <a:gd name="connsiteY149" fmla="*/ 788927 h 1374666"/>
                <a:gd name="connsiteX150" fmla="*/ 701173 w 983871"/>
                <a:gd name="connsiteY150" fmla="*/ 745912 h 1374666"/>
                <a:gd name="connsiteX151" fmla="*/ 687742 w 983871"/>
                <a:gd name="connsiteY151" fmla="*/ 740911 h 1374666"/>
                <a:gd name="connsiteX152" fmla="*/ 648594 w 983871"/>
                <a:gd name="connsiteY152" fmla="*/ 716089 h 1374666"/>
                <a:gd name="connsiteX153" fmla="*/ 520102 w 983871"/>
                <a:gd name="connsiteY153" fmla="*/ 559174 h 1374666"/>
                <a:gd name="connsiteX154" fmla="*/ 521245 w 983871"/>
                <a:gd name="connsiteY154" fmla="*/ 616096 h 1374666"/>
                <a:gd name="connsiteX155" fmla="*/ 467524 w 983871"/>
                <a:gd name="connsiteY155" fmla="*/ 564651 h 1374666"/>
                <a:gd name="connsiteX156" fmla="*/ 406182 w 983871"/>
                <a:gd name="connsiteY156" fmla="*/ 341299 h 1374666"/>
                <a:gd name="connsiteX157" fmla="*/ 407897 w 983871"/>
                <a:gd name="connsiteY157" fmla="*/ 340394 h 1374666"/>
                <a:gd name="connsiteX158" fmla="*/ 554487 w 983871"/>
                <a:gd name="connsiteY158" fmla="*/ 418709 h 1374666"/>
                <a:gd name="connsiteX159" fmla="*/ 555630 w 983871"/>
                <a:gd name="connsiteY159" fmla="*/ 421547 h 1374666"/>
                <a:gd name="connsiteX160" fmla="*/ 520102 w 983871"/>
                <a:gd name="connsiteY160" fmla="*/ 559174 h 1374666"/>
                <a:gd name="connsiteX161" fmla="*/ 755655 w 983871"/>
                <a:gd name="connsiteY161" fmla="*/ 406288 h 1374666"/>
                <a:gd name="connsiteX162" fmla="*/ 605732 w 983871"/>
                <a:gd name="connsiteY162" fmla="*/ 424748 h 1374666"/>
                <a:gd name="connsiteX163" fmla="*/ 788421 w 983871"/>
                <a:gd name="connsiteY163" fmla="*/ 355682 h 1374666"/>
                <a:gd name="connsiteX164" fmla="*/ 789945 w 983871"/>
                <a:gd name="connsiteY164" fmla="*/ 344404 h 1374666"/>
                <a:gd name="connsiteX165" fmla="*/ 631735 w 983871"/>
                <a:gd name="connsiteY165" fmla="*/ 386114 h 1374666"/>
                <a:gd name="connsiteX166" fmla="*/ 630973 w 983871"/>
                <a:gd name="connsiteY166" fmla="*/ 385295 h 1374666"/>
                <a:gd name="connsiteX167" fmla="*/ 668120 w 983871"/>
                <a:gd name="connsiteY167" fmla="*/ 292446 h 1374666"/>
                <a:gd name="connsiteX168" fmla="*/ 933772 w 983871"/>
                <a:gd name="connsiteY168" fmla="*/ 420547 h 1374666"/>
                <a:gd name="connsiteX169" fmla="*/ 933106 w 983871"/>
                <a:gd name="connsiteY169" fmla="*/ 421376 h 1374666"/>
                <a:gd name="connsiteX170" fmla="*/ 755655 w 983871"/>
                <a:gd name="connsiteY170" fmla="*/ 406288 h 137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983871" h="1374666">
                  <a:moveTo>
                    <a:pt x="981779" y="445979"/>
                  </a:moveTo>
                  <a:cubicBezTo>
                    <a:pt x="916151" y="342109"/>
                    <a:pt x="804519" y="193738"/>
                    <a:pt x="665929" y="264699"/>
                  </a:cubicBezTo>
                  <a:cubicBezTo>
                    <a:pt x="647737" y="154667"/>
                    <a:pt x="536962" y="105994"/>
                    <a:pt x="447236" y="62598"/>
                  </a:cubicBezTo>
                  <a:cubicBezTo>
                    <a:pt x="398849" y="39023"/>
                    <a:pt x="348843" y="17192"/>
                    <a:pt x="296740" y="3257"/>
                  </a:cubicBezTo>
                  <a:cubicBezTo>
                    <a:pt x="283596" y="181"/>
                    <a:pt x="264165" y="-4344"/>
                    <a:pt x="255307" y="9343"/>
                  </a:cubicBezTo>
                  <a:cubicBezTo>
                    <a:pt x="251306" y="15582"/>
                    <a:pt x="254545" y="22945"/>
                    <a:pt x="259879" y="26879"/>
                  </a:cubicBezTo>
                  <a:cubicBezTo>
                    <a:pt x="270737" y="34709"/>
                    <a:pt x="280930" y="43291"/>
                    <a:pt x="290644" y="52368"/>
                  </a:cubicBezTo>
                  <a:cubicBezTo>
                    <a:pt x="301789" y="115966"/>
                    <a:pt x="335983" y="172316"/>
                    <a:pt x="357414" y="232581"/>
                  </a:cubicBezTo>
                  <a:cubicBezTo>
                    <a:pt x="364654" y="251917"/>
                    <a:pt x="372369" y="272595"/>
                    <a:pt x="381513" y="292684"/>
                  </a:cubicBezTo>
                  <a:cubicBezTo>
                    <a:pt x="381990" y="293722"/>
                    <a:pt x="380561" y="294541"/>
                    <a:pt x="379893" y="293617"/>
                  </a:cubicBezTo>
                  <a:cubicBezTo>
                    <a:pt x="336269" y="233657"/>
                    <a:pt x="260546" y="233819"/>
                    <a:pt x="191299" y="239353"/>
                  </a:cubicBezTo>
                  <a:cubicBezTo>
                    <a:pt x="152913" y="241030"/>
                    <a:pt x="112908" y="241582"/>
                    <a:pt x="76523" y="227457"/>
                  </a:cubicBezTo>
                  <a:cubicBezTo>
                    <a:pt x="72427" y="225894"/>
                    <a:pt x="69665" y="228152"/>
                    <a:pt x="68617" y="231295"/>
                  </a:cubicBezTo>
                  <a:cubicBezTo>
                    <a:pt x="65569" y="231581"/>
                    <a:pt x="63188" y="235258"/>
                    <a:pt x="64902" y="238382"/>
                  </a:cubicBezTo>
                  <a:cubicBezTo>
                    <a:pt x="73570" y="253879"/>
                    <a:pt x="82809" y="269185"/>
                    <a:pt x="88905" y="286026"/>
                  </a:cubicBezTo>
                  <a:cubicBezTo>
                    <a:pt x="101383" y="323116"/>
                    <a:pt x="106622" y="362216"/>
                    <a:pt x="112718" y="400764"/>
                  </a:cubicBezTo>
                  <a:cubicBezTo>
                    <a:pt x="77666" y="401383"/>
                    <a:pt x="44042" y="384724"/>
                    <a:pt x="8800" y="391458"/>
                  </a:cubicBezTo>
                  <a:cubicBezTo>
                    <a:pt x="2418" y="392572"/>
                    <a:pt x="-1297" y="400488"/>
                    <a:pt x="418" y="406269"/>
                  </a:cubicBezTo>
                  <a:cubicBezTo>
                    <a:pt x="20611" y="471859"/>
                    <a:pt x="84238" y="514778"/>
                    <a:pt x="148055" y="531866"/>
                  </a:cubicBezTo>
                  <a:cubicBezTo>
                    <a:pt x="158818" y="552192"/>
                    <a:pt x="173869" y="571195"/>
                    <a:pt x="193013" y="584406"/>
                  </a:cubicBezTo>
                  <a:cubicBezTo>
                    <a:pt x="159104" y="599274"/>
                    <a:pt x="121861" y="615838"/>
                    <a:pt x="101383" y="648186"/>
                  </a:cubicBezTo>
                  <a:cubicBezTo>
                    <a:pt x="96811" y="655853"/>
                    <a:pt x="102907" y="663625"/>
                    <a:pt x="110717" y="664483"/>
                  </a:cubicBezTo>
                  <a:cubicBezTo>
                    <a:pt x="150913" y="668892"/>
                    <a:pt x="191204" y="672255"/>
                    <a:pt x="231399" y="671455"/>
                  </a:cubicBezTo>
                  <a:cubicBezTo>
                    <a:pt x="217493" y="697554"/>
                    <a:pt x="227970" y="728014"/>
                    <a:pt x="241781" y="751665"/>
                  </a:cubicBezTo>
                  <a:cubicBezTo>
                    <a:pt x="212540" y="753332"/>
                    <a:pt x="183203" y="755103"/>
                    <a:pt x="154818" y="762486"/>
                  </a:cubicBezTo>
                  <a:cubicBezTo>
                    <a:pt x="146151" y="764733"/>
                    <a:pt x="144150" y="773048"/>
                    <a:pt x="146722" y="779516"/>
                  </a:cubicBezTo>
                  <a:cubicBezTo>
                    <a:pt x="146245" y="787470"/>
                    <a:pt x="145579" y="790127"/>
                    <a:pt x="144912" y="798281"/>
                  </a:cubicBezTo>
                  <a:cubicBezTo>
                    <a:pt x="140054" y="838000"/>
                    <a:pt x="146531" y="878023"/>
                    <a:pt x="148341" y="917791"/>
                  </a:cubicBezTo>
                  <a:cubicBezTo>
                    <a:pt x="156152" y="1018327"/>
                    <a:pt x="165296" y="1119063"/>
                    <a:pt x="184251" y="1218200"/>
                  </a:cubicBezTo>
                  <a:cubicBezTo>
                    <a:pt x="188632" y="1240259"/>
                    <a:pt x="193490" y="1262653"/>
                    <a:pt x="201586" y="1283684"/>
                  </a:cubicBezTo>
                  <a:cubicBezTo>
                    <a:pt x="209397" y="1303810"/>
                    <a:pt x="220350" y="1318831"/>
                    <a:pt x="239305" y="1330004"/>
                  </a:cubicBezTo>
                  <a:cubicBezTo>
                    <a:pt x="317315" y="1369247"/>
                    <a:pt x="409040" y="1370085"/>
                    <a:pt x="494670" y="1374667"/>
                  </a:cubicBezTo>
                  <a:cubicBezTo>
                    <a:pt x="596682" y="1373429"/>
                    <a:pt x="744797" y="1380525"/>
                    <a:pt x="814425" y="1293494"/>
                  </a:cubicBezTo>
                  <a:cubicBezTo>
                    <a:pt x="834332" y="1265672"/>
                    <a:pt x="836904" y="1230791"/>
                    <a:pt x="841476" y="1197949"/>
                  </a:cubicBezTo>
                  <a:cubicBezTo>
                    <a:pt x="853953" y="1108176"/>
                    <a:pt x="862812" y="1018051"/>
                    <a:pt x="871194" y="927792"/>
                  </a:cubicBezTo>
                  <a:cubicBezTo>
                    <a:pt x="874146" y="923944"/>
                    <a:pt x="874146" y="919553"/>
                    <a:pt x="872241" y="915809"/>
                  </a:cubicBezTo>
                  <a:cubicBezTo>
                    <a:pt x="876147" y="871423"/>
                    <a:pt x="878433" y="827046"/>
                    <a:pt x="877670" y="782583"/>
                  </a:cubicBezTo>
                  <a:cubicBezTo>
                    <a:pt x="882432" y="776230"/>
                    <a:pt x="878908" y="764372"/>
                    <a:pt x="870526" y="762962"/>
                  </a:cubicBezTo>
                  <a:cubicBezTo>
                    <a:pt x="867193" y="762457"/>
                    <a:pt x="863764" y="761876"/>
                    <a:pt x="860430" y="761295"/>
                  </a:cubicBezTo>
                  <a:cubicBezTo>
                    <a:pt x="873003" y="734329"/>
                    <a:pt x="890339" y="710069"/>
                    <a:pt x="904626" y="684104"/>
                  </a:cubicBezTo>
                  <a:cubicBezTo>
                    <a:pt x="993971" y="545230"/>
                    <a:pt x="887290" y="413213"/>
                    <a:pt x="732604" y="448579"/>
                  </a:cubicBezTo>
                  <a:cubicBezTo>
                    <a:pt x="683456" y="460705"/>
                    <a:pt x="635068" y="483679"/>
                    <a:pt x="596778" y="516988"/>
                  </a:cubicBezTo>
                  <a:cubicBezTo>
                    <a:pt x="587729" y="515912"/>
                    <a:pt x="578681" y="515026"/>
                    <a:pt x="569632" y="514397"/>
                  </a:cubicBezTo>
                  <a:cubicBezTo>
                    <a:pt x="568203" y="513130"/>
                    <a:pt x="566584" y="513245"/>
                    <a:pt x="565441" y="514111"/>
                  </a:cubicBezTo>
                  <a:cubicBezTo>
                    <a:pt x="559345" y="512454"/>
                    <a:pt x="555440" y="517979"/>
                    <a:pt x="560297" y="522312"/>
                  </a:cubicBezTo>
                  <a:cubicBezTo>
                    <a:pt x="562202" y="523589"/>
                    <a:pt x="564108" y="524760"/>
                    <a:pt x="566108" y="525894"/>
                  </a:cubicBezTo>
                  <a:cubicBezTo>
                    <a:pt x="572013" y="544496"/>
                    <a:pt x="587157" y="560555"/>
                    <a:pt x="602017" y="574357"/>
                  </a:cubicBezTo>
                  <a:cubicBezTo>
                    <a:pt x="571537" y="622220"/>
                    <a:pt x="597731" y="702373"/>
                    <a:pt x="635925" y="739139"/>
                  </a:cubicBezTo>
                  <a:cubicBezTo>
                    <a:pt x="614875" y="738578"/>
                    <a:pt x="593826" y="738206"/>
                    <a:pt x="572680" y="737996"/>
                  </a:cubicBezTo>
                  <a:cubicBezTo>
                    <a:pt x="541343" y="640204"/>
                    <a:pt x="527626" y="525027"/>
                    <a:pt x="579633" y="431911"/>
                  </a:cubicBezTo>
                  <a:cubicBezTo>
                    <a:pt x="581729" y="430501"/>
                    <a:pt x="583348" y="428577"/>
                    <a:pt x="584301" y="426329"/>
                  </a:cubicBezTo>
                  <a:cubicBezTo>
                    <a:pt x="585634" y="440826"/>
                    <a:pt x="598016" y="451532"/>
                    <a:pt x="611256" y="455609"/>
                  </a:cubicBezTo>
                  <a:cubicBezTo>
                    <a:pt x="684599" y="474135"/>
                    <a:pt x="752131" y="419719"/>
                    <a:pt x="824902" y="421519"/>
                  </a:cubicBezTo>
                  <a:cubicBezTo>
                    <a:pt x="874146" y="422567"/>
                    <a:pt x="920818" y="441883"/>
                    <a:pt x="964253" y="463496"/>
                  </a:cubicBezTo>
                  <a:cubicBezTo>
                    <a:pt x="974921" y="468810"/>
                    <a:pt x="989304" y="457438"/>
                    <a:pt x="981779" y="445979"/>
                  </a:cubicBezTo>
                  <a:close/>
                  <a:moveTo>
                    <a:pt x="426471" y="80686"/>
                  </a:moveTo>
                  <a:cubicBezTo>
                    <a:pt x="510768" y="123558"/>
                    <a:pt x="630783" y="167582"/>
                    <a:pt x="641926" y="277253"/>
                  </a:cubicBezTo>
                  <a:cubicBezTo>
                    <a:pt x="647642" y="329545"/>
                    <a:pt x="622781" y="369151"/>
                    <a:pt x="582490" y="399888"/>
                  </a:cubicBezTo>
                  <a:cubicBezTo>
                    <a:pt x="579443" y="398764"/>
                    <a:pt x="576014" y="398659"/>
                    <a:pt x="572775" y="399935"/>
                  </a:cubicBezTo>
                  <a:cubicBezTo>
                    <a:pt x="534485" y="343728"/>
                    <a:pt x="494479" y="288721"/>
                    <a:pt x="457332" y="231714"/>
                  </a:cubicBezTo>
                  <a:cubicBezTo>
                    <a:pt x="411136" y="163477"/>
                    <a:pt x="368464" y="91230"/>
                    <a:pt x="308266" y="34194"/>
                  </a:cubicBezTo>
                  <a:cubicBezTo>
                    <a:pt x="307790" y="33775"/>
                    <a:pt x="308171" y="33051"/>
                    <a:pt x="308742" y="33242"/>
                  </a:cubicBezTo>
                  <a:cubicBezTo>
                    <a:pt x="348937" y="46358"/>
                    <a:pt x="388657" y="61902"/>
                    <a:pt x="426471" y="80686"/>
                  </a:cubicBezTo>
                  <a:close/>
                  <a:moveTo>
                    <a:pt x="345033" y="137884"/>
                  </a:moveTo>
                  <a:cubicBezTo>
                    <a:pt x="338269" y="122491"/>
                    <a:pt x="331983" y="106832"/>
                    <a:pt x="325697" y="91211"/>
                  </a:cubicBezTo>
                  <a:cubicBezTo>
                    <a:pt x="325411" y="90601"/>
                    <a:pt x="326269" y="90125"/>
                    <a:pt x="326649" y="90630"/>
                  </a:cubicBezTo>
                  <a:cubicBezTo>
                    <a:pt x="402087" y="184327"/>
                    <a:pt x="460476" y="289636"/>
                    <a:pt x="532293" y="386000"/>
                  </a:cubicBezTo>
                  <a:cubicBezTo>
                    <a:pt x="480383" y="377037"/>
                    <a:pt x="444473" y="356101"/>
                    <a:pt x="419137" y="308933"/>
                  </a:cubicBezTo>
                  <a:cubicBezTo>
                    <a:pt x="389133" y="254412"/>
                    <a:pt x="371988" y="193852"/>
                    <a:pt x="345033" y="137884"/>
                  </a:cubicBezTo>
                  <a:close/>
                  <a:moveTo>
                    <a:pt x="122433" y="496576"/>
                  </a:moveTo>
                  <a:cubicBezTo>
                    <a:pt x="83761" y="479869"/>
                    <a:pt x="46519" y="452542"/>
                    <a:pt x="28707" y="413356"/>
                  </a:cubicBezTo>
                  <a:cubicBezTo>
                    <a:pt x="57568" y="411918"/>
                    <a:pt x="86333" y="425443"/>
                    <a:pt x="115289" y="417633"/>
                  </a:cubicBezTo>
                  <a:cubicBezTo>
                    <a:pt x="119766" y="445893"/>
                    <a:pt x="125005" y="474068"/>
                    <a:pt x="134625" y="501167"/>
                  </a:cubicBezTo>
                  <a:cubicBezTo>
                    <a:pt x="130529" y="499767"/>
                    <a:pt x="126434" y="498252"/>
                    <a:pt x="122433" y="496576"/>
                  </a:cubicBezTo>
                  <a:close/>
                  <a:moveTo>
                    <a:pt x="168915" y="516588"/>
                  </a:moveTo>
                  <a:cubicBezTo>
                    <a:pt x="128148" y="434730"/>
                    <a:pt x="146341" y="333222"/>
                    <a:pt x="95287" y="255632"/>
                  </a:cubicBezTo>
                  <a:cubicBezTo>
                    <a:pt x="94811" y="254841"/>
                    <a:pt x="95573" y="253888"/>
                    <a:pt x="96430" y="254241"/>
                  </a:cubicBezTo>
                  <a:cubicBezTo>
                    <a:pt x="149579" y="276120"/>
                    <a:pt x="213112" y="259603"/>
                    <a:pt x="269308" y="263613"/>
                  </a:cubicBezTo>
                  <a:cubicBezTo>
                    <a:pt x="329982" y="266166"/>
                    <a:pt x="366750" y="305314"/>
                    <a:pt x="385894" y="360168"/>
                  </a:cubicBezTo>
                  <a:cubicBezTo>
                    <a:pt x="412565" y="427863"/>
                    <a:pt x="419137" y="501415"/>
                    <a:pt x="442378" y="570119"/>
                  </a:cubicBezTo>
                  <a:cubicBezTo>
                    <a:pt x="391515" y="543391"/>
                    <a:pt x="353986" y="499376"/>
                    <a:pt x="315981" y="457361"/>
                  </a:cubicBezTo>
                  <a:cubicBezTo>
                    <a:pt x="277976" y="417233"/>
                    <a:pt x="228161" y="387648"/>
                    <a:pt x="202729" y="336870"/>
                  </a:cubicBezTo>
                  <a:cubicBezTo>
                    <a:pt x="201205" y="334413"/>
                    <a:pt x="196252" y="335061"/>
                    <a:pt x="196632" y="338518"/>
                  </a:cubicBezTo>
                  <a:cubicBezTo>
                    <a:pt x="208158" y="392887"/>
                    <a:pt x="268165" y="425967"/>
                    <a:pt x="302456" y="466191"/>
                  </a:cubicBezTo>
                  <a:cubicBezTo>
                    <a:pt x="338937" y="506892"/>
                    <a:pt x="373894" y="550506"/>
                    <a:pt x="422090" y="578034"/>
                  </a:cubicBezTo>
                  <a:cubicBezTo>
                    <a:pt x="336555" y="590645"/>
                    <a:pt x="213969" y="612448"/>
                    <a:pt x="168915" y="516588"/>
                  </a:cubicBezTo>
                  <a:close/>
                  <a:moveTo>
                    <a:pt x="536866" y="737787"/>
                  </a:moveTo>
                  <a:cubicBezTo>
                    <a:pt x="499814" y="737711"/>
                    <a:pt x="462762" y="738054"/>
                    <a:pt x="425709" y="738682"/>
                  </a:cubicBezTo>
                  <a:cubicBezTo>
                    <a:pt x="459047" y="714565"/>
                    <a:pt x="496194" y="682352"/>
                    <a:pt x="506862" y="640384"/>
                  </a:cubicBezTo>
                  <a:cubicBezTo>
                    <a:pt x="522864" y="670778"/>
                    <a:pt x="531818" y="703792"/>
                    <a:pt x="536866" y="737787"/>
                  </a:cubicBezTo>
                  <a:close/>
                  <a:moveTo>
                    <a:pt x="131386" y="644680"/>
                  </a:moveTo>
                  <a:cubicBezTo>
                    <a:pt x="140721" y="635393"/>
                    <a:pt x="152246" y="628173"/>
                    <a:pt x="163581" y="621677"/>
                  </a:cubicBezTo>
                  <a:cubicBezTo>
                    <a:pt x="178059" y="613333"/>
                    <a:pt x="197395" y="606733"/>
                    <a:pt x="209206" y="594226"/>
                  </a:cubicBezTo>
                  <a:cubicBezTo>
                    <a:pt x="265879" y="622696"/>
                    <a:pt x="332650" y="616286"/>
                    <a:pt x="393801" y="607818"/>
                  </a:cubicBezTo>
                  <a:cubicBezTo>
                    <a:pt x="394944" y="607666"/>
                    <a:pt x="395325" y="609152"/>
                    <a:pt x="394371" y="609619"/>
                  </a:cubicBezTo>
                  <a:cubicBezTo>
                    <a:pt x="313314" y="648414"/>
                    <a:pt x="219969" y="652176"/>
                    <a:pt x="131386" y="644680"/>
                  </a:cubicBezTo>
                  <a:close/>
                  <a:moveTo>
                    <a:pt x="293979" y="666426"/>
                  </a:moveTo>
                  <a:cubicBezTo>
                    <a:pt x="355510" y="656691"/>
                    <a:pt x="415707" y="634355"/>
                    <a:pt x="465904" y="597198"/>
                  </a:cubicBezTo>
                  <a:cubicBezTo>
                    <a:pt x="467333" y="596674"/>
                    <a:pt x="468667" y="595979"/>
                    <a:pt x="469905" y="595102"/>
                  </a:cubicBezTo>
                  <a:cubicBezTo>
                    <a:pt x="507529" y="628192"/>
                    <a:pt x="459047" y="677846"/>
                    <a:pt x="432471" y="701402"/>
                  </a:cubicBezTo>
                  <a:cubicBezTo>
                    <a:pt x="393229" y="733558"/>
                    <a:pt x="343794" y="759332"/>
                    <a:pt x="323601" y="808529"/>
                  </a:cubicBezTo>
                  <a:cubicBezTo>
                    <a:pt x="304742" y="780602"/>
                    <a:pt x="320553" y="739968"/>
                    <a:pt x="332268" y="711726"/>
                  </a:cubicBezTo>
                  <a:cubicBezTo>
                    <a:pt x="334745" y="706116"/>
                    <a:pt x="327696" y="698925"/>
                    <a:pt x="322934" y="704526"/>
                  </a:cubicBezTo>
                  <a:cubicBezTo>
                    <a:pt x="304837" y="726576"/>
                    <a:pt x="298741" y="758808"/>
                    <a:pt x="301123" y="786755"/>
                  </a:cubicBezTo>
                  <a:cubicBezTo>
                    <a:pt x="279024" y="762619"/>
                    <a:pt x="256450" y="736197"/>
                    <a:pt x="248258" y="703935"/>
                  </a:cubicBezTo>
                  <a:cubicBezTo>
                    <a:pt x="245686" y="691724"/>
                    <a:pt x="249878" y="681732"/>
                    <a:pt x="252450" y="670655"/>
                  </a:cubicBezTo>
                  <a:cubicBezTo>
                    <a:pt x="266356" y="669835"/>
                    <a:pt x="280167" y="668492"/>
                    <a:pt x="293979" y="666426"/>
                  </a:cubicBezTo>
                  <a:close/>
                  <a:moveTo>
                    <a:pt x="804423" y="1218057"/>
                  </a:moveTo>
                  <a:cubicBezTo>
                    <a:pt x="801090" y="1244231"/>
                    <a:pt x="794231" y="1271568"/>
                    <a:pt x="772990" y="1289142"/>
                  </a:cubicBezTo>
                  <a:cubicBezTo>
                    <a:pt x="703363" y="1342348"/>
                    <a:pt x="597159" y="1339739"/>
                    <a:pt x="513149" y="1340853"/>
                  </a:cubicBezTo>
                  <a:cubicBezTo>
                    <a:pt x="442283" y="1338891"/>
                    <a:pt x="302361" y="1335329"/>
                    <a:pt x="246068" y="1293075"/>
                  </a:cubicBezTo>
                  <a:cubicBezTo>
                    <a:pt x="232162" y="1278692"/>
                    <a:pt x="229208" y="1257223"/>
                    <a:pt x="223684" y="1238659"/>
                  </a:cubicBezTo>
                  <a:cubicBezTo>
                    <a:pt x="200347" y="1137199"/>
                    <a:pt x="192061" y="1033071"/>
                    <a:pt x="183394" y="928925"/>
                  </a:cubicBezTo>
                  <a:cubicBezTo>
                    <a:pt x="260546" y="962034"/>
                    <a:pt x="347605" y="955185"/>
                    <a:pt x="429805" y="956881"/>
                  </a:cubicBezTo>
                  <a:cubicBezTo>
                    <a:pt x="567060" y="956805"/>
                    <a:pt x="704220" y="950804"/>
                    <a:pt x="840999" y="939774"/>
                  </a:cubicBezTo>
                  <a:cubicBezTo>
                    <a:pt x="828140" y="1033148"/>
                    <a:pt x="819568" y="1124654"/>
                    <a:pt x="804423" y="1218057"/>
                  </a:cubicBezTo>
                  <a:close/>
                  <a:moveTo>
                    <a:pt x="866907" y="787879"/>
                  </a:moveTo>
                  <a:cubicBezTo>
                    <a:pt x="858525" y="826732"/>
                    <a:pt x="851858" y="865898"/>
                    <a:pt x="845952" y="905227"/>
                  </a:cubicBezTo>
                  <a:cubicBezTo>
                    <a:pt x="669073" y="918848"/>
                    <a:pt x="491146" y="927116"/>
                    <a:pt x="313695" y="921296"/>
                  </a:cubicBezTo>
                  <a:cubicBezTo>
                    <a:pt x="269213" y="920562"/>
                    <a:pt x="225112" y="911408"/>
                    <a:pt x="181583" y="904160"/>
                  </a:cubicBezTo>
                  <a:cubicBezTo>
                    <a:pt x="178345" y="864365"/>
                    <a:pt x="178821" y="824360"/>
                    <a:pt x="170249" y="785174"/>
                  </a:cubicBezTo>
                  <a:cubicBezTo>
                    <a:pt x="199109" y="778506"/>
                    <a:pt x="228922" y="778973"/>
                    <a:pt x="258260" y="775906"/>
                  </a:cubicBezTo>
                  <a:cubicBezTo>
                    <a:pt x="276072" y="799414"/>
                    <a:pt x="297503" y="820502"/>
                    <a:pt x="319982" y="839276"/>
                  </a:cubicBezTo>
                  <a:cubicBezTo>
                    <a:pt x="327316" y="845429"/>
                    <a:pt x="338460" y="843410"/>
                    <a:pt x="341413" y="833618"/>
                  </a:cubicBezTo>
                  <a:cubicBezTo>
                    <a:pt x="349032" y="808291"/>
                    <a:pt x="364178" y="789260"/>
                    <a:pt x="382275" y="772744"/>
                  </a:cubicBezTo>
                  <a:cubicBezTo>
                    <a:pt x="484574" y="773201"/>
                    <a:pt x="587348" y="769886"/>
                    <a:pt x="689742" y="775163"/>
                  </a:cubicBezTo>
                  <a:cubicBezTo>
                    <a:pt x="693933" y="775344"/>
                    <a:pt x="697267" y="774239"/>
                    <a:pt x="699934" y="772334"/>
                  </a:cubicBezTo>
                  <a:cubicBezTo>
                    <a:pt x="736701" y="783898"/>
                    <a:pt x="776134" y="799690"/>
                    <a:pt x="785659" y="841191"/>
                  </a:cubicBezTo>
                  <a:cubicBezTo>
                    <a:pt x="789279" y="854688"/>
                    <a:pt x="811853" y="852468"/>
                    <a:pt x="810710" y="837800"/>
                  </a:cubicBezTo>
                  <a:cubicBezTo>
                    <a:pt x="809376" y="820388"/>
                    <a:pt x="812044" y="800843"/>
                    <a:pt x="810233" y="782621"/>
                  </a:cubicBezTo>
                  <a:cubicBezTo>
                    <a:pt x="816900" y="789241"/>
                    <a:pt x="823378" y="796052"/>
                    <a:pt x="829569" y="803205"/>
                  </a:cubicBezTo>
                  <a:cubicBezTo>
                    <a:pt x="837761" y="812758"/>
                    <a:pt x="850238" y="804405"/>
                    <a:pt x="850905" y="794385"/>
                  </a:cubicBezTo>
                  <a:cubicBezTo>
                    <a:pt x="851381" y="791489"/>
                    <a:pt x="851762" y="788556"/>
                    <a:pt x="852239" y="785621"/>
                  </a:cubicBezTo>
                  <a:cubicBezTo>
                    <a:pt x="857097" y="786431"/>
                    <a:pt x="861955" y="787813"/>
                    <a:pt x="866907" y="787879"/>
                  </a:cubicBezTo>
                  <a:close/>
                  <a:moveTo>
                    <a:pt x="631735" y="521903"/>
                  </a:moveTo>
                  <a:cubicBezTo>
                    <a:pt x="691837" y="481831"/>
                    <a:pt x="772515" y="449361"/>
                    <a:pt x="843189" y="480317"/>
                  </a:cubicBezTo>
                  <a:cubicBezTo>
                    <a:pt x="876813" y="496233"/>
                    <a:pt x="904245" y="526142"/>
                    <a:pt x="911198" y="563375"/>
                  </a:cubicBezTo>
                  <a:cubicBezTo>
                    <a:pt x="920914" y="621944"/>
                    <a:pt x="878908" y="671969"/>
                    <a:pt x="855000" y="721614"/>
                  </a:cubicBezTo>
                  <a:cubicBezTo>
                    <a:pt x="848810" y="585139"/>
                    <a:pt x="755274" y="535429"/>
                    <a:pt x="631735" y="521903"/>
                  </a:cubicBezTo>
                  <a:cubicBezTo>
                    <a:pt x="631735" y="521903"/>
                    <a:pt x="631735" y="521903"/>
                    <a:pt x="631735" y="521903"/>
                  </a:cubicBezTo>
                  <a:close/>
                  <a:moveTo>
                    <a:pt x="596968" y="540238"/>
                  </a:moveTo>
                  <a:cubicBezTo>
                    <a:pt x="596207" y="539581"/>
                    <a:pt x="596873" y="538352"/>
                    <a:pt x="597825" y="538610"/>
                  </a:cubicBezTo>
                  <a:cubicBezTo>
                    <a:pt x="638117" y="549097"/>
                    <a:pt x="680312" y="551802"/>
                    <a:pt x="719555" y="566242"/>
                  </a:cubicBezTo>
                  <a:cubicBezTo>
                    <a:pt x="806709" y="593360"/>
                    <a:pt x="837379" y="680789"/>
                    <a:pt x="828902" y="765105"/>
                  </a:cubicBezTo>
                  <a:cubicBezTo>
                    <a:pt x="786802" y="725499"/>
                    <a:pt x="742320" y="688381"/>
                    <a:pt x="705363" y="643642"/>
                  </a:cubicBezTo>
                  <a:cubicBezTo>
                    <a:pt x="673454" y="604742"/>
                    <a:pt x="635164" y="572643"/>
                    <a:pt x="596968" y="540238"/>
                  </a:cubicBezTo>
                  <a:close/>
                  <a:moveTo>
                    <a:pt x="648594" y="716089"/>
                  </a:moveTo>
                  <a:cubicBezTo>
                    <a:pt x="620210" y="681942"/>
                    <a:pt x="605446" y="631717"/>
                    <a:pt x="617257" y="588264"/>
                  </a:cubicBezTo>
                  <a:cubicBezTo>
                    <a:pt x="675264" y="642709"/>
                    <a:pt x="722222" y="708059"/>
                    <a:pt x="784326" y="758418"/>
                  </a:cubicBezTo>
                  <a:cubicBezTo>
                    <a:pt x="782897" y="768448"/>
                    <a:pt x="785659" y="778849"/>
                    <a:pt x="785850" y="788927"/>
                  </a:cubicBezTo>
                  <a:cubicBezTo>
                    <a:pt x="763751" y="765181"/>
                    <a:pt x="730890" y="756380"/>
                    <a:pt x="701173" y="745912"/>
                  </a:cubicBezTo>
                  <a:cubicBezTo>
                    <a:pt x="698219" y="742616"/>
                    <a:pt x="692981" y="740768"/>
                    <a:pt x="687742" y="740911"/>
                  </a:cubicBezTo>
                  <a:cubicBezTo>
                    <a:pt x="673168" y="735139"/>
                    <a:pt x="659167" y="727910"/>
                    <a:pt x="648594" y="716089"/>
                  </a:cubicBezTo>
                  <a:close/>
                  <a:moveTo>
                    <a:pt x="520102" y="559174"/>
                  </a:moveTo>
                  <a:cubicBezTo>
                    <a:pt x="519244" y="578100"/>
                    <a:pt x="519721" y="597131"/>
                    <a:pt x="521245" y="616096"/>
                  </a:cubicBezTo>
                  <a:cubicBezTo>
                    <a:pt x="512482" y="601903"/>
                    <a:pt x="483811" y="567290"/>
                    <a:pt x="467524" y="564651"/>
                  </a:cubicBezTo>
                  <a:cubicBezTo>
                    <a:pt x="442378" y="491490"/>
                    <a:pt x="436758" y="412823"/>
                    <a:pt x="406182" y="341299"/>
                  </a:cubicBezTo>
                  <a:cubicBezTo>
                    <a:pt x="405802" y="340242"/>
                    <a:pt x="407231" y="339442"/>
                    <a:pt x="407897" y="340394"/>
                  </a:cubicBezTo>
                  <a:cubicBezTo>
                    <a:pt x="445997" y="396563"/>
                    <a:pt x="490860" y="400659"/>
                    <a:pt x="554487" y="418709"/>
                  </a:cubicBezTo>
                  <a:cubicBezTo>
                    <a:pt x="554963" y="419881"/>
                    <a:pt x="555154" y="420376"/>
                    <a:pt x="555630" y="421547"/>
                  </a:cubicBezTo>
                  <a:cubicBezTo>
                    <a:pt x="531532" y="462467"/>
                    <a:pt x="522102" y="512692"/>
                    <a:pt x="520102" y="559174"/>
                  </a:cubicBezTo>
                  <a:close/>
                  <a:moveTo>
                    <a:pt x="755655" y="406288"/>
                  </a:moveTo>
                  <a:cubicBezTo>
                    <a:pt x="716222" y="418938"/>
                    <a:pt x="642975" y="449980"/>
                    <a:pt x="605732" y="424748"/>
                  </a:cubicBezTo>
                  <a:cubicBezTo>
                    <a:pt x="666311" y="375675"/>
                    <a:pt x="707173" y="348700"/>
                    <a:pt x="788421" y="355682"/>
                  </a:cubicBezTo>
                  <a:cubicBezTo>
                    <a:pt x="794898" y="356016"/>
                    <a:pt x="796232" y="345995"/>
                    <a:pt x="789945" y="344404"/>
                  </a:cubicBezTo>
                  <a:cubicBezTo>
                    <a:pt x="733557" y="329241"/>
                    <a:pt x="676407" y="351500"/>
                    <a:pt x="631735" y="386114"/>
                  </a:cubicBezTo>
                  <a:cubicBezTo>
                    <a:pt x="631163" y="386543"/>
                    <a:pt x="630497" y="385819"/>
                    <a:pt x="630973" y="385295"/>
                  </a:cubicBezTo>
                  <a:cubicBezTo>
                    <a:pt x="654023" y="359740"/>
                    <a:pt x="668025" y="327060"/>
                    <a:pt x="668120" y="292446"/>
                  </a:cubicBezTo>
                  <a:cubicBezTo>
                    <a:pt x="779658" y="227266"/>
                    <a:pt x="876147" y="333860"/>
                    <a:pt x="933772" y="420547"/>
                  </a:cubicBezTo>
                  <a:cubicBezTo>
                    <a:pt x="934154" y="421014"/>
                    <a:pt x="933677" y="421585"/>
                    <a:pt x="933106" y="421376"/>
                  </a:cubicBezTo>
                  <a:cubicBezTo>
                    <a:pt x="876527" y="398421"/>
                    <a:pt x="815091" y="385552"/>
                    <a:pt x="755655" y="40628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grpSp>
        <p:nvGrpSpPr>
          <p:cNvPr id="42" name="Grafik 7" descr="Whiteboard und Laptop auf Tisch">
            <a:extLst>
              <a:ext uri="{FF2B5EF4-FFF2-40B4-BE49-F238E27FC236}">
                <a16:creationId xmlns:a16="http://schemas.microsoft.com/office/drawing/2014/main" id="{C77390BF-123F-6057-0FBA-8BDCCA835CAA}"/>
              </a:ext>
            </a:extLst>
          </p:cNvPr>
          <p:cNvGrpSpPr/>
          <p:nvPr/>
        </p:nvGrpSpPr>
        <p:grpSpPr>
          <a:xfrm>
            <a:off x="7472006" y="1515538"/>
            <a:ext cx="3237219" cy="3903085"/>
            <a:chOff x="2349817" y="717975"/>
            <a:chExt cx="4525155" cy="4869284"/>
          </a:xfrm>
        </p:grpSpPr>
        <p:grpSp>
          <p:nvGrpSpPr>
            <p:cNvPr id="43" name="Grafik 7" descr="Whiteboard und Laptop auf Tisch">
              <a:extLst>
                <a:ext uri="{FF2B5EF4-FFF2-40B4-BE49-F238E27FC236}">
                  <a16:creationId xmlns:a16="http://schemas.microsoft.com/office/drawing/2014/main" id="{672CACA5-9BE6-42E8-CAAA-048DF61218B8}"/>
                </a:ext>
              </a:extLst>
            </p:cNvPr>
            <p:cNvGrpSpPr/>
            <p:nvPr/>
          </p:nvGrpSpPr>
          <p:grpSpPr>
            <a:xfrm>
              <a:off x="2390813" y="5402875"/>
              <a:ext cx="4443145" cy="184384"/>
              <a:chOff x="2390813" y="5402875"/>
              <a:chExt cx="4443145" cy="184384"/>
            </a:xfrm>
            <a:solidFill>
              <a:srgbClr val="000000"/>
            </a:solidFill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7DC15E3-4133-BA29-6616-A1E9F1BF37FA}"/>
                  </a:ext>
                </a:extLst>
              </p:cNvPr>
              <p:cNvSpPr/>
              <p:nvPr/>
            </p:nvSpPr>
            <p:spPr>
              <a:xfrm>
                <a:off x="2390813" y="5402875"/>
                <a:ext cx="184384" cy="184384"/>
              </a:xfrm>
              <a:custGeom>
                <a:avLst/>
                <a:gdLst>
                  <a:gd name="connsiteX0" fmla="*/ 184385 w 184384"/>
                  <a:gd name="connsiteY0" fmla="*/ 92192 h 184384"/>
                  <a:gd name="connsiteX1" fmla="*/ 92192 w 184384"/>
                  <a:gd name="connsiteY1" fmla="*/ 184385 h 184384"/>
                  <a:gd name="connsiteX2" fmla="*/ 0 w 184384"/>
                  <a:gd name="connsiteY2" fmla="*/ 92192 h 184384"/>
                  <a:gd name="connsiteX3" fmla="*/ 92192 w 184384"/>
                  <a:gd name="connsiteY3" fmla="*/ 0 h 184384"/>
                  <a:gd name="connsiteX4" fmla="*/ 184385 w 184384"/>
                  <a:gd name="connsiteY4" fmla="*/ 92192 h 18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84" h="184384">
                    <a:moveTo>
                      <a:pt x="184385" y="92192"/>
                    </a:moveTo>
                    <a:cubicBezTo>
                      <a:pt x="184385" y="143109"/>
                      <a:pt x="143109" y="184385"/>
                      <a:pt x="92192" y="184385"/>
                    </a:cubicBezTo>
                    <a:cubicBezTo>
                      <a:pt x="41276" y="184385"/>
                      <a:pt x="0" y="143109"/>
                      <a:pt x="0" y="92192"/>
                    </a:cubicBezTo>
                    <a:cubicBezTo>
                      <a:pt x="0" y="41276"/>
                      <a:pt x="41276" y="0"/>
                      <a:pt x="92192" y="0"/>
                    </a:cubicBezTo>
                    <a:cubicBezTo>
                      <a:pt x="143109" y="0"/>
                      <a:pt x="184385" y="41276"/>
                      <a:pt x="184385" y="92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5D3713A6-F4D2-0FD3-D496-E5D6392F54B1}"/>
                  </a:ext>
                </a:extLst>
              </p:cNvPr>
              <p:cNvSpPr/>
              <p:nvPr/>
            </p:nvSpPr>
            <p:spPr>
              <a:xfrm>
                <a:off x="6649573" y="5402875"/>
                <a:ext cx="184384" cy="184384"/>
              </a:xfrm>
              <a:custGeom>
                <a:avLst/>
                <a:gdLst>
                  <a:gd name="connsiteX0" fmla="*/ 184385 w 184384"/>
                  <a:gd name="connsiteY0" fmla="*/ 92192 h 184384"/>
                  <a:gd name="connsiteX1" fmla="*/ 92192 w 184384"/>
                  <a:gd name="connsiteY1" fmla="*/ 184385 h 184384"/>
                  <a:gd name="connsiteX2" fmla="*/ 0 w 184384"/>
                  <a:gd name="connsiteY2" fmla="*/ 92192 h 184384"/>
                  <a:gd name="connsiteX3" fmla="*/ 92192 w 184384"/>
                  <a:gd name="connsiteY3" fmla="*/ 0 h 184384"/>
                  <a:gd name="connsiteX4" fmla="*/ 184385 w 184384"/>
                  <a:gd name="connsiteY4" fmla="*/ 92192 h 18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84" h="184384">
                    <a:moveTo>
                      <a:pt x="184385" y="92192"/>
                    </a:moveTo>
                    <a:cubicBezTo>
                      <a:pt x="184385" y="143109"/>
                      <a:pt x="143109" y="184385"/>
                      <a:pt x="92192" y="184385"/>
                    </a:cubicBezTo>
                    <a:cubicBezTo>
                      <a:pt x="41276" y="184385"/>
                      <a:pt x="0" y="143109"/>
                      <a:pt x="0" y="92192"/>
                    </a:cubicBezTo>
                    <a:cubicBezTo>
                      <a:pt x="0" y="41276"/>
                      <a:pt x="41276" y="0"/>
                      <a:pt x="92192" y="0"/>
                    </a:cubicBezTo>
                    <a:cubicBezTo>
                      <a:pt x="143109" y="0"/>
                      <a:pt x="184385" y="41276"/>
                      <a:pt x="184385" y="92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57113B4E-35FC-3A64-85E6-B2585273EA90}"/>
                </a:ext>
              </a:extLst>
            </p:cNvPr>
            <p:cNvSpPr/>
            <p:nvPr/>
          </p:nvSpPr>
          <p:spPr>
            <a:xfrm>
              <a:off x="2552900" y="732215"/>
              <a:ext cx="4116009" cy="2745000"/>
            </a:xfrm>
            <a:custGeom>
              <a:avLst/>
              <a:gdLst>
                <a:gd name="connsiteX0" fmla="*/ 0 w 4116009"/>
                <a:gd name="connsiteY0" fmla="*/ 0 h 2745000"/>
                <a:gd name="connsiteX1" fmla="*/ 4116010 w 4116009"/>
                <a:gd name="connsiteY1" fmla="*/ 0 h 2745000"/>
                <a:gd name="connsiteX2" fmla="*/ 4116010 w 4116009"/>
                <a:gd name="connsiteY2" fmla="*/ 2745000 h 2745000"/>
                <a:gd name="connsiteX3" fmla="*/ 0 w 4116009"/>
                <a:gd name="connsiteY3" fmla="*/ 2745000 h 27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16009" h="2745000">
                  <a:moveTo>
                    <a:pt x="0" y="0"/>
                  </a:moveTo>
                  <a:lnTo>
                    <a:pt x="4116010" y="0"/>
                  </a:lnTo>
                  <a:lnTo>
                    <a:pt x="4116010" y="2745000"/>
                  </a:lnTo>
                  <a:lnTo>
                    <a:pt x="0" y="27450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grpSp>
          <p:nvGrpSpPr>
            <p:cNvPr id="47" name="Grafik 7" descr="Whiteboard und Laptop auf Tisch">
              <a:extLst>
                <a:ext uri="{FF2B5EF4-FFF2-40B4-BE49-F238E27FC236}">
                  <a16:creationId xmlns:a16="http://schemas.microsoft.com/office/drawing/2014/main" id="{AAAE2788-7BBA-67F2-6F16-6BB5A56232E4}"/>
                </a:ext>
              </a:extLst>
            </p:cNvPr>
            <p:cNvGrpSpPr/>
            <p:nvPr/>
          </p:nvGrpSpPr>
          <p:grpSpPr>
            <a:xfrm>
              <a:off x="2364057" y="3477215"/>
              <a:ext cx="4496666" cy="1964321"/>
              <a:chOff x="2364057" y="3477215"/>
              <a:chExt cx="4496666" cy="1964321"/>
            </a:xfrm>
            <a:solidFill>
              <a:srgbClr val="FFFFFF"/>
            </a:solidFill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79E77E4-EA94-51F2-FC83-198E7E557527}"/>
                  </a:ext>
                </a:extLst>
              </p:cNvPr>
              <p:cNvSpPr/>
              <p:nvPr/>
            </p:nvSpPr>
            <p:spPr>
              <a:xfrm>
                <a:off x="2481519" y="4921081"/>
                <a:ext cx="4258760" cy="160591"/>
              </a:xfrm>
              <a:custGeom>
                <a:avLst/>
                <a:gdLst>
                  <a:gd name="connsiteX0" fmla="*/ 0 w 4258760"/>
                  <a:gd name="connsiteY0" fmla="*/ 0 h 160591"/>
                  <a:gd name="connsiteX1" fmla="*/ 4258761 w 4258760"/>
                  <a:gd name="connsiteY1" fmla="*/ 0 h 160591"/>
                  <a:gd name="connsiteX2" fmla="*/ 4258761 w 4258760"/>
                  <a:gd name="connsiteY2" fmla="*/ 160591 h 160591"/>
                  <a:gd name="connsiteX3" fmla="*/ 0 w 4258760"/>
                  <a:gd name="connsiteY3" fmla="*/ 160591 h 160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58760" h="160591">
                    <a:moveTo>
                      <a:pt x="0" y="0"/>
                    </a:moveTo>
                    <a:lnTo>
                      <a:pt x="4258761" y="0"/>
                    </a:lnTo>
                    <a:lnTo>
                      <a:pt x="4258761" y="160591"/>
                    </a:lnTo>
                    <a:lnTo>
                      <a:pt x="0" y="16059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C776C1BA-C3D5-DA46-2215-3D12DCAB771B}"/>
                  </a:ext>
                </a:extLst>
              </p:cNvPr>
              <p:cNvSpPr/>
              <p:nvPr/>
            </p:nvSpPr>
            <p:spPr>
              <a:xfrm>
                <a:off x="2364057" y="5203621"/>
                <a:ext cx="237915" cy="237915"/>
              </a:xfrm>
              <a:custGeom>
                <a:avLst/>
                <a:gdLst>
                  <a:gd name="connsiteX0" fmla="*/ 237916 w 237915"/>
                  <a:gd name="connsiteY0" fmla="*/ 237915 h 237915"/>
                  <a:gd name="connsiteX1" fmla="*/ 0 w 237915"/>
                  <a:gd name="connsiteY1" fmla="*/ 237915 h 237915"/>
                  <a:gd name="connsiteX2" fmla="*/ 0 w 237915"/>
                  <a:gd name="connsiteY2" fmla="*/ 75933 h 237915"/>
                  <a:gd name="connsiteX3" fmla="*/ 75933 w 237915"/>
                  <a:gd name="connsiteY3" fmla="*/ 0 h 237915"/>
                  <a:gd name="connsiteX4" fmla="*/ 161982 w 237915"/>
                  <a:gd name="connsiteY4" fmla="*/ 0 h 237915"/>
                  <a:gd name="connsiteX5" fmla="*/ 237916 w 237915"/>
                  <a:gd name="connsiteY5" fmla="*/ 75933 h 237915"/>
                  <a:gd name="connsiteX6" fmla="*/ 237916 w 237915"/>
                  <a:gd name="connsiteY6" fmla="*/ 237915 h 23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5" h="237915">
                    <a:moveTo>
                      <a:pt x="237916" y="237915"/>
                    </a:moveTo>
                    <a:lnTo>
                      <a:pt x="0" y="237915"/>
                    </a:lnTo>
                    <a:lnTo>
                      <a:pt x="0" y="75933"/>
                    </a:lnTo>
                    <a:cubicBezTo>
                      <a:pt x="0" y="33994"/>
                      <a:pt x="33995" y="0"/>
                      <a:pt x="75933" y="0"/>
                    </a:cubicBezTo>
                    <a:lnTo>
                      <a:pt x="161982" y="0"/>
                    </a:lnTo>
                    <a:cubicBezTo>
                      <a:pt x="203921" y="0"/>
                      <a:pt x="237916" y="33994"/>
                      <a:pt x="237916" y="75933"/>
                    </a:cubicBezTo>
                    <a:lnTo>
                      <a:pt x="237916" y="23791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E70254BC-0D4F-76EE-7E8C-CB0E5CF4E96F}"/>
                  </a:ext>
                </a:extLst>
              </p:cNvPr>
              <p:cNvSpPr/>
              <p:nvPr/>
            </p:nvSpPr>
            <p:spPr>
              <a:xfrm>
                <a:off x="6622808" y="5203621"/>
                <a:ext cx="237915" cy="237915"/>
              </a:xfrm>
              <a:custGeom>
                <a:avLst/>
                <a:gdLst>
                  <a:gd name="connsiteX0" fmla="*/ 237916 w 237915"/>
                  <a:gd name="connsiteY0" fmla="*/ 237915 h 237915"/>
                  <a:gd name="connsiteX1" fmla="*/ 0 w 237915"/>
                  <a:gd name="connsiteY1" fmla="*/ 237915 h 237915"/>
                  <a:gd name="connsiteX2" fmla="*/ 0 w 237915"/>
                  <a:gd name="connsiteY2" fmla="*/ 75933 h 237915"/>
                  <a:gd name="connsiteX3" fmla="*/ 75934 w 237915"/>
                  <a:gd name="connsiteY3" fmla="*/ 0 h 237915"/>
                  <a:gd name="connsiteX4" fmla="*/ 161983 w 237915"/>
                  <a:gd name="connsiteY4" fmla="*/ 0 h 237915"/>
                  <a:gd name="connsiteX5" fmla="*/ 237916 w 237915"/>
                  <a:gd name="connsiteY5" fmla="*/ 75933 h 237915"/>
                  <a:gd name="connsiteX6" fmla="*/ 237916 w 237915"/>
                  <a:gd name="connsiteY6" fmla="*/ 237915 h 23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5" h="237915">
                    <a:moveTo>
                      <a:pt x="237916" y="237915"/>
                    </a:moveTo>
                    <a:lnTo>
                      <a:pt x="0" y="237915"/>
                    </a:lnTo>
                    <a:lnTo>
                      <a:pt x="0" y="75933"/>
                    </a:lnTo>
                    <a:cubicBezTo>
                      <a:pt x="0" y="33994"/>
                      <a:pt x="33995" y="0"/>
                      <a:pt x="75934" y="0"/>
                    </a:cubicBezTo>
                    <a:lnTo>
                      <a:pt x="161983" y="0"/>
                    </a:lnTo>
                    <a:cubicBezTo>
                      <a:pt x="203921" y="0"/>
                      <a:pt x="237916" y="33994"/>
                      <a:pt x="237916" y="75933"/>
                    </a:cubicBezTo>
                    <a:lnTo>
                      <a:pt x="237916" y="23791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82A50811-E90B-B04A-2DB2-DA7A4A4A3053}"/>
                  </a:ext>
                </a:extLst>
              </p:cNvPr>
              <p:cNvSpPr/>
              <p:nvPr/>
            </p:nvSpPr>
            <p:spPr>
              <a:xfrm>
                <a:off x="2556633" y="3477215"/>
                <a:ext cx="4112275" cy="151676"/>
              </a:xfrm>
              <a:custGeom>
                <a:avLst/>
                <a:gdLst>
                  <a:gd name="connsiteX0" fmla="*/ 0 w 4112275"/>
                  <a:gd name="connsiteY0" fmla="*/ 0 h 151676"/>
                  <a:gd name="connsiteX1" fmla="*/ 4112276 w 4112275"/>
                  <a:gd name="connsiteY1" fmla="*/ 0 h 151676"/>
                  <a:gd name="connsiteX2" fmla="*/ 4112276 w 4112275"/>
                  <a:gd name="connsiteY2" fmla="*/ 151676 h 151676"/>
                  <a:gd name="connsiteX3" fmla="*/ 0 w 4112275"/>
                  <a:gd name="connsiteY3" fmla="*/ 151676 h 151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12275" h="151676">
                    <a:moveTo>
                      <a:pt x="0" y="0"/>
                    </a:moveTo>
                    <a:lnTo>
                      <a:pt x="4112276" y="0"/>
                    </a:lnTo>
                    <a:lnTo>
                      <a:pt x="4112276" y="151676"/>
                    </a:lnTo>
                    <a:lnTo>
                      <a:pt x="0" y="15167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53E7E1AF-76A6-65D0-A065-B04F649626BE}"/>
                </a:ext>
              </a:extLst>
            </p:cNvPr>
            <p:cNvSpPr/>
            <p:nvPr/>
          </p:nvSpPr>
          <p:spPr>
            <a:xfrm>
              <a:off x="3430228" y="3628882"/>
              <a:ext cx="2382164" cy="92192"/>
            </a:xfrm>
            <a:custGeom>
              <a:avLst/>
              <a:gdLst>
                <a:gd name="connsiteX0" fmla="*/ 0 w 2382164"/>
                <a:gd name="connsiteY0" fmla="*/ 0 h 92192"/>
                <a:gd name="connsiteX1" fmla="*/ 2382165 w 2382164"/>
                <a:gd name="connsiteY1" fmla="*/ 0 h 92192"/>
                <a:gd name="connsiteX2" fmla="*/ 2382165 w 2382164"/>
                <a:gd name="connsiteY2" fmla="*/ 92192 h 92192"/>
                <a:gd name="connsiteX3" fmla="*/ 0 w 2382164"/>
                <a:gd name="connsiteY3" fmla="*/ 92192 h 9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164" h="92192">
                  <a:moveTo>
                    <a:pt x="0" y="0"/>
                  </a:moveTo>
                  <a:lnTo>
                    <a:pt x="2382165" y="0"/>
                  </a:lnTo>
                  <a:lnTo>
                    <a:pt x="2382165" y="92192"/>
                  </a:lnTo>
                  <a:lnTo>
                    <a:pt x="0" y="9219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6C3EE97A-8908-62A4-1E00-27B2D0286675}"/>
                </a:ext>
              </a:extLst>
            </p:cNvPr>
            <p:cNvSpPr/>
            <p:nvPr/>
          </p:nvSpPr>
          <p:spPr>
            <a:xfrm>
              <a:off x="2349817" y="717975"/>
              <a:ext cx="4525155" cy="4737801"/>
            </a:xfrm>
            <a:custGeom>
              <a:avLst/>
              <a:gdLst>
                <a:gd name="connsiteX0" fmla="*/ 4461844 w 4525155"/>
                <a:gd name="connsiteY0" fmla="*/ 4475493 h 4737801"/>
                <a:gd name="connsiteX1" fmla="*/ 4461844 w 4525155"/>
                <a:gd name="connsiteY1" fmla="*/ 1358065 h 4737801"/>
                <a:gd name="connsiteX2" fmla="*/ 4381967 w 4525155"/>
                <a:gd name="connsiteY2" fmla="*/ 1278188 h 4737801"/>
                <a:gd name="connsiteX3" fmla="*/ 4333332 w 4525155"/>
                <a:gd name="connsiteY3" fmla="*/ 1278188 h 4737801"/>
                <a:gd name="connsiteX4" fmla="*/ 4333332 w 4525155"/>
                <a:gd name="connsiteY4" fmla="*/ 14240 h 4737801"/>
                <a:gd name="connsiteX5" fmla="*/ 4319093 w 4525155"/>
                <a:gd name="connsiteY5" fmla="*/ 0 h 4737801"/>
                <a:gd name="connsiteX6" fmla="*/ 203083 w 4525155"/>
                <a:gd name="connsiteY6" fmla="*/ 0 h 4737801"/>
                <a:gd name="connsiteX7" fmla="*/ 188843 w 4525155"/>
                <a:gd name="connsiteY7" fmla="*/ 14240 h 4737801"/>
                <a:gd name="connsiteX8" fmla="*/ 188843 w 4525155"/>
                <a:gd name="connsiteY8" fmla="*/ 1278188 h 4737801"/>
                <a:gd name="connsiteX9" fmla="*/ 141694 w 4525155"/>
                <a:gd name="connsiteY9" fmla="*/ 1278188 h 4737801"/>
                <a:gd name="connsiteX10" fmla="*/ 61817 w 4525155"/>
                <a:gd name="connsiteY10" fmla="*/ 1358065 h 4737801"/>
                <a:gd name="connsiteX11" fmla="*/ 61817 w 4525155"/>
                <a:gd name="connsiteY11" fmla="*/ 4475998 h 4737801"/>
                <a:gd name="connsiteX12" fmla="*/ 0 w 4525155"/>
                <a:gd name="connsiteY12" fmla="*/ 4561580 h 4737801"/>
                <a:gd name="connsiteX13" fmla="*/ 0 w 4525155"/>
                <a:gd name="connsiteY13" fmla="*/ 4723562 h 4737801"/>
                <a:gd name="connsiteX14" fmla="*/ 14240 w 4525155"/>
                <a:gd name="connsiteY14" fmla="*/ 4737802 h 4737801"/>
                <a:gd name="connsiteX15" fmla="*/ 252155 w 4525155"/>
                <a:gd name="connsiteY15" fmla="*/ 4737802 h 4737801"/>
                <a:gd name="connsiteX16" fmla="*/ 266395 w 4525155"/>
                <a:gd name="connsiteY16" fmla="*/ 4723562 h 4737801"/>
                <a:gd name="connsiteX17" fmla="*/ 266395 w 4525155"/>
                <a:gd name="connsiteY17" fmla="*/ 4561580 h 4737801"/>
                <a:gd name="connsiteX18" fmla="*/ 203083 w 4525155"/>
                <a:gd name="connsiteY18" fmla="*/ 4475493 h 4737801"/>
                <a:gd name="connsiteX19" fmla="*/ 203083 w 4525155"/>
                <a:gd name="connsiteY19" fmla="*/ 4377947 h 4737801"/>
                <a:gd name="connsiteX20" fmla="*/ 4320579 w 4525155"/>
                <a:gd name="connsiteY20" fmla="*/ 4377947 h 4737801"/>
                <a:gd name="connsiteX21" fmla="*/ 4320579 w 4525155"/>
                <a:gd name="connsiteY21" fmla="*/ 4475998 h 4737801"/>
                <a:gd name="connsiteX22" fmla="*/ 4258761 w 4525155"/>
                <a:gd name="connsiteY22" fmla="*/ 4561580 h 4737801"/>
                <a:gd name="connsiteX23" fmla="*/ 4258761 w 4525155"/>
                <a:gd name="connsiteY23" fmla="*/ 4723562 h 4737801"/>
                <a:gd name="connsiteX24" fmla="*/ 4273001 w 4525155"/>
                <a:gd name="connsiteY24" fmla="*/ 4737802 h 4737801"/>
                <a:gd name="connsiteX25" fmla="*/ 4510916 w 4525155"/>
                <a:gd name="connsiteY25" fmla="*/ 4737802 h 4737801"/>
                <a:gd name="connsiteX26" fmla="*/ 4525156 w 4525155"/>
                <a:gd name="connsiteY26" fmla="*/ 4723562 h 4737801"/>
                <a:gd name="connsiteX27" fmla="*/ 4525156 w 4525155"/>
                <a:gd name="connsiteY27" fmla="*/ 4561580 h 4737801"/>
                <a:gd name="connsiteX28" fmla="*/ 4461844 w 4525155"/>
                <a:gd name="connsiteY28" fmla="*/ 4475493 h 4737801"/>
                <a:gd name="connsiteX29" fmla="*/ 237915 w 4525155"/>
                <a:gd name="connsiteY29" fmla="*/ 4561571 h 4737801"/>
                <a:gd name="connsiteX30" fmla="*/ 237915 w 4525155"/>
                <a:gd name="connsiteY30" fmla="*/ 4709322 h 4737801"/>
                <a:gd name="connsiteX31" fmla="*/ 28470 w 4525155"/>
                <a:gd name="connsiteY31" fmla="*/ 4709322 h 4737801"/>
                <a:gd name="connsiteX32" fmla="*/ 28470 w 4525155"/>
                <a:gd name="connsiteY32" fmla="*/ 4561571 h 4737801"/>
                <a:gd name="connsiteX33" fmla="*/ 90164 w 4525155"/>
                <a:gd name="connsiteY33" fmla="*/ 4499877 h 4737801"/>
                <a:gd name="connsiteX34" fmla="*/ 176213 w 4525155"/>
                <a:gd name="connsiteY34" fmla="*/ 4499877 h 4737801"/>
                <a:gd name="connsiteX35" fmla="*/ 237915 w 4525155"/>
                <a:gd name="connsiteY35" fmla="*/ 4561571 h 4737801"/>
                <a:gd name="connsiteX36" fmla="*/ 217322 w 4525155"/>
                <a:gd name="connsiteY36" fmla="*/ 28480 h 4737801"/>
                <a:gd name="connsiteX37" fmla="*/ 4304853 w 4525155"/>
                <a:gd name="connsiteY37" fmla="*/ 28480 h 4737801"/>
                <a:gd name="connsiteX38" fmla="*/ 4304853 w 4525155"/>
                <a:gd name="connsiteY38" fmla="*/ 2745000 h 4737801"/>
                <a:gd name="connsiteX39" fmla="*/ 217322 w 4525155"/>
                <a:gd name="connsiteY39" fmla="*/ 2745000 h 4737801"/>
                <a:gd name="connsiteX40" fmla="*/ 217322 w 4525155"/>
                <a:gd name="connsiteY40" fmla="*/ 28480 h 4737801"/>
                <a:gd name="connsiteX41" fmla="*/ 217322 w 4525155"/>
                <a:gd name="connsiteY41" fmla="*/ 2773471 h 4737801"/>
                <a:gd name="connsiteX42" fmla="*/ 4304853 w 4525155"/>
                <a:gd name="connsiteY42" fmla="*/ 2773471 h 4737801"/>
                <a:gd name="connsiteX43" fmla="*/ 4304853 w 4525155"/>
                <a:gd name="connsiteY43" fmla="*/ 2896667 h 4737801"/>
                <a:gd name="connsiteX44" fmla="*/ 3476816 w 4525155"/>
                <a:gd name="connsiteY44" fmla="*/ 2896667 h 4737801"/>
                <a:gd name="connsiteX45" fmla="*/ 1066171 w 4525155"/>
                <a:gd name="connsiteY45" fmla="*/ 2896667 h 4737801"/>
                <a:gd name="connsiteX46" fmla="*/ 217322 w 4525155"/>
                <a:gd name="connsiteY46" fmla="*/ 2896667 h 4737801"/>
                <a:gd name="connsiteX47" fmla="*/ 217322 w 4525155"/>
                <a:gd name="connsiteY47" fmla="*/ 2773471 h 4737801"/>
                <a:gd name="connsiteX48" fmla="*/ 3448336 w 4525155"/>
                <a:gd name="connsiteY48" fmla="*/ 2925147 h 4737801"/>
                <a:gd name="connsiteX49" fmla="*/ 3448336 w 4525155"/>
                <a:gd name="connsiteY49" fmla="*/ 2988869 h 4737801"/>
                <a:gd name="connsiteX50" fmla="*/ 1094642 w 4525155"/>
                <a:gd name="connsiteY50" fmla="*/ 2988869 h 4737801"/>
                <a:gd name="connsiteX51" fmla="*/ 1094642 w 4525155"/>
                <a:gd name="connsiteY51" fmla="*/ 2925147 h 4737801"/>
                <a:gd name="connsiteX52" fmla="*/ 3448336 w 4525155"/>
                <a:gd name="connsiteY52" fmla="*/ 2925147 h 4737801"/>
                <a:gd name="connsiteX53" fmla="*/ 203083 w 4525155"/>
                <a:gd name="connsiteY53" fmla="*/ 2925147 h 4737801"/>
                <a:gd name="connsiteX54" fmla="*/ 1066171 w 4525155"/>
                <a:gd name="connsiteY54" fmla="*/ 2925147 h 4737801"/>
                <a:gd name="connsiteX55" fmla="*/ 1066171 w 4525155"/>
                <a:gd name="connsiteY55" fmla="*/ 3017339 h 4737801"/>
                <a:gd name="connsiteX56" fmla="*/ 3476816 w 4525155"/>
                <a:gd name="connsiteY56" fmla="*/ 3017339 h 4737801"/>
                <a:gd name="connsiteX57" fmla="*/ 3476816 w 4525155"/>
                <a:gd name="connsiteY57" fmla="*/ 2925147 h 4737801"/>
                <a:gd name="connsiteX58" fmla="*/ 4320579 w 4525155"/>
                <a:gd name="connsiteY58" fmla="*/ 2925147 h 4737801"/>
                <a:gd name="connsiteX59" fmla="*/ 4320579 w 4525155"/>
                <a:gd name="connsiteY59" fmla="*/ 4188876 h 4737801"/>
                <a:gd name="connsiteX60" fmla="*/ 203083 w 4525155"/>
                <a:gd name="connsiteY60" fmla="*/ 4188876 h 4737801"/>
                <a:gd name="connsiteX61" fmla="*/ 203083 w 4525155"/>
                <a:gd name="connsiteY61" fmla="*/ 2925147 h 4737801"/>
                <a:gd name="connsiteX62" fmla="*/ 203083 w 4525155"/>
                <a:gd name="connsiteY62" fmla="*/ 4349468 h 4737801"/>
                <a:gd name="connsiteX63" fmla="*/ 203083 w 4525155"/>
                <a:gd name="connsiteY63" fmla="*/ 4217346 h 4737801"/>
                <a:gd name="connsiteX64" fmla="*/ 4320579 w 4525155"/>
                <a:gd name="connsiteY64" fmla="*/ 4217346 h 4737801"/>
                <a:gd name="connsiteX65" fmla="*/ 4320579 w 4525155"/>
                <a:gd name="connsiteY65" fmla="*/ 4349468 h 4737801"/>
                <a:gd name="connsiteX66" fmla="*/ 203083 w 4525155"/>
                <a:gd name="connsiteY66" fmla="*/ 4349468 h 4737801"/>
                <a:gd name="connsiteX67" fmla="*/ 4496677 w 4525155"/>
                <a:gd name="connsiteY67" fmla="*/ 4709322 h 4737801"/>
                <a:gd name="connsiteX68" fmla="*/ 4287231 w 4525155"/>
                <a:gd name="connsiteY68" fmla="*/ 4709322 h 4737801"/>
                <a:gd name="connsiteX69" fmla="*/ 4287231 w 4525155"/>
                <a:gd name="connsiteY69" fmla="*/ 4561571 h 4737801"/>
                <a:gd name="connsiteX70" fmla="*/ 4348925 w 4525155"/>
                <a:gd name="connsiteY70" fmla="*/ 4499877 h 4737801"/>
                <a:gd name="connsiteX71" fmla="*/ 4434974 w 4525155"/>
                <a:gd name="connsiteY71" fmla="*/ 4499877 h 4737801"/>
                <a:gd name="connsiteX72" fmla="*/ 4496667 w 4525155"/>
                <a:gd name="connsiteY72" fmla="*/ 4561571 h 4737801"/>
                <a:gd name="connsiteX73" fmla="*/ 4496667 w 4525155"/>
                <a:gd name="connsiteY73" fmla="*/ 4709322 h 47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525155" h="4737801">
                  <a:moveTo>
                    <a:pt x="4461844" y="4475493"/>
                  </a:moveTo>
                  <a:lnTo>
                    <a:pt x="4461844" y="1358065"/>
                  </a:lnTo>
                  <a:cubicBezTo>
                    <a:pt x="4461844" y="1313945"/>
                    <a:pt x="4426077" y="1278188"/>
                    <a:pt x="4381967" y="1278188"/>
                  </a:cubicBezTo>
                  <a:lnTo>
                    <a:pt x="4333332" y="1278188"/>
                  </a:lnTo>
                  <a:lnTo>
                    <a:pt x="4333332" y="14240"/>
                  </a:lnTo>
                  <a:cubicBezTo>
                    <a:pt x="4333332" y="6372"/>
                    <a:pt x="4326960" y="0"/>
                    <a:pt x="4319093" y="0"/>
                  </a:cubicBezTo>
                  <a:lnTo>
                    <a:pt x="203083" y="0"/>
                  </a:lnTo>
                  <a:cubicBezTo>
                    <a:pt x="195215" y="0"/>
                    <a:pt x="188843" y="6372"/>
                    <a:pt x="188843" y="14240"/>
                  </a:cubicBezTo>
                  <a:lnTo>
                    <a:pt x="188843" y="1278188"/>
                  </a:lnTo>
                  <a:lnTo>
                    <a:pt x="141694" y="1278188"/>
                  </a:lnTo>
                  <a:cubicBezTo>
                    <a:pt x="97574" y="1278188"/>
                    <a:pt x="61817" y="1313955"/>
                    <a:pt x="61817" y="1358065"/>
                  </a:cubicBezTo>
                  <a:lnTo>
                    <a:pt x="61817" y="4475998"/>
                  </a:lnTo>
                  <a:cubicBezTo>
                    <a:pt x="25946" y="4487913"/>
                    <a:pt x="0" y="4521765"/>
                    <a:pt x="0" y="4561580"/>
                  </a:cubicBezTo>
                  <a:lnTo>
                    <a:pt x="0" y="4723562"/>
                  </a:lnTo>
                  <a:cubicBezTo>
                    <a:pt x="0" y="4731430"/>
                    <a:pt x="6372" y="4737802"/>
                    <a:pt x="14240" y="4737802"/>
                  </a:cubicBezTo>
                  <a:lnTo>
                    <a:pt x="252155" y="4737802"/>
                  </a:lnTo>
                  <a:cubicBezTo>
                    <a:pt x="260023" y="4737802"/>
                    <a:pt x="266395" y="4731430"/>
                    <a:pt x="266395" y="4723562"/>
                  </a:cubicBezTo>
                  <a:lnTo>
                    <a:pt x="266395" y="4561580"/>
                  </a:lnTo>
                  <a:cubicBezTo>
                    <a:pt x="266395" y="4521213"/>
                    <a:pt x="239725" y="4486951"/>
                    <a:pt x="203083" y="4475493"/>
                  </a:cubicBezTo>
                  <a:lnTo>
                    <a:pt x="203083" y="4377947"/>
                  </a:lnTo>
                  <a:lnTo>
                    <a:pt x="4320579" y="4377947"/>
                  </a:lnTo>
                  <a:lnTo>
                    <a:pt x="4320579" y="4475998"/>
                  </a:lnTo>
                  <a:cubicBezTo>
                    <a:pt x="4284707" y="4487913"/>
                    <a:pt x="4258761" y="4521765"/>
                    <a:pt x="4258761" y="4561580"/>
                  </a:cubicBezTo>
                  <a:lnTo>
                    <a:pt x="4258761" y="4723562"/>
                  </a:lnTo>
                  <a:cubicBezTo>
                    <a:pt x="4258761" y="4731430"/>
                    <a:pt x="4265133" y="4737802"/>
                    <a:pt x="4273001" y="4737802"/>
                  </a:cubicBezTo>
                  <a:lnTo>
                    <a:pt x="4510916" y="4737802"/>
                  </a:lnTo>
                  <a:cubicBezTo>
                    <a:pt x="4518784" y="4737802"/>
                    <a:pt x="4525156" y="4731430"/>
                    <a:pt x="4525156" y="4723562"/>
                  </a:cubicBezTo>
                  <a:lnTo>
                    <a:pt x="4525156" y="4561580"/>
                  </a:lnTo>
                  <a:cubicBezTo>
                    <a:pt x="4525147" y="4521203"/>
                    <a:pt x="4498486" y="4486951"/>
                    <a:pt x="4461844" y="4475493"/>
                  </a:cubicBezTo>
                  <a:close/>
                  <a:moveTo>
                    <a:pt x="237915" y="4561571"/>
                  </a:moveTo>
                  <a:lnTo>
                    <a:pt x="237915" y="4709322"/>
                  </a:lnTo>
                  <a:lnTo>
                    <a:pt x="28470" y="4709322"/>
                  </a:lnTo>
                  <a:lnTo>
                    <a:pt x="28470" y="4561571"/>
                  </a:lnTo>
                  <a:cubicBezTo>
                    <a:pt x="28470" y="4527547"/>
                    <a:pt x="56150" y="4499877"/>
                    <a:pt x="90164" y="4499877"/>
                  </a:cubicBezTo>
                  <a:lnTo>
                    <a:pt x="176213" y="4499877"/>
                  </a:lnTo>
                  <a:cubicBezTo>
                    <a:pt x="210236" y="4499877"/>
                    <a:pt x="237915" y="4527556"/>
                    <a:pt x="237915" y="4561571"/>
                  </a:cubicBezTo>
                  <a:close/>
                  <a:moveTo>
                    <a:pt x="217322" y="28480"/>
                  </a:moveTo>
                  <a:lnTo>
                    <a:pt x="4304853" y="28480"/>
                  </a:lnTo>
                  <a:lnTo>
                    <a:pt x="4304853" y="2745000"/>
                  </a:lnTo>
                  <a:lnTo>
                    <a:pt x="217322" y="2745000"/>
                  </a:lnTo>
                  <a:lnTo>
                    <a:pt x="217322" y="28480"/>
                  </a:lnTo>
                  <a:close/>
                  <a:moveTo>
                    <a:pt x="217322" y="2773471"/>
                  </a:moveTo>
                  <a:lnTo>
                    <a:pt x="4304853" y="2773471"/>
                  </a:lnTo>
                  <a:lnTo>
                    <a:pt x="4304853" y="2896667"/>
                  </a:lnTo>
                  <a:lnTo>
                    <a:pt x="3476816" y="2896667"/>
                  </a:lnTo>
                  <a:lnTo>
                    <a:pt x="1066171" y="2896667"/>
                  </a:lnTo>
                  <a:lnTo>
                    <a:pt x="217322" y="2896667"/>
                  </a:lnTo>
                  <a:lnTo>
                    <a:pt x="217322" y="2773471"/>
                  </a:lnTo>
                  <a:close/>
                  <a:moveTo>
                    <a:pt x="3448336" y="2925147"/>
                  </a:moveTo>
                  <a:lnTo>
                    <a:pt x="3448336" y="2988869"/>
                  </a:lnTo>
                  <a:lnTo>
                    <a:pt x="1094642" y="2988869"/>
                  </a:lnTo>
                  <a:lnTo>
                    <a:pt x="1094642" y="2925147"/>
                  </a:lnTo>
                  <a:lnTo>
                    <a:pt x="3448336" y="2925147"/>
                  </a:lnTo>
                  <a:close/>
                  <a:moveTo>
                    <a:pt x="203083" y="2925147"/>
                  </a:moveTo>
                  <a:lnTo>
                    <a:pt x="1066171" y="2925147"/>
                  </a:lnTo>
                  <a:lnTo>
                    <a:pt x="1066171" y="3017339"/>
                  </a:lnTo>
                  <a:lnTo>
                    <a:pt x="3476816" y="3017339"/>
                  </a:lnTo>
                  <a:lnTo>
                    <a:pt x="3476816" y="2925147"/>
                  </a:lnTo>
                  <a:lnTo>
                    <a:pt x="4320579" y="2925147"/>
                  </a:lnTo>
                  <a:lnTo>
                    <a:pt x="4320579" y="4188876"/>
                  </a:lnTo>
                  <a:lnTo>
                    <a:pt x="203083" y="4188876"/>
                  </a:lnTo>
                  <a:lnTo>
                    <a:pt x="203083" y="2925147"/>
                  </a:lnTo>
                  <a:close/>
                  <a:moveTo>
                    <a:pt x="203083" y="4349468"/>
                  </a:moveTo>
                  <a:lnTo>
                    <a:pt x="203083" y="4217346"/>
                  </a:lnTo>
                  <a:lnTo>
                    <a:pt x="4320579" y="4217346"/>
                  </a:lnTo>
                  <a:lnTo>
                    <a:pt x="4320579" y="4349468"/>
                  </a:lnTo>
                  <a:lnTo>
                    <a:pt x="203083" y="4349468"/>
                  </a:lnTo>
                  <a:close/>
                  <a:moveTo>
                    <a:pt x="4496677" y="4709322"/>
                  </a:moveTo>
                  <a:lnTo>
                    <a:pt x="4287231" y="4709322"/>
                  </a:lnTo>
                  <a:lnTo>
                    <a:pt x="4287231" y="4561571"/>
                  </a:lnTo>
                  <a:cubicBezTo>
                    <a:pt x="4287231" y="4527547"/>
                    <a:pt x="4314911" y="4499877"/>
                    <a:pt x="4348925" y="4499877"/>
                  </a:cubicBezTo>
                  <a:lnTo>
                    <a:pt x="4434974" y="4499877"/>
                  </a:lnTo>
                  <a:cubicBezTo>
                    <a:pt x="4468997" y="4499877"/>
                    <a:pt x="4496667" y="4527556"/>
                    <a:pt x="4496667" y="4561571"/>
                  </a:cubicBezTo>
                  <a:lnTo>
                    <a:pt x="4496667" y="470932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A259419D-07DA-2AAD-C81B-0EA5579B7B88}"/>
                </a:ext>
              </a:extLst>
            </p:cNvPr>
            <p:cNvSpPr/>
            <p:nvPr/>
          </p:nvSpPr>
          <p:spPr>
            <a:xfrm>
              <a:off x="3803456" y="3422189"/>
              <a:ext cx="508558" cy="187366"/>
            </a:xfrm>
            <a:custGeom>
              <a:avLst/>
              <a:gdLst>
                <a:gd name="connsiteX0" fmla="*/ 482537 w 508558"/>
                <a:gd name="connsiteY0" fmla="*/ 187366 h 187366"/>
                <a:gd name="connsiteX1" fmla="*/ 26023 w 508558"/>
                <a:gd name="connsiteY1" fmla="*/ 187366 h 187366"/>
                <a:gd name="connsiteX2" fmla="*/ 0 w 508558"/>
                <a:gd name="connsiteY2" fmla="*/ 161344 h 187366"/>
                <a:gd name="connsiteX3" fmla="*/ 0 w 508558"/>
                <a:gd name="connsiteY3" fmla="*/ 26022 h 187366"/>
                <a:gd name="connsiteX4" fmla="*/ 26023 w 508558"/>
                <a:gd name="connsiteY4" fmla="*/ 0 h 187366"/>
                <a:gd name="connsiteX5" fmla="*/ 482537 w 508558"/>
                <a:gd name="connsiteY5" fmla="*/ 0 h 187366"/>
                <a:gd name="connsiteX6" fmla="*/ 508559 w 508558"/>
                <a:gd name="connsiteY6" fmla="*/ 26022 h 187366"/>
                <a:gd name="connsiteX7" fmla="*/ 508559 w 508558"/>
                <a:gd name="connsiteY7" fmla="*/ 161344 h 187366"/>
                <a:gd name="connsiteX8" fmla="*/ 482537 w 508558"/>
                <a:gd name="connsiteY8" fmla="*/ 187366 h 18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8558" h="187366">
                  <a:moveTo>
                    <a:pt x="482537" y="187366"/>
                  </a:moveTo>
                  <a:lnTo>
                    <a:pt x="26023" y="187366"/>
                  </a:lnTo>
                  <a:cubicBezTo>
                    <a:pt x="11649" y="187366"/>
                    <a:pt x="0" y="175717"/>
                    <a:pt x="0" y="161344"/>
                  </a:cubicBezTo>
                  <a:lnTo>
                    <a:pt x="0" y="26022"/>
                  </a:lnTo>
                  <a:cubicBezTo>
                    <a:pt x="0" y="11649"/>
                    <a:pt x="11649" y="0"/>
                    <a:pt x="26023" y="0"/>
                  </a:cubicBezTo>
                  <a:lnTo>
                    <a:pt x="482537" y="0"/>
                  </a:lnTo>
                  <a:cubicBezTo>
                    <a:pt x="496910" y="0"/>
                    <a:pt x="508559" y="11649"/>
                    <a:pt x="508559" y="26022"/>
                  </a:cubicBezTo>
                  <a:lnTo>
                    <a:pt x="508559" y="161344"/>
                  </a:lnTo>
                  <a:cubicBezTo>
                    <a:pt x="508559" y="175717"/>
                    <a:pt x="496910" y="187366"/>
                    <a:pt x="482537" y="1873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55" name="Rechteck: abgerundete Ecken 54">
            <a:extLst>
              <a:ext uri="{FF2B5EF4-FFF2-40B4-BE49-F238E27FC236}">
                <a16:creationId xmlns:a16="http://schemas.microsoft.com/office/drawing/2014/main" id="{073C13F6-1852-B34D-9401-58A330BCEB5A}"/>
              </a:ext>
            </a:extLst>
          </p:cNvPr>
          <p:cNvSpPr/>
          <p:nvPr/>
        </p:nvSpPr>
        <p:spPr>
          <a:xfrm>
            <a:off x="7867650" y="1942615"/>
            <a:ext cx="2409825" cy="1371600"/>
          </a:xfrm>
          <a:prstGeom prst="roundRect">
            <a:avLst/>
          </a:prstGeom>
          <a:solidFill>
            <a:srgbClr val="FFF5EB"/>
          </a:solidFill>
          <a:ln>
            <a:solidFill>
              <a:srgbClr val="FFC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rgbClr val="FFA74F"/>
                </a:solidFill>
              </a:rPr>
              <a:t>Präsentation</a:t>
            </a:r>
          </a:p>
        </p:txBody>
      </p:sp>
    </p:spTree>
    <p:extLst>
      <p:ext uri="{BB962C8B-B14F-4D97-AF65-F5344CB8AC3E}">
        <p14:creationId xmlns:p14="http://schemas.microsoft.com/office/powerpoint/2010/main" val="3511584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Elevator Pitch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24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434D2513-99E1-E49D-2818-B241690E4AED}"/>
              </a:ext>
            </a:extLst>
          </p:cNvPr>
          <p:cNvSpPr/>
          <p:nvPr/>
        </p:nvSpPr>
        <p:spPr>
          <a:xfrm>
            <a:off x="838200" y="2078523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Aft>
                <a:spcPts val="600"/>
              </a:spcAft>
              <a:buNone/>
            </a:pPr>
            <a:r>
              <a:rPr lang="de-AT" sz="1800" b="1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Elevator = Aufzug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de-AT" sz="18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Elevator Pitch = Kurzpräsentation, die ungefähr so lange dauert, wie eine Fahrt mit dem Aufzug. </a:t>
            </a:r>
          </a:p>
          <a:p>
            <a:pPr marL="0" indent="0" algn="ctr">
              <a:spcAft>
                <a:spcPts val="600"/>
              </a:spcAft>
              <a:buNone/>
            </a:pPr>
            <a:endParaRPr lang="de-AT" sz="1800" dirty="0">
              <a:solidFill>
                <a:srgbClr val="484848"/>
              </a:solidFill>
              <a:effectLst/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de-AT" sz="18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In einem Elevator Pitch überzeugt man Menschen in kürzester Zeit von seiner Idee.</a:t>
            </a:r>
          </a:p>
          <a:p>
            <a:pPr marL="0" indent="0" algn="ctr">
              <a:spcAft>
                <a:spcPts val="600"/>
              </a:spcAft>
              <a:buNone/>
            </a:pPr>
            <a:endParaRPr lang="de-AT" sz="1800" dirty="0">
              <a:solidFill>
                <a:srgbClr val="484848"/>
              </a:solidFill>
              <a:effectLst/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de-AT" sz="1800" dirty="0">
                <a:solidFill>
                  <a:srgbClr val="484848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Ihr habt 2 Minuten Zeit, um den Elternverein für eure Unternehmensidee zu begeistern.</a:t>
            </a:r>
          </a:p>
        </p:txBody>
      </p:sp>
      <p:grpSp>
        <p:nvGrpSpPr>
          <p:cNvPr id="17" name="Grafik 7" descr="Whiteboard und Laptop auf Tisch">
            <a:extLst>
              <a:ext uri="{FF2B5EF4-FFF2-40B4-BE49-F238E27FC236}">
                <a16:creationId xmlns:a16="http://schemas.microsoft.com/office/drawing/2014/main" id="{0D84B2C7-7499-37FD-2F7E-33F5885AF3DA}"/>
              </a:ext>
            </a:extLst>
          </p:cNvPr>
          <p:cNvGrpSpPr/>
          <p:nvPr/>
        </p:nvGrpSpPr>
        <p:grpSpPr>
          <a:xfrm>
            <a:off x="10823315" y="4229348"/>
            <a:ext cx="983871" cy="1374666"/>
            <a:chOff x="10823315" y="4229348"/>
            <a:chExt cx="983871" cy="1374666"/>
          </a:xfrm>
        </p:grpSpPr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F548255-CEE7-1BAC-5974-0C251F5A451E}"/>
                </a:ext>
              </a:extLst>
            </p:cNvPr>
            <p:cNvSpPr/>
            <p:nvPr/>
          </p:nvSpPr>
          <p:spPr>
            <a:xfrm>
              <a:off x="10989391" y="5141169"/>
              <a:ext cx="688189" cy="446129"/>
            </a:xfrm>
            <a:custGeom>
              <a:avLst/>
              <a:gdLst>
                <a:gd name="connsiteX0" fmla="*/ 687306 w 688189"/>
                <a:gd name="connsiteY0" fmla="*/ 16132 h 446129"/>
                <a:gd name="connsiteX1" fmla="*/ 219724 w 688189"/>
                <a:gd name="connsiteY1" fmla="*/ 27591 h 446129"/>
                <a:gd name="connsiteX2" fmla="*/ 24080 w 688189"/>
                <a:gd name="connsiteY2" fmla="*/ 1397 h 446129"/>
                <a:gd name="connsiteX3" fmla="*/ 839 w 688189"/>
                <a:gd name="connsiteY3" fmla="*/ 25505 h 446129"/>
                <a:gd name="connsiteX4" fmla="*/ 66466 w 688189"/>
                <a:gd name="connsiteY4" fmla="*/ 391474 h 446129"/>
                <a:gd name="connsiteX5" fmla="*/ 347454 w 688189"/>
                <a:gd name="connsiteY5" fmla="*/ 446129 h 446129"/>
                <a:gd name="connsiteX6" fmla="*/ 655302 w 688189"/>
                <a:gd name="connsiteY6" fmla="*/ 308407 h 446129"/>
                <a:gd name="connsiteX7" fmla="*/ 666827 w 688189"/>
                <a:gd name="connsiteY7" fmla="*/ 226883 h 446129"/>
                <a:gd name="connsiteX8" fmla="*/ 687306 w 688189"/>
                <a:gd name="connsiteY8" fmla="*/ 16132 h 44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8189" h="446129">
                  <a:moveTo>
                    <a:pt x="687306" y="16132"/>
                  </a:moveTo>
                  <a:cubicBezTo>
                    <a:pt x="533573" y="11304"/>
                    <a:pt x="373647" y="35097"/>
                    <a:pt x="219724" y="27591"/>
                  </a:cubicBezTo>
                  <a:cubicBezTo>
                    <a:pt x="153239" y="27448"/>
                    <a:pt x="84564" y="27286"/>
                    <a:pt x="24080" y="1397"/>
                  </a:cubicBezTo>
                  <a:cubicBezTo>
                    <a:pt x="8745" y="-4746"/>
                    <a:pt x="-3352" y="10474"/>
                    <a:pt x="839" y="25505"/>
                  </a:cubicBezTo>
                  <a:cubicBezTo>
                    <a:pt x="14746" y="140081"/>
                    <a:pt x="14269" y="301482"/>
                    <a:pt x="66466" y="391474"/>
                  </a:cubicBezTo>
                  <a:cubicBezTo>
                    <a:pt x="127140" y="442234"/>
                    <a:pt x="264777" y="442862"/>
                    <a:pt x="347454" y="446129"/>
                  </a:cubicBezTo>
                  <a:cubicBezTo>
                    <a:pt x="452324" y="445929"/>
                    <a:pt x="645587" y="447368"/>
                    <a:pt x="655302" y="308407"/>
                  </a:cubicBezTo>
                  <a:cubicBezTo>
                    <a:pt x="658922" y="281118"/>
                    <a:pt x="662922" y="253543"/>
                    <a:pt x="666827" y="226883"/>
                  </a:cubicBezTo>
                  <a:cubicBezTo>
                    <a:pt x="674448" y="158379"/>
                    <a:pt x="692355" y="84627"/>
                    <a:pt x="687306" y="1613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BA0A2C0A-5BA7-D862-4FA2-B1C89FE475ED}"/>
                </a:ext>
              </a:extLst>
            </p:cNvPr>
            <p:cNvSpPr/>
            <p:nvPr/>
          </p:nvSpPr>
          <p:spPr>
            <a:xfrm>
              <a:off x="10981188" y="4988904"/>
              <a:ext cx="719518" cy="175698"/>
            </a:xfrm>
            <a:custGeom>
              <a:avLst/>
              <a:gdLst>
                <a:gd name="connsiteX0" fmla="*/ 717132 w 719518"/>
                <a:gd name="connsiteY0" fmla="*/ 19493 h 175698"/>
                <a:gd name="connsiteX1" fmla="*/ 680459 w 719518"/>
                <a:gd name="connsiteY1" fmla="*/ 34486 h 175698"/>
                <a:gd name="connsiteX2" fmla="*/ 647122 w 719518"/>
                <a:gd name="connsiteY2" fmla="*/ 12016 h 175698"/>
                <a:gd name="connsiteX3" fmla="*/ 640074 w 719518"/>
                <a:gd name="connsiteY3" fmla="*/ 24284 h 175698"/>
                <a:gd name="connsiteX4" fmla="*/ 640455 w 719518"/>
                <a:gd name="connsiteY4" fmla="*/ 48402 h 175698"/>
                <a:gd name="connsiteX5" fmla="*/ 627978 w 719518"/>
                <a:gd name="connsiteY5" fmla="*/ 52259 h 175698"/>
                <a:gd name="connsiteX6" fmla="*/ 531965 w 719518"/>
                <a:gd name="connsiteY6" fmla="*/ 3263 h 175698"/>
                <a:gd name="connsiteX7" fmla="*/ 318129 w 719518"/>
                <a:gd name="connsiteY7" fmla="*/ 567 h 175698"/>
                <a:gd name="connsiteX8" fmla="*/ 171539 w 719518"/>
                <a:gd name="connsiteY8" fmla="*/ 70871 h 175698"/>
                <a:gd name="connsiteX9" fmla="*/ 110198 w 719518"/>
                <a:gd name="connsiteY9" fmla="*/ 8892 h 175698"/>
                <a:gd name="connsiteX10" fmla="*/ 99054 w 719518"/>
                <a:gd name="connsiteY10" fmla="*/ 4082 h 175698"/>
                <a:gd name="connsiteX11" fmla="*/ 9614 w 719518"/>
                <a:gd name="connsiteY11" fmla="*/ 13598 h 175698"/>
                <a:gd name="connsiteX12" fmla="*/ 279 w 719518"/>
                <a:gd name="connsiteY12" fmla="*/ 28247 h 175698"/>
                <a:gd name="connsiteX13" fmla="*/ 9138 w 719518"/>
                <a:gd name="connsiteY13" fmla="*/ 110619 h 175698"/>
                <a:gd name="connsiteX14" fmla="*/ 21521 w 719518"/>
                <a:gd name="connsiteY14" fmla="*/ 156758 h 175698"/>
                <a:gd name="connsiteX15" fmla="*/ 389376 w 719518"/>
                <a:gd name="connsiteY15" fmla="*/ 173655 h 175698"/>
                <a:gd name="connsiteX16" fmla="*/ 697319 w 719518"/>
                <a:gd name="connsiteY16" fmla="*/ 150672 h 175698"/>
                <a:gd name="connsiteX17" fmla="*/ 700367 w 719518"/>
                <a:gd name="connsiteY17" fmla="*/ 147262 h 175698"/>
                <a:gd name="connsiteX18" fmla="*/ 710177 w 719518"/>
                <a:gd name="connsiteY18" fmla="*/ 88997 h 175698"/>
                <a:gd name="connsiteX19" fmla="*/ 719513 w 719518"/>
                <a:gd name="connsiteY19" fmla="*/ 22951 h 175698"/>
                <a:gd name="connsiteX20" fmla="*/ 717132 w 719518"/>
                <a:gd name="connsiteY20" fmla="*/ 19493 h 175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9518" h="175698">
                  <a:moveTo>
                    <a:pt x="717132" y="19493"/>
                  </a:moveTo>
                  <a:cubicBezTo>
                    <a:pt x="692652" y="8511"/>
                    <a:pt x="681793" y="12759"/>
                    <a:pt x="680459" y="34486"/>
                  </a:cubicBezTo>
                  <a:cubicBezTo>
                    <a:pt x="670173" y="27780"/>
                    <a:pt x="662552" y="5729"/>
                    <a:pt x="647122" y="12016"/>
                  </a:cubicBezTo>
                  <a:cubicBezTo>
                    <a:pt x="642170" y="14359"/>
                    <a:pt x="639407" y="19208"/>
                    <a:pt x="640074" y="24284"/>
                  </a:cubicBezTo>
                  <a:cubicBezTo>
                    <a:pt x="640836" y="32200"/>
                    <a:pt x="640741" y="40287"/>
                    <a:pt x="640455" y="48402"/>
                  </a:cubicBezTo>
                  <a:cubicBezTo>
                    <a:pt x="640264" y="55012"/>
                    <a:pt x="631882" y="57575"/>
                    <a:pt x="627978" y="52259"/>
                  </a:cubicBezTo>
                  <a:cubicBezTo>
                    <a:pt x="606070" y="22570"/>
                    <a:pt x="561683" y="-3538"/>
                    <a:pt x="531965" y="3263"/>
                  </a:cubicBezTo>
                  <a:cubicBezTo>
                    <a:pt x="460052" y="-395"/>
                    <a:pt x="387852" y="91"/>
                    <a:pt x="318129" y="567"/>
                  </a:cubicBezTo>
                  <a:cubicBezTo>
                    <a:pt x="236024" y="4196"/>
                    <a:pt x="205543" y="-20883"/>
                    <a:pt x="171539" y="70871"/>
                  </a:cubicBezTo>
                  <a:cubicBezTo>
                    <a:pt x="146584" y="52117"/>
                    <a:pt x="126105" y="29209"/>
                    <a:pt x="110198" y="8892"/>
                  </a:cubicBezTo>
                  <a:cubicBezTo>
                    <a:pt x="107627" y="5492"/>
                    <a:pt x="103340" y="3644"/>
                    <a:pt x="99054" y="4082"/>
                  </a:cubicBezTo>
                  <a:cubicBezTo>
                    <a:pt x="68860" y="7187"/>
                    <a:pt x="39903" y="6654"/>
                    <a:pt x="9614" y="13598"/>
                  </a:cubicBezTo>
                  <a:cubicBezTo>
                    <a:pt x="3041" y="15112"/>
                    <a:pt x="-1149" y="21684"/>
                    <a:pt x="279" y="28247"/>
                  </a:cubicBezTo>
                  <a:cubicBezTo>
                    <a:pt x="6185" y="55088"/>
                    <a:pt x="7709" y="83311"/>
                    <a:pt x="9138" y="110619"/>
                  </a:cubicBezTo>
                  <a:cubicBezTo>
                    <a:pt x="11996" y="123983"/>
                    <a:pt x="4947" y="152491"/>
                    <a:pt x="21521" y="156758"/>
                  </a:cubicBezTo>
                  <a:cubicBezTo>
                    <a:pt x="137250" y="182419"/>
                    <a:pt x="264789" y="175046"/>
                    <a:pt x="389376" y="173655"/>
                  </a:cubicBezTo>
                  <a:cubicBezTo>
                    <a:pt x="485103" y="173046"/>
                    <a:pt x="593591" y="172341"/>
                    <a:pt x="697319" y="150672"/>
                  </a:cubicBezTo>
                  <a:cubicBezTo>
                    <a:pt x="699034" y="150329"/>
                    <a:pt x="700177" y="148938"/>
                    <a:pt x="700367" y="147262"/>
                  </a:cubicBezTo>
                  <a:cubicBezTo>
                    <a:pt x="702177" y="126792"/>
                    <a:pt x="706273" y="107581"/>
                    <a:pt x="710177" y="88997"/>
                  </a:cubicBezTo>
                  <a:cubicBezTo>
                    <a:pt x="715035" y="66042"/>
                    <a:pt x="719702" y="44363"/>
                    <a:pt x="719513" y="22951"/>
                  </a:cubicBezTo>
                  <a:cubicBezTo>
                    <a:pt x="719417" y="21437"/>
                    <a:pt x="718559" y="20084"/>
                    <a:pt x="717132" y="194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grpSp>
          <p:nvGrpSpPr>
            <p:cNvPr id="22" name="Grafik 7" descr="Whiteboard und Laptop auf Tisch">
              <a:extLst>
                <a:ext uri="{FF2B5EF4-FFF2-40B4-BE49-F238E27FC236}">
                  <a16:creationId xmlns:a16="http://schemas.microsoft.com/office/drawing/2014/main" id="{1EF907D9-5319-5D3C-5139-CFA674E91ADB}"/>
                </a:ext>
              </a:extLst>
            </p:cNvPr>
            <p:cNvGrpSpPr/>
            <p:nvPr/>
          </p:nvGrpSpPr>
          <p:grpSpPr>
            <a:xfrm>
              <a:off x="10909917" y="4474963"/>
              <a:ext cx="860505" cy="571551"/>
              <a:chOff x="10909917" y="4474963"/>
              <a:chExt cx="860505" cy="571551"/>
            </a:xfrm>
            <a:solidFill>
              <a:srgbClr val="FFFFFF"/>
            </a:solidFill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9FCAB2D2-F6EB-6B36-CE78-1050C8B15264}"/>
                  </a:ext>
                </a:extLst>
              </p:cNvPr>
              <p:cNvSpPr/>
              <p:nvPr/>
            </p:nvSpPr>
            <p:spPr>
              <a:xfrm>
                <a:off x="11415278" y="4488071"/>
                <a:ext cx="355144" cy="184227"/>
              </a:xfrm>
              <a:custGeom>
                <a:avLst/>
                <a:gdLst>
                  <a:gd name="connsiteX0" fmla="*/ 353906 w 355144"/>
                  <a:gd name="connsiteY0" fmla="*/ 161005 h 184227"/>
                  <a:gd name="connsiteX1" fmla="*/ 68442 w 355144"/>
                  <a:gd name="connsiteY1" fmla="*/ 25760 h 184227"/>
                  <a:gd name="connsiteX2" fmla="*/ 65489 w 355144"/>
                  <a:gd name="connsiteY2" fmla="*/ 31694 h 184227"/>
                  <a:gd name="connsiteX3" fmla="*/ 52 w 355144"/>
                  <a:gd name="connsiteY3" fmla="*/ 167073 h 184227"/>
                  <a:gd name="connsiteX4" fmla="*/ 51106 w 355144"/>
                  <a:gd name="connsiteY4" fmla="*/ 184227 h 184227"/>
                  <a:gd name="connsiteX5" fmla="*/ 149024 w 355144"/>
                  <a:gd name="connsiteY5" fmla="*/ 161510 h 184227"/>
                  <a:gd name="connsiteX6" fmla="*/ 353906 w 355144"/>
                  <a:gd name="connsiteY6" fmla="*/ 161005 h 18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5144" h="184227">
                    <a:moveTo>
                      <a:pt x="353906" y="161005"/>
                    </a:moveTo>
                    <a:cubicBezTo>
                      <a:pt x="288756" y="60297"/>
                      <a:pt x="170455" y="-51536"/>
                      <a:pt x="68442" y="25760"/>
                    </a:cubicBezTo>
                    <a:cubicBezTo>
                      <a:pt x="66537" y="27160"/>
                      <a:pt x="65489" y="29370"/>
                      <a:pt x="65489" y="31694"/>
                    </a:cubicBezTo>
                    <a:cubicBezTo>
                      <a:pt x="66061" y="92730"/>
                      <a:pt x="2529" y="141755"/>
                      <a:pt x="52" y="167073"/>
                    </a:cubicBezTo>
                    <a:cubicBezTo>
                      <a:pt x="-1566" y="184084"/>
                      <a:pt x="34724" y="183122"/>
                      <a:pt x="51106" y="184227"/>
                    </a:cubicBezTo>
                    <a:cubicBezTo>
                      <a:pt x="82921" y="184227"/>
                      <a:pt x="119592" y="171616"/>
                      <a:pt x="149024" y="161510"/>
                    </a:cubicBezTo>
                    <a:cubicBezTo>
                      <a:pt x="254751" y="111456"/>
                      <a:pt x="368289" y="204153"/>
                      <a:pt x="353906" y="1610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27E0EE5-5B76-A3C2-966B-B0BF9FF9A7EF}"/>
                  </a:ext>
                </a:extLst>
              </p:cNvPr>
              <p:cNvSpPr/>
              <p:nvPr/>
            </p:nvSpPr>
            <p:spPr>
              <a:xfrm>
                <a:off x="11411604" y="4759492"/>
                <a:ext cx="250724" cy="243495"/>
              </a:xfrm>
              <a:custGeom>
                <a:avLst/>
                <a:gdLst>
                  <a:gd name="connsiteX0" fmla="*/ 134029 w 250724"/>
                  <a:gd name="connsiteY0" fmla="*/ 28001 h 243495"/>
                  <a:gd name="connsiteX1" fmla="*/ 11728 w 250724"/>
                  <a:gd name="connsiteY1" fmla="*/ 188 h 243495"/>
                  <a:gd name="connsiteX2" fmla="*/ 7061 w 250724"/>
                  <a:gd name="connsiteY2" fmla="*/ 19934 h 243495"/>
                  <a:gd name="connsiteX3" fmla="*/ 240613 w 250724"/>
                  <a:gd name="connsiteY3" fmla="*/ 243495 h 243495"/>
                  <a:gd name="connsiteX4" fmla="*/ 249186 w 250724"/>
                  <a:gd name="connsiteY4" fmla="*/ 235799 h 243495"/>
                  <a:gd name="connsiteX5" fmla="*/ 134029 w 250724"/>
                  <a:gd name="connsiteY5" fmla="*/ 28001 h 243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724" h="243495">
                    <a:moveTo>
                      <a:pt x="134029" y="28001"/>
                    </a:moveTo>
                    <a:cubicBezTo>
                      <a:pt x="93929" y="13333"/>
                      <a:pt x="52399" y="10733"/>
                      <a:pt x="11728" y="188"/>
                    </a:cubicBezTo>
                    <a:cubicBezTo>
                      <a:pt x="-1798" y="-1917"/>
                      <a:pt x="-3988" y="14190"/>
                      <a:pt x="7061" y="19934"/>
                    </a:cubicBezTo>
                    <a:cubicBezTo>
                      <a:pt x="91928" y="85694"/>
                      <a:pt x="154698" y="180668"/>
                      <a:pt x="240613" y="243495"/>
                    </a:cubicBezTo>
                    <a:cubicBezTo>
                      <a:pt x="244900" y="243542"/>
                      <a:pt x="248804" y="240094"/>
                      <a:pt x="249186" y="235799"/>
                    </a:cubicBezTo>
                    <a:cubicBezTo>
                      <a:pt x="258997" y="145930"/>
                      <a:pt x="222040" y="54843"/>
                      <a:pt x="134029" y="28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7D3FC226-00C2-D588-255E-25C243D2E3C3}"/>
                  </a:ext>
                </a:extLst>
              </p:cNvPr>
              <p:cNvSpPr/>
              <p:nvPr/>
            </p:nvSpPr>
            <p:spPr>
              <a:xfrm>
                <a:off x="11062788" y="4815943"/>
                <a:ext cx="252905" cy="230571"/>
              </a:xfrm>
              <a:custGeom>
                <a:avLst/>
                <a:gdLst>
                  <a:gd name="connsiteX0" fmla="*/ 236052 w 252905"/>
                  <a:gd name="connsiteY0" fmla="*/ 2078 h 230571"/>
                  <a:gd name="connsiteX1" fmla="*/ 221383 w 252905"/>
                  <a:gd name="connsiteY1" fmla="*/ 3735 h 230571"/>
                  <a:gd name="connsiteX2" fmla="*/ 12500 w 252905"/>
                  <a:gd name="connsiteY2" fmla="*/ 75516 h 230571"/>
                  <a:gd name="connsiteX3" fmla="*/ 499 w 252905"/>
                  <a:gd name="connsiteY3" fmla="*/ 119407 h 230571"/>
                  <a:gd name="connsiteX4" fmla="*/ 76127 w 252905"/>
                  <a:gd name="connsiteY4" fmla="*/ 225144 h 230571"/>
                  <a:gd name="connsiteX5" fmla="*/ 91938 w 252905"/>
                  <a:gd name="connsiteY5" fmla="*/ 225182 h 230571"/>
                  <a:gd name="connsiteX6" fmla="*/ 169091 w 252905"/>
                  <a:gd name="connsiteY6" fmla="*/ 143734 h 230571"/>
                  <a:gd name="connsiteX7" fmla="*/ 236052 w 252905"/>
                  <a:gd name="connsiteY7" fmla="*/ 2078 h 23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2905" h="230571">
                    <a:moveTo>
                      <a:pt x="236052" y="2078"/>
                    </a:moveTo>
                    <a:cubicBezTo>
                      <a:pt x="231289" y="-2161"/>
                      <a:pt x="225956" y="954"/>
                      <a:pt x="221383" y="3735"/>
                    </a:cubicBezTo>
                    <a:cubicBezTo>
                      <a:pt x="165662" y="45359"/>
                      <a:pt x="87939" y="71744"/>
                      <a:pt x="12500" y="75516"/>
                    </a:cubicBezTo>
                    <a:cubicBezTo>
                      <a:pt x="403" y="76954"/>
                      <a:pt x="-1026" y="107691"/>
                      <a:pt x="499" y="119407"/>
                    </a:cubicBezTo>
                    <a:cubicBezTo>
                      <a:pt x="8595" y="179376"/>
                      <a:pt x="71936" y="219419"/>
                      <a:pt x="76127" y="225144"/>
                    </a:cubicBezTo>
                    <a:cubicBezTo>
                      <a:pt x="80509" y="231040"/>
                      <a:pt x="86224" y="233593"/>
                      <a:pt x="91938" y="225182"/>
                    </a:cubicBezTo>
                    <a:cubicBezTo>
                      <a:pt x="106512" y="189787"/>
                      <a:pt x="138325" y="166375"/>
                      <a:pt x="169091" y="143734"/>
                    </a:cubicBezTo>
                    <a:cubicBezTo>
                      <a:pt x="217859" y="108786"/>
                      <a:pt x="284534" y="47722"/>
                      <a:pt x="236052" y="20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7E0CC823-5B44-2ED8-76E6-B0AB795A5DBC}"/>
                  </a:ext>
                </a:extLst>
              </p:cNvPr>
              <p:cNvSpPr/>
              <p:nvPr/>
            </p:nvSpPr>
            <p:spPr>
              <a:xfrm>
                <a:off x="10909917" y="4474963"/>
                <a:ext cx="364046" cy="352461"/>
              </a:xfrm>
              <a:custGeom>
                <a:avLst/>
                <a:gdLst>
                  <a:gd name="connsiteX0" fmla="*/ 223378 w 364046"/>
                  <a:gd name="connsiteY0" fmla="*/ 352374 h 352461"/>
                  <a:gd name="connsiteX1" fmla="*/ 336726 w 364046"/>
                  <a:gd name="connsiteY1" fmla="*/ 340896 h 352461"/>
                  <a:gd name="connsiteX2" fmla="*/ 363872 w 364046"/>
                  <a:gd name="connsiteY2" fmla="*/ 321760 h 352461"/>
                  <a:gd name="connsiteX3" fmla="*/ 339298 w 364046"/>
                  <a:gd name="connsiteY3" fmla="*/ 227034 h 352461"/>
                  <a:gd name="connsiteX4" fmla="*/ 121747 w 364046"/>
                  <a:gd name="connsiteY4" fmla="*/ 10245 h 352461"/>
                  <a:gd name="connsiteX5" fmla="*/ 13162 w 364046"/>
                  <a:gd name="connsiteY5" fmla="*/ 730 h 352461"/>
                  <a:gd name="connsiteX6" fmla="*/ 2208 w 364046"/>
                  <a:gd name="connsiteY6" fmla="*/ 3454 h 352461"/>
                  <a:gd name="connsiteX7" fmla="*/ 1541 w 364046"/>
                  <a:gd name="connsiteY7" fmla="*/ 14712 h 352461"/>
                  <a:gd name="connsiteX8" fmla="*/ 223378 w 364046"/>
                  <a:gd name="connsiteY8" fmla="*/ 352374 h 352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046" h="352461">
                    <a:moveTo>
                      <a:pt x="223378" y="352374"/>
                    </a:moveTo>
                    <a:cubicBezTo>
                      <a:pt x="263289" y="352298"/>
                      <a:pt x="301389" y="346087"/>
                      <a:pt x="336726" y="340896"/>
                    </a:cubicBezTo>
                    <a:cubicBezTo>
                      <a:pt x="343584" y="340134"/>
                      <a:pt x="366253" y="338267"/>
                      <a:pt x="363872" y="321760"/>
                    </a:cubicBezTo>
                    <a:cubicBezTo>
                      <a:pt x="353490" y="290995"/>
                      <a:pt x="346251" y="258476"/>
                      <a:pt x="339298" y="227034"/>
                    </a:cubicBezTo>
                    <a:cubicBezTo>
                      <a:pt x="311104" y="92284"/>
                      <a:pt x="280242" y="-11186"/>
                      <a:pt x="121747" y="10245"/>
                    </a:cubicBezTo>
                    <a:cubicBezTo>
                      <a:pt x="84504" y="12217"/>
                      <a:pt x="46023" y="14255"/>
                      <a:pt x="13162" y="730"/>
                    </a:cubicBezTo>
                    <a:cubicBezTo>
                      <a:pt x="9256" y="-870"/>
                      <a:pt x="4875" y="215"/>
                      <a:pt x="2208" y="3454"/>
                    </a:cubicBezTo>
                    <a:cubicBezTo>
                      <a:pt x="-459" y="6683"/>
                      <a:pt x="-745" y="11207"/>
                      <a:pt x="1541" y="14712"/>
                    </a:cubicBezTo>
                    <a:cubicBezTo>
                      <a:pt x="76693" y="138680"/>
                      <a:pt x="7351" y="357489"/>
                      <a:pt x="223378" y="3523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grpSp>
          <p:nvGrpSpPr>
            <p:cNvPr id="27" name="Grafik 7" descr="Whiteboard und Laptop auf Tisch">
              <a:extLst>
                <a:ext uri="{FF2B5EF4-FFF2-40B4-BE49-F238E27FC236}">
                  <a16:creationId xmlns:a16="http://schemas.microsoft.com/office/drawing/2014/main" id="{B82A0A64-1D33-FE0B-0751-D0D6E89ECC57}"/>
                </a:ext>
              </a:extLst>
            </p:cNvPr>
            <p:cNvGrpSpPr/>
            <p:nvPr/>
          </p:nvGrpSpPr>
          <p:grpSpPr>
            <a:xfrm>
              <a:off x="10843428" y="4253955"/>
              <a:ext cx="901124" cy="772773"/>
              <a:chOff x="10843428" y="4253955"/>
              <a:chExt cx="901124" cy="772773"/>
            </a:xfrm>
            <a:solidFill>
              <a:srgbClr val="FFFFFF"/>
            </a:solidFill>
          </p:grpSpPr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FF1D1320-0F31-6578-F96B-612F5036A4BC}"/>
                  </a:ext>
                </a:extLst>
              </p:cNvPr>
              <p:cNvSpPr/>
              <p:nvPr/>
            </p:nvSpPr>
            <p:spPr>
              <a:xfrm>
                <a:off x="11446539" y="4690978"/>
                <a:ext cx="298013" cy="268517"/>
              </a:xfrm>
              <a:custGeom>
                <a:avLst/>
                <a:gdLst>
                  <a:gd name="connsiteX0" fmla="*/ 296452 w 298013"/>
                  <a:gd name="connsiteY0" fmla="*/ 100353 h 268517"/>
                  <a:gd name="connsiteX1" fmla="*/ 3749 w 298013"/>
                  <a:gd name="connsiteY1" fmla="*/ 53166 h 268517"/>
                  <a:gd name="connsiteX2" fmla="*/ 7559 w 298013"/>
                  <a:gd name="connsiteY2" fmla="*/ 68759 h 268517"/>
                  <a:gd name="connsiteX3" fmla="*/ 223301 w 298013"/>
                  <a:gd name="connsiteY3" fmla="*/ 260364 h 268517"/>
                  <a:gd name="connsiteX4" fmla="*/ 231777 w 298013"/>
                  <a:gd name="connsiteY4" fmla="*/ 268517 h 268517"/>
                  <a:gd name="connsiteX5" fmla="*/ 239493 w 298013"/>
                  <a:gd name="connsiteY5" fmla="*/ 263679 h 268517"/>
                  <a:gd name="connsiteX6" fmla="*/ 296452 w 298013"/>
                  <a:gd name="connsiteY6" fmla="*/ 100353 h 268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013" h="268517">
                    <a:moveTo>
                      <a:pt x="296452" y="100353"/>
                    </a:moveTo>
                    <a:cubicBezTo>
                      <a:pt x="263876" y="-44084"/>
                      <a:pt x="76902" y="-6965"/>
                      <a:pt x="3749" y="53166"/>
                    </a:cubicBezTo>
                    <a:cubicBezTo>
                      <a:pt x="-2824" y="57262"/>
                      <a:pt x="-252" y="68159"/>
                      <a:pt x="7559" y="68759"/>
                    </a:cubicBezTo>
                    <a:cubicBezTo>
                      <a:pt x="149482" y="84304"/>
                      <a:pt x="217966" y="145188"/>
                      <a:pt x="223301" y="260364"/>
                    </a:cubicBezTo>
                    <a:cubicBezTo>
                      <a:pt x="223395" y="264869"/>
                      <a:pt x="227301" y="268565"/>
                      <a:pt x="231777" y="268517"/>
                    </a:cubicBezTo>
                    <a:cubicBezTo>
                      <a:pt x="235017" y="268517"/>
                      <a:pt x="238064" y="266679"/>
                      <a:pt x="239493" y="263679"/>
                    </a:cubicBezTo>
                    <a:cubicBezTo>
                      <a:pt x="264544" y="212034"/>
                      <a:pt x="306645" y="161875"/>
                      <a:pt x="296452" y="1003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A99E2F7-310F-FBB8-F71E-6DEA12701F11}"/>
                  </a:ext>
                </a:extLst>
              </p:cNvPr>
              <p:cNvSpPr/>
              <p:nvPr/>
            </p:nvSpPr>
            <p:spPr>
              <a:xfrm>
                <a:off x="11427851" y="4809099"/>
                <a:ext cx="189511" cy="217629"/>
              </a:xfrm>
              <a:custGeom>
                <a:avLst/>
                <a:gdLst>
                  <a:gd name="connsiteX0" fmla="*/ 188267 w 189511"/>
                  <a:gd name="connsiteY0" fmla="*/ 179887 h 217629"/>
                  <a:gd name="connsiteX1" fmla="*/ 185218 w 189511"/>
                  <a:gd name="connsiteY1" fmla="*/ 172019 h 217629"/>
                  <a:gd name="connsiteX2" fmla="*/ 18531 w 189511"/>
                  <a:gd name="connsiteY2" fmla="*/ 2274 h 217629"/>
                  <a:gd name="connsiteX3" fmla="*/ 4434 w 189511"/>
                  <a:gd name="connsiteY3" fmla="*/ 6265 h 217629"/>
                  <a:gd name="connsiteX4" fmla="*/ 90350 w 189511"/>
                  <a:gd name="connsiteY4" fmla="*/ 171857 h 217629"/>
                  <a:gd name="connsiteX5" fmla="*/ 175027 w 189511"/>
                  <a:gd name="connsiteY5" fmla="*/ 214995 h 217629"/>
                  <a:gd name="connsiteX6" fmla="*/ 188267 w 189511"/>
                  <a:gd name="connsiteY6" fmla="*/ 179887 h 21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9511" h="217629">
                    <a:moveTo>
                      <a:pt x="188267" y="179887"/>
                    </a:moveTo>
                    <a:cubicBezTo>
                      <a:pt x="188743" y="176905"/>
                      <a:pt x="187504" y="173914"/>
                      <a:pt x="185218" y="172019"/>
                    </a:cubicBezTo>
                    <a:cubicBezTo>
                      <a:pt x="122926" y="121365"/>
                      <a:pt x="76919" y="56957"/>
                      <a:pt x="18531" y="2274"/>
                    </a:cubicBezTo>
                    <a:cubicBezTo>
                      <a:pt x="14150" y="-2108"/>
                      <a:pt x="5863" y="178"/>
                      <a:pt x="4434" y="6265"/>
                    </a:cubicBezTo>
                    <a:cubicBezTo>
                      <a:pt x="-12996" y="66253"/>
                      <a:pt x="22055" y="158722"/>
                      <a:pt x="90350" y="171857"/>
                    </a:cubicBezTo>
                    <a:cubicBezTo>
                      <a:pt x="118639" y="185211"/>
                      <a:pt x="153882" y="191011"/>
                      <a:pt x="175027" y="214995"/>
                    </a:cubicBezTo>
                    <a:cubicBezTo>
                      <a:pt x="198172" y="227807"/>
                      <a:pt x="186077" y="190278"/>
                      <a:pt x="188267" y="1798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D54EDCB4-5C3C-552B-F673-20832C3F815C}"/>
                  </a:ext>
                </a:extLst>
              </p:cNvPr>
              <p:cNvSpPr/>
              <p:nvPr/>
            </p:nvSpPr>
            <p:spPr>
              <a:xfrm>
                <a:off x="10946701" y="4815025"/>
                <a:ext cx="279903" cy="71635"/>
              </a:xfrm>
              <a:custGeom>
                <a:avLst/>
                <a:gdLst>
                  <a:gd name="connsiteX0" fmla="*/ 269272 w 279903"/>
                  <a:gd name="connsiteY0" fmla="*/ 13673 h 71635"/>
                  <a:gd name="connsiteX1" fmla="*/ 89631 w 279903"/>
                  <a:gd name="connsiteY1" fmla="*/ 909 h 71635"/>
                  <a:gd name="connsiteX2" fmla="*/ 79629 w 279903"/>
                  <a:gd name="connsiteY2" fmla="*/ 2672 h 71635"/>
                  <a:gd name="connsiteX3" fmla="*/ 0 w 279903"/>
                  <a:gd name="connsiteY3" fmla="*/ 61927 h 71635"/>
                  <a:gd name="connsiteX4" fmla="*/ 78581 w 279903"/>
                  <a:gd name="connsiteY4" fmla="*/ 70709 h 71635"/>
                  <a:gd name="connsiteX5" fmla="*/ 269272 w 279903"/>
                  <a:gd name="connsiteY5" fmla="*/ 13673 h 7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903" h="71635">
                    <a:moveTo>
                      <a:pt x="269272" y="13673"/>
                    </a:moveTo>
                    <a:cubicBezTo>
                      <a:pt x="208121" y="22131"/>
                      <a:pt x="143827" y="28123"/>
                      <a:pt x="89631" y="909"/>
                    </a:cubicBezTo>
                    <a:cubicBezTo>
                      <a:pt x="86296" y="-786"/>
                      <a:pt x="82201" y="-62"/>
                      <a:pt x="79629" y="2672"/>
                    </a:cubicBezTo>
                    <a:cubicBezTo>
                      <a:pt x="64389" y="20674"/>
                      <a:pt x="667" y="36476"/>
                      <a:pt x="0" y="61927"/>
                    </a:cubicBezTo>
                    <a:cubicBezTo>
                      <a:pt x="3905" y="73604"/>
                      <a:pt x="66866" y="68994"/>
                      <a:pt x="78581" y="70709"/>
                    </a:cubicBezTo>
                    <a:cubicBezTo>
                      <a:pt x="111251" y="78100"/>
                      <a:pt x="330137" y="39638"/>
                      <a:pt x="269272" y="136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20581826-6ECA-9E6E-546C-E7DF0DE934FD}"/>
                  </a:ext>
                </a:extLst>
              </p:cNvPr>
              <p:cNvSpPr/>
              <p:nvPr/>
            </p:nvSpPr>
            <p:spPr>
              <a:xfrm>
                <a:off x="10843428" y="4634022"/>
                <a:ext cx="123039" cy="105040"/>
              </a:xfrm>
              <a:custGeom>
                <a:avLst/>
                <a:gdLst>
                  <a:gd name="connsiteX0" fmla="*/ 114513 w 123039"/>
                  <a:gd name="connsiteY0" fmla="*/ 105037 h 105040"/>
                  <a:gd name="connsiteX1" fmla="*/ 122514 w 123039"/>
                  <a:gd name="connsiteY1" fmla="*/ 93645 h 105040"/>
                  <a:gd name="connsiteX2" fmla="*/ 103654 w 123039"/>
                  <a:gd name="connsiteY2" fmla="*/ 11625 h 105040"/>
                  <a:gd name="connsiteX3" fmla="*/ 92986 w 123039"/>
                  <a:gd name="connsiteY3" fmla="*/ 4710 h 105040"/>
                  <a:gd name="connsiteX4" fmla="*/ 8119 w 123039"/>
                  <a:gd name="connsiteY4" fmla="*/ 157 h 105040"/>
                  <a:gd name="connsiteX5" fmla="*/ 784 w 123039"/>
                  <a:gd name="connsiteY5" fmla="*/ 12235 h 105040"/>
                  <a:gd name="connsiteX6" fmla="*/ 114513 w 123039"/>
                  <a:gd name="connsiteY6" fmla="*/ 105037 h 105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039" h="105040">
                    <a:moveTo>
                      <a:pt x="114513" y="105037"/>
                    </a:moveTo>
                    <a:cubicBezTo>
                      <a:pt x="120133" y="105199"/>
                      <a:pt x="124609" y="98988"/>
                      <a:pt x="122514" y="93645"/>
                    </a:cubicBezTo>
                    <a:cubicBezTo>
                      <a:pt x="113655" y="68651"/>
                      <a:pt x="108607" y="42781"/>
                      <a:pt x="103654" y="11625"/>
                    </a:cubicBezTo>
                    <a:cubicBezTo>
                      <a:pt x="102987" y="6748"/>
                      <a:pt x="97749" y="3319"/>
                      <a:pt x="92986" y="4710"/>
                    </a:cubicBezTo>
                    <a:cubicBezTo>
                      <a:pt x="65554" y="11892"/>
                      <a:pt x="36694" y="-1586"/>
                      <a:pt x="8119" y="157"/>
                    </a:cubicBezTo>
                    <a:cubicBezTo>
                      <a:pt x="2308" y="290"/>
                      <a:pt x="-1788" y="6977"/>
                      <a:pt x="784" y="12235"/>
                    </a:cubicBezTo>
                    <a:cubicBezTo>
                      <a:pt x="26597" y="64698"/>
                      <a:pt x="71745" y="90949"/>
                      <a:pt x="114513" y="1050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57A61394-F7D0-9A07-2607-EDA9A22D753F}"/>
                  </a:ext>
                </a:extLst>
              </p:cNvPr>
              <p:cNvSpPr/>
              <p:nvPr/>
            </p:nvSpPr>
            <p:spPr>
              <a:xfrm>
                <a:off x="11122812" y="4253955"/>
                <a:ext cx="351843" cy="387007"/>
              </a:xfrm>
              <a:custGeom>
                <a:avLst/>
                <a:gdLst>
                  <a:gd name="connsiteX0" fmla="*/ 350907 w 351843"/>
                  <a:gd name="connsiteY0" fmla="*/ 251789 h 387007"/>
                  <a:gd name="connsiteX1" fmla="*/ 11912 w 351843"/>
                  <a:gd name="connsiteY1" fmla="*/ 510 h 387007"/>
                  <a:gd name="connsiteX2" fmla="*/ 2864 w 351843"/>
                  <a:gd name="connsiteY2" fmla="*/ 15807 h 387007"/>
                  <a:gd name="connsiteX3" fmla="*/ 18294 w 351843"/>
                  <a:gd name="connsiteY3" fmla="*/ 69814 h 387007"/>
                  <a:gd name="connsiteX4" fmla="*/ 112115 w 351843"/>
                  <a:gd name="connsiteY4" fmla="*/ 288393 h 387007"/>
                  <a:gd name="connsiteX5" fmla="*/ 230797 w 351843"/>
                  <a:gd name="connsiteY5" fmla="*/ 374881 h 387007"/>
                  <a:gd name="connsiteX6" fmla="*/ 290519 w 351843"/>
                  <a:gd name="connsiteY6" fmla="*/ 386520 h 387007"/>
                  <a:gd name="connsiteX7" fmla="*/ 350907 w 351843"/>
                  <a:gd name="connsiteY7" fmla="*/ 251789 h 38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843" h="387007">
                    <a:moveTo>
                      <a:pt x="350907" y="251789"/>
                    </a:moveTo>
                    <a:cubicBezTo>
                      <a:pt x="335190" y="110238"/>
                      <a:pt x="127546" y="47554"/>
                      <a:pt x="11912" y="510"/>
                    </a:cubicBezTo>
                    <a:cubicBezTo>
                      <a:pt x="3149" y="-2624"/>
                      <a:pt x="-4280" y="9454"/>
                      <a:pt x="2864" y="15807"/>
                    </a:cubicBezTo>
                    <a:cubicBezTo>
                      <a:pt x="6864" y="19884"/>
                      <a:pt x="18294" y="64823"/>
                      <a:pt x="18294" y="69814"/>
                    </a:cubicBezTo>
                    <a:cubicBezTo>
                      <a:pt x="50678" y="142366"/>
                      <a:pt x="75920" y="217280"/>
                      <a:pt x="112115" y="288393"/>
                    </a:cubicBezTo>
                    <a:cubicBezTo>
                      <a:pt x="137452" y="335399"/>
                      <a:pt x="172504" y="364822"/>
                      <a:pt x="230797" y="374881"/>
                    </a:cubicBezTo>
                    <a:cubicBezTo>
                      <a:pt x="232796" y="375243"/>
                      <a:pt x="286708" y="389825"/>
                      <a:pt x="290519" y="386520"/>
                    </a:cubicBezTo>
                    <a:cubicBezTo>
                      <a:pt x="337667" y="350554"/>
                      <a:pt x="356432" y="302253"/>
                      <a:pt x="350907" y="2517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3FDF9A8C-B7BF-704E-8938-3205B5CCA49F}"/>
                </a:ext>
              </a:extLst>
            </p:cNvPr>
            <p:cNvSpPr/>
            <p:nvPr/>
          </p:nvSpPr>
          <p:spPr>
            <a:xfrm>
              <a:off x="10823315" y="4229348"/>
              <a:ext cx="983871" cy="1374666"/>
            </a:xfrm>
            <a:custGeom>
              <a:avLst/>
              <a:gdLst>
                <a:gd name="connsiteX0" fmla="*/ 981779 w 983871"/>
                <a:gd name="connsiteY0" fmla="*/ 445979 h 1374666"/>
                <a:gd name="connsiteX1" fmla="*/ 665929 w 983871"/>
                <a:gd name="connsiteY1" fmla="*/ 264699 h 1374666"/>
                <a:gd name="connsiteX2" fmla="*/ 447236 w 983871"/>
                <a:gd name="connsiteY2" fmla="*/ 62598 h 1374666"/>
                <a:gd name="connsiteX3" fmla="*/ 296740 w 983871"/>
                <a:gd name="connsiteY3" fmla="*/ 3257 h 1374666"/>
                <a:gd name="connsiteX4" fmla="*/ 255307 w 983871"/>
                <a:gd name="connsiteY4" fmla="*/ 9343 h 1374666"/>
                <a:gd name="connsiteX5" fmla="*/ 259879 w 983871"/>
                <a:gd name="connsiteY5" fmla="*/ 26879 h 1374666"/>
                <a:gd name="connsiteX6" fmla="*/ 290644 w 983871"/>
                <a:gd name="connsiteY6" fmla="*/ 52368 h 1374666"/>
                <a:gd name="connsiteX7" fmla="*/ 357414 w 983871"/>
                <a:gd name="connsiteY7" fmla="*/ 232581 h 1374666"/>
                <a:gd name="connsiteX8" fmla="*/ 381513 w 983871"/>
                <a:gd name="connsiteY8" fmla="*/ 292684 h 1374666"/>
                <a:gd name="connsiteX9" fmla="*/ 379893 w 983871"/>
                <a:gd name="connsiteY9" fmla="*/ 293617 h 1374666"/>
                <a:gd name="connsiteX10" fmla="*/ 191299 w 983871"/>
                <a:gd name="connsiteY10" fmla="*/ 239353 h 1374666"/>
                <a:gd name="connsiteX11" fmla="*/ 76523 w 983871"/>
                <a:gd name="connsiteY11" fmla="*/ 227457 h 1374666"/>
                <a:gd name="connsiteX12" fmla="*/ 68617 w 983871"/>
                <a:gd name="connsiteY12" fmla="*/ 231295 h 1374666"/>
                <a:gd name="connsiteX13" fmla="*/ 64902 w 983871"/>
                <a:gd name="connsiteY13" fmla="*/ 238382 h 1374666"/>
                <a:gd name="connsiteX14" fmla="*/ 88905 w 983871"/>
                <a:gd name="connsiteY14" fmla="*/ 286026 h 1374666"/>
                <a:gd name="connsiteX15" fmla="*/ 112718 w 983871"/>
                <a:gd name="connsiteY15" fmla="*/ 400764 h 1374666"/>
                <a:gd name="connsiteX16" fmla="*/ 8800 w 983871"/>
                <a:gd name="connsiteY16" fmla="*/ 391458 h 1374666"/>
                <a:gd name="connsiteX17" fmla="*/ 418 w 983871"/>
                <a:gd name="connsiteY17" fmla="*/ 406269 h 1374666"/>
                <a:gd name="connsiteX18" fmla="*/ 148055 w 983871"/>
                <a:gd name="connsiteY18" fmla="*/ 531866 h 1374666"/>
                <a:gd name="connsiteX19" fmla="*/ 193013 w 983871"/>
                <a:gd name="connsiteY19" fmla="*/ 584406 h 1374666"/>
                <a:gd name="connsiteX20" fmla="*/ 101383 w 983871"/>
                <a:gd name="connsiteY20" fmla="*/ 648186 h 1374666"/>
                <a:gd name="connsiteX21" fmla="*/ 110717 w 983871"/>
                <a:gd name="connsiteY21" fmla="*/ 664483 h 1374666"/>
                <a:gd name="connsiteX22" fmla="*/ 231399 w 983871"/>
                <a:gd name="connsiteY22" fmla="*/ 671455 h 1374666"/>
                <a:gd name="connsiteX23" fmla="*/ 241781 w 983871"/>
                <a:gd name="connsiteY23" fmla="*/ 751665 h 1374666"/>
                <a:gd name="connsiteX24" fmla="*/ 154818 w 983871"/>
                <a:gd name="connsiteY24" fmla="*/ 762486 h 1374666"/>
                <a:gd name="connsiteX25" fmla="*/ 146722 w 983871"/>
                <a:gd name="connsiteY25" fmla="*/ 779516 h 1374666"/>
                <a:gd name="connsiteX26" fmla="*/ 144912 w 983871"/>
                <a:gd name="connsiteY26" fmla="*/ 798281 h 1374666"/>
                <a:gd name="connsiteX27" fmla="*/ 148341 w 983871"/>
                <a:gd name="connsiteY27" fmla="*/ 917791 h 1374666"/>
                <a:gd name="connsiteX28" fmla="*/ 184251 w 983871"/>
                <a:gd name="connsiteY28" fmla="*/ 1218200 h 1374666"/>
                <a:gd name="connsiteX29" fmla="*/ 201586 w 983871"/>
                <a:gd name="connsiteY29" fmla="*/ 1283684 h 1374666"/>
                <a:gd name="connsiteX30" fmla="*/ 239305 w 983871"/>
                <a:gd name="connsiteY30" fmla="*/ 1330004 h 1374666"/>
                <a:gd name="connsiteX31" fmla="*/ 494670 w 983871"/>
                <a:gd name="connsiteY31" fmla="*/ 1374667 h 1374666"/>
                <a:gd name="connsiteX32" fmla="*/ 814425 w 983871"/>
                <a:gd name="connsiteY32" fmla="*/ 1293494 h 1374666"/>
                <a:gd name="connsiteX33" fmla="*/ 841476 w 983871"/>
                <a:gd name="connsiteY33" fmla="*/ 1197949 h 1374666"/>
                <a:gd name="connsiteX34" fmla="*/ 871194 w 983871"/>
                <a:gd name="connsiteY34" fmla="*/ 927792 h 1374666"/>
                <a:gd name="connsiteX35" fmla="*/ 872241 w 983871"/>
                <a:gd name="connsiteY35" fmla="*/ 915809 h 1374666"/>
                <a:gd name="connsiteX36" fmla="*/ 877670 w 983871"/>
                <a:gd name="connsiteY36" fmla="*/ 782583 h 1374666"/>
                <a:gd name="connsiteX37" fmla="*/ 870526 w 983871"/>
                <a:gd name="connsiteY37" fmla="*/ 762962 h 1374666"/>
                <a:gd name="connsiteX38" fmla="*/ 860430 w 983871"/>
                <a:gd name="connsiteY38" fmla="*/ 761295 h 1374666"/>
                <a:gd name="connsiteX39" fmla="*/ 904626 w 983871"/>
                <a:gd name="connsiteY39" fmla="*/ 684104 h 1374666"/>
                <a:gd name="connsiteX40" fmla="*/ 732604 w 983871"/>
                <a:gd name="connsiteY40" fmla="*/ 448579 h 1374666"/>
                <a:gd name="connsiteX41" fmla="*/ 596778 w 983871"/>
                <a:gd name="connsiteY41" fmla="*/ 516988 h 1374666"/>
                <a:gd name="connsiteX42" fmla="*/ 569632 w 983871"/>
                <a:gd name="connsiteY42" fmla="*/ 514397 h 1374666"/>
                <a:gd name="connsiteX43" fmla="*/ 565441 w 983871"/>
                <a:gd name="connsiteY43" fmla="*/ 514111 h 1374666"/>
                <a:gd name="connsiteX44" fmla="*/ 560297 w 983871"/>
                <a:gd name="connsiteY44" fmla="*/ 522312 h 1374666"/>
                <a:gd name="connsiteX45" fmla="*/ 566108 w 983871"/>
                <a:gd name="connsiteY45" fmla="*/ 525894 h 1374666"/>
                <a:gd name="connsiteX46" fmla="*/ 602017 w 983871"/>
                <a:gd name="connsiteY46" fmla="*/ 574357 h 1374666"/>
                <a:gd name="connsiteX47" fmla="*/ 635925 w 983871"/>
                <a:gd name="connsiteY47" fmla="*/ 739139 h 1374666"/>
                <a:gd name="connsiteX48" fmla="*/ 572680 w 983871"/>
                <a:gd name="connsiteY48" fmla="*/ 737996 h 1374666"/>
                <a:gd name="connsiteX49" fmla="*/ 579633 w 983871"/>
                <a:gd name="connsiteY49" fmla="*/ 431911 h 1374666"/>
                <a:gd name="connsiteX50" fmla="*/ 584301 w 983871"/>
                <a:gd name="connsiteY50" fmla="*/ 426329 h 1374666"/>
                <a:gd name="connsiteX51" fmla="*/ 611256 w 983871"/>
                <a:gd name="connsiteY51" fmla="*/ 455609 h 1374666"/>
                <a:gd name="connsiteX52" fmla="*/ 824902 w 983871"/>
                <a:gd name="connsiteY52" fmla="*/ 421519 h 1374666"/>
                <a:gd name="connsiteX53" fmla="*/ 964253 w 983871"/>
                <a:gd name="connsiteY53" fmla="*/ 463496 h 1374666"/>
                <a:gd name="connsiteX54" fmla="*/ 981779 w 983871"/>
                <a:gd name="connsiteY54" fmla="*/ 445979 h 1374666"/>
                <a:gd name="connsiteX55" fmla="*/ 426471 w 983871"/>
                <a:gd name="connsiteY55" fmla="*/ 80686 h 1374666"/>
                <a:gd name="connsiteX56" fmla="*/ 641926 w 983871"/>
                <a:gd name="connsiteY56" fmla="*/ 277253 h 1374666"/>
                <a:gd name="connsiteX57" fmla="*/ 582490 w 983871"/>
                <a:gd name="connsiteY57" fmla="*/ 399888 h 1374666"/>
                <a:gd name="connsiteX58" fmla="*/ 572775 w 983871"/>
                <a:gd name="connsiteY58" fmla="*/ 399935 h 1374666"/>
                <a:gd name="connsiteX59" fmla="*/ 457332 w 983871"/>
                <a:gd name="connsiteY59" fmla="*/ 231714 h 1374666"/>
                <a:gd name="connsiteX60" fmla="*/ 308266 w 983871"/>
                <a:gd name="connsiteY60" fmla="*/ 34194 h 1374666"/>
                <a:gd name="connsiteX61" fmla="*/ 308742 w 983871"/>
                <a:gd name="connsiteY61" fmla="*/ 33242 h 1374666"/>
                <a:gd name="connsiteX62" fmla="*/ 426471 w 983871"/>
                <a:gd name="connsiteY62" fmla="*/ 80686 h 1374666"/>
                <a:gd name="connsiteX63" fmla="*/ 345033 w 983871"/>
                <a:gd name="connsiteY63" fmla="*/ 137884 h 1374666"/>
                <a:gd name="connsiteX64" fmla="*/ 325697 w 983871"/>
                <a:gd name="connsiteY64" fmla="*/ 91211 h 1374666"/>
                <a:gd name="connsiteX65" fmla="*/ 326649 w 983871"/>
                <a:gd name="connsiteY65" fmla="*/ 90630 h 1374666"/>
                <a:gd name="connsiteX66" fmla="*/ 532293 w 983871"/>
                <a:gd name="connsiteY66" fmla="*/ 386000 h 1374666"/>
                <a:gd name="connsiteX67" fmla="*/ 419137 w 983871"/>
                <a:gd name="connsiteY67" fmla="*/ 308933 h 1374666"/>
                <a:gd name="connsiteX68" fmla="*/ 345033 w 983871"/>
                <a:gd name="connsiteY68" fmla="*/ 137884 h 1374666"/>
                <a:gd name="connsiteX69" fmla="*/ 122433 w 983871"/>
                <a:gd name="connsiteY69" fmla="*/ 496576 h 1374666"/>
                <a:gd name="connsiteX70" fmla="*/ 28707 w 983871"/>
                <a:gd name="connsiteY70" fmla="*/ 413356 h 1374666"/>
                <a:gd name="connsiteX71" fmla="*/ 115289 w 983871"/>
                <a:gd name="connsiteY71" fmla="*/ 417633 h 1374666"/>
                <a:gd name="connsiteX72" fmla="*/ 134625 w 983871"/>
                <a:gd name="connsiteY72" fmla="*/ 501167 h 1374666"/>
                <a:gd name="connsiteX73" fmla="*/ 122433 w 983871"/>
                <a:gd name="connsiteY73" fmla="*/ 496576 h 1374666"/>
                <a:gd name="connsiteX74" fmla="*/ 168915 w 983871"/>
                <a:gd name="connsiteY74" fmla="*/ 516588 h 1374666"/>
                <a:gd name="connsiteX75" fmla="*/ 95287 w 983871"/>
                <a:gd name="connsiteY75" fmla="*/ 255632 h 1374666"/>
                <a:gd name="connsiteX76" fmla="*/ 96430 w 983871"/>
                <a:gd name="connsiteY76" fmla="*/ 254241 h 1374666"/>
                <a:gd name="connsiteX77" fmla="*/ 269308 w 983871"/>
                <a:gd name="connsiteY77" fmla="*/ 263613 h 1374666"/>
                <a:gd name="connsiteX78" fmla="*/ 385894 w 983871"/>
                <a:gd name="connsiteY78" fmla="*/ 360168 h 1374666"/>
                <a:gd name="connsiteX79" fmla="*/ 442378 w 983871"/>
                <a:gd name="connsiteY79" fmla="*/ 570119 h 1374666"/>
                <a:gd name="connsiteX80" fmla="*/ 315981 w 983871"/>
                <a:gd name="connsiteY80" fmla="*/ 457361 h 1374666"/>
                <a:gd name="connsiteX81" fmla="*/ 202729 w 983871"/>
                <a:gd name="connsiteY81" fmla="*/ 336870 h 1374666"/>
                <a:gd name="connsiteX82" fmla="*/ 196632 w 983871"/>
                <a:gd name="connsiteY82" fmla="*/ 338518 h 1374666"/>
                <a:gd name="connsiteX83" fmla="*/ 302456 w 983871"/>
                <a:gd name="connsiteY83" fmla="*/ 466191 h 1374666"/>
                <a:gd name="connsiteX84" fmla="*/ 422090 w 983871"/>
                <a:gd name="connsiteY84" fmla="*/ 578034 h 1374666"/>
                <a:gd name="connsiteX85" fmla="*/ 168915 w 983871"/>
                <a:gd name="connsiteY85" fmla="*/ 516588 h 1374666"/>
                <a:gd name="connsiteX86" fmla="*/ 536866 w 983871"/>
                <a:gd name="connsiteY86" fmla="*/ 737787 h 1374666"/>
                <a:gd name="connsiteX87" fmla="*/ 425709 w 983871"/>
                <a:gd name="connsiteY87" fmla="*/ 738682 h 1374666"/>
                <a:gd name="connsiteX88" fmla="*/ 506862 w 983871"/>
                <a:gd name="connsiteY88" fmla="*/ 640384 h 1374666"/>
                <a:gd name="connsiteX89" fmla="*/ 536866 w 983871"/>
                <a:gd name="connsiteY89" fmla="*/ 737787 h 1374666"/>
                <a:gd name="connsiteX90" fmla="*/ 131386 w 983871"/>
                <a:gd name="connsiteY90" fmla="*/ 644680 h 1374666"/>
                <a:gd name="connsiteX91" fmla="*/ 163581 w 983871"/>
                <a:gd name="connsiteY91" fmla="*/ 621677 h 1374666"/>
                <a:gd name="connsiteX92" fmla="*/ 209206 w 983871"/>
                <a:gd name="connsiteY92" fmla="*/ 594226 h 1374666"/>
                <a:gd name="connsiteX93" fmla="*/ 393801 w 983871"/>
                <a:gd name="connsiteY93" fmla="*/ 607818 h 1374666"/>
                <a:gd name="connsiteX94" fmla="*/ 394371 w 983871"/>
                <a:gd name="connsiteY94" fmla="*/ 609619 h 1374666"/>
                <a:gd name="connsiteX95" fmla="*/ 131386 w 983871"/>
                <a:gd name="connsiteY95" fmla="*/ 644680 h 1374666"/>
                <a:gd name="connsiteX96" fmla="*/ 293979 w 983871"/>
                <a:gd name="connsiteY96" fmla="*/ 666426 h 1374666"/>
                <a:gd name="connsiteX97" fmla="*/ 465904 w 983871"/>
                <a:gd name="connsiteY97" fmla="*/ 597198 h 1374666"/>
                <a:gd name="connsiteX98" fmla="*/ 469905 w 983871"/>
                <a:gd name="connsiteY98" fmla="*/ 595102 h 1374666"/>
                <a:gd name="connsiteX99" fmla="*/ 432471 w 983871"/>
                <a:gd name="connsiteY99" fmla="*/ 701402 h 1374666"/>
                <a:gd name="connsiteX100" fmla="*/ 323601 w 983871"/>
                <a:gd name="connsiteY100" fmla="*/ 808529 h 1374666"/>
                <a:gd name="connsiteX101" fmla="*/ 332268 w 983871"/>
                <a:gd name="connsiteY101" fmla="*/ 711726 h 1374666"/>
                <a:gd name="connsiteX102" fmla="*/ 322934 w 983871"/>
                <a:gd name="connsiteY102" fmla="*/ 704526 h 1374666"/>
                <a:gd name="connsiteX103" fmla="*/ 301123 w 983871"/>
                <a:gd name="connsiteY103" fmla="*/ 786755 h 1374666"/>
                <a:gd name="connsiteX104" fmla="*/ 248258 w 983871"/>
                <a:gd name="connsiteY104" fmla="*/ 703935 h 1374666"/>
                <a:gd name="connsiteX105" fmla="*/ 252450 w 983871"/>
                <a:gd name="connsiteY105" fmla="*/ 670655 h 1374666"/>
                <a:gd name="connsiteX106" fmla="*/ 293979 w 983871"/>
                <a:gd name="connsiteY106" fmla="*/ 666426 h 1374666"/>
                <a:gd name="connsiteX107" fmla="*/ 804423 w 983871"/>
                <a:gd name="connsiteY107" fmla="*/ 1218057 h 1374666"/>
                <a:gd name="connsiteX108" fmla="*/ 772990 w 983871"/>
                <a:gd name="connsiteY108" fmla="*/ 1289142 h 1374666"/>
                <a:gd name="connsiteX109" fmla="*/ 513149 w 983871"/>
                <a:gd name="connsiteY109" fmla="*/ 1340853 h 1374666"/>
                <a:gd name="connsiteX110" fmla="*/ 246068 w 983871"/>
                <a:gd name="connsiteY110" fmla="*/ 1293075 h 1374666"/>
                <a:gd name="connsiteX111" fmla="*/ 223684 w 983871"/>
                <a:gd name="connsiteY111" fmla="*/ 1238659 h 1374666"/>
                <a:gd name="connsiteX112" fmla="*/ 183394 w 983871"/>
                <a:gd name="connsiteY112" fmla="*/ 928925 h 1374666"/>
                <a:gd name="connsiteX113" fmla="*/ 429805 w 983871"/>
                <a:gd name="connsiteY113" fmla="*/ 956881 h 1374666"/>
                <a:gd name="connsiteX114" fmla="*/ 840999 w 983871"/>
                <a:gd name="connsiteY114" fmla="*/ 939774 h 1374666"/>
                <a:gd name="connsiteX115" fmla="*/ 804423 w 983871"/>
                <a:gd name="connsiteY115" fmla="*/ 1218057 h 1374666"/>
                <a:gd name="connsiteX116" fmla="*/ 866907 w 983871"/>
                <a:gd name="connsiteY116" fmla="*/ 787879 h 1374666"/>
                <a:gd name="connsiteX117" fmla="*/ 845952 w 983871"/>
                <a:gd name="connsiteY117" fmla="*/ 905227 h 1374666"/>
                <a:gd name="connsiteX118" fmla="*/ 313695 w 983871"/>
                <a:gd name="connsiteY118" fmla="*/ 921296 h 1374666"/>
                <a:gd name="connsiteX119" fmla="*/ 181583 w 983871"/>
                <a:gd name="connsiteY119" fmla="*/ 904160 h 1374666"/>
                <a:gd name="connsiteX120" fmla="*/ 170249 w 983871"/>
                <a:gd name="connsiteY120" fmla="*/ 785174 h 1374666"/>
                <a:gd name="connsiteX121" fmla="*/ 258260 w 983871"/>
                <a:gd name="connsiteY121" fmla="*/ 775906 h 1374666"/>
                <a:gd name="connsiteX122" fmla="*/ 319982 w 983871"/>
                <a:gd name="connsiteY122" fmla="*/ 839276 h 1374666"/>
                <a:gd name="connsiteX123" fmla="*/ 341413 w 983871"/>
                <a:gd name="connsiteY123" fmla="*/ 833618 h 1374666"/>
                <a:gd name="connsiteX124" fmla="*/ 382275 w 983871"/>
                <a:gd name="connsiteY124" fmla="*/ 772744 h 1374666"/>
                <a:gd name="connsiteX125" fmla="*/ 689742 w 983871"/>
                <a:gd name="connsiteY125" fmla="*/ 775163 h 1374666"/>
                <a:gd name="connsiteX126" fmla="*/ 699934 w 983871"/>
                <a:gd name="connsiteY126" fmla="*/ 772334 h 1374666"/>
                <a:gd name="connsiteX127" fmla="*/ 785659 w 983871"/>
                <a:gd name="connsiteY127" fmla="*/ 841191 h 1374666"/>
                <a:gd name="connsiteX128" fmla="*/ 810710 w 983871"/>
                <a:gd name="connsiteY128" fmla="*/ 837800 h 1374666"/>
                <a:gd name="connsiteX129" fmla="*/ 810233 w 983871"/>
                <a:gd name="connsiteY129" fmla="*/ 782621 h 1374666"/>
                <a:gd name="connsiteX130" fmla="*/ 829569 w 983871"/>
                <a:gd name="connsiteY130" fmla="*/ 803205 h 1374666"/>
                <a:gd name="connsiteX131" fmla="*/ 850905 w 983871"/>
                <a:gd name="connsiteY131" fmla="*/ 794385 h 1374666"/>
                <a:gd name="connsiteX132" fmla="*/ 852239 w 983871"/>
                <a:gd name="connsiteY132" fmla="*/ 785621 h 1374666"/>
                <a:gd name="connsiteX133" fmla="*/ 866907 w 983871"/>
                <a:gd name="connsiteY133" fmla="*/ 787879 h 1374666"/>
                <a:gd name="connsiteX134" fmla="*/ 631735 w 983871"/>
                <a:gd name="connsiteY134" fmla="*/ 521903 h 1374666"/>
                <a:gd name="connsiteX135" fmla="*/ 843189 w 983871"/>
                <a:gd name="connsiteY135" fmla="*/ 480317 h 1374666"/>
                <a:gd name="connsiteX136" fmla="*/ 911198 w 983871"/>
                <a:gd name="connsiteY136" fmla="*/ 563375 h 1374666"/>
                <a:gd name="connsiteX137" fmla="*/ 855000 w 983871"/>
                <a:gd name="connsiteY137" fmla="*/ 721614 h 1374666"/>
                <a:gd name="connsiteX138" fmla="*/ 631735 w 983871"/>
                <a:gd name="connsiteY138" fmla="*/ 521903 h 1374666"/>
                <a:gd name="connsiteX139" fmla="*/ 631735 w 983871"/>
                <a:gd name="connsiteY139" fmla="*/ 521903 h 1374666"/>
                <a:gd name="connsiteX140" fmla="*/ 596968 w 983871"/>
                <a:gd name="connsiteY140" fmla="*/ 540238 h 1374666"/>
                <a:gd name="connsiteX141" fmla="*/ 597825 w 983871"/>
                <a:gd name="connsiteY141" fmla="*/ 538610 h 1374666"/>
                <a:gd name="connsiteX142" fmla="*/ 719555 w 983871"/>
                <a:gd name="connsiteY142" fmla="*/ 566242 h 1374666"/>
                <a:gd name="connsiteX143" fmla="*/ 828902 w 983871"/>
                <a:gd name="connsiteY143" fmla="*/ 765105 h 1374666"/>
                <a:gd name="connsiteX144" fmla="*/ 705363 w 983871"/>
                <a:gd name="connsiteY144" fmla="*/ 643642 h 1374666"/>
                <a:gd name="connsiteX145" fmla="*/ 596968 w 983871"/>
                <a:gd name="connsiteY145" fmla="*/ 540238 h 1374666"/>
                <a:gd name="connsiteX146" fmla="*/ 648594 w 983871"/>
                <a:gd name="connsiteY146" fmla="*/ 716089 h 1374666"/>
                <a:gd name="connsiteX147" fmla="*/ 617257 w 983871"/>
                <a:gd name="connsiteY147" fmla="*/ 588264 h 1374666"/>
                <a:gd name="connsiteX148" fmla="*/ 784326 w 983871"/>
                <a:gd name="connsiteY148" fmla="*/ 758418 h 1374666"/>
                <a:gd name="connsiteX149" fmla="*/ 785850 w 983871"/>
                <a:gd name="connsiteY149" fmla="*/ 788927 h 1374666"/>
                <a:gd name="connsiteX150" fmla="*/ 701173 w 983871"/>
                <a:gd name="connsiteY150" fmla="*/ 745912 h 1374666"/>
                <a:gd name="connsiteX151" fmla="*/ 687742 w 983871"/>
                <a:gd name="connsiteY151" fmla="*/ 740911 h 1374666"/>
                <a:gd name="connsiteX152" fmla="*/ 648594 w 983871"/>
                <a:gd name="connsiteY152" fmla="*/ 716089 h 1374666"/>
                <a:gd name="connsiteX153" fmla="*/ 520102 w 983871"/>
                <a:gd name="connsiteY153" fmla="*/ 559174 h 1374666"/>
                <a:gd name="connsiteX154" fmla="*/ 521245 w 983871"/>
                <a:gd name="connsiteY154" fmla="*/ 616096 h 1374666"/>
                <a:gd name="connsiteX155" fmla="*/ 467524 w 983871"/>
                <a:gd name="connsiteY155" fmla="*/ 564651 h 1374666"/>
                <a:gd name="connsiteX156" fmla="*/ 406182 w 983871"/>
                <a:gd name="connsiteY156" fmla="*/ 341299 h 1374666"/>
                <a:gd name="connsiteX157" fmla="*/ 407897 w 983871"/>
                <a:gd name="connsiteY157" fmla="*/ 340394 h 1374666"/>
                <a:gd name="connsiteX158" fmla="*/ 554487 w 983871"/>
                <a:gd name="connsiteY158" fmla="*/ 418709 h 1374666"/>
                <a:gd name="connsiteX159" fmla="*/ 555630 w 983871"/>
                <a:gd name="connsiteY159" fmla="*/ 421547 h 1374666"/>
                <a:gd name="connsiteX160" fmla="*/ 520102 w 983871"/>
                <a:gd name="connsiteY160" fmla="*/ 559174 h 1374666"/>
                <a:gd name="connsiteX161" fmla="*/ 755655 w 983871"/>
                <a:gd name="connsiteY161" fmla="*/ 406288 h 1374666"/>
                <a:gd name="connsiteX162" fmla="*/ 605732 w 983871"/>
                <a:gd name="connsiteY162" fmla="*/ 424748 h 1374666"/>
                <a:gd name="connsiteX163" fmla="*/ 788421 w 983871"/>
                <a:gd name="connsiteY163" fmla="*/ 355682 h 1374666"/>
                <a:gd name="connsiteX164" fmla="*/ 789945 w 983871"/>
                <a:gd name="connsiteY164" fmla="*/ 344404 h 1374666"/>
                <a:gd name="connsiteX165" fmla="*/ 631735 w 983871"/>
                <a:gd name="connsiteY165" fmla="*/ 386114 h 1374666"/>
                <a:gd name="connsiteX166" fmla="*/ 630973 w 983871"/>
                <a:gd name="connsiteY166" fmla="*/ 385295 h 1374666"/>
                <a:gd name="connsiteX167" fmla="*/ 668120 w 983871"/>
                <a:gd name="connsiteY167" fmla="*/ 292446 h 1374666"/>
                <a:gd name="connsiteX168" fmla="*/ 933772 w 983871"/>
                <a:gd name="connsiteY168" fmla="*/ 420547 h 1374666"/>
                <a:gd name="connsiteX169" fmla="*/ 933106 w 983871"/>
                <a:gd name="connsiteY169" fmla="*/ 421376 h 1374666"/>
                <a:gd name="connsiteX170" fmla="*/ 755655 w 983871"/>
                <a:gd name="connsiteY170" fmla="*/ 406288 h 137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983871" h="1374666">
                  <a:moveTo>
                    <a:pt x="981779" y="445979"/>
                  </a:moveTo>
                  <a:cubicBezTo>
                    <a:pt x="916151" y="342109"/>
                    <a:pt x="804519" y="193738"/>
                    <a:pt x="665929" y="264699"/>
                  </a:cubicBezTo>
                  <a:cubicBezTo>
                    <a:pt x="647737" y="154667"/>
                    <a:pt x="536962" y="105994"/>
                    <a:pt x="447236" y="62598"/>
                  </a:cubicBezTo>
                  <a:cubicBezTo>
                    <a:pt x="398849" y="39023"/>
                    <a:pt x="348843" y="17192"/>
                    <a:pt x="296740" y="3257"/>
                  </a:cubicBezTo>
                  <a:cubicBezTo>
                    <a:pt x="283596" y="181"/>
                    <a:pt x="264165" y="-4344"/>
                    <a:pt x="255307" y="9343"/>
                  </a:cubicBezTo>
                  <a:cubicBezTo>
                    <a:pt x="251306" y="15582"/>
                    <a:pt x="254545" y="22945"/>
                    <a:pt x="259879" y="26879"/>
                  </a:cubicBezTo>
                  <a:cubicBezTo>
                    <a:pt x="270737" y="34709"/>
                    <a:pt x="280930" y="43291"/>
                    <a:pt x="290644" y="52368"/>
                  </a:cubicBezTo>
                  <a:cubicBezTo>
                    <a:pt x="301789" y="115966"/>
                    <a:pt x="335983" y="172316"/>
                    <a:pt x="357414" y="232581"/>
                  </a:cubicBezTo>
                  <a:cubicBezTo>
                    <a:pt x="364654" y="251917"/>
                    <a:pt x="372369" y="272595"/>
                    <a:pt x="381513" y="292684"/>
                  </a:cubicBezTo>
                  <a:cubicBezTo>
                    <a:pt x="381990" y="293722"/>
                    <a:pt x="380561" y="294541"/>
                    <a:pt x="379893" y="293617"/>
                  </a:cubicBezTo>
                  <a:cubicBezTo>
                    <a:pt x="336269" y="233657"/>
                    <a:pt x="260546" y="233819"/>
                    <a:pt x="191299" y="239353"/>
                  </a:cubicBezTo>
                  <a:cubicBezTo>
                    <a:pt x="152913" y="241030"/>
                    <a:pt x="112908" y="241582"/>
                    <a:pt x="76523" y="227457"/>
                  </a:cubicBezTo>
                  <a:cubicBezTo>
                    <a:pt x="72427" y="225894"/>
                    <a:pt x="69665" y="228152"/>
                    <a:pt x="68617" y="231295"/>
                  </a:cubicBezTo>
                  <a:cubicBezTo>
                    <a:pt x="65569" y="231581"/>
                    <a:pt x="63188" y="235258"/>
                    <a:pt x="64902" y="238382"/>
                  </a:cubicBezTo>
                  <a:cubicBezTo>
                    <a:pt x="73570" y="253879"/>
                    <a:pt x="82809" y="269185"/>
                    <a:pt x="88905" y="286026"/>
                  </a:cubicBezTo>
                  <a:cubicBezTo>
                    <a:pt x="101383" y="323116"/>
                    <a:pt x="106622" y="362216"/>
                    <a:pt x="112718" y="400764"/>
                  </a:cubicBezTo>
                  <a:cubicBezTo>
                    <a:pt x="77666" y="401383"/>
                    <a:pt x="44042" y="384724"/>
                    <a:pt x="8800" y="391458"/>
                  </a:cubicBezTo>
                  <a:cubicBezTo>
                    <a:pt x="2418" y="392572"/>
                    <a:pt x="-1297" y="400488"/>
                    <a:pt x="418" y="406269"/>
                  </a:cubicBezTo>
                  <a:cubicBezTo>
                    <a:pt x="20611" y="471859"/>
                    <a:pt x="84238" y="514778"/>
                    <a:pt x="148055" y="531866"/>
                  </a:cubicBezTo>
                  <a:cubicBezTo>
                    <a:pt x="158818" y="552192"/>
                    <a:pt x="173869" y="571195"/>
                    <a:pt x="193013" y="584406"/>
                  </a:cubicBezTo>
                  <a:cubicBezTo>
                    <a:pt x="159104" y="599274"/>
                    <a:pt x="121861" y="615838"/>
                    <a:pt x="101383" y="648186"/>
                  </a:cubicBezTo>
                  <a:cubicBezTo>
                    <a:pt x="96811" y="655853"/>
                    <a:pt x="102907" y="663625"/>
                    <a:pt x="110717" y="664483"/>
                  </a:cubicBezTo>
                  <a:cubicBezTo>
                    <a:pt x="150913" y="668892"/>
                    <a:pt x="191204" y="672255"/>
                    <a:pt x="231399" y="671455"/>
                  </a:cubicBezTo>
                  <a:cubicBezTo>
                    <a:pt x="217493" y="697554"/>
                    <a:pt x="227970" y="728014"/>
                    <a:pt x="241781" y="751665"/>
                  </a:cubicBezTo>
                  <a:cubicBezTo>
                    <a:pt x="212540" y="753332"/>
                    <a:pt x="183203" y="755103"/>
                    <a:pt x="154818" y="762486"/>
                  </a:cubicBezTo>
                  <a:cubicBezTo>
                    <a:pt x="146151" y="764733"/>
                    <a:pt x="144150" y="773048"/>
                    <a:pt x="146722" y="779516"/>
                  </a:cubicBezTo>
                  <a:cubicBezTo>
                    <a:pt x="146245" y="787470"/>
                    <a:pt x="145579" y="790127"/>
                    <a:pt x="144912" y="798281"/>
                  </a:cubicBezTo>
                  <a:cubicBezTo>
                    <a:pt x="140054" y="838000"/>
                    <a:pt x="146531" y="878023"/>
                    <a:pt x="148341" y="917791"/>
                  </a:cubicBezTo>
                  <a:cubicBezTo>
                    <a:pt x="156152" y="1018327"/>
                    <a:pt x="165296" y="1119063"/>
                    <a:pt x="184251" y="1218200"/>
                  </a:cubicBezTo>
                  <a:cubicBezTo>
                    <a:pt x="188632" y="1240259"/>
                    <a:pt x="193490" y="1262653"/>
                    <a:pt x="201586" y="1283684"/>
                  </a:cubicBezTo>
                  <a:cubicBezTo>
                    <a:pt x="209397" y="1303810"/>
                    <a:pt x="220350" y="1318831"/>
                    <a:pt x="239305" y="1330004"/>
                  </a:cubicBezTo>
                  <a:cubicBezTo>
                    <a:pt x="317315" y="1369247"/>
                    <a:pt x="409040" y="1370085"/>
                    <a:pt x="494670" y="1374667"/>
                  </a:cubicBezTo>
                  <a:cubicBezTo>
                    <a:pt x="596682" y="1373429"/>
                    <a:pt x="744797" y="1380525"/>
                    <a:pt x="814425" y="1293494"/>
                  </a:cubicBezTo>
                  <a:cubicBezTo>
                    <a:pt x="834332" y="1265672"/>
                    <a:pt x="836904" y="1230791"/>
                    <a:pt x="841476" y="1197949"/>
                  </a:cubicBezTo>
                  <a:cubicBezTo>
                    <a:pt x="853953" y="1108176"/>
                    <a:pt x="862812" y="1018051"/>
                    <a:pt x="871194" y="927792"/>
                  </a:cubicBezTo>
                  <a:cubicBezTo>
                    <a:pt x="874146" y="923944"/>
                    <a:pt x="874146" y="919553"/>
                    <a:pt x="872241" y="915809"/>
                  </a:cubicBezTo>
                  <a:cubicBezTo>
                    <a:pt x="876147" y="871423"/>
                    <a:pt x="878433" y="827046"/>
                    <a:pt x="877670" y="782583"/>
                  </a:cubicBezTo>
                  <a:cubicBezTo>
                    <a:pt x="882432" y="776230"/>
                    <a:pt x="878908" y="764372"/>
                    <a:pt x="870526" y="762962"/>
                  </a:cubicBezTo>
                  <a:cubicBezTo>
                    <a:pt x="867193" y="762457"/>
                    <a:pt x="863764" y="761876"/>
                    <a:pt x="860430" y="761295"/>
                  </a:cubicBezTo>
                  <a:cubicBezTo>
                    <a:pt x="873003" y="734329"/>
                    <a:pt x="890339" y="710069"/>
                    <a:pt x="904626" y="684104"/>
                  </a:cubicBezTo>
                  <a:cubicBezTo>
                    <a:pt x="993971" y="545230"/>
                    <a:pt x="887290" y="413213"/>
                    <a:pt x="732604" y="448579"/>
                  </a:cubicBezTo>
                  <a:cubicBezTo>
                    <a:pt x="683456" y="460705"/>
                    <a:pt x="635068" y="483679"/>
                    <a:pt x="596778" y="516988"/>
                  </a:cubicBezTo>
                  <a:cubicBezTo>
                    <a:pt x="587729" y="515912"/>
                    <a:pt x="578681" y="515026"/>
                    <a:pt x="569632" y="514397"/>
                  </a:cubicBezTo>
                  <a:cubicBezTo>
                    <a:pt x="568203" y="513130"/>
                    <a:pt x="566584" y="513245"/>
                    <a:pt x="565441" y="514111"/>
                  </a:cubicBezTo>
                  <a:cubicBezTo>
                    <a:pt x="559345" y="512454"/>
                    <a:pt x="555440" y="517979"/>
                    <a:pt x="560297" y="522312"/>
                  </a:cubicBezTo>
                  <a:cubicBezTo>
                    <a:pt x="562202" y="523589"/>
                    <a:pt x="564108" y="524760"/>
                    <a:pt x="566108" y="525894"/>
                  </a:cubicBezTo>
                  <a:cubicBezTo>
                    <a:pt x="572013" y="544496"/>
                    <a:pt x="587157" y="560555"/>
                    <a:pt x="602017" y="574357"/>
                  </a:cubicBezTo>
                  <a:cubicBezTo>
                    <a:pt x="571537" y="622220"/>
                    <a:pt x="597731" y="702373"/>
                    <a:pt x="635925" y="739139"/>
                  </a:cubicBezTo>
                  <a:cubicBezTo>
                    <a:pt x="614875" y="738578"/>
                    <a:pt x="593826" y="738206"/>
                    <a:pt x="572680" y="737996"/>
                  </a:cubicBezTo>
                  <a:cubicBezTo>
                    <a:pt x="541343" y="640204"/>
                    <a:pt x="527626" y="525027"/>
                    <a:pt x="579633" y="431911"/>
                  </a:cubicBezTo>
                  <a:cubicBezTo>
                    <a:pt x="581729" y="430501"/>
                    <a:pt x="583348" y="428577"/>
                    <a:pt x="584301" y="426329"/>
                  </a:cubicBezTo>
                  <a:cubicBezTo>
                    <a:pt x="585634" y="440826"/>
                    <a:pt x="598016" y="451532"/>
                    <a:pt x="611256" y="455609"/>
                  </a:cubicBezTo>
                  <a:cubicBezTo>
                    <a:pt x="684599" y="474135"/>
                    <a:pt x="752131" y="419719"/>
                    <a:pt x="824902" y="421519"/>
                  </a:cubicBezTo>
                  <a:cubicBezTo>
                    <a:pt x="874146" y="422567"/>
                    <a:pt x="920818" y="441883"/>
                    <a:pt x="964253" y="463496"/>
                  </a:cubicBezTo>
                  <a:cubicBezTo>
                    <a:pt x="974921" y="468810"/>
                    <a:pt x="989304" y="457438"/>
                    <a:pt x="981779" y="445979"/>
                  </a:cubicBezTo>
                  <a:close/>
                  <a:moveTo>
                    <a:pt x="426471" y="80686"/>
                  </a:moveTo>
                  <a:cubicBezTo>
                    <a:pt x="510768" y="123558"/>
                    <a:pt x="630783" y="167582"/>
                    <a:pt x="641926" y="277253"/>
                  </a:cubicBezTo>
                  <a:cubicBezTo>
                    <a:pt x="647642" y="329545"/>
                    <a:pt x="622781" y="369151"/>
                    <a:pt x="582490" y="399888"/>
                  </a:cubicBezTo>
                  <a:cubicBezTo>
                    <a:pt x="579443" y="398764"/>
                    <a:pt x="576014" y="398659"/>
                    <a:pt x="572775" y="399935"/>
                  </a:cubicBezTo>
                  <a:cubicBezTo>
                    <a:pt x="534485" y="343728"/>
                    <a:pt x="494479" y="288721"/>
                    <a:pt x="457332" y="231714"/>
                  </a:cubicBezTo>
                  <a:cubicBezTo>
                    <a:pt x="411136" y="163477"/>
                    <a:pt x="368464" y="91230"/>
                    <a:pt x="308266" y="34194"/>
                  </a:cubicBezTo>
                  <a:cubicBezTo>
                    <a:pt x="307790" y="33775"/>
                    <a:pt x="308171" y="33051"/>
                    <a:pt x="308742" y="33242"/>
                  </a:cubicBezTo>
                  <a:cubicBezTo>
                    <a:pt x="348937" y="46358"/>
                    <a:pt x="388657" y="61902"/>
                    <a:pt x="426471" y="80686"/>
                  </a:cubicBezTo>
                  <a:close/>
                  <a:moveTo>
                    <a:pt x="345033" y="137884"/>
                  </a:moveTo>
                  <a:cubicBezTo>
                    <a:pt x="338269" y="122491"/>
                    <a:pt x="331983" y="106832"/>
                    <a:pt x="325697" y="91211"/>
                  </a:cubicBezTo>
                  <a:cubicBezTo>
                    <a:pt x="325411" y="90601"/>
                    <a:pt x="326269" y="90125"/>
                    <a:pt x="326649" y="90630"/>
                  </a:cubicBezTo>
                  <a:cubicBezTo>
                    <a:pt x="402087" y="184327"/>
                    <a:pt x="460476" y="289636"/>
                    <a:pt x="532293" y="386000"/>
                  </a:cubicBezTo>
                  <a:cubicBezTo>
                    <a:pt x="480383" y="377037"/>
                    <a:pt x="444473" y="356101"/>
                    <a:pt x="419137" y="308933"/>
                  </a:cubicBezTo>
                  <a:cubicBezTo>
                    <a:pt x="389133" y="254412"/>
                    <a:pt x="371988" y="193852"/>
                    <a:pt x="345033" y="137884"/>
                  </a:cubicBezTo>
                  <a:close/>
                  <a:moveTo>
                    <a:pt x="122433" y="496576"/>
                  </a:moveTo>
                  <a:cubicBezTo>
                    <a:pt x="83761" y="479869"/>
                    <a:pt x="46519" y="452542"/>
                    <a:pt x="28707" y="413356"/>
                  </a:cubicBezTo>
                  <a:cubicBezTo>
                    <a:pt x="57568" y="411918"/>
                    <a:pt x="86333" y="425443"/>
                    <a:pt x="115289" y="417633"/>
                  </a:cubicBezTo>
                  <a:cubicBezTo>
                    <a:pt x="119766" y="445893"/>
                    <a:pt x="125005" y="474068"/>
                    <a:pt x="134625" y="501167"/>
                  </a:cubicBezTo>
                  <a:cubicBezTo>
                    <a:pt x="130529" y="499767"/>
                    <a:pt x="126434" y="498252"/>
                    <a:pt x="122433" y="496576"/>
                  </a:cubicBezTo>
                  <a:close/>
                  <a:moveTo>
                    <a:pt x="168915" y="516588"/>
                  </a:moveTo>
                  <a:cubicBezTo>
                    <a:pt x="128148" y="434730"/>
                    <a:pt x="146341" y="333222"/>
                    <a:pt x="95287" y="255632"/>
                  </a:cubicBezTo>
                  <a:cubicBezTo>
                    <a:pt x="94811" y="254841"/>
                    <a:pt x="95573" y="253888"/>
                    <a:pt x="96430" y="254241"/>
                  </a:cubicBezTo>
                  <a:cubicBezTo>
                    <a:pt x="149579" y="276120"/>
                    <a:pt x="213112" y="259603"/>
                    <a:pt x="269308" y="263613"/>
                  </a:cubicBezTo>
                  <a:cubicBezTo>
                    <a:pt x="329982" y="266166"/>
                    <a:pt x="366750" y="305314"/>
                    <a:pt x="385894" y="360168"/>
                  </a:cubicBezTo>
                  <a:cubicBezTo>
                    <a:pt x="412565" y="427863"/>
                    <a:pt x="419137" y="501415"/>
                    <a:pt x="442378" y="570119"/>
                  </a:cubicBezTo>
                  <a:cubicBezTo>
                    <a:pt x="391515" y="543391"/>
                    <a:pt x="353986" y="499376"/>
                    <a:pt x="315981" y="457361"/>
                  </a:cubicBezTo>
                  <a:cubicBezTo>
                    <a:pt x="277976" y="417233"/>
                    <a:pt x="228161" y="387648"/>
                    <a:pt x="202729" y="336870"/>
                  </a:cubicBezTo>
                  <a:cubicBezTo>
                    <a:pt x="201205" y="334413"/>
                    <a:pt x="196252" y="335061"/>
                    <a:pt x="196632" y="338518"/>
                  </a:cubicBezTo>
                  <a:cubicBezTo>
                    <a:pt x="208158" y="392887"/>
                    <a:pt x="268165" y="425967"/>
                    <a:pt x="302456" y="466191"/>
                  </a:cubicBezTo>
                  <a:cubicBezTo>
                    <a:pt x="338937" y="506892"/>
                    <a:pt x="373894" y="550506"/>
                    <a:pt x="422090" y="578034"/>
                  </a:cubicBezTo>
                  <a:cubicBezTo>
                    <a:pt x="336555" y="590645"/>
                    <a:pt x="213969" y="612448"/>
                    <a:pt x="168915" y="516588"/>
                  </a:cubicBezTo>
                  <a:close/>
                  <a:moveTo>
                    <a:pt x="536866" y="737787"/>
                  </a:moveTo>
                  <a:cubicBezTo>
                    <a:pt x="499814" y="737711"/>
                    <a:pt x="462762" y="738054"/>
                    <a:pt x="425709" y="738682"/>
                  </a:cubicBezTo>
                  <a:cubicBezTo>
                    <a:pt x="459047" y="714565"/>
                    <a:pt x="496194" y="682352"/>
                    <a:pt x="506862" y="640384"/>
                  </a:cubicBezTo>
                  <a:cubicBezTo>
                    <a:pt x="522864" y="670778"/>
                    <a:pt x="531818" y="703792"/>
                    <a:pt x="536866" y="737787"/>
                  </a:cubicBezTo>
                  <a:close/>
                  <a:moveTo>
                    <a:pt x="131386" y="644680"/>
                  </a:moveTo>
                  <a:cubicBezTo>
                    <a:pt x="140721" y="635393"/>
                    <a:pt x="152246" y="628173"/>
                    <a:pt x="163581" y="621677"/>
                  </a:cubicBezTo>
                  <a:cubicBezTo>
                    <a:pt x="178059" y="613333"/>
                    <a:pt x="197395" y="606733"/>
                    <a:pt x="209206" y="594226"/>
                  </a:cubicBezTo>
                  <a:cubicBezTo>
                    <a:pt x="265879" y="622696"/>
                    <a:pt x="332650" y="616286"/>
                    <a:pt x="393801" y="607818"/>
                  </a:cubicBezTo>
                  <a:cubicBezTo>
                    <a:pt x="394944" y="607666"/>
                    <a:pt x="395325" y="609152"/>
                    <a:pt x="394371" y="609619"/>
                  </a:cubicBezTo>
                  <a:cubicBezTo>
                    <a:pt x="313314" y="648414"/>
                    <a:pt x="219969" y="652176"/>
                    <a:pt x="131386" y="644680"/>
                  </a:cubicBezTo>
                  <a:close/>
                  <a:moveTo>
                    <a:pt x="293979" y="666426"/>
                  </a:moveTo>
                  <a:cubicBezTo>
                    <a:pt x="355510" y="656691"/>
                    <a:pt x="415707" y="634355"/>
                    <a:pt x="465904" y="597198"/>
                  </a:cubicBezTo>
                  <a:cubicBezTo>
                    <a:pt x="467333" y="596674"/>
                    <a:pt x="468667" y="595979"/>
                    <a:pt x="469905" y="595102"/>
                  </a:cubicBezTo>
                  <a:cubicBezTo>
                    <a:pt x="507529" y="628192"/>
                    <a:pt x="459047" y="677846"/>
                    <a:pt x="432471" y="701402"/>
                  </a:cubicBezTo>
                  <a:cubicBezTo>
                    <a:pt x="393229" y="733558"/>
                    <a:pt x="343794" y="759332"/>
                    <a:pt x="323601" y="808529"/>
                  </a:cubicBezTo>
                  <a:cubicBezTo>
                    <a:pt x="304742" y="780602"/>
                    <a:pt x="320553" y="739968"/>
                    <a:pt x="332268" y="711726"/>
                  </a:cubicBezTo>
                  <a:cubicBezTo>
                    <a:pt x="334745" y="706116"/>
                    <a:pt x="327696" y="698925"/>
                    <a:pt x="322934" y="704526"/>
                  </a:cubicBezTo>
                  <a:cubicBezTo>
                    <a:pt x="304837" y="726576"/>
                    <a:pt x="298741" y="758808"/>
                    <a:pt x="301123" y="786755"/>
                  </a:cubicBezTo>
                  <a:cubicBezTo>
                    <a:pt x="279024" y="762619"/>
                    <a:pt x="256450" y="736197"/>
                    <a:pt x="248258" y="703935"/>
                  </a:cubicBezTo>
                  <a:cubicBezTo>
                    <a:pt x="245686" y="691724"/>
                    <a:pt x="249878" y="681732"/>
                    <a:pt x="252450" y="670655"/>
                  </a:cubicBezTo>
                  <a:cubicBezTo>
                    <a:pt x="266356" y="669835"/>
                    <a:pt x="280167" y="668492"/>
                    <a:pt x="293979" y="666426"/>
                  </a:cubicBezTo>
                  <a:close/>
                  <a:moveTo>
                    <a:pt x="804423" y="1218057"/>
                  </a:moveTo>
                  <a:cubicBezTo>
                    <a:pt x="801090" y="1244231"/>
                    <a:pt x="794231" y="1271568"/>
                    <a:pt x="772990" y="1289142"/>
                  </a:cubicBezTo>
                  <a:cubicBezTo>
                    <a:pt x="703363" y="1342348"/>
                    <a:pt x="597159" y="1339739"/>
                    <a:pt x="513149" y="1340853"/>
                  </a:cubicBezTo>
                  <a:cubicBezTo>
                    <a:pt x="442283" y="1338891"/>
                    <a:pt x="302361" y="1335329"/>
                    <a:pt x="246068" y="1293075"/>
                  </a:cubicBezTo>
                  <a:cubicBezTo>
                    <a:pt x="232162" y="1278692"/>
                    <a:pt x="229208" y="1257223"/>
                    <a:pt x="223684" y="1238659"/>
                  </a:cubicBezTo>
                  <a:cubicBezTo>
                    <a:pt x="200347" y="1137199"/>
                    <a:pt x="192061" y="1033071"/>
                    <a:pt x="183394" y="928925"/>
                  </a:cubicBezTo>
                  <a:cubicBezTo>
                    <a:pt x="260546" y="962034"/>
                    <a:pt x="347605" y="955185"/>
                    <a:pt x="429805" y="956881"/>
                  </a:cubicBezTo>
                  <a:cubicBezTo>
                    <a:pt x="567060" y="956805"/>
                    <a:pt x="704220" y="950804"/>
                    <a:pt x="840999" y="939774"/>
                  </a:cubicBezTo>
                  <a:cubicBezTo>
                    <a:pt x="828140" y="1033148"/>
                    <a:pt x="819568" y="1124654"/>
                    <a:pt x="804423" y="1218057"/>
                  </a:cubicBezTo>
                  <a:close/>
                  <a:moveTo>
                    <a:pt x="866907" y="787879"/>
                  </a:moveTo>
                  <a:cubicBezTo>
                    <a:pt x="858525" y="826732"/>
                    <a:pt x="851858" y="865898"/>
                    <a:pt x="845952" y="905227"/>
                  </a:cubicBezTo>
                  <a:cubicBezTo>
                    <a:pt x="669073" y="918848"/>
                    <a:pt x="491146" y="927116"/>
                    <a:pt x="313695" y="921296"/>
                  </a:cubicBezTo>
                  <a:cubicBezTo>
                    <a:pt x="269213" y="920562"/>
                    <a:pt x="225112" y="911408"/>
                    <a:pt x="181583" y="904160"/>
                  </a:cubicBezTo>
                  <a:cubicBezTo>
                    <a:pt x="178345" y="864365"/>
                    <a:pt x="178821" y="824360"/>
                    <a:pt x="170249" y="785174"/>
                  </a:cubicBezTo>
                  <a:cubicBezTo>
                    <a:pt x="199109" y="778506"/>
                    <a:pt x="228922" y="778973"/>
                    <a:pt x="258260" y="775906"/>
                  </a:cubicBezTo>
                  <a:cubicBezTo>
                    <a:pt x="276072" y="799414"/>
                    <a:pt x="297503" y="820502"/>
                    <a:pt x="319982" y="839276"/>
                  </a:cubicBezTo>
                  <a:cubicBezTo>
                    <a:pt x="327316" y="845429"/>
                    <a:pt x="338460" y="843410"/>
                    <a:pt x="341413" y="833618"/>
                  </a:cubicBezTo>
                  <a:cubicBezTo>
                    <a:pt x="349032" y="808291"/>
                    <a:pt x="364178" y="789260"/>
                    <a:pt x="382275" y="772744"/>
                  </a:cubicBezTo>
                  <a:cubicBezTo>
                    <a:pt x="484574" y="773201"/>
                    <a:pt x="587348" y="769886"/>
                    <a:pt x="689742" y="775163"/>
                  </a:cubicBezTo>
                  <a:cubicBezTo>
                    <a:pt x="693933" y="775344"/>
                    <a:pt x="697267" y="774239"/>
                    <a:pt x="699934" y="772334"/>
                  </a:cubicBezTo>
                  <a:cubicBezTo>
                    <a:pt x="736701" y="783898"/>
                    <a:pt x="776134" y="799690"/>
                    <a:pt x="785659" y="841191"/>
                  </a:cubicBezTo>
                  <a:cubicBezTo>
                    <a:pt x="789279" y="854688"/>
                    <a:pt x="811853" y="852468"/>
                    <a:pt x="810710" y="837800"/>
                  </a:cubicBezTo>
                  <a:cubicBezTo>
                    <a:pt x="809376" y="820388"/>
                    <a:pt x="812044" y="800843"/>
                    <a:pt x="810233" y="782621"/>
                  </a:cubicBezTo>
                  <a:cubicBezTo>
                    <a:pt x="816900" y="789241"/>
                    <a:pt x="823378" y="796052"/>
                    <a:pt x="829569" y="803205"/>
                  </a:cubicBezTo>
                  <a:cubicBezTo>
                    <a:pt x="837761" y="812758"/>
                    <a:pt x="850238" y="804405"/>
                    <a:pt x="850905" y="794385"/>
                  </a:cubicBezTo>
                  <a:cubicBezTo>
                    <a:pt x="851381" y="791489"/>
                    <a:pt x="851762" y="788556"/>
                    <a:pt x="852239" y="785621"/>
                  </a:cubicBezTo>
                  <a:cubicBezTo>
                    <a:pt x="857097" y="786431"/>
                    <a:pt x="861955" y="787813"/>
                    <a:pt x="866907" y="787879"/>
                  </a:cubicBezTo>
                  <a:close/>
                  <a:moveTo>
                    <a:pt x="631735" y="521903"/>
                  </a:moveTo>
                  <a:cubicBezTo>
                    <a:pt x="691837" y="481831"/>
                    <a:pt x="772515" y="449361"/>
                    <a:pt x="843189" y="480317"/>
                  </a:cubicBezTo>
                  <a:cubicBezTo>
                    <a:pt x="876813" y="496233"/>
                    <a:pt x="904245" y="526142"/>
                    <a:pt x="911198" y="563375"/>
                  </a:cubicBezTo>
                  <a:cubicBezTo>
                    <a:pt x="920914" y="621944"/>
                    <a:pt x="878908" y="671969"/>
                    <a:pt x="855000" y="721614"/>
                  </a:cubicBezTo>
                  <a:cubicBezTo>
                    <a:pt x="848810" y="585139"/>
                    <a:pt x="755274" y="535429"/>
                    <a:pt x="631735" y="521903"/>
                  </a:cubicBezTo>
                  <a:cubicBezTo>
                    <a:pt x="631735" y="521903"/>
                    <a:pt x="631735" y="521903"/>
                    <a:pt x="631735" y="521903"/>
                  </a:cubicBezTo>
                  <a:close/>
                  <a:moveTo>
                    <a:pt x="596968" y="540238"/>
                  </a:moveTo>
                  <a:cubicBezTo>
                    <a:pt x="596207" y="539581"/>
                    <a:pt x="596873" y="538352"/>
                    <a:pt x="597825" y="538610"/>
                  </a:cubicBezTo>
                  <a:cubicBezTo>
                    <a:pt x="638117" y="549097"/>
                    <a:pt x="680312" y="551802"/>
                    <a:pt x="719555" y="566242"/>
                  </a:cubicBezTo>
                  <a:cubicBezTo>
                    <a:pt x="806709" y="593360"/>
                    <a:pt x="837379" y="680789"/>
                    <a:pt x="828902" y="765105"/>
                  </a:cubicBezTo>
                  <a:cubicBezTo>
                    <a:pt x="786802" y="725499"/>
                    <a:pt x="742320" y="688381"/>
                    <a:pt x="705363" y="643642"/>
                  </a:cubicBezTo>
                  <a:cubicBezTo>
                    <a:pt x="673454" y="604742"/>
                    <a:pt x="635164" y="572643"/>
                    <a:pt x="596968" y="540238"/>
                  </a:cubicBezTo>
                  <a:close/>
                  <a:moveTo>
                    <a:pt x="648594" y="716089"/>
                  </a:moveTo>
                  <a:cubicBezTo>
                    <a:pt x="620210" y="681942"/>
                    <a:pt x="605446" y="631717"/>
                    <a:pt x="617257" y="588264"/>
                  </a:cubicBezTo>
                  <a:cubicBezTo>
                    <a:pt x="675264" y="642709"/>
                    <a:pt x="722222" y="708059"/>
                    <a:pt x="784326" y="758418"/>
                  </a:cubicBezTo>
                  <a:cubicBezTo>
                    <a:pt x="782897" y="768448"/>
                    <a:pt x="785659" y="778849"/>
                    <a:pt x="785850" y="788927"/>
                  </a:cubicBezTo>
                  <a:cubicBezTo>
                    <a:pt x="763751" y="765181"/>
                    <a:pt x="730890" y="756380"/>
                    <a:pt x="701173" y="745912"/>
                  </a:cubicBezTo>
                  <a:cubicBezTo>
                    <a:pt x="698219" y="742616"/>
                    <a:pt x="692981" y="740768"/>
                    <a:pt x="687742" y="740911"/>
                  </a:cubicBezTo>
                  <a:cubicBezTo>
                    <a:pt x="673168" y="735139"/>
                    <a:pt x="659167" y="727910"/>
                    <a:pt x="648594" y="716089"/>
                  </a:cubicBezTo>
                  <a:close/>
                  <a:moveTo>
                    <a:pt x="520102" y="559174"/>
                  </a:moveTo>
                  <a:cubicBezTo>
                    <a:pt x="519244" y="578100"/>
                    <a:pt x="519721" y="597131"/>
                    <a:pt x="521245" y="616096"/>
                  </a:cubicBezTo>
                  <a:cubicBezTo>
                    <a:pt x="512482" y="601903"/>
                    <a:pt x="483811" y="567290"/>
                    <a:pt x="467524" y="564651"/>
                  </a:cubicBezTo>
                  <a:cubicBezTo>
                    <a:pt x="442378" y="491490"/>
                    <a:pt x="436758" y="412823"/>
                    <a:pt x="406182" y="341299"/>
                  </a:cubicBezTo>
                  <a:cubicBezTo>
                    <a:pt x="405802" y="340242"/>
                    <a:pt x="407231" y="339442"/>
                    <a:pt x="407897" y="340394"/>
                  </a:cubicBezTo>
                  <a:cubicBezTo>
                    <a:pt x="445997" y="396563"/>
                    <a:pt x="490860" y="400659"/>
                    <a:pt x="554487" y="418709"/>
                  </a:cubicBezTo>
                  <a:cubicBezTo>
                    <a:pt x="554963" y="419881"/>
                    <a:pt x="555154" y="420376"/>
                    <a:pt x="555630" y="421547"/>
                  </a:cubicBezTo>
                  <a:cubicBezTo>
                    <a:pt x="531532" y="462467"/>
                    <a:pt x="522102" y="512692"/>
                    <a:pt x="520102" y="559174"/>
                  </a:cubicBezTo>
                  <a:close/>
                  <a:moveTo>
                    <a:pt x="755655" y="406288"/>
                  </a:moveTo>
                  <a:cubicBezTo>
                    <a:pt x="716222" y="418938"/>
                    <a:pt x="642975" y="449980"/>
                    <a:pt x="605732" y="424748"/>
                  </a:cubicBezTo>
                  <a:cubicBezTo>
                    <a:pt x="666311" y="375675"/>
                    <a:pt x="707173" y="348700"/>
                    <a:pt x="788421" y="355682"/>
                  </a:cubicBezTo>
                  <a:cubicBezTo>
                    <a:pt x="794898" y="356016"/>
                    <a:pt x="796232" y="345995"/>
                    <a:pt x="789945" y="344404"/>
                  </a:cubicBezTo>
                  <a:cubicBezTo>
                    <a:pt x="733557" y="329241"/>
                    <a:pt x="676407" y="351500"/>
                    <a:pt x="631735" y="386114"/>
                  </a:cubicBezTo>
                  <a:cubicBezTo>
                    <a:pt x="631163" y="386543"/>
                    <a:pt x="630497" y="385819"/>
                    <a:pt x="630973" y="385295"/>
                  </a:cubicBezTo>
                  <a:cubicBezTo>
                    <a:pt x="654023" y="359740"/>
                    <a:pt x="668025" y="327060"/>
                    <a:pt x="668120" y="292446"/>
                  </a:cubicBezTo>
                  <a:cubicBezTo>
                    <a:pt x="779658" y="227266"/>
                    <a:pt x="876147" y="333860"/>
                    <a:pt x="933772" y="420547"/>
                  </a:cubicBezTo>
                  <a:cubicBezTo>
                    <a:pt x="934154" y="421014"/>
                    <a:pt x="933677" y="421585"/>
                    <a:pt x="933106" y="421376"/>
                  </a:cubicBezTo>
                  <a:cubicBezTo>
                    <a:pt x="876527" y="398421"/>
                    <a:pt x="815091" y="385552"/>
                    <a:pt x="755655" y="40628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grpSp>
        <p:nvGrpSpPr>
          <p:cNvPr id="42" name="Grafik 7" descr="Whiteboard und Laptop auf Tisch">
            <a:extLst>
              <a:ext uri="{FF2B5EF4-FFF2-40B4-BE49-F238E27FC236}">
                <a16:creationId xmlns:a16="http://schemas.microsoft.com/office/drawing/2014/main" id="{C77390BF-123F-6057-0FBA-8BDCCA835CAA}"/>
              </a:ext>
            </a:extLst>
          </p:cNvPr>
          <p:cNvGrpSpPr/>
          <p:nvPr/>
        </p:nvGrpSpPr>
        <p:grpSpPr>
          <a:xfrm>
            <a:off x="7472006" y="1515538"/>
            <a:ext cx="3237219" cy="3903085"/>
            <a:chOff x="2349817" y="717975"/>
            <a:chExt cx="4525155" cy="4869284"/>
          </a:xfrm>
        </p:grpSpPr>
        <p:grpSp>
          <p:nvGrpSpPr>
            <p:cNvPr id="43" name="Grafik 7" descr="Whiteboard und Laptop auf Tisch">
              <a:extLst>
                <a:ext uri="{FF2B5EF4-FFF2-40B4-BE49-F238E27FC236}">
                  <a16:creationId xmlns:a16="http://schemas.microsoft.com/office/drawing/2014/main" id="{672CACA5-9BE6-42E8-CAAA-048DF61218B8}"/>
                </a:ext>
              </a:extLst>
            </p:cNvPr>
            <p:cNvGrpSpPr/>
            <p:nvPr/>
          </p:nvGrpSpPr>
          <p:grpSpPr>
            <a:xfrm>
              <a:off x="2390813" y="5402875"/>
              <a:ext cx="4443145" cy="184384"/>
              <a:chOff x="2390813" y="5402875"/>
              <a:chExt cx="4443145" cy="184384"/>
            </a:xfrm>
            <a:solidFill>
              <a:srgbClr val="000000"/>
            </a:solidFill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7DC15E3-4133-BA29-6616-A1E9F1BF37FA}"/>
                  </a:ext>
                </a:extLst>
              </p:cNvPr>
              <p:cNvSpPr/>
              <p:nvPr/>
            </p:nvSpPr>
            <p:spPr>
              <a:xfrm>
                <a:off x="2390813" y="5402875"/>
                <a:ext cx="184384" cy="184384"/>
              </a:xfrm>
              <a:custGeom>
                <a:avLst/>
                <a:gdLst>
                  <a:gd name="connsiteX0" fmla="*/ 184385 w 184384"/>
                  <a:gd name="connsiteY0" fmla="*/ 92192 h 184384"/>
                  <a:gd name="connsiteX1" fmla="*/ 92192 w 184384"/>
                  <a:gd name="connsiteY1" fmla="*/ 184385 h 184384"/>
                  <a:gd name="connsiteX2" fmla="*/ 0 w 184384"/>
                  <a:gd name="connsiteY2" fmla="*/ 92192 h 184384"/>
                  <a:gd name="connsiteX3" fmla="*/ 92192 w 184384"/>
                  <a:gd name="connsiteY3" fmla="*/ 0 h 184384"/>
                  <a:gd name="connsiteX4" fmla="*/ 184385 w 184384"/>
                  <a:gd name="connsiteY4" fmla="*/ 92192 h 18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84" h="184384">
                    <a:moveTo>
                      <a:pt x="184385" y="92192"/>
                    </a:moveTo>
                    <a:cubicBezTo>
                      <a:pt x="184385" y="143109"/>
                      <a:pt x="143109" y="184385"/>
                      <a:pt x="92192" y="184385"/>
                    </a:cubicBezTo>
                    <a:cubicBezTo>
                      <a:pt x="41276" y="184385"/>
                      <a:pt x="0" y="143109"/>
                      <a:pt x="0" y="92192"/>
                    </a:cubicBezTo>
                    <a:cubicBezTo>
                      <a:pt x="0" y="41276"/>
                      <a:pt x="41276" y="0"/>
                      <a:pt x="92192" y="0"/>
                    </a:cubicBezTo>
                    <a:cubicBezTo>
                      <a:pt x="143109" y="0"/>
                      <a:pt x="184385" y="41276"/>
                      <a:pt x="184385" y="92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5D3713A6-F4D2-0FD3-D496-E5D6392F54B1}"/>
                  </a:ext>
                </a:extLst>
              </p:cNvPr>
              <p:cNvSpPr/>
              <p:nvPr/>
            </p:nvSpPr>
            <p:spPr>
              <a:xfrm>
                <a:off x="6649573" y="5402875"/>
                <a:ext cx="184384" cy="184384"/>
              </a:xfrm>
              <a:custGeom>
                <a:avLst/>
                <a:gdLst>
                  <a:gd name="connsiteX0" fmla="*/ 184385 w 184384"/>
                  <a:gd name="connsiteY0" fmla="*/ 92192 h 184384"/>
                  <a:gd name="connsiteX1" fmla="*/ 92192 w 184384"/>
                  <a:gd name="connsiteY1" fmla="*/ 184385 h 184384"/>
                  <a:gd name="connsiteX2" fmla="*/ 0 w 184384"/>
                  <a:gd name="connsiteY2" fmla="*/ 92192 h 184384"/>
                  <a:gd name="connsiteX3" fmla="*/ 92192 w 184384"/>
                  <a:gd name="connsiteY3" fmla="*/ 0 h 184384"/>
                  <a:gd name="connsiteX4" fmla="*/ 184385 w 184384"/>
                  <a:gd name="connsiteY4" fmla="*/ 92192 h 18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84" h="184384">
                    <a:moveTo>
                      <a:pt x="184385" y="92192"/>
                    </a:moveTo>
                    <a:cubicBezTo>
                      <a:pt x="184385" y="143109"/>
                      <a:pt x="143109" y="184385"/>
                      <a:pt x="92192" y="184385"/>
                    </a:cubicBezTo>
                    <a:cubicBezTo>
                      <a:pt x="41276" y="184385"/>
                      <a:pt x="0" y="143109"/>
                      <a:pt x="0" y="92192"/>
                    </a:cubicBezTo>
                    <a:cubicBezTo>
                      <a:pt x="0" y="41276"/>
                      <a:pt x="41276" y="0"/>
                      <a:pt x="92192" y="0"/>
                    </a:cubicBezTo>
                    <a:cubicBezTo>
                      <a:pt x="143109" y="0"/>
                      <a:pt x="184385" y="41276"/>
                      <a:pt x="184385" y="92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57113B4E-35FC-3A64-85E6-B2585273EA90}"/>
                </a:ext>
              </a:extLst>
            </p:cNvPr>
            <p:cNvSpPr/>
            <p:nvPr/>
          </p:nvSpPr>
          <p:spPr>
            <a:xfrm>
              <a:off x="2552900" y="732215"/>
              <a:ext cx="4116009" cy="2745000"/>
            </a:xfrm>
            <a:custGeom>
              <a:avLst/>
              <a:gdLst>
                <a:gd name="connsiteX0" fmla="*/ 0 w 4116009"/>
                <a:gd name="connsiteY0" fmla="*/ 0 h 2745000"/>
                <a:gd name="connsiteX1" fmla="*/ 4116010 w 4116009"/>
                <a:gd name="connsiteY1" fmla="*/ 0 h 2745000"/>
                <a:gd name="connsiteX2" fmla="*/ 4116010 w 4116009"/>
                <a:gd name="connsiteY2" fmla="*/ 2745000 h 2745000"/>
                <a:gd name="connsiteX3" fmla="*/ 0 w 4116009"/>
                <a:gd name="connsiteY3" fmla="*/ 2745000 h 27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16009" h="2745000">
                  <a:moveTo>
                    <a:pt x="0" y="0"/>
                  </a:moveTo>
                  <a:lnTo>
                    <a:pt x="4116010" y="0"/>
                  </a:lnTo>
                  <a:lnTo>
                    <a:pt x="4116010" y="2745000"/>
                  </a:lnTo>
                  <a:lnTo>
                    <a:pt x="0" y="27450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grpSp>
          <p:nvGrpSpPr>
            <p:cNvPr id="47" name="Grafik 7" descr="Whiteboard und Laptop auf Tisch">
              <a:extLst>
                <a:ext uri="{FF2B5EF4-FFF2-40B4-BE49-F238E27FC236}">
                  <a16:creationId xmlns:a16="http://schemas.microsoft.com/office/drawing/2014/main" id="{AAAE2788-7BBA-67F2-6F16-6BB5A56232E4}"/>
                </a:ext>
              </a:extLst>
            </p:cNvPr>
            <p:cNvGrpSpPr/>
            <p:nvPr/>
          </p:nvGrpSpPr>
          <p:grpSpPr>
            <a:xfrm>
              <a:off x="2364057" y="3477215"/>
              <a:ext cx="4496666" cy="1964321"/>
              <a:chOff x="2364057" y="3477215"/>
              <a:chExt cx="4496666" cy="1964321"/>
            </a:xfrm>
            <a:solidFill>
              <a:srgbClr val="FFFFFF"/>
            </a:solidFill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79E77E4-EA94-51F2-FC83-198E7E557527}"/>
                  </a:ext>
                </a:extLst>
              </p:cNvPr>
              <p:cNvSpPr/>
              <p:nvPr/>
            </p:nvSpPr>
            <p:spPr>
              <a:xfrm>
                <a:off x="2481519" y="4921081"/>
                <a:ext cx="4258760" cy="160591"/>
              </a:xfrm>
              <a:custGeom>
                <a:avLst/>
                <a:gdLst>
                  <a:gd name="connsiteX0" fmla="*/ 0 w 4258760"/>
                  <a:gd name="connsiteY0" fmla="*/ 0 h 160591"/>
                  <a:gd name="connsiteX1" fmla="*/ 4258761 w 4258760"/>
                  <a:gd name="connsiteY1" fmla="*/ 0 h 160591"/>
                  <a:gd name="connsiteX2" fmla="*/ 4258761 w 4258760"/>
                  <a:gd name="connsiteY2" fmla="*/ 160591 h 160591"/>
                  <a:gd name="connsiteX3" fmla="*/ 0 w 4258760"/>
                  <a:gd name="connsiteY3" fmla="*/ 160591 h 160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58760" h="160591">
                    <a:moveTo>
                      <a:pt x="0" y="0"/>
                    </a:moveTo>
                    <a:lnTo>
                      <a:pt x="4258761" y="0"/>
                    </a:lnTo>
                    <a:lnTo>
                      <a:pt x="4258761" y="160591"/>
                    </a:lnTo>
                    <a:lnTo>
                      <a:pt x="0" y="16059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C776C1BA-C3D5-DA46-2215-3D12DCAB771B}"/>
                  </a:ext>
                </a:extLst>
              </p:cNvPr>
              <p:cNvSpPr/>
              <p:nvPr/>
            </p:nvSpPr>
            <p:spPr>
              <a:xfrm>
                <a:off x="2364057" y="5203621"/>
                <a:ext cx="237915" cy="237915"/>
              </a:xfrm>
              <a:custGeom>
                <a:avLst/>
                <a:gdLst>
                  <a:gd name="connsiteX0" fmla="*/ 237916 w 237915"/>
                  <a:gd name="connsiteY0" fmla="*/ 237915 h 237915"/>
                  <a:gd name="connsiteX1" fmla="*/ 0 w 237915"/>
                  <a:gd name="connsiteY1" fmla="*/ 237915 h 237915"/>
                  <a:gd name="connsiteX2" fmla="*/ 0 w 237915"/>
                  <a:gd name="connsiteY2" fmla="*/ 75933 h 237915"/>
                  <a:gd name="connsiteX3" fmla="*/ 75933 w 237915"/>
                  <a:gd name="connsiteY3" fmla="*/ 0 h 237915"/>
                  <a:gd name="connsiteX4" fmla="*/ 161982 w 237915"/>
                  <a:gd name="connsiteY4" fmla="*/ 0 h 237915"/>
                  <a:gd name="connsiteX5" fmla="*/ 237916 w 237915"/>
                  <a:gd name="connsiteY5" fmla="*/ 75933 h 237915"/>
                  <a:gd name="connsiteX6" fmla="*/ 237916 w 237915"/>
                  <a:gd name="connsiteY6" fmla="*/ 237915 h 23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5" h="237915">
                    <a:moveTo>
                      <a:pt x="237916" y="237915"/>
                    </a:moveTo>
                    <a:lnTo>
                      <a:pt x="0" y="237915"/>
                    </a:lnTo>
                    <a:lnTo>
                      <a:pt x="0" y="75933"/>
                    </a:lnTo>
                    <a:cubicBezTo>
                      <a:pt x="0" y="33994"/>
                      <a:pt x="33995" y="0"/>
                      <a:pt x="75933" y="0"/>
                    </a:cubicBezTo>
                    <a:lnTo>
                      <a:pt x="161982" y="0"/>
                    </a:lnTo>
                    <a:cubicBezTo>
                      <a:pt x="203921" y="0"/>
                      <a:pt x="237916" y="33994"/>
                      <a:pt x="237916" y="75933"/>
                    </a:cubicBezTo>
                    <a:lnTo>
                      <a:pt x="237916" y="23791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E70254BC-0D4F-76EE-7E8C-CB0E5CF4E96F}"/>
                  </a:ext>
                </a:extLst>
              </p:cNvPr>
              <p:cNvSpPr/>
              <p:nvPr/>
            </p:nvSpPr>
            <p:spPr>
              <a:xfrm>
                <a:off x="6622808" y="5203621"/>
                <a:ext cx="237915" cy="237915"/>
              </a:xfrm>
              <a:custGeom>
                <a:avLst/>
                <a:gdLst>
                  <a:gd name="connsiteX0" fmla="*/ 237916 w 237915"/>
                  <a:gd name="connsiteY0" fmla="*/ 237915 h 237915"/>
                  <a:gd name="connsiteX1" fmla="*/ 0 w 237915"/>
                  <a:gd name="connsiteY1" fmla="*/ 237915 h 237915"/>
                  <a:gd name="connsiteX2" fmla="*/ 0 w 237915"/>
                  <a:gd name="connsiteY2" fmla="*/ 75933 h 237915"/>
                  <a:gd name="connsiteX3" fmla="*/ 75934 w 237915"/>
                  <a:gd name="connsiteY3" fmla="*/ 0 h 237915"/>
                  <a:gd name="connsiteX4" fmla="*/ 161983 w 237915"/>
                  <a:gd name="connsiteY4" fmla="*/ 0 h 237915"/>
                  <a:gd name="connsiteX5" fmla="*/ 237916 w 237915"/>
                  <a:gd name="connsiteY5" fmla="*/ 75933 h 237915"/>
                  <a:gd name="connsiteX6" fmla="*/ 237916 w 237915"/>
                  <a:gd name="connsiteY6" fmla="*/ 237915 h 23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5" h="237915">
                    <a:moveTo>
                      <a:pt x="237916" y="237915"/>
                    </a:moveTo>
                    <a:lnTo>
                      <a:pt x="0" y="237915"/>
                    </a:lnTo>
                    <a:lnTo>
                      <a:pt x="0" y="75933"/>
                    </a:lnTo>
                    <a:cubicBezTo>
                      <a:pt x="0" y="33994"/>
                      <a:pt x="33995" y="0"/>
                      <a:pt x="75934" y="0"/>
                    </a:cubicBezTo>
                    <a:lnTo>
                      <a:pt x="161983" y="0"/>
                    </a:lnTo>
                    <a:cubicBezTo>
                      <a:pt x="203921" y="0"/>
                      <a:pt x="237916" y="33994"/>
                      <a:pt x="237916" y="75933"/>
                    </a:cubicBezTo>
                    <a:lnTo>
                      <a:pt x="237916" y="23791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82A50811-E90B-B04A-2DB2-DA7A4A4A3053}"/>
                  </a:ext>
                </a:extLst>
              </p:cNvPr>
              <p:cNvSpPr/>
              <p:nvPr/>
            </p:nvSpPr>
            <p:spPr>
              <a:xfrm>
                <a:off x="2556633" y="3477215"/>
                <a:ext cx="4112275" cy="151676"/>
              </a:xfrm>
              <a:custGeom>
                <a:avLst/>
                <a:gdLst>
                  <a:gd name="connsiteX0" fmla="*/ 0 w 4112275"/>
                  <a:gd name="connsiteY0" fmla="*/ 0 h 151676"/>
                  <a:gd name="connsiteX1" fmla="*/ 4112276 w 4112275"/>
                  <a:gd name="connsiteY1" fmla="*/ 0 h 151676"/>
                  <a:gd name="connsiteX2" fmla="*/ 4112276 w 4112275"/>
                  <a:gd name="connsiteY2" fmla="*/ 151676 h 151676"/>
                  <a:gd name="connsiteX3" fmla="*/ 0 w 4112275"/>
                  <a:gd name="connsiteY3" fmla="*/ 151676 h 151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12275" h="151676">
                    <a:moveTo>
                      <a:pt x="0" y="0"/>
                    </a:moveTo>
                    <a:lnTo>
                      <a:pt x="4112276" y="0"/>
                    </a:lnTo>
                    <a:lnTo>
                      <a:pt x="4112276" y="151676"/>
                    </a:lnTo>
                    <a:lnTo>
                      <a:pt x="0" y="15167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53E7E1AF-76A6-65D0-A065-B04F649626BE}"/>
                </a:ext>
              </a:extLst>
            </p:cNvPr>
            <p:cNvSpPr/>
            <p:nvPr/>
          </p:nvSpPr>
          <p:spPr>
            <a:xfrm>
              <a:off x="3430228" y="3628882"/>
              <a:ext cx="2382164" cy="92192"/>
            </a:xfrm>
            <a:custGeom>
              <a:avLst/>
              <a:gdLst>
                <a:gd name="connsiteX0" fmla="*/ 0 w 2382164"/>
                <a:gd name="connsiteY0" fmla="*/ 0 h 92192"/>
                <a:gd name="connsiteX1" fmla="*/ 2382165 w 2382164"/>
                <a:gd name="connsiteY1" fmla="*/ 0 h 92192"/>
                <a:gd name="connsiteX2" fmla="*/ 2382165 w 2382164"/>
                <a:gd name="connsiteY2" fmla="*/ 92192 h 92192"/>
                <a:gd name="connsiteX3" fmla="*/ 0 w 2382164"/>
                <a:gd name="connsiteY3" fmla="*/ 92192 h 9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164" h="92192">
                  <a:moveTo>
                    <a:pt x="0" y="0"/>
                  </a:moveTo>
                  <a:lnTo>
                    <a:pt x="2382165" y="0"/>
                  </a:lnTo>
                  <a:lnTo>
                    <a:pt x="2382165" y="92192"/>
                  </a:lnTo>
                  <a:lnTo>
                    <a:pt x="0" y="9219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6C3EE97A-8908-62A4-1E00-27B2D0286675}"/>
                </a:ext>
              </a:extLst>
            </p:cNvPr>
            <p:cNvSpPr/>
            <p:nvPr/>
          </p:nvSpPr>
          <p:spPr>
            <a:xfrm>
              <a:off x="2349817" y="717975"/>
              <a:ext cx="4525155" cy="4737801"/>
            </a:xfrm>
            <a:custGeom>
              <a:avLst/>
              <a:gdLst>
                <a:gd name="connsiteX0" fmla="*/ 4461844 w 4525155"/>
                <a:gd name="connsiteY0" fmla="*/ 4475493 h 4737801"/>
                <a:gd name="connsiteX1" fmla="*/ 4461844 w 4525155"/>
                <a:gd name="connsiteY1" fmla="*/ 1358065 h 4737801"/>
                <a:gd name="connsiteX2" fmla="*/ 4381967 w 4525155"/>
                <a:gd name="connsiteY2" fmla="*/ 1278188 h 4737801"/>
                <a:gd name="connsiteX3" fmla="*/ 4333332 w 4525155"/>
                <a:gd name="connsiteY3" fmla="*/ 1278188 h 4737801"/>
                <a:gd name="connsiteX4" fmla="*/ 4333332 w 4525155"/>
                <a:gd name="connsiteY4" fmla="*/ 14240 h 4737801"/>
                <a:gd name="connsiteX5" fmla="*/ 4319093 w 4525155"/>
                <a:gd name="connsiteY5" fmla="*/ 0 h 4737801"/>
                <a:gd name="connsiteX6" fmla="*/ 203083 w 4525155"/>
                <a:gd name="connsiteY6" fmla="*/ 0 h 4737801"/>
                <a:gd name="connsiteX7" fmla="*/ 188843 w 4525155"/>
                <a:gd name="connsiteY7" fmla="*/ 14240 h 4737801"/>
                <a:gd name="connsiteX8" fmla="*/ 188843 w 4525155"/>
                <a:gd name="connsiteY8" fmla="*/ 1278188 h 4737801"/>
                <a:gd name="connsiteX9" fmla="*/ 141694 w 4525155"/>
                <a:gd name="connsiteY9" fmla="*/ 1278188 h 4737801"/>
                <a:gd name="connsiteX10" fmla="*/ 61817 w 4525155"/>
                <a:gd name="connsiteY10" fmla="*/ 1358065 h 4737801"/>
                <a:gd name="connsiteX11" fmla="*/ 61817 w 4525155"/>
                <a:gd name="connsiteY11" fmla="*/ 4475998 h 4737801"/>
                <a:gd name="connsiteX12" fmla="*/ 0 w 4525155"/>
                <a:gd name="connsiteY12" fmla="*/ 4561580 h 4737801"/>
                <a:gd name="connsiteX13" fmla="*/ 0 w 4525155"/>
                <a:gd name="connsiteY13" fmla="*/ 4723562 h 4737801"/>
                <a:gd name="connsiteX14" fmla="*/ 14240 w 4525155"/>
                <a:gd name="connsiteY14" fmla="*/ 4737802 h 4737801"/>
                <a:gd name="connsiteX15" fmla="*/ 252155 w 4525155"/>
                <a:gd name="connsiteY15" fmla="*/ 4737802 h 4737801"/>
                <a:gd name="connsiteX16" fmla="*/ 266395 w 4525155"/>
                <a:gd name="connsiteY16" fmla="*/ 4723562 h 4737801"/>
                <a:gd name="connsiteX17" fmla="*/ 266395 w 4525155"/>
                <a:gd name="connsiteY17" fmla="*/ 4561580 h 4737801"/>
                <a:gd name="connsiteX18" fmla="*/ 203083 w 4525155"/>
                <a:gd name="connsiteY18" fmla="*/ 4475493 h 4737801"/>
                <a:gd name="connsiteX19" fmla="*/ 203083 w 4525155"/>
                <a:gd name="connsiteY19" fmla="*/ 4377947 h 4737801"/>
                <a:gd name="connsiteX20" fmla="*/ 4320579 w 4525155"/>
                <a:gd name="connsiteY20" fmla="*/ 4377947 h 4737801"/>
                <a:gd name="connsiteX21" fmla="*/ 4320579 w 4525155"/>
                <a:gd name="connsiteY21" fmla="*/ 4475998 h 4737801"/>
                <a:gd name="connsiteX22" fmla="*/ 4258761 w 4525155"/>
                <a:gd name="connsiteY22" fmla="*/ 4561580 h 4737801"/>
                <a:gd name="connsiteX23" fmla="*/ 4258761 w 4525155"/>
                <a:gd name="connsiteY23" fmla="*/ 4723562 h 4737801"/>
                <a:gd name="connsiteX24" fmla="*/ 4273001 w 4525155"/>
                <a:gd name="connsiteY24" fmla="*/ 4737802 h 4737801"/>
                <a:gd name="connsiteX25" fmla="*/ 4510916 w 4525155"/>
                <a:gd name="connsiteY25" fmla="*/ 4737802 h 4737801"/>
                <a:gd name="connsiteX26" fmla="*/ 4525156 w 4525155"/>
                <a:gd name="connsiteY26" fmla="*/ 4723562 h 4737801"/>
                <a:gd name="connsiteX27" fmla="*/ 4525156 w 4525155"/>
                <a:gd name="connsiteY27" fmla="*/ 4561580 h 4737801"/>
                <a:gd name="connsiteX28" fmla="*/ 4461844 w 4525155"/>
                <a:gd name="connsiteY28" fmla="*/ 4475493 h 4737801"/>
                <a:gd name="connsiteX29" fmla="*/ 237915 w 4525155"/>
                <a:gd name="connsiteY29" fmla="*/ 4561571 h 4737801"/>
                <a:gd name="connsiteX30" fmla="*/ 237915 w 4525155"/>
                <a:gd name="connsiteY30" fmla="*/ 4709322 h 4737801"/>
                <a:gd name="connsiteX31" fmla="*/ 28470 w 4525155"/>
                <a:gd name="connsiteY31" fmla="*/ 4709322 h 4737801"/>
                <a:gd name="connsiteX32" fmla="*/ 28470 w 4525155"/>
                <a:gd name="connsiteY32" fmla="*/ 4561571 h 4737801"/>
                <a:gd name="connsiteX33" fmla="*/ 90164 w 4525155"/>
                <a:gd name="connsiteY33" fmla="*/ 4499877 h 4737801"/>
                <a:gd name="connsiteX34" fmla="*/ 176213 w 4525155"/>
                <a:gd name="connsiteY34" fmla="*/ 4499877 h 4737801"/>
                <a:gd name="connsiteX35" fmla="*/ 237915 w 4525155"/>
                <a:gd name="connsiteY35" fmla="*/ 4561571 h 4737801"/>
                <a:gd name="connsiteX36" fmla="*/ 217322 w 4525155"/>
                <a:gd name="connsiteY36" fmla="*/ 28480 h 4737801"/>
                <a:gd name="connsiteX37" fmla="*/ 4304853 w 4525155"/>
                <a:gd name="connsiteY37" fmla="*/ 28480 h 4737801"/>
                <a:gd name="connsiteX38" fmla="*/ 4304853 w 4525155"/>
                <a:gd name="connsiteY38" fmla="*/ 2745000 h 4737801"/>
                <a:gd name="connsiteX39" fmla="*/ 217322 w 4525155"/>
                <a:gd name="connsiteY39" fmla="*/ 2745000 h 4737801"/>
                <a:gd name="connsiteX40" fmla="*/ 217322 w 4525155"/>
                <a:gd name="connsiteY40" fmla="*/ 28480 h 4737801"/>
                <a:gd name="connsiteX41" fmla="*/ 217322 w 4525155"/>
                <a:gd name="connsiteY41" fmla="*/ 2773471 h 4737801"/>
                <a:gd name="connsiteX42" fmla="*/ 4304853 w 4525155"/>
                <a:gd name="connsiteY42" fmla="*/ 2773471 h 4737801"/>
                <a:gd name="connsiteX43" fmla="*/ 4304853 w 4525155"/>
                <a:gd name="connsiteY43" fmla="*/ 2896667 h 4737801"/>
                <a:gd name="connsiteX44" fmla="*/ 3476816 w 4525155"/>
                <a:gd name="connsiteY44" fmla="*/ 2896667 h 4737801"/>
                <a:gd name="connsiteX45" fmla="*/ 1066171 w 4525155"/>
                <a:gd name="connsiteY45" fmla="*/ 2896667 h 4737801"/>
                <a:gd name="connsiteX46" fmla="*/ 217322 w 4525155"/>
                <a:gd name="connsiteY46" fmla="*/ 2896667 h 4737801"/>
                <a:gd name="connsiteX47" fmla="*/ 217322 w 4525155"/>
                <a:gd name="connsiteY47" fmla="*/ 2773471 h 4737801"/>
                <a:gd name="connsiteX48" fmla="*/ 3448336 w 4525155"/>
                <a:gd name="connsiteY48" fmla="*/ 2925147 h 4737801"/>
                <a:gd name="connsiteX49" fmla="*/ 3448336 w 4525155"/>
                <a:gd name="connsiteY49" fmla="*/ 2988869 h 4737801"/>
                <a:gd name="connsiteX50" fmla="*/ 1094642 w 4525155"/>
                <a:gd name="connsiteY50" fmla="*/ 2988869 h 4737801"/>
                <a:gd name="connsiteX51" fmla="*/ 1094642 w 4525155"/>
                <a:gd name="connsiteY51" fmla="*/ 2925147 h 4737801"/>
                <a:gd name="connsiteX52" fmla="*/ 3448336 w 4525155"/>
                <a:gd name="connsiteY52" fmla="*/ 2925147 h 4737801"/>
                <a:gd name="connsiteX53" fmla="*/ 203083 w 4525155"/>
                <a:gd name="connsiteY53" fmla="*/ 2925147 h 4737801"/>
                <a:gd name="connsiteX54" fmla="*/ 1066171 w 4525155"/>
                <a:gd name="connsiteY54" fmla="*/ 2925147 h 4737801"/>
                <a:gd name="connsiteX55" fmla="*/ 1066171 w 4525155"/>
                <a:gd name="connsiteY55" fmla="*/ 3017339 h 4737801"/>
                <a:gd name="connsiteX56" fmla="*/ 3476816 w 4525155"/>
                <a:gd name="connsiteY56" fmla="*/ 3017339 h 4737801"/>
                <a:gd name="connsiteX57" fmla="*/ 3476816 w 4525155"/>
                <a:gd name="connsiteY57" fmla="*/ 2925147 h 4737801"/>
                <a:gd name="connsiteX58" fmla="*/ 4320579 w 4525155"/>
                <a:gd name="connsiteY58" fmla="*/ 2925147 h 4737801"/>
                <a:gd name="connsiteX59" fmla="*/ 4320579 w 4525155"/>
                <a:gd name="connsiteY59" fmla="*/ 4188876 h 4737801"/>
                <a:gd name="connsiteX60" fmla="*/ 203083 w 4525155"/>
                <a:gd name="connsiteY60" fmla="*/ 4188876 h 4737801"/>
                <a:gd name="connsiteX61" fmla="*/ 203083 w 4525155"/>
                <a:gd name="connsiteY61" fmla="*/ 2925147 h 4737801"/>
                <a:gd name="connsiteX62" fmla="*/ 203083 w 4525155"/>
                <a:gd name="connsiteY62" fmla="*/ 4349468 h 4737801"/>
                <a:gd name="connsiteX63" fmla="*/ 203083 w 4525155"/>
                <a:gd name="connsiteY63" fmla="*/ 4217346 h 4737801"/>
                <a:gd name="connsiteX64" fmla="*/ 4320579 w 4525155"/>
                <a:gd name="connsiteY64" fmla="*/ 4217346 h 4737801"/>
                <a:gd name="connsiteX65" fmla="*/ 4320579 w 4525155"/>
                <a:gd name="connsiteY65" fmla="*/ 4349468 h 4737801"/>
                <a:gd name="connsiteX66" fmla="*/ 203083 w 4525155"/>
                <a:gd name="connsiteY66" fmla="*/ 4349468 h 4737801"/>
                <a:gd name="connsiteX67" fmla="*/ 4496677 w 4525155"/>
                <a:gd name="connsiteY67" fmla="*/ 4709322 h 4737801"/>
                <a:gd name="connsiteX68" fmla="*/ 4287231 w 4525155"/>
                <a:gd name="connsiteY68" fmla="*/ 4709322 h 4737801"/>
                <a:gd name="connsiteX69" fmla="*/ 4287231 w 4525155"/>
                <a:gd name="connsiteY69" fmla="*/ 4561571 h 4737801"/>
                <a:gd name="connsiteX70" fmla="*/ 4348925 w 4525155"/>
                <a:gd name="connsiteY70" fmla="*/ 4499877 h 4737801"/>
                <a:gd name="connsiteX71" fmla="*/ 4434974 w 4525155"/>
                <a:gd name="connsiteY71" fmla="*/ 4499877 h 4737801"/>
                <a:gd name="connsiteX72" fmla="*/ 4496667 w 4525155"/>
                <a:gd name="connsiteY72" fmla="*/ 4561571 h 4737801"/>
                <a:gd name="connsiteX73" fmla="*/ 4496667 w 4525155"/>
                <a:gd name="connsiteY73" fmla="*/ 4709322 h 47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525155" h="4737801">
                  <a:moveTo>
                    <a:pt x="4461844" y="4475493"/>
                  </a:moveTo>
                  <a:lnTo>
                    <a:pt x="4461844" y="1358065"/>
                  </a:lnTo>
                  <a:cubicBezTo>
                    <a:pt x="4461844" y="1313945"/>
                    <a:pt x="4426077" y="1278188"/>
                    <a:pt x="4381967" y="1278188"/>
                  </a:cubicBezTo>
                  <a:lnTo>
                    <a:pt x="4333332" y="1278188"/>
                  </a:lnTo>
                  <a:lnTo>
                    <a:pt x="4333332" y="14240"/>
                  </a:lnTo>
                  <a:cubicBezTo>
                    <a:pt x="4333332" y="6372"/>
                    <a:pt x="4326960" y="0"/>
                    <a:pt x="4319093" y="0"/>
                  </a:cubicBezTo>
                  <a:lnTo>
                    <a:pt x="203083" y="0"/>
                  </a:lnTo>
                  <a:cubicBezTo>
                    <a:pt x="195215" y="0"/>
                    <a:pt x="188843" y="6372"/>
                    <a:pt x="188843" y="14240"/>
                  </a:cubicBezTo>
                  <a:lnTo>
                    <a:pt x="188843" y="1278188"/>
                  </a:lnTo>
                  <a:lnTo>
                    <a:pt x="141694" y="1278188"/>
                  </a:lnTo>
                  <a:cubicBezTo>
                    <a:pt x="97574" y="1278188"/>
                    <a:pt x="61817" y="1313955"/>
                    <a:pt x="61817" y="1358065"/>
                  </a:cubicBezTo>
                  <a:lnTo>
                    <a:pt x="61817" y="4475998"/>
                  </a:lnTo>
                  <a:cubicBezTo>
                    <a:pt x="25946" y="4487913"/>
                    <a:pt x="0" y="4521765"/>
                    <a:pt x="0" y="4561580"/>
                  </a:cubicBezTo>
                  <a:lnTo>
                    <a:pt x="0" y="4723562"/>
                  </a:lnTo>
                  <a:cubicBezTo>
                    <a:pt x="0" y="4731430"/>
                    <a:pt x="6372" y="4737802"/>
                    <a:pt x="14240" y="4737802"/>
                  </a:cubicBezTo>
                  <a:lnTo>
                    <a:pt x="252155" y="4737802"/>
                  </a:lnTo>
                  <a:cubicBezTo>
                    <a:pt x="260023" y="4737802"/>
                    <a:pt x="266395" y="4731430"/>
                    <a:pt x="266395" y="4723562"/>
                  </a:cubicBezTo>
                  <a:lnTo>
                    <a:pt x="266395" y="4561580"/>
                  </a:lnTo>
                  <a:cubicBezTo>
                    <a:pt x="266395" y="4521213"/>
                    <a:pt x="239725" y="4486951"/>
                    <a:pt x="203083" y="4475493"/>
                  </a:cubicBezTo>
                  <a:lnTo>
                    <a:pt x="203083" y="4377947"/>
                  </a:lnTo>
                  <a:lnTo>
                    <a:pt x="4320579" y="4377947"/>
                  </a:lnTo>
                  <a:lnTo>
                    <a:pt x="4320579" y="4475998"/>
                  </a:lnTo>
                  <a:cubicBezTo>
                    <a:pt x="4284707" y="4487913"/>
                    <a:pt x="4258761" y="4521765"/>
                    <a:pt x="4258761" y="4561580"/>
                  </a:cubicBezTo>
                  <a:lnTo>
                    <a:pt x="4258761" y="4723562"/>
                  </a:lnTo>
                  <a:cubicBezTo>
                    <a:pt x="4258761" y="4731430"/>
                    <a:pt x="4265133" y="4737802"/>
                    <a:pt x="4273001" y="4737802"/>
                  </a:cubicBezTo>
                  <a:lnTo>
                    <a:pt x="4510916" y="4737802"/>
                  </a:lnTo>
                  <a:cubicBezTo>
                    <a:pt x="4518784" y="4737802"/>
                    <a:pt x="4525156" y="4731430"/>
                    <a:pt x="4525156" y="4723562"/>
                  </a:cubicBezTo>
                  <a:lnTo>
                    <a:pt x="4525156" y="4561580"/>
                  </a:lnTo>
                  <a:cubicBezTo>
                    <a:pt x="4525147" y="4521203"/>
                    <a:pt x="4498486" y="4486951"/>
                    <a:pt x="4461844" y="4475493"/>
                  </a:cubicBezTo>
                  <a:close/>
                  <a:moveTo>
                    <a:pt x="237915" y="4561571"/>
                  </a:moveTo>
                  <a:lnTo>
                    <a:pt x="237915" y="4709322"/>
                  </a:lnTo>
                  <a:lnTo>
                    <a:pt x="28470" y="4709322"/>
                  </a:lnTo>
                  <a:lnTo>
                    <a:pt x="28470" y="4561571"/>
                  </a:lnTo>
                  <a:cubicBezTo>
                    <a:pt x="28470" y="4527547"/>
                    <a:pt x="56150" y="4499877"/>
                    <a:pt x="90164" y="4499877"/>
                  </a:cubicBezTo>
                  <a:lnTo>
                    <a:pt x="176213" y="4499877"/>
                  </a:lnTo>
                  <a:cubicBezTo>
                    <a:pt x="210236" y="4499877"/>
                    <a:pt x="237915" y="4527556"/>
                    <a:pt x="237915" y="4561571"/>
                  </a:cubicBezTo>
                  <a:close/>
                  <a:moveTo>
                    <a:pt x="217322" y="28480"/>
                  </a:moveTo>
                  <a:lnTo>
                    <a:pt x="4304853" y="28480"/>
                  </a:lnTo>
                  <a:lnTo>
                    <a:pt x="4304853" y="2745000"/>
                  </a:lnTo>
                  <a:lnTo>
                    <a:pt x="217322" y="2745000"/>
                  </a:lnTo>
                  <a:lnTo>
                    <a:pt x="217322" y="28480"/>
                  </a:lnTo>
                  <a:close/>
                  <a:moveTo>
                    <a:pt x="217322" y="2773471"/>
                  </a:moveTo>
                  <a:lnTo>
                    <a:pt x="4304853" y="2773471"/>
                  </a:lnTo>
                  <a:lnTo>
                    <a:pt x="4304853" y="2896667"/>
                  </a:lnTo>
                  <a:lnTo>
                    <a:pt x="3476816" y="2896667"/>
                  </a:lnTo>
                  <a:lnTo>
                    <a:pt x="1066171" y="2896667"/>
                  </a:lnTo>
                  <a:lnTo>
                    <a:pt x="217322" y="2896667"/>
                  </a:lnTo>
                  <a:lnTo>
                    <a:pt x="217322" y="2773471"/>
                  </a:lnTo>
                  <a:close/>
                  <a:moveTo>
                    <a:pt x="3448336" y="2925147"/>
                  </a:moveTo>
                  <a:lnTo>
                    <a:pt x="3448336" y="2988869"/>
                  </a:lnTo>
                  <a:lnTo>
                    <a:pt x="1094642" y="2988869"/>
                  </a:lnTo>
                  <a:lnTo>
                    <a:pt x="1094642" y="2925147"/>
                  </a:lnTo>
                  <a:lnTo>
                    <a:pt x="3448336" y="2925147"/>
                  </a:lnTo>
                  <a:close/>
                  <a:moveTo>
                    <a:pt x="203083" y="2925147"/>
                  </a:moveTo>
                  <a:lnTo>
                    <a:pt x="1066171" y="2925147"/>
                  </a:lnTo>
                  <a:lnTo>
                    <a:pt x="1066171" y="3017339"/>
                  </a:lnTo>
                  <a:lnTo>
                    <a:pt x="3476816" y="3017339"/>
                  </a:lnTo>
                  <a:lnTo>
                    <a:pt x="3476816" y="2925147"/>
                  </a:lnTo>
                  <a:lnTo>
                    <a:pt x="4320579" y="2925147"/>
                  </a:lnTo>
                  <a:lnTo>
                    <a:pt x="4320579" y="4188876"/>
                  </a:lnTo>
                  <a:lnTo>
                    <a:pt x="203083" y="4188876"/>
                  </a:lnTo>
                  <a:lnTo>
                    <a:pt x="203083" y="2925147"/>
                  </a:lnTo>
                  <a:close/>
                  <a:moveTo>
                    <a:pt x="203083" y="4349468"/>
                  </a:moveTo>
                  <a:lnTo>
                    <a:pt x="203083" y="4217346"/>
                  </a:lnTo>
                  <a:lnTo>
                    <a:pt x="4320579" y="4217346"/>
                  </a:lnTo>
                  <a:lnTo>
                    <a:pt x="4320579" y="4349468"/>
                  </a:lnTo>
                  <a:lnTo>
                    <a:pt x="203083" y="4349468"/>
                  </a:lnTo>
                  <a:close/>
                  <a:moveTo>
                    <a:pt x="4496677" y="4709322"/>
                  </a:moveTo>
                  <a:lnTo>
                    <a:pt x="4287231" y="4709322"/>
                  </a:lnTo>
                  <a:lnTo>
                    <a:pt x="4287231" y="4561571"/>
                  </a:lnTo>
                  <a:cubicBezTo>
                    <a:pt x="4287231" y="4527547"/>
                    <a:pt x="4314911" y="4499877"/>
                    <a:pt x="4348925" y="4499877"/>
                  </a:cubicBezTo>
                  <a:lnTo>
                    <a:pt x="4434974" y="4499877"/>
                  </a:lnTo>
                  <a:cubicBezTo>
                    <a:pt x="4468997" y="4499877"/>
                    <a:pt x="4496667" y="4527556"/>
                    <a:pt x="4496667" y="4561571"/>
                  </a:cubicBezTo>
                  <a:lnTo>
                    <a:pt x="4496667" y="470932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A259419D-07DA-2AAD-C81B-0EA5579B7B88}"/>
                </a:ext>
              </a:extLst>
            </p:cNvPr>
            <p:cNvSpPr/>
            <p:nvPr/>
          </p:nvSpPr>
          <p:spPr>
            <a:xfrm>
              <a:off x="3803456" y="3422189"/>
              <a:ext cx="508558" cy="187366"/>
            </a:xfrm>
            <a:custGeom>
              <a:avLst/>
              <a:gdLst>
                <a:gd name="connsiteX0" fmla="*/ 482537 w 508558"/>
                <a:gd name="connsiteY0" fmla="*/ 187366 h 187366"/>
                <a:gd name="connsiteX1" fmla="*/ 26023 w 508558"/>
                <a:gd name="connsiteY1" fmla="*/ 187366 h 187366"/>
                <a:gd name="connsiteX2" fmla="*/ 0 w 508558"/>
                <a:gd name="connsiteY2" fmla="*/ 161344 h 187366"/>
                <a:gd name="connsiteX3" fmla="*/ 0 w 508558"/>
                <a:gd name="connsiteY3" fmla="*/ 26022 h 187366"/>
                <a:gd name="connsiteX4" fmla="*/ 26023 w 508558"/>
                <a:gd name="connsiteY4" fmla="*/ 0 h 187366"/>
                <a:gd name="connsiteX5" fmla="*/ 482537 w 508558"/>
                <a:gd name="connsiteY5" fmla="*/ 0 h 187366"/>
                <a:gd name="connsiteX6" fmla="*/ 508559 w 508558"/>
                <a:gd name="connsiteY6" fmla="*/ 26022 h 187366"/>
                <a:gd name="connsiteX7" fmla="*/ 508559 w 508558"/>
                <a:gd name="connsiteY7" fmla="*/ 161344 h 187366"/>
                <a:gd name="connsiteX8" fmla="*/ 482537 w 508558"/>
                <a:gd name="connsiteY8" fmla="*/ 187366 h 18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8558" h="187366">
                  <a:moveTo>
                    <a:pt x="482537" y="187366"/>
                  </a:moveTo>
                  <a:lnTo>
                    <a:pt x="26023" y="187366"/>
                  </a:lnTo>
                  <a:cubicBezTo>
                    <a:pt x="11649" y="187366"/>
                    <a:pt x="0" y="175717"/>
                    <a:pt x="0" y="161344"/>
                  </a:cubicBezTo>
                  <a:lnTo>
                    <a:pt x="0" y="26022"/>
                  </a:lnTo>
                  <a:cubicBezTo>
                    <a:pt x="0" y="11649"/>
                    <a:pt x="11649" y="0"/>
                    <a:pt x="26023" y="0"/>
                  </a:cubicBezTo>
                  <a:lnTo>
                    <a:pt x="482537" y="0"/>
                  </a:lnTo>
                  <a:cubicBezTo>
                    <a:pt x="496910" y="0"/>
                    <a:pt x="508559" y="11649"/>
                    <a:pt x="508559" y="26022"/>
                  </a:cubicBezTo>
                  <a:lnTo>
                    <a:pt x="508559" y="161344"/>
                  </a:lnTo>
                  <a:cubicBezTo>
                    <a:pt x="508559" y="175717"/>
                    <a:pt x="496910" y="187366"/>
                    <a:pt x="482537" y="1873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55" name="Rechteck: abgerundete Ecken 54">
            <a:extLst>
              <a:ext uri="{FF2B5EF4-FFF2-40B4-BE49-F238E27FC236}">
                <a16:creationId xmlns:a16="http://schemas.microsoft.com/office/drawing/2014/main" id="{073C13F6-1852-B34D-9401-58A330BCEB5A}"/>
              </a:ext>
            </a:extLst>
          </p:cNvPr>
          <p:cNvSpPr/>
          <p:nvPr/>
        </p:nvSpPr>
        <p:spPr>
          <a:xfrm>
            <a:off x="7867650" y="1942615"/>
            <a:ext cx="2409825" cy="1371600"/>
          </a:xfrm>
          <a:prstGeom prst="roundRect">
            <a:avLst/>
          </a:prstGeom>
          <a:solidFill>
            <a:srgbClr val="FFF5EB"/>
          </a:solidFill>
          <a:ln>
            <a:solidFill>
              <a:srgbClr val="FFC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rgbClr val="FFA74F"/>
                </a:solidFill>
              </a:rPr>
              <a:t>Präsentation</a:t>
            </a:r>
          </a:p>
        </p:txBody>
      </p:sp>
    </p:spTree>
    <p:extLst>
      <p:ext uri="{BB962C8B-B14F-4D97-AF65-F5344CB8AC3E}">
        <p14:creationId xmlns:p14="http://schemas.microsoft.com/office/powerpoint/2010/main" val="2815810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DC2E3C-29C3-C0A5-D34D-8DFB086D3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Elevator Pitch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A48B5B-59DA-AD75-91FC-0EA12B43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25</a:t>
            </a:fld>
            <a:endParaRPr lang="de-AT"/>
          </a:p>
        </p:txBody>
      </p:sp>
      <p:grpSp>
        <p:nvGrpSpPr>
          <p:cNvPr id="42" name="Grafik 7" descr="Whiteboard und Laptop auf Tisch">
            <a:extLst>
              <a:ext uri="{FF2B5EF4-FFF2-40B4-BE49-F238E27FC236}">
                <a16:creationId xmlns:a16="http://schemas.microsoft.com/office/drawing/2014/main" id="{C77390BF-123F-6057-0FBA-8BDCCA835CAA}"/>
              </a:ext>
            </a:extLst>
          </p:cNvPr>
          <p:cNvGrpSpPr/>
          <p:nvPr/>
        </p:nvGrpSpPr>
        <p:grpSpPr>
          <a:xfrm>
            <a:off x="8927009" y="2817944"/>
            <a:ext cx="2672678" cy="3279250"/>
            <a:chOff x="2349817" y="717975"/>
            <a:chExt cx="4525155" cy="4869284"/>
          </a:xfrm>
        </p:grpSpPr>
        <p:grpSp>
          <p:nvGrpSpPr>
            <p:cNvPr id="43" name="Grafik 7" descr="Whiteboard und Laptop auf Tisch">
              <a:extLst>
                <a:ext uri="{FF2B5EF4-FFF2-40B4-BE49-F238E27FC236}">
                  <a16:creationId xmlns:a16="http://schemas.microsoft.com/office/drawing/2014/main" id="{672CACA5-9BE6-42E8-CAAA-048DF61218B8}"/>
                </a:ext>
              </a:extLst>
            </p:cNvPr>
            <p:cNvGrpSpPr/>
            <p:nvPr/>
          </p:nvGrpSpPr>
          <p:grpSpPr>
            <a:xfrm>
              <a:off x="2390813" y="5402875"/>
              <a:ext cx="4443145" cy="184384"/>
              <a:chOff x="2390813" y="5402875"/>
              <a:chExt cx="4443145" cy="184384"/>
            </a:xfrm>
            <a:solidFill>
              <a:srgbClr val="000000"/>
            </a:solidFill>
          </p:grpSpPr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77DC15E3-4133-BA29-6616-A1E9F1BF37FA}"/>
                  </a:ext>
                </a:extLst>
              </p:cNvPr>
              <p:cNvSpPr/>
              <p:nvPr/>
            </p:nvSpPr>
            <p:spPr>
              <a:xfrm>
                <a:off x="2390813" y="5402875"/>
                <a:ext cx="184384" cy="184384"/>
              </a:xfrm>
              <a:custGeom>
                <a:avLst/>
                <a:gdLst>
                  <a:gd name="connsiteX0" fmla="*/ 184385 w 184384"/>
                  <a:gd name="connsiteY0" fmla="*/ 92192 h 184384"/>
                  <a:gd name="connsiteX1" fmla="*/ 92192 w 184384"/>
                  <a:gd name="connsiteY1" fmla="*/ 184385 h 184384"/>
                  <a:gd name="connsiteX2" fmla="*/ 0 w 184384"/>
                  <a:gd name="connsiteY2" fmla="*/ 92192 h 184384"/>
                  <a:gd name="connsiteX3" fmla="*/ 92192 w 184384"/>
                  <a:gd name="connsiteY3" fmla="*/ 0 h 184384"/>
                  <a:gd name="connsiteX4" fmla="*/ 184385 w 184384"/>
                  <a:gd name="connsiteY4" fmla="*/ 92192 h 18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84" h="184384">
                    <a:moveTo>
                      <a:pt x="184385" y="92192"/>
                    </a:moveTo>
                    <a:cubicBezTo>
                      <a:pt x="184385" y="143109"/>
                      <a:pt x="143109" y="184385"/>
                      <a:pt x="92192" y="184385"/>
                    </a:cubicBezTo>
                    <a:cubicBezTo>
                      <a:pt x="41276" y="184385"/>
                      <a:pt x="0" y="143109"/>
                      <a:pt x="0" y="92192"/>
                    </a:cubicBezTo>
                    <a:cubicBezTo>
                      <a:pt x="0" y="41276"/>
                      <a:pt x="41276" y="0"/>
                      <a:pt x="92192" y="0"/>
                    </a:cubicBezTo>
                    <a:cubicBezTo>
                      <a:pt x="143109" y="0"/>
                      <a:pt x="184385" y="41276"/>
                      <a:pt x="184385" y="92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5D3713A6-F4D2-0FD3-D496-E5D6392F54B1}"/>
                  </a:ext>
                </a:extLst>
              </p:cNvPr>
              <p:cNvSpPr/>
              <p:nvPr/>
            </p:nvSpPr>
            <p:spPr>
              <a:xfrm>
                <a:off x="6649573" y="5402875"/>
                <a:ext cx="184384" cy="184384"/>
              </a:xfrm>
              <a:custGeom>
                <a:avLst/>
                <a:gdLst>
                  <a:gd name="connsiteX0" fmla="*/ 184385 w 184384"/>
                  <a:gd name="connsiteY0" fmla="*/ 92192 h 184384"/>
                  <a:gd name="connsiteX1" fmla="*/ 92192 w 184384"/>
                  <a:gd name="connsiteY1" fmla="*/ 184385 h 184384"/>
                  <a:gd name="connsiteX2" fmla="*/ 0 w 184384"/>
                  <a:gd name="connsiteY2" fmla="*/ 92192 h 184384"/>
                  <a:gd name="connsiteX3" fmla="*/ 92192 w 184384"/>
                  <a:gd name="connsiteY3" fmla="*/ 0 h 184384"/>
                  <a:gd name="connsiteX4" fmla="*/ 184385 w 184384"/>
                  <a:gd name="connsiteY4" fmla="*/ 92192 h 18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84" h="184384">
                    <a:moveTo>
                      <a:pt x="184385" y="92192"/>
                    </a:moveTo>
                    <a:cubicBezTo>
                      <a:pt x="184385" y="143109"/>
                      <a:pt x="143109" y="184385"/>
                      <a:pt x="92192" y="184385"/>
                    </a:cubicBezTo>
                    <a:cubicBezTo>
                      <a:pt x="41276" y="184385"/>
                      <a:pt x="0" y="143109"/>
                      <a:pt x="0" y="92192"/>
                    </a:cubicBezTo>
                    <a:cubicBezTo>
                      <a:pt x="0" y="41276"/>
                      <a:pt x="41276" y="0"/>
                      <a:pt x="92192" y="0"/>
                    </a:cubicBezTo>
                    <a:cubicBezTo>
                      <a:pt x="143109" y="0"/>
                      <a:pt x="184385" y="41276"/>
                      <a:pt x="184385" y="9219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57113B4E-35FC-3A64-85E6-B2585273EA90}"/>
                </a:ext>
              </a:extLst>
            </p:cNvPr>
            <p:cNvSpPr/>
            <p:nvPr/>
          </p:nvSpPr>
          <p:spPr>
            <a:xfrm>
              <a:off x="2552900" y="732215"/>
              <a:ext cx="4116009" cy="2745000"/>
            </a:xfrm>
            <a:custGeom>
              <a:avLst/>
              <a:gdLst>
                <a:gd name="connsiteX0" fmla="*/ 0 w 4116009"/>
                <a:gd name="connsiteY0" fmla="*/ 0 h 2745000"/>
                <a:gd name="connsiteX1" fmla="*/ 4116010 w 4116009"/>
                <a:gd name="connsiteY1" fmla="*/ 0 h 2745000"/>
                <a:gd name="connsiteX2" fmla="*/ 4116010 w 4116009"/>
                <a:gd name="connsiteY2" fmla="*/ 2745000 h 2745000"/>
                <a:gd name="connsiteX3" fmla="*/ 0 w 4116009"/>
                <a:gd name="connsiteY3" fmla="*/ 2745000 h 27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16009" h="2745000">
                  <a:moveTo>
                    <a:pt x="0" y="0"/>
                  </a:moveTo>
                  <a:lnTo>
                    <a:pt x="4116010" y="0"/>
                  </a:lnTo>
                  <a:lnTo>
                    <a:pt x="4116010" y="2745000"/>
                  </a:lnTo>
                  <a:lnTo>
                    <a:pt x="0" y="27450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grpSp>
          <p:nvGrpSpPr>
            <p:cNvPr id="47" name="Grafik 7" descr="Whiteboard und Laptop auf Tisch">
              <a:extLst>
                <a:ext uri="{FF2B5EF4-FFF2-40B4-BE49-F238E27FC236}">
                  <a16:creationId xmlns:a16="http://schemas.microsoft.com/office/drawing/2014/main" id="{AAAE2788-7BBA-67F2-6F16-6BB5A56232E4}"/>
                </a:ext>
              </a:extLst>
            </p:cNvPr>
            <p:cNvGrpSpPr/>
            <p:nvPr/>
          </p:nvGrpSpPr>
          <p:grpSpPr>
            <a:xfrm>
              <a:off x="2364057" y="3477215"/>
              <a:ext cx="4496666" cy="1964321"/>
              <a:chOff x="2364057" y="3477215"/>
              <a:chExt cx="4496666" cy="1964321"/>
            </a:xfrm>
            <a:solidFill>
              <a:srgbClr val="FFFFFF"/>
            </a:solidFill>
          </p:grpSpPr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B79E77E4-EA94-51F2-FC83-198E7E557527}"/>
                  </a:ext>
                </a:extLst>
              </p:cNvPr>
              <p:cNvSpPr/>
              <p:nvPr/>
            </p:nvSpPr>
            <p:spPr>
              <a:xfrm>
                <a:off x="2481519" y="4921081"/>
                <a:ext cx="4258760" cy="160591"/>
              </a:xfrm>
              <a:custGeom>
                <a:avLst/>
                <a:gdLst>
                  <a:gd name="connsiteX0" fmla="*/ 0 w 4258760"/>
                  <a:gd name="connsiteY0" fmla="*/ 0 h 160591"/>
                  <a:gd name="connsiteX1" fmla="*/ 4258761 w 4258760"/>
                  <a:gd name="connsiteY1" fmla="*/ 0 h 160591"/>
                  <a:gd name="connsiteX2" fmla="*/ 4258761 w 4258760"/>
                  <a:gd name="connsiteY2" fmla="*/ 160591 h 160591"/>
                  <a:gd name="connsiteX3" fmla="*/ 0 w 4258760"/>
                  <a:gd name="connsiteY3" fmla="*/ 160591 h 160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58760" h="160591">
                    <a:moveTo>
                      <a:pt x="0" y="0"/>
                    </a:moveTo>
                    <a:lnTo>
                      <a:pt x="4258761" y="0"/>
                    </a:lnTo>
                    <a:lnTo>
                      <a:pt x="4258761" y="160591"/>
                    </a:lnTo>
                    <a:lnTo>
                      <a:pt x="0" y="16059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C776C1BA-C3D5-DA46-2215-3D12DCAB771B}"/>
                  </a:ext>
                </a:extLst>
              </p:cNvPr>
              <p:cNvSpPr/>
              <p:nvPr/>
            </p:nvSpPr>
            <p:spPr>
              <a:xfrm>
                <a:off x="2364057" y="5203621"/>
                <a:ext cx="237915" cy="237915"/>
              </a:xfrm>
              <a:custGeom>
                <a:avLst/>
                <a:gdLst>
                  <a:gd name="connsiteX0" fmla="*/ 237916 w 237915"/>
                  <a:gd name="connsiteY0" fmla="*/ 237915 h 237915"/>
                  <a:gd name="connsiteX1" fmla="*/ 0 w 237915"/>
                  <a:gd name="connsiteY1" fmla="*/ 237915 h 237915"/>
                  <a:gd name="connsiteX2" fmla="*/ 0 w 237915"/>
                  <a:gd name="connsiteY2" fmla="*/ 75933 h 237915"/>
                  <a:gd name="connsiteX3" fmla="*/ 75933 w 237915"/>
                  <a:gd name="connsiteY3" fmla="*/ 0 h 237915"/>
                  <a:gd name="connsiteX4" fmla="*/ 161982 w 237915"/>
                  <a:gd name="connsiteY4" fmla="*/ 0 h 237915"/>
                  <a:gd name="connsiteX5" fmla="*/ 237916 w 237915"/>
                  <a:gd name="connsiteY5" fmla="*/ 75933 h 237915"/>
                  <a:gd name="connsiteX6" fmla="*/ 237916 w 237915"/>
                  <a:gd name="connsiteY6" fmla="*/ 237915 h 23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5" h="237915">
                    <a:moveTo>
                      <a:pt x="237916" y="237915"/>
                    </a:moveTo>
                    <a:lnTo>
                      <a:pt x="0" y="237915"/>
                    </a:lnTo>
                    <a:lnTo>
                      <a:pt x="0" y="75933"/>
                    </a:lnTo>
                    <a:cubicBezTo>
                      <a:pt x="0" y="33994"/>
                      <a:pt x="33995" y="0"/>
                      <a:pt x="75933" y="0"/>
                    </a:cubicBezTo>
                    <a:lnTo>
                      <a:pt x="161982" y="0"/>
                    </a:lnTo>
                    <a:cubicBezTo>
                      <a:pt x="203921" y="0"/>
                      <a:pt x="237916" y="33994"/>
                      <a:pt x="237916" y="75933"/>
                    </a:cubicBezTo>
                    <a:lnTo>
                      <a:pt x="237916" y="23791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E70254BC-0D4F-76EE-7E8C-CB0E5CF4E96F}"/>
                  </a:ext>
                </a:extLst>
              </p:cNvPr>
              <p:cNvSpPr/>
              <p:nvPr/>
            </p:nvSpPr>
            <p:spPr>
              <a:xfrm>
                <a:off x="6622808" y="5203621"/>
                <a:ext cx="237915" cy="237915"/>
              </a:xfrm>
              <a:custGeom>
                <a:avLst/>
                <a:gdLst>
                  <a:gd name="connsiteX0" fmla="*/ 237916 w 237915"/>
                  <a:gd name="connsiteY0" fmla="*/ 237915 h 237915"/>
                  <a:gd name="connsiteX1" fmla="*/ 0 w 237915"/>
                  <a:gd name="connsiteY1" fmla="*/ 237915 h 237915"/>
                  <a:gd name="connsiteX2" fmla="*/ 0 w 237915"/>
                  <a:gd name="connsiteY2" fmla="*/ 75933 h 237915"/>
                  <a:gd name="connsiteX3" fmla="*/ 75934 w 237915"/>
                  <a:gd name="connsiteY3" fmla="*/ 0 h 237915"/>
                  <a:gd name="connsiteX4" fmla="*/ 161983 w 237915"/>
                  <a:gd name="connsiteY4" fmla="*/ 0 h 237915"/>
                  <a:gd name="connsiteX5" fmla="*/ 237916 w 237915"/>
                  <a:gd name="connsiteY5" fmla="*/ 75933 h 237915"/>
                  <a:gd name="connsiteX6" fmla="*/ 237916 w 237915"/>
                  <a:gd name="connsiteY6" fmla="*/ 237915 h 237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915" h="237915">
                    <a:moveTo>
                      <a:pt x="237916" y="237915"/>
                    </a:moveTo>
                    <a:lnTo>
                      <a:pt x="0" y="237915"/>
                    </a:lnTo>
                    <a:lnTo>
                      <a:pt x="0" y="75933"/>
                    </a:lnTo>
                    <a:cubicBezTo>
                      <a:pt x="0" y="33994"/>
                      <a:pt x="33995" y="0"/>
                      <a:pt x="75934" y="0"/>
                    </a:cubicBezTo>
                    <a:lnTo>
                      <a:pt x="161983" y="0"/>
                    </a:lnTo>
                    <a:cubicBezTo>
                      <a:pt x="203921" y="0"/>
                      <a:pt x="237916" y="33994"/>
                      <a:pt x="237916" y="75933"/>
                    </a:cubicBezTo>
                    <a:lnTo>
                      <a:pt x="237916" y="23791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82A50811-E90B-B04A-2DB2-DA7A4A4A3053}"/>
                  </a:ext>
                </a:extLst>
              </p:cNvPr>
              <p:cNvSpPr/>
              <p:nvPr/>
            </p:nvSpPr>
            <p:spPr>
              <a:xfrm>
                <a:off x="2556633" y="3477215"/>
                <a:ext cx="4112275" cy="151676"/>
              </a:xfrm>
              <a:custGeom>
                <a:avLst/>
                <a:gdLst>
                  <a:gd name="connsiteX0" fmla="*/ 0 w 4112275"/>
                  <a:gd name="connsiteY0" fmla="*/ 0 h 151676"/>
                  <a:gd name="connsiteX1" fmla="*/ 4112276 w 4112275"/>
                  <a:gd name="connsiteY1" fmla="*/ 0 h 151676"/>
                  <a:gd name="connsiteX2" fmla="*/ 4112276 w 4112275"/>
                  <a:gd name="connsiteY2" fmla="*/ 151676 h 151676"/>
                  <a:gd name="connsiteX3" fmla="*/ 0 w 4112275"/>
                  <a:gd name="connsiteY3" fmla="*/ 151676 h 151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112275" h="151676">
                    <a:moveTo>
                      <a:pt x="0" y="0"/>
                    </a:moveTo>
                    <a:lnTo>
                      <a:pt x="4112276" y="0"/>
                    </a:lnTo>
                    <a:lnTo>
                      <a:pt x="4112276" y="151676"/>
                    </a:lnTo>
                    <a:lnTo>
                      <a:pt x="0" y="15167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53E7E1AF-76A6-65D0-A065-B04F649626BE}"/>
                </a:ext>
              </a:extLst>
            </p:cNvPr>
            <p:cNvSpPr/>
            <p:nvPr/>
          </p:nvSpPr>
          <p:spPr>
            <a:xfrm>
              <a:off x="3430228" y="3628882"/>
              <a:ext cx="2382164" cy="92192"/>
            </a:xfrm>
            <a:custGeom>
              <a:avLst/>
              <a:gdLst>
                <a:gd name="connsiteX0" fmla="*/ 0 w 2382164"/>
                <a:gd name="connsiteY0" fmla="*/ 0 h 92192"/>
                <a:gd name="connsiteX1" fmla="*/ 2382165 w 2382164"/>
                <a:gd name="connsiteY1" fmla="*/ 0 h 92192"/>
                <a:gd name="connsiteX2" fmla="*/ 2382165 w 2382164"/>
                <a:gd name="connsiteY2" fmla="*/ 92192 h 92192"/>
                <a:gd name="connsiteX3" fmla="*/ 0 w 2382164"/>
                <a:gd name="connsiteY3" fmla="*/ 92192 h 9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2164" h="92192">
                  <a:moveTo>
                    <a:pt x="0" y="0"/>
                  </a:moveTo>
                  <a:lnTo>
                    <a:pt x="2382165" y="0"/>
                  </a:lnTo>
                  <a:lnTo>
                    <a:pt x="2382165" y="92192"/>
                  </a:lnTo>
                  <a:lnTo>
                    <a:pt x="0" y="9219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6C3EE97A-8908-62A4-1E00-27B2D0286675}"/>
                </a:ext>
              </a:extLst>
            </p:cNvPr>
            <p:cNvSpPr/>
            <p:nvPr/>
          </p:nvSpPr>
          <p:spPr>
            <a:xfrm>
              <a:off x="2349817" y="717975"/>
              <a:ext cx="4525155" cy="4737801"/>
            </a:xfrm>
            <a:custGeom>
              <a:avLst/>
              <a:gdLst>
                <a:gd name="connsiteX0" fmla="*/ 4461844 w 4525155"/>
                <a:gd name="connsiteY0" fmla="*/ 4475493 h 4737801"/>
                <a:gd name="connsiteX1" fmla="*/ 4461844 w 4525155"/>
                <a:gd name="connsiteY1" fmla="*/ 1358065 h 4737801"/>
                <a:gd name="connsiteX2" fmla="*/ 4381967 w 4525155"/>
                <a:gd name="connsiteY2" fmla="*/ 1278188 h 4737801"/>
                <a:gd name="connsiteX3" fmla="*/ 4333332 w 4525155"/>
                <a:gd name="connsiteY3" fmla="*/ 1278188 h 4737801"/>
                <a:gd name="connsiteX4" fmla="*/ 4333332 w 4525155"/>
                <a:gd name="connsiteY4" fmla="*/ 14240 h 4737801"/>
                <a:gd name="connsiteX5" fmla="*/ 4319093 w 4525155"/>
                <a:gd name="connsiteY5" fmla="*/ 0 h 4737801"/>
                <a:gd name="connsiteX6" fmla="*/ 203083 w 4525155"/>
                <a:gd name="connsiteY6" fmla="*/ 0 h 4737801"/>
                <a:gd name="connsiteX7" fmla="*/ 188843 w 4525155"/>
                <a:gd name="connsiteY7" fmla="*/ 14240 h 4737801"/>
                <a:gd name="connsiteX8" fmla="*/ 188843 w 4525155"/>
                <a:gd name="connsiteY8" fmla="*/ 1278188 h 4737801"/>
                <a:gd name="connsiteX9" fmla="*/ 141694 w 4525155"/>
                <a:gd name="connsiteY9" fmla="*/ 1278188 h 4737801"/>
                <a:gd name="connsiteX10" fmla="*/ 61817 w 4525155"/>
                <a:gd name="connsiteY10" fmla="*/ 1358065 h 4737801"/>
                <a:gd name="connsiteX11" fmla="*/ 61817 w 4525155"/>
                <a:gd name="connsiteY11" fmla="*/ 4475998 h 4737801"/>
                <a:gd name="connsiteX12" fmla="*/ 0 w 4525155"/>
                <a:gd name="connsiteY12" fmla="*/ 4561580 h 4737801"/>
                <a:gd name="connsiteX13" fmla="*/ 0 w 4525155"/>
                <a:gd name="connsiteY13" fmla="*/ 4723562 h 4737801"/>
                <a:gd name="connsiteX14" fmla="*/ 14240 w 4525155"/>
                <a:gd name="connsiteY14" fmla="*/ 4737802 h 4737801"/>
                <a:gd name="connsiteX15" fmla="*/ 252155 w 4525155"/>
                <a:gd name="connsiteY15" fmla="*/ 4737802 h 4737801"/>
                <a:gd name="connsiteX16" fmla="*/ 266395 w 4525155"/>
                <a:gd name="connsiteY16" fmla="*/ 4723562 h 4737801"/>
                <a:gd name="connsiteX17" fmla="*/ 266395 w 4525155"/>
                <a:gd name="connsiteY17" fmla="*/ 4561580 h 4737801"/>
                <a:gd name="connsiteX18" fmla="*/ 203083 w 4525155"/>
                <a:gd name="connsiteY18" fmla="*/ 4475493 h 4737801"/>
                <a:gd name="connsiteX19" fmla="*/ 203083 w 4525155"/>
                <a:gd name="connsiteY19" fmla="*/ 4377947 h 4737801"/>
                <a:gd name="connsiteX20" fmla="*/ 4320579 w 4525155"/>
                <a:gd name="connsiteY20" fmla="*/ 4377947 h 4737801"/>
                <a:gd name="connsiteX21" fmla="*/ 4320579 w 4525155"/>
                <a:gd name="connsiteY21" fmla="*/ 4475998 h 4737801"/>
                <a:gd name="connsiteX22" fmla="*/ 4258761 w 4525155"/>
                <a:gd name="connsiteY22" fmla="*/ 4561580 h 4737801"/>
                <a:gd name="connsiteX23" fmla="*/ 4258761 w 4525155"/>
                <a:gd name="connsiteY23" fmla="*/ 4723562 h 4737801"/>
                <a:gd name="connsiteX24" fmla="*/ 4273001 w 4525155"/>
                <a:gd name="connsiteY24" fmla="*/ 4737802 h 4737801"/>
                <a:gd name="connsiteX25" fmla="*/ 4510916 w 4525155"/>
                <a:gd name="connsiteY25" fmla="*/ 4737802 h 4737801"/>
                <a:gd name="connsiteX26" fmla="*/ 4525156 w 4525155"/>
                <a:gd name="connsiteY26" fmla="*/ 4723562 h 4737801"/>
                <a:gd name="connsiteX27" fmla="*/ 4525156 w 4525155"/>
                <a:gd name="connsiteY27" fmla="*/ 4561580 h 4737801"/>
                <a:gd name="connsiteX28" fmla="*/ 4461844 w 4525155"/>
                <a:gd name="connsiteY28" fmla="*/ 4475493 h 4737801"/>
                <a:gd name="connsiteX29" fmla="*/ 237915 w 4525155"/>
                <a:gd name="connsiteY29" fmla="*/ 4561571 h 4737801"/>
                <a:gd name="connsiteX30" fmla="*/ 237915 w 4525155"/>
                <a:gd name="connsiteY30" fmla="*/ 4709322 h 4737801"/>
                <a:gd name="connsiteX31" fmla="*/ 28470 w 4525155"/>
                <a:gd name="connsiteY31" fmla="*/ 4709322 h 4737801"/>
                <a:gd name="connsiteX32" fmla="*/ 28470 w 4525155"/>
                <a:gd name="connsiteY32" fmla="*/ 4561571 h 4737801"/>
                <a:gd name="connsiteX33" fmla="*/ 90164 w 4525155"/>
                <a:gd name="connsiteY33" fmla="*/ 4499877 h 4737801"/>
                <a:gd name="connsiteX34" fmla="*/ 176213 w 4525155"/>
                <a:gd name="connsiteY34" fmla="*/ 4499877 h 4737801"/>
                <a:gd name="connsiteX35" fmla="*/ 237915 w 4525155"/>
                <a:gd name="connsiteY35" fmla="*/ 4561571 h 4737801"/>
                <a:gd name="connsiteX36" fmla="*/ 217322 w 4525155"/>
                <a:gd name="connsiteY36" fmla="*/ 28480 h 4737801"/>
                <a:gd name="connsiteX37" fmla="*/ 4304853 w 4525155"/>
                <a:gd name="connsiteY37" fmla="*/ 28480 h 4737801"/>
                <a:gd name="connsiteX38" fmla="*/ 4304853 w 4525155"/>
                <a:gd name="connsiteY38" fmla="*/ 2745000 h 4737801"/>
                <a:gd name="connsiteX39" fmla="*/ 217322 w 4525155"/>
                <a:gd name="connsiteY39" fmla="*/ 2745000 h 4737801"/>
                <a:gd name="connsiteX40" fmla="*/ 217322 w 4525155"/>
                <a:gd name="connsiteY40" fmla="*/ 28480 h 4737801"/>
                <a:gd name="connsiteX41" fmla="*/ 217322 w 4525155"/>
                <a:gd name="connsiteY41" fmla="*/ 2773471 h 4737801"/>
                <a:gd name="connsiteX42" fmla="*/ 4304853 w 4525155"/>
                <a:gd name="connsiteY42" fmla="*/ 2773471 h 4737801"/>
                <a:gd name="connsiteX43" fmla="*/ 4304853 w 4525155"/>
                <a:gd name="connsiteY43" fmla="*/ 2896667 h 4737801"/>
                <a:gd name="connsiteX44" fmla="*/ 3476816 w 4525155"/>
                <a:gd name="connsiteY44" fmla="*/ 2896667 h 4737801"/>
                <a:gd name="connsiteX45" fmla="*/ 1066171 w 4525155"/>
                <a:gd name="connsiteY45" fmla="*/ 2896667 h 4737801"/>
                <a:gd name="connsiteX46" fmla="*/ 217322 w 4525155"/>
                <a:gd name="connsiteY46" fmla="*/ 2896667 h 4737801"/>
                <a:gd name="connsiteX47" fmla="*/ 217322 w 4525155"/>
                <a:gd name="connsiteY47" fmla="*/ 2773471 h 4737801"/>
                <a:gd name="connsiteX48" fmla="*/ 3448336 w 4525155"/>
                <a:gd name="connsiteY48" fmla="*/ 2925147 h 4737801"/>
                <a:gd name="connsiteX49" fmla="*/ 3448336 w 4525155"/>
                <a:gd name="connsiteY49" fmla="*/ 2988869 h 4737801"/>
                <a:gd name="connsiteX50" fmla="*/ 1094642 w 4525155"/>
                <a:gd name="connsiteY50" fmla="*/ 2988869 h 4737801"/>
                <a:gd name="connsiteX51" fmla="*/ 1094642 w 4525155"/>
                <a:gd name="connsiteY51" fmla="*/ 2925147 h 4737801"/>
                <a:gd name="connsiteX52" fmla="*/ 3448336 w 4525155"/>
                <a:gd name="connsiteY52" fmla="*/ 2925147 h 4737801"/>
                <a:gd name="connsiteX53" fmla="*/ 203083 w 4525155"/>
                <a:gd name="connsiteY53" fmla="*/ 2925147 h 4737801"/>
                <a:gd name="connsiteX54" fmla="*/ 1066171 w 4525155"/>
                <a:gd name="connsiteY54" fmla="*/ 2925147 h 4737801"/>
                <a:gd name="connsiteX55" fmla="*/ 1066171 w 4525155"/>
                <a:gd name="connsiteY55" fmla="*/ 3017339 h 4737801"/>
                <a:gd name="connsiteX56" fmla="*/ 3476816 w 4525155"/>
                <a:gd name="connsiteY56" fmla="*/ 3017339 h 4737801"/>
                <a:gd name="connsiteX57" fmla="*/ 3476816 w 4525155"/>
                <a:gd name="connsiteY57" fmla="*/ 2925147 h 4737801"/>
                <a:gd name="connsiteX58" fmla="*/ 4320579 w 4525155"/>
                <a:gd name="connsiteY58" fmla="*/ 2925147 h 4737801"/>
                <a:gd name="connsiteX59" fmla="*/ 4320579 w 4525155"/>
                <a:gd name="connsiteY59" fmla="*/ 4188876 h 4737801"/>
                <a:gd name="connsiteX60" fmla="*/ 203083 w 4525155"/>
                <a:gd name="connsiteY60" fmla="*/ 4188876 h 4737801"/>
                <a:gd name="connsiteX61" fmla="*/ 203083 w 4525155"/>
                <a:gd name="connsiteY61" fmla="*/ 2925147 h 4737801"/>
                <a:gd name="connsiteX62" fmla="*/ 203083 w 4525155"/>
                <a:gd name="connsiteY62" fmla="*/ 4349468 h 4737801"/>
                <a:gd name="connsiteX63" fmla="*/ 203083 w 4525155"/>
                <a:gd name="connsiteY63" fmla="*/ 4217346 h 4737801"/>
                <a:gd name="connsiteX64" fmla="*/ 4320579 w 4525155"/>
                <a:gd name="connsiteY64" fmla="*/ 4217346 h 4737801"/>
                <a:gd name="connsiteX65" fmla="*/ 4320579 w 4525155"/>
                <a:gd name="connsiteY65" fmla="*/ 4349468 h 4737801"/>
                <a:gd name="connsiteX66" fmla="*/ 203083 w 4525155"/>
                <a:gd name="connsiteY66" fmla="*/ 4349468 h 4737801"/>
                <a:gd name="connsiteX67" fmla="*/ 4496677 w 4525155"/>
                <a:gd name="connsiteY67" fmla="*/ 4709322 h 4737801"/>
                <a:gd name="connsiteX68" fmla="*/ 4287231 w 4525155"/>
                <a:gd name="connsiteY68" fmla="*/ 4709322 h 4737801"/>
                <a:gd name="connsiteX69" fmla="*/ 4287231 w 4525155"/>
                <a:gd name="connsiteY69" fmla="*/ 4561571 h 4737801"/>
                <a:gd name="connsiteX70" fmla="*/ 4348925 w 4525155"/>
                <a:gd name="connsiteY70" fmla="*/ 4499877 h 4737801"/>
                <a:gd name="connsiteX71" fmla="*/ 4434974 w 4525155"/>
                <a:gd name="connsiteY71" fmla="*/ 4499877 h 4737801"/>
                <a:gd name="connsiteX72" fmla="*/ 4496667 w 4525155"/>
                <a:gd name="connsiteY72" fmla="*/ 4561571 h 4737801"/>
                <a:gd name="connsiteX73" fmla="*/ 4496667 w 4525155"/>
                <a:gd name="connsiteY73" fmla="*/ 4709322 h 4737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4525155" h="4737801">
                  <a:moveTo>
                    <a:pt x="4461844" y="4475493"/>
                  </a:moveTo>
                  <a:lnTo>
                    <a:pt x="4461844" y="1358065"/>
                  </a:lnTo>
                  <a:cubicBezTo>
                    <a:pt x="4461844" y="1313945"/>
                    <a:pt x="4426077" y="1278188"/>
                    <a:pt x="4381967" y="1278188"/>
                  </a:cubicBezTo>
                  <a:lnTo>
                    <a:pt x="4333332" y="1278188"/>
                  </a:lnTo>
                  <a:lnTo>
                    <a:pt x="4333332" y="14240"/>
                  </a:lnTo>
                  <a:cubicBezTo>
                    <a:pt x="4333332" y="6372"/>
                    <a:pt x="4326960" y="0"/>
                    <a:pt x="4319093" y="0"/>
                  </a:cubicBezTo>
                  <a:lnTo>
                    <a:pt x="203083" y="0"/>
                  </a:lnTo>
                  <a:cubicBezTo>
                    <a:pt x="195215" y="0"/>
                    <a:pt x="188843" y="6372"/>
                    <a:pt x="188843" y="14240"/>
                  </a:cubicBezTo>
                  <a:lnTo>
                    <a:pt x="188843" y="1278188"/>
                  </a:lnTo>
                  <a:lnTo>
                    <a:pt x="141694" y="1278188"/>
                  </a:lnTo>
                  <a:cubicBezTo>
                    <a:pt x="97574" y="1278188"/>
                    <a:pt x="61817" y="1313955"/>
                    <a:pt x="61817" y="1358065"/>
                  </a:cubicBezTo>
                  <a:lnTo>
                    <a:pt x="61817" y="4475998"/>
                  </a:lnTo>
                  <a:cubicBezTo>
                    <a:pt x="25946" y="4487913"/>
                    <a:pt x="0" y="4521765"/>
                    <a:pt x="0" y="4561580"/>
                  </a:cubicBezTo>
                  <a:lnTo>
                    <a:pt x="0" y="4723562"/>
                  </a:lnTo>
                  <a:cubicBezTo>
                    <a:pt x="0" y="4731430"/>
                    <a:pt x="6372" y="4737802"/>
                    <a:pt x="14240" y="4737802"/>
                  </a:cubicBezTo>
                  <a:lnTo>
                    <a:pt x="252155" y="4737802"/>
                  </a:lnTo>
                  <a:cubicBezTo>
                    <a:pt x="260023" y="4737802"/>
                    <a:pt x="266395" y="4731430"/>
                    <a:pt x="266395" y="4723562"/>
                  </a:cubicBezTo>
                  <a:lnTo>
                    <a:pt x="266395" y="4561580"/>
                  </a:lnTo>
                  <a:cubicBezTo>
                    <a:pt x="266395" y="4521213"/>
                    <a:pt x="239725" y="4486951"/>
                    <a:pt x="203083" y="4475493"/>
                  </a:cubicBezTo>
                  <a:lnTo>
                    <a:pt x="203083" y="4377947"/>
                  </a:lnTo>
                  <a:lnTo>
                    <a:pt x="4320579" y="4377947"/>
                  </a:lnTo>
                  <a:lnTo>
                    <a:pt x="4320579" y="4475998"/>
                  </a:lnTo>
                  <a:cubicBezTo>
                    <a:pt x="4284707" y="4487913"/>
                    <a:pt x="4258761" y="4521765"/>
                    <a:pt x="4258761" y="4561580"/>
                  </a:cubicBezTo>
                  <a:lnTo>
                    <a:pt x="4258761" y="4723562"/>
                  </a:lnTo>
                  <a:cubicBezTo>
                    <a:pt x="4258761" y="4731430"/>
                    <a:pt x="4265133" y="4737802"/>
                    <a:pt x="4273001" y="4737802"/>
                  </a:cubicBezTo>
                  <a:lnTo>
                    <a:pt x="4510916" y="4737802"/>
                  </a:lnTo>
                  <a:cubicBezTo>
                    <a:pt x="4518784" y="4737802"/>
                    <a:pt x="4525156" y="4731430"/>
                    <a:pt x="4525156" y="4723562"/>
                  </a:cubicBezTo>
                  <a:lnTo>
                    <a:pt x="4525156" y="4561580"/>
                  </a:lnTo>
                  <a:cubicBezTo>
                    <a:pt x="4525147" y="4521203"/>
                    <a:pt x="4498486" y="4486951"/>
                    <a:pt x="4461844" y="4475493"/>
                  </a:cubicBezTo>
                  <a:close/>
                  <a:moveTo>
                    <a:pt x="237915" y="4561571"/>
                  </a:moveTo>
                  <a:lnTo>
                    <a:pt x="237915" y="4709322"/>
                  </a:lnTo>
                  <a:lnTo>
                    <a:pt x="28470" y="4709322"/>
                  </a:lnTo>
                  <a:lnTo>
                    <a:pt x="28470" y="4561571"/>
                  </a:lnTo>
                  <a:cubicBezTo>
                    <a:pt x="28470" y="4527547"/>
                    <a:pt x="56150" y="4499877"/>
                    <a:pt x="90164" y="4499877"/>
                  </a:cubicBezTo>
                  <a:lnTo>
                    <a:pt x="176213" y="4499877"/>
                  </a:lnTo>
                  <a:cubicBezTo>
                    <a:pt x="210236" y="4499877"/>
                    <a:pt x="237915" y="4527556"/>
                    <a:pt x="237915" y="4561571"/>
                  </a:cubicBezTo>
                  <a:close/>
                  <a:moveTo>
                    <a:pt x="217322" y="28480"/>
                  </a:moveTo>
                  <a:lnTo>
                    <a:pt x="4304853" y="28480"/>
                  </a:lnTo>
                  <a:lnTo>
                    <a:pt x="4304853" y="2745000"/>
                  </a:lnTo>
                  <a:lnTo>
                    <a:pt x="217322" y="2745000"/>
                  </a:lnTo>
                  <a:lnTo>
                    <a:pt x="217322" y="28480"/>
                  </a:lnTo>
                  <a:close/>
                  <a:moveTo>
                    <a:pt x="217322" y="2773471"/>
                  </a:moveTo>
                  <a:lnTo>
                    <a:pt x="4304853" y="2773471"/>
                  </a:lnTo>
                  <a:lnTo>
                    <a:pt x="4304853" y="2896667"/>
                  </a:lnTo>
                  <a:lnTo>
                    <a:pt x="3476816" y="2896667"/>
                  </a:lnTo>
                  <a:lnTo>
                    <a:pt x="1066171" y="2896667"/>
                  </a:lnTo>
                  <a:lnTo>
                    <a:pt x="217322" y="2896667"/>
                  </a:lnTo>
                  <a:lnTo>
                    <a:pt x="217322" y="2773471"/>
                  </a:lnTo>
                  <a:close/>
                  <a:moveTo>
                    <a:pt x="3448336" y="2925147"/>
                  </a:moveTo>
                  <a:lnTo>
                    <a:pt x="3448336" y="2988869"/>
                  </a:lnTo>
                  <a:lnTo>
                    <a:pt x="1094642" y="2988869"/>
                  </a:lnTo>
                  <a:lnTo>
                    <a:pt x="1094642" y="2925147"/>
                  </a:lnTo>
                  <a:lnTo>
                    <a:pt x="3448336" y="2925147"/>
                  </a:lnTo>
                  <a:close/>
                  <a:moveTo>
                    <a:pt x="203083" y="2925147"/>
                  </a:moveTo>
                  <a:lnTo>
                    <a:pt x="1066171" y="2925147"/>
                  </a:lnTo>
                  <a:lnTo>
                    <a:pt x="1066171" y="3017339"/>
                  </a:lnTo>
                  <a:lnTo>
                    <a:pt x="3476816" y="3017339"/>
                  </a:lnTo>
                  <a:lnTo>
                    <a:pt x="3476816" y="2925147"/>
                  </a:lnTo>
                  <a:lnTo>
                    <a:pt x="4320579" y="2925147"/>
                  </a:lnTo>
                  <a:lnTo>
                    <a:pt x="4320579" y="4188876"/>
                  </a:lnTo>
                  <a:lnTo>
                    <a:pt x="203083" y="4188876"/>
                  </a:lnTo>
                  <a:lnTo>
                    <a:pt x="203083" y="2925147"/>
                  </a:lnTo>
                  <a:close/>
                  <a:moveTo>
                    <a:pt x="203083" y="4349468"/>
                  </a:moveTo>
                  <a:lnTo>
                    <a:pt x="203083" y="4217346"/>
                  </a:lnTo>
                  <a:lnTo>
                    <a:pt x="4320579" y="4217346"/>
                  </a:lnTo>
                  <a:lnTo>
                    <a:pt x="4320579" y="4349468"/>
                  </a:lnTo>
                  <a:lnTo>
                    <a:pt x="203083" y="4349468"/>
                  </a:lnTo>
                  <a:close/>
                  <a:moveTo>
                    <a:pt x="4496677" y="4709322"/>
                  </a:moveTo>
                  <a:lnTo>
                    <a:pt x="4287231" y="4709322"/>
                  </a:lnTo>
                  <a:lnTo>
                    <a:pt x="4287231" y="4561571"/>
                  </a:lnTo>
                  <a:cubicBezTo>
                    <a:pt x="4287231" y="4527547"/>
                    <a:pt x="4314911" y="4499877"/>
                    <a:pt x="4348925" y="4499877"/>
                  </a:cubicBezTo>
                  <a:lnTo>
                    <a:pt x="4434974" y="4499877"/>
                  </a:lnTo>
                  <a:cubicBezTo>
                    <a:pt x="4468997" y="4499877"/>
                    <a:pt x="4496667" y="4527556"/>
                    <a:pt x="4496667" y="4561571"/>
                  </a:cubicBezTo>
                  <a:lnTo>
                    <a:pt x="4496667" y="4709322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A259419D-07DA-2AAD-C81B-0EA5579B7B88}"/>
                </a:ext>
              </a:extLst>
            </p:cNvPr>
            <p:cNvSpPr/>
            <p:nvPr/>
          </p:nvSpPr>
          <p:spPr>
            <a:xfrm>
              <a:off x="3803456" y="3422189"/>
              <a:ext cx="508558" cy="187366"/>
            </a:xfrm>
            <a:custGeom>
              <a:avLst/>
              <a:gdLst>
                <a:gd name="connsiteX0" fmla="*/ 482537 w 508558"/>
                <a:gd name="connsiteY0" fmla="*/ 187366 h 187366"/>
                <a:gd name="connsiteX1" fmla="*/ 26023 w 508558"/>
                <a:gd name="connsiteY1" fmla="*/ 187366 h 187366"/>
                <a:gd name="connsiteX2" fmla="*/ 0 w 508558"/>
                <a:gd name="connsiteY2" fmla="*/ 161344 h 187366"/>
                <a:gd name="connsiteX3" fmla="*/ 0 w 508558"/>
                <a:gd name="connsiteY3" fmla="*/ 26022 h 187366"/>
                <a:gd name="connsiteX4" fmla="*/ 26023 w 508558"/>
                <a:gd name="connsiteY4" fmla="*/ 0 h 187366"/>
                <a:gd name="connsiteX5" fmla="*/ 482537 w 508558"/>
                <a:gd name="connsiteY5" fmla="*/ 0 h 187366"/>
                <a:gd name="connsiteX6" fmla="*/ 508559 w 508558"/>
                <a:gd name="connsiteY6" fmla="*/ 26022 h 187366"/>
                <a:gd name="connsiteX7" fmla="*/ 508559 w 508558"/>
                <a:gd name="connsiteY7" fmla="*/ 161344 h 187366"/>
                <a:gd name="connsiteX8" fmla="*/ 482537 w 508558"/>
                <a:gd name="connsiteY8" fmla="*/ 187366 h 187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8558" h="187366">
                  <a:moveTo>
                    <a:pt x="482537" y="187366"/>
                  </a:moveTo>
                  <a:lnTo>
                    <a:pt x="26023" y="187366"/>
                  </a:lnTo>
                  <a:cubicBezTo>
                    <a:pt x="11649" y="187366"/>
                    <a:pt x="0" y="175717"/>
                    <a:pt x="0" y="161344"/>
                  </a:cubicBezTo>
                  <a:lnTo>
                    <a:pt x="0" y="26022"/>
                  </a:lnTo>
                  <a:cubicBezTo>
                    <a:pt x="0" y="11649"/>
                    <a:pt x="11649" y="0"/>
                    <a:pt x="26023" y="0"/>
                  </a:cubicBezTo>
                  <a:lnTo>
                    <a:pt x="482537" y="0"/>
                  </a:lnTo>
                  <a:cubicBezTo>
                    <a:pt x="496910" y="0"/>
                    <a:pt x="508559" y="11649"/>
                    <a:pt x="508559" y="26022"/>
                  </a:cubicBezTo>
                  <a:lnTo>
                    <a:pt x="508559" y="161344"/>
                  </a:lnTo>
                  <a:cubicBezTo>
                    <a:pt x="508559" y="175717"/>
                    <a:pt x="496910" y="187366"/>
                    <a:pt x="482537" y="1873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  <p:sp>
        <p:nvSpPr>
          <p:cNvPr id="55" name="Rechteck: abgerundete Ecken 54">
            <a:extLst>
              <a:ext uri="{FF2B5EF4-FFF2-40B4-BE49-F238E27FC236}">
                <a16:creationId xmlns:a16="http://schemas.microsoft.com/office/drawing/2014/main" id="{073C13F6-1852-B34D-9401-58A330BCEB5A}"/>
              </a:ext>
            </a:extLst>
          </p:cNvPr>
          <p:cNvSpPr/>
          <p:nvPr/>
        </p:nvSpPr>
        <p:spPr>
          <a:xfrm>
            <a:off x="9298842" y="3139902"/>
            <a:ext cx="1989574" cy="1152375"/>
          </a:xfrm>
          <a:prstGeom prst="roundRect">
            <a:avLst/>
          </a:prstGeom>
          <a:solidFill>
            <a:srgbClr val="FFF5EB"/>
          </a:solidFill>
          <a:ln>
            <a:solidFill>
              <a:srgbClr val="FFC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>
                <a:solidFill>
                  <a:srgbClr val="FFA74F"/>
                </a:solidFill>
              </a:rPr>
              <a:t>Präsentation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2C00CF8-DA6C-7AC8-3E61-797BE2E035C9}"/>
              </a:ext>
            </a:extLst>
          </p:cNvPr>
          <p:cNvSpPr/>
          <p:nvPr/>
        </p:nvSpPr>
        <p:spPr>
          <a:xfrm>
            <a:off x="758055" y="2251576"/>
            <a:ext cx="2076450" cy="3567998"/>
          </a:xfrm>
          <a:custGeom>
            <a:avLst/>
            <a:gdLst>
              <a:gd name="connsiteX0" fmla="*/ 0 w 2076450"/>
              <a:gd name="connsiteY0" fmla="*/ 0 h 3567998"/>
              <a:gd name="connsiteX1" fmla="*/ 2076450 w 2076450"/>
              <a:gd name="connsiteY1" fmla="*/ 0 h 3567998"/>
              <a:gd name="connsiteX2" fmla="*/ 2076450 w 2076450"/>
              <a:gd name="connsiteY2" fmla="*/ 3567998 h 3567998"/>
              <a:gd name="connsiteX3" fmla="*/ 0 w 2076450"/>
              <a:gd name="connsiteY3" fmla="*/ 3567998 h 3567998"/>
              <a:gd name="connsiteX4" fmla="*/ 0 w 2076450"/>
              <a:gd name="connsiteY4" fmla="*/ 0 h 356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3567998" fill="none" extrusionOk="0">
                <a:moveTo>
                  <a:pt x="0" y="0"/>
                </a:moveTo>
                <a:cubicBezTo>
                  <a:pt x="815413" y="-164502"/>
                  <a:pt x="1179793" y="-108419"/>
                  <a:pt x="2076450" y="0"/>
                </a:cubicBezTo>
                <a:cubicBezTo>
                  <a:pt x="2081962" y="586051"/>
                  <a:pt x="2143378" y="1807768"/>
                  <a:pt x="2076450" y="3567998"/>
                </a:cubicBezTo>
                <a:cubicBezTo>
                  <a:pt x="1073186" y="3575821"/>
                  <a:pt x="795500" y="3637535"/>
                  <a:pt x="0" y="3567998"/>
                </a:cubicBezTo>
                <a:cubicBezTo>
                  <a:pt x="-14062" y="1853815"/>
                  <a:pt x="127770" y="469544"/>
                  <a:pt x="0" y="0"/>
                </a:cubicBezTo>
                <a:close/>
              </a:path>
              <a:path w="2076450" h="3567998" stroke="0" extrusionOk="0">
                <a:moveTo>
                  <a:pt x="0" y="0"/>
                </a:moveTo>
                <a:cubicBezTo>
                  <a:pt x="603045" y="92673"/>
                  <a:pt x="1542587" y="38123"/>
                  <a:pt x="2076450" y="0"/>
                </a:cubicBezTo>
                <a:cubicBezTo>
                  <a:pt x="2091326" y="1186973"/>
                  <a:pt x="2092067" y="2381191"/>
                  <a:pt x="2076450" y="3567998"/>
                </a:cubicBezTo>
                <a:cubicBezTo>
                  <a:pt x="1849409" y="3645806"/>
                  <a:pt x="621636" y="3555683"/>
                  <a:pt x="0" y="3567998"/>
                </a:cubicBezTo>
                <a:cubicBezTo>
                  <a:pt x="7272" y="2864288"/>
                  <a:pt x="-7577" y="130171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CB97"/>
            </a:solidFill>
            <a:extLst>
              <a:ext uri="{C807C97D-BFC1-408E-A445-0C87EB9F89A2}">
                <ask:lineSketchStyleProps xmlns:ask="http://schemas.microsoft.com/office/drawing/2018/sketchyshapes" sd="314415787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Aufmerksamkeit erzeugen</a:t>
            </a:r>
          </a:p>
          <a:p>
            <a:pPr algn="ctr"/>
            <a:endParaRPr lang="de-AT" dirty="0">
              <a:solidFill>
                <a:schemeClr val="tx1"/>
              </a:solidFill>
            </a:endParaRP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Wie lautet eure Idee?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Was ist euer Angebot?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3E865DA-B05D-9B86-4708-865C70A19EDB}"/>
              </a:ext>
            </a:extLst>
          </p:cNvPr>
          <p:cNvSpPr/>
          <p:nvPr/>
        </p:nvSpPr>
        <p:spPr>
          <a:xfrm>
            <a:off x="2688236" y="1990488"/>
            <a:ext cx="2076450" cy="3567998"/>
          </a:xfrm>
          <a:custGeom>
            <a:avLst/>
            <a:gdLst>
              <a:gd name="connsiteX0" fmla="*/ 0 w 2076450"/>
              <a:gd name="connsiteY0" fmla="*/ 0 h 3567998"/>
              <a:gd name="connsiteX1" fmla="*/ 2076450 w 2076450"/>
              <a:gd name="connsiteY1" fmla="*/ 0 h 3567998"/>
              <a:gd name="connsiteX2" fmla="*/ 2076450 w 2076450"/>
              <a:gd name="connsiteY2" fmla="*/ 3567998 h 3567998"/>
              <a:gd name="connsiteX3" fmla="*/ 0 w 2076450"/>
              <a:gd name="connsiteY3" fmla="*/ 3567998 h 3567998"/>
              <a:gd name="connsiteX4" fmla="*/ 0 w 2076450"/>
              <a:gd name="connsiteY4" fmla="*/ 0 h 356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3567998" fill="none" extrusionOk="0">
                <a:moveTo>
                  <a:pt x="0" y="0"/>
                </a:moveTo>
                <a:cubicBezTo>
                  <a:pt x="815413" y="-164502"/>
                  <a:pt x="1179793" y="-108419"/>
                  <a:pt x="2076450" y="0"/>
                </a:cubicBezTo>
                <a:cubicBezTo>
                  <a:pt x="2081962" y="586051"/>
                  <a:pt x="2143378" y="1807768"/>
                  <a:pt x="2076450" y="3567998"/>
                </a:cubicBezTo>
                <a:cubicBezTo>
                  <a:pt x="1073186" y="3575821"/>
                  <a:pt x="795500" y="3637535"/>
                  <a:pt x="0" y="3567998"/>
                </a:cubicBezTo>
                <a:cubicBezTo>
                  <a:pt x="-14062" y="1853815"/>
                  <a:pt x="127770" y="469544"/>
                  <a:pt x="0" y="0"/>
                </a:cubicBezTo>
                <a:close/>
              </a:path>
              <a:path w="2076450" h="3567998" stroke="0" extrusionOk="0">
                <a:moveTo>
                  <a:pt x="0" y="0"/>
                </a:moveTo>
                <a:cubicBezTo>
                  <a:pt x="603045" y="92673"/>
                  <a:pt x="1542587" y="38123"/>
                  <a:pt x="2076450" y="0"/>
                </a:cubicBezTo>
                <a:cubicBezTo>
                  <a:pt x="2091326" y="1186973"/>
                  <a:pt x="2092067" y="2381191"/>
                  <a:pt x="2076450" y="3567998"/>
                </a:cubicBezTo>
                <a:cubicBezTo>
                  <a:pt x="1849409" y="3645806"/>
                  <a:pt x="621636" y="3555683"/>
                  <a:pt x="0" y="3567998"/>
                </a:cubicBezTo>
                <a:cubicBezTo>
                  <a:pt x="7272" y="2864288"/>
                  <a:pt x="-7577" y="1301710"/>
                  <a:pt x="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14415787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Interesse wecken</a:t>
            </a:r>
          </a:p>
          <a:p>
            <a:pPr algn="ctr"/>
            <a:endParaRPr lang="de-AT" dirty="0">
              <a:solidFill>
                <a:schemeClr val="tx1"/>
              </a:solidFill>
            </a:endParaRP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Interessante Fakten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 - was macht eure Idee einzigartig?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585855A-3914-2466-ED6E-4EB3517D7CF6}"/>
              </a:ext>
            </a:extLst>
          </p:cNvPr>
          <p:cNvSpPr/>
          <p:nvPr/>
        </p:nvSpPr>
        <p:spPr>
          <a:xfrm>
            <a:off x="4641299" y="1684016"/>
            <a:ext cx="2076450" cy="3567998"/>
          </a:xfrm>
          <a:custGeom>
            <a:avLst/>
            <a:gdLst>
              <a:gd name="connsiteX0" fmla="*/ 0 w 2076450"/>
              <a:gd name="connsiteY0" fmla="*/ 0 h 3567998"/>
              <a:gd name="connsiteX1" fmla="*/ 2076450 w 2076450"/>
              <a:gd name="connsiteY1" fmla="*/ 0 h 3567998"/>
              <a:gd name="connsiteX2" fmla="*/ 2076450 w 2076450"/>
              <a:gd name="connsiteY2" fmla="*/ 3567998 h 3567998"/>
              <a:gd name="connsiteX3" fmla="*/ 0 w 2076450"/>
              <a:gd name="connsiteY3" fmla="*/ 3567998 h 3567998"/>
              <a:gd name="connsiteX4" fmla="*/ 0 w 2076450"/>
              <a:gd name="connsiteY4" fmla="*/ 0 h 356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3567998" fill="none" extrusionOk="0">
                <a:moveTo>
                  <a:pt x="0" y="0"/>
                </a:moveTo>
                <a:cubicBezTo>
                  <a:pt x="815413" y="-164502"/>
                  <a:pt x="1179793" y="-108419"/>
                  <a:pt x="2076450" y="0"/>
                </a:cubicBezTo>
                <a:cubicBezTo>
                  <a:pt x="2081962" y="586051"/>
                  <a:pt x="2143378" y="1807768"/>
                  <a:pt x="2076450" y="3567998"/>
                </a:cubicBezTo>
                <a:cubicBezTo>
                  <a:pt x="1073186" y="3575821"/>
                  <a:pt x="795500" y="3637535"/>
                  <a:pt x="0" y="3567998"/>
                </a:cubicBezTo>
                <a:cubicBezTo>
                  <a:pt x="-14062" y="1853815"/>
                  <a:pt x="127770" y="469544"/>
                  <a:pt x="0" y="0"/>
                </a:cubicBezTo>
                <a:close/>
              </a:path>
              <a:path w="2076450" h="3567998" stroke="0" extrusionOk="0">
                <a:moveTo>
                  <a:pt x="0" y="0"/>
                </a:moveTo>
                <a:cubicBezTo>
                  <a:pt x="603045" y="92673"/>
                  <a:pt x="1542587" y="38123"/>
                  <a:pt x="2076450" y="0"/>
                </a:cubicBezTo>
                <a:cubicBezTo>
                  <a:pt x="2091326" y="1186973"/>
                  <a:pt x="2092067" y="2381191"/>
                  <a:pt x="2076450" y="3567998"/>
                </a:cubicBezTo>
                <a:cubicBezTo>
                  <a:pt x="1849409" y="3645806"/>
                  <a:pt x="621636" y="3555683"/>
                  <a:pt x="0" y="3567998"/>
                </a:cubicBezTo>
                <a:cubicBezTo>
                  <a:pt x="7272" y="2864288"/>
                  <a:pt x="-7577" y="1301710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  <a:extLst>
              <a:ext uri="{C807C97D-BFC1-408E-A445-0C87EB9F89A2}">
                <ask:lineSketchStyleProps xmlns:ask="http://schemas.microsoft.com/office/drawing/2018/sketchyshapes" sd="314415787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Wunsch auslösen</a:t>
            </a:r>
          </a:p>
          <a:p>
            <a:pPr algn="ctr"/>
            <a:endParaRPr lang="de-AT" dirty="0">
              <a:solidFill>
                <a:schemeClr val="tx1"/>
              </a:solidFill>
            </a:endParaRP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Welchen Nutzen haben eure </a:t>
            </a:r>
            <a:r>
              <a:rPr lang="de-AT" sz="1600" dirty="0" err="1">
                <a:solidFill>
                  <a:schemeClr val="tx1"/>
                </a:solidFill>
              </a:rPr>
              <a:t>Mitschüler:innen</a:t>
            </a:r>
            <a:r>
              <a:rPr lang="de-AT" sz="1600" dirty="0">
                <a:solidFill>
                  <a:schemeClr val="tx1"/>
                </a:solidFill>
              </a:rPr>
              <a:t> davon?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36D5EDB-A268-6071-F11B-B68169032558}"/>
              </a:ext>
            </a:extLst>
          </p:cNvPr>
          <p:cNvSpPr/>
          <p:nvPr/>
        </p:nvSpPr>
        <p:spPr>
          <a:xfrm>
            <a:off x="6585644" y="1377544"/>
            <a:ext cx="2076450" cy="3567998"/>
          </a:xfrm>
          <a:custGeom>
            <a:avLst/>
            <a:gdLst>
              <a:gd name="connsiteX0" fmla="*/ 0 w 2076450"/>
              <a:gd name="connsiteY0" fmla="*/ 0 h 3567998"/>
              <a:gd name="connsiteX1" fmla="*/ 2076450 w 2076450"/>
              <a:gd name="connsiteY1" fmla="*/ 0 h 3567998"/>
              <a:gd name="connsiteX2" fmla="*/ 2076450 w 2076450"/>
              <a:gd name="connsiteY2" fmla="*/ 3567998 h 3567998"/>
              <a:gd name="connsiteX3" fmla="*/ 0 w 2076450"/>
              <a:gd name="connsiteY3" fmla="*/ 3567998 h 3567998"/>
              <a:gd name="connsiteX4" fmla="*/ 0 w 2076450"/>
              <a:gd name="connsiteY4" fmla="*/ 0 h 356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6450" h="3567998" fill="none" extrusionOk="0">
                <a:moveTo>
                  <a:pt x="0" y="0"/>
                </a:moveTo>
                <a:cubicBezTo>
                  <a:pt x="815413" y="-164502"/>
                  <a:pt x="1179793" y="-108419"/>
                  <a:pt x="2076450" y="0"/>
                </a:cubicBezTo>
                <a:cubicBezTo>
                  <a:pt x="2081962" y="586051"/>
                  <a:pt x="2143378" y="1807768"/>
                  <a:pt x="2076450" y="3567998"/>
                </a:cubicBezTo>
                <a:cubicBezTo>
                  <a:pt x="1073186" y="3575821"/>
                  <a:pt x="795500" y="3637535"/>
                  <a:pt x="0" y="3567998"/>
                </a:cubicBezTo>
                <a:cubicBezTo>
                  <a:pt x="-14062" y="1853815"/>
                  <a:pt x="127770" y="469544"/>
                  <a:pt x="0" y="0"/>
                </a:cubicBezTo>
                <a:close/>
              </a:path>
              <a:path w="2076450" h="3567998" stroke="0" extrusionOk="0">
                <a:moveTo>
                  <a:pt x="0" y="0"/>
                </a:moveTo>
                <a:cubicBezTo>
                  <a:pt x="603045" y="92673"/>
                  <a:pt x="1542587" y="38123"/>
                  <a:pt x="2076450" y="0"/>
                </a:cubicBezTo>
                <a:cubicBezTo>
                  <a:pt x="2091326" y="1186973"/>
                  <a:pt x="2092067" y="2381191"/>
                  <a:pt x="2076450" y="3567998"/>
                </a:cubicBezTo>
                <a:cubicBezTo>
                  <a:pt x="1849409" y="3645806"/>
                  <a:pt x="621636" y="3555683"/>
                  <a:pt x="0" y="3567998"/>
                </a:cubicBezTo>
                <a:cubicBezTo>
                  <a:pt x="7272" y="2864288"/>
                  <a:pt x="-7577" y="1301710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  <a:extLst>
              <a:ext uri="{C807C97D-BFC1-408E-A445-0C87EB9F89A2}">
                <ask:lineSketchStyleProps xmlns:ask="http://schemas.microsoft.com/office/drawing/2018/sketchyshapes" sd="314415787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b="1" dirty="0">
                <a:solidFill>
                  <a:schemeClr val="tx1"/>
                </a:solidFill>
              </a:rPr>
              <a:t>Handlungs-aufforderung</a:t>
            </a:r>
          </a:p>
          <a:p>
            <a:pPr algn="ctr"/>
            <a:endParaRPr lang="de-AT" dirty="0">
              <a:solidFill>
                <a:schemeClr val="tx1"/>
              </a:solidFill>
            </a:endParaRPr>
          </a:p>
          <a:p>
            <a:pPr algn="ctr"/>
            <a:r>
              <a:rPr lang="de-AT" sz="1600" dirty="0">
                <a:solidFill>
                  <a:schemeClr val="tx1"/>
                </a:solidFill>
              </a:rPr>
              <a:t>Was braucht ihr, um die Idee umsetzen zu können?</a:t>
            </a:r>
          </a:p>
        </p:txBody>
      </p:sp>
      <p:grpSp>
        <p:nvGrpSpPr>
          <p:cNvPr id="17" name="Grafik 7" descr="Whiteboard und Laptop auf Tisch">
            <a:extLst>
              <a:ext uri="{FF2B5EF4-FFF2-40B4-BE49-F238E27FC236}">
                <a16:creationId xmlns:a16="http://schemas.microsoft.com/office/drawing/2014/main" id="{0D84B2C7-7499-37FD-2F7E-33F5885AF3DA}"/>
              </a:ext>
            </a:extLst>
          </p:cNvPr>
          <p:cNvGrpSpPr/>
          <p:nvPr/>
        </p:nvGrpSpPr>
        <p:grpSpPr>
          <a:xfrm>
            <a:off x="11142595" y="4840400"/>
            <a:ext cx="983871" cy="1374666"/>
            <a:chOff x="10823315" y="4229348"/>
            <a:chExt cx="983871" cy="1374666"/>
          </a:xfrm>
        </p:grpSpPr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F548255-CEE7-1BAC-5974-0C251F5A451E}"/>
                </a:ext>
              </a:extLst>
            </p:cNvPr>
            <p:cNvSpPr/>
            <p:nvPr/>
          </p:nvSpPr>
          <p:spPr>
            <a:xfrm>
              <a:off x="10989391" y="5141169"/>
              <a:ext cx="688189" cy="446129"/>
            </a:xfrm>
            <a:custGeom>
              <a:avLst/>
              <a:gdLst>
                <a:gd name="connsiteX0" fmla="*/ 687306 w 688189"/>
                <a:gd name="connsiteY0" fmla="*/ 16132 h 446129"/>
                <a:gd name="connsiteX1" fmla="*/ 219724 w 688189"/>
                <a:gd name="connsiteY1" fmla="*/ 27591 h 446129"/>
                <a:gd name="connsiteX2" fmla="*/ 24080 w 688189"/>
                <a:gd name="connsiteY2" fmla="*/ 1397 h 446129"/>
                <a:gd name="connsiteX3" fmla="*/ 839 w 688189"/>
                <a:gd name="connsiteY3" fmla="*/ 25505 h 446129"/>
                <a:gd name="connsiteX4" fmla="*/ 66466 w 688189"/>
                <a:gd name="connsiteY4" fmla="*/ 391474 h 446129"/>
                <a:gd name="connsiteX5" fmla="*/ 347454 w 688189"/>
                <a:gd name="connsiteY5" fmla="*/ 446129 h 446129"/>
                <a:gd name="connsiteX6" fmla="*/ 655302 w 688189"/>
                <a:gd name="connsiteY6" fmla="*/ 308407 h 446129"/>
                <a:gd name="connsiteX7" fmla="*/ 666827 w 688189"/>
                <a:gd name="connsiteY7" fmla="*/ 226883 h 446129"/>
                <a:gd name="connsiteX8" fmla="*/ 687306 w 688189"/>
                <a:gd name="connsiteY8" fmla="*/ 16132 h 446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8189" h="446129">
                  <a:moveTo>
                    <a:pt x="687306" y="16132"/>
                  </a:moveTo>
                  <a:cubicBezTo>
                    <a:pt x="533573" y="11304"/>
                    <a:pt x="373647" y="35097"/>
                    <a:pt x="219724" y="27591"/>
                  </a:cubicBezTo>
                  <a:cubicBezTo>
                    <a:pt x="153239" y="27448"/>
                    <a:pt x="84564" y="27286"/>
                    <a:pt x="24080" y="1397"/>
                  </a:cubicBezTo>
                  <a:cubicBezTo>
                    <a:pt x="8745" y="-4746"/>
                    <a:pt x="-3352" y="10474"/>
                    <a:pt x="839" y="25505"/>
                  </a:cubicBezTo>
                  <a:cubicBezTo>
                    <a:pt x="14746" y="140081"/>
                    <a:pt x="14269" y="301482"/>
                    <a:pt x="66466" y="391474"/>
                  </a:cubicBezTo>
                  <a:cubicBezTo>
                    <a:pt x="127140" y="442234"/>
                    <a:pt x="264777" y="442862"/>
                    <a:pt x="347454" y="446129"/>
                  </a:cubicBezTo>
                  <a:cubicBezTo>
                    <a:pt x="452324" y="445929"/>
                    <a:pt x="645587" y="447368"/>
                    <a:pt x="655302" y="308407"/>
                  </a:cubicBezTo>
                  <a:cubicBezTo>
                    <a:pt x="658922" y="281118"/>
                    <a:pt x="662922" y="253543"/>
                    <a:pt x="666827" y="226883"/>
                  </a:cubicBezTo>
                  <a:cubicBezTo>
                    <a:pt x="674448" y="158379"/>
                    <a:pt x="692355" y="84627"/>
                    <a:pt x="687306" y="1613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BA0A2C0A-5BA7-D862-4FA2-B1C89FE475ED}"/>
                </a:ext>
              </a:extLst>
            </p:cNvPr>
            <p:cNvSpPr/>
            <p:nvPr/>
          </p:nvSpPr>
          <p:spPr>
            <a:xfrm>
              <a:off x="10981188" y="4988904"/>
              <a:ext cx="719518" cy="175698"/>
            </a:xfrm>
            <a:custGeom>
              <a:avLst/>
              <a:gdLst>
                <a:gd name="connsiteX0" fmla="*/ 717132 w 719518"/>
                <a:gd name="connsiteY0" fmla="*/ 19493 h 175698"/>
                <a:gd name="connsiteX1" fmla="*/ 680459 w 719518"/>
                <a:gd name="connsiteY1" fmla="*/ 34486 h 175698"/>
                <a:gd name="connsiteX2" fmla="*/ 647122 w 719518"/>
                <a:gd name="connsiteY2" fmla="*/ 12016 h 175698"/>
                <a:gd name="connsiteX3" fmla="*/ 640074 w 719518"/>
                <a:gd name="connsiteY3" fmla="*/ 24284 h 175698"/>
                <a:gd name="connsiteX4" fmla="*/ 640455 w 719518"/>
                <a:gd name="connsiteY4" fmla="*/ 48402 h 175698"/>
                <a:gd name="connsiteX5" fmla="*/ 627978 w 719518"/>
                <a:gd name="connsiteY5" fmla="*/ 52259 h 175698"/>
                <a:gd name="connsiteX6" fmla="*/ 531965 w 719518"/>
                <a:gd name="connsiteY6" fmla="*/ 3263 h 175698"/>
                <a:gd name="connsiteX7" fmla="*/ 318129 w 719518"/>
                <a:gd name="connsiteY7" fmla="*/ 567 h 175698"/>
                <a:gd name="connsiteX8" fmla="*/ 171539 w 719518"/>
                <a:gd name="connsiteY8" fmla="*/ 70871 h 175698"/>
                <a:gd name="connsiteX9" fmla="*/ 110198 w 719518"/>
                <a:gd name="connsiteY9" fmla="*/ 8892 h 175698"/>
                <a:gd name="connsiteX10" fmla="*/ 99054 w 719518"/>
                <a:gd name="connsiteY10" fmla="*/ 4082 h 175698"/>
                <a:gd name="connsiteX11" fmla="*/ 9614 w 719518"/>
                <a:gd name="connsiteY11" fmla="*/ 13598 h 175698"/>
                <a:gd name="connsiteX12" fmla="*/ 279 w 719518"/>
                <a:gd name="connsiteY12" fmla="*/ 28247 h 175698"/>
                <a:gd name="connsiteX13" fmla="*/ 9138 w 719518"/>
                <a:gd name="connsiteY13" fmla="*/ 110619 h 175698"/>
                <a:gd name="connsiteX14" fmla="*/ 21521 w 719518"/>
                <a:gd name="connsiteY14" fmla="*/ 156758 h 175698"/>
                <a:gd name="connsiteX15" fmla="*/ 389376 w 719518"/>
                <a:gd name="connsiteY15" fmla="*/ 173655 h 175698"/>
                <a:gd name="connsiteX16" fmla="*/ 697319 w 719518"/>
                <a:gd name="connsiteY16" fmla="*/ 150672 h 175698"/>
                <a:gd name="connsiteX17" fmla="*/ 700367 w 719518"/>
                <a:gd name="connsiteY17" fmla="*/ 147262 h 175698"/>
                <a:gd name="connsiteX18" fmla="*/ 710177 w 719518"/>
                <a:gd name="connsiteY18" fmla="*/ 88997 h 175698"/>
                <a:gd name="connsiteX19" fmla="*/ 719513 w 719518"/>
                <a:gd name="connsiteY19" fmla="*/ 22951 h 175698"/>
                <a:gd name="connsiteX20" fmla="*/ 717132 w 719518"/>
                <a:gd name="connsiteY20" fmla="*/ 19493 h 175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9518" h="175698">
                  <a:moveTo>
                    <a:pt x="717132" y="19493"/>
                  </a:moveTo>
                  <a:cubicBezTo>
                    <a:pt x="692652" y="8511"/>
                    <a:pt x="681793" y="12759"/>
                    <a:pt x="680459" y="34486"/>
                  </a:cubicBezTo>
                  <a:cubicBezTo>
                    <a:pt x="670173" y="27780"/>
                    <a:pt x="662552" y="5729"/>
                    <a:pt x="647122" y="12016"/>
                  </a:cubicBezTo>
                  <a:cubicBezTo>
                    <a:pt x="642170" y="14359"/>
                    <a:pt x="639407" y="19208"/>
                    <a:pt x="640074" y="24284"/>
                  </a:cubicBezTo>
                  <a:cubicBezTo>
                    <a:pt x="640836" y="32200"/>
                    <a:pt x="640741" y="40287"/>
                    <a:pt x="640455" y="48402"/>
                  </a:cubicBezTo>
                  <a:cubicBezTo>
                    <a:pt x="640264" y="55012"/>
                    <a:pt x="631882" y="57575"/>
                    <a:pt x="627978" y="52259"/>
                  </a:cubicBezTo>
                  <a:cubicBezTo>
                    <a:pt x="606070" y="22570"/>
                    <a:pt x="561683" y="-3538"/>
                    <a:pt x="531965" y="3263"/>
                  </a:cubicBezTo>
                  <a:cubicBezTo>
                    <a:pt x="460052" y="-395"/>
                    <a:pt x="387852" y="91"/>
                    <a:pt x="318129" y="567"/>
                  </a:cubicBezTo>
                  <a:cubicBezTo>
                    <a:pt x="236024" y="4196"/>
                    <a:pt x="205543" y="-20883"/>
                    <a:pt x="171539" y="70871"/>
                  </a:cubicBezTo>
                  <a:cubicBezTo>
                    <a:pt x="146584" y="52117"/>
                    <a:pt x="126105" y="29209"/>
                    <a:pt x="110198" y="8892"/>
                  </a:cubicBezTo>
                  <a:cubicBezTo>
                    <a:pt x="107627" y="5492"/>
                    <a:pt x="103340" y="3644"/>
                    <a:pt x="99054" y="4082"/>
                  </a:cubicBezTo>
                  <a:cubicBezTo>
                    <a:pt x="68860" y="7187"/>
                    <a:pt x="39903" y="6654"/>
                    <a:pt x="9614" y="13598"/>
                  </a:cubicBezTo>
                  <a:cubicBezTo>
                    <a:pt x="3041" y="15112"/>
                    <a:pt x="-1149" y="21684"/>
                    <a:pt x="279" y="28247"/>
                  </a:cubicBezTo>
                  <a:cubicBezTo>
                    <a:pt x="6185" y="55088"/>
                    <a:pt x="7709" y="83311"/>
                    <a:pt x="9138" y="110619"/>
                  </a:cubicBezTo>
                  <a:cubicBezTo>
                    <a:pt x="11996" y="123983"/>
                    <a:pt x="4947" y="152491"/>
                    <a:pt x="21521" y="156758"/>
                  </a:cubicBezTo>
                  <a:cubicBezTo>
                    <a:pt x="137250" y="182419"/>
                    <a:pt x="264789" y="175046"/>
                    <a:pt x="389376" y="173655"/>
                  </a:cubicBezTo>
                  <a:cubicBezTo>
                    <a:pt x="485103" y="173046"/>
                    <a:pt x="593591" y="172341"/>
                    <a:pt x="697319" y="150672"/>
                  </a:cubicBezTo>
                  <a:cubicBezTo>
                    <a:pt x="699034" y="150329"/>
                    <a:pt x="700177" y="148938"/>
                    <a:pt x="700367" y="147262"/>
                  </a:cubicBezTo>
                  <a:cubicBezTo>
                    <a:pt x="702177" y="126792"/>
                    <a:pt x="706273" y="107581"/>
                    <a:pt x="710177" y="88997"/>
                  </a:cubicBezTo>
                  <a:cubicBezTo>
                    <a:pt x="715035" y="66042"/>
                    <a:pt x="719702" y="44363"/>
                    <a:pt x="719513" y="22951"/>
                  </a:cubicBezTo>
                  <a:cubicBezTo>
                    <a:pt x="719417" y="21437"/>
                    <a:pt x="718559" y="20084"/>
                    <a:pt x="717132" y="194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  <p:grpSp>
          <p:nvGrpSpPr>
            <p:cNvPr id="22" name="Grafik 7" descr="Whiteboard und Laptop auf Tisch">
              <a:extLst>
                <a:ext uri="{FF2B5EF4-FFF2-40B4-BE49-F238E27FC236}">
                  <a16:creationId xmlns:a16="http://schemas.microsoft.com/office/drawing/2014/main" id="{1EF907D9-5319-5D3C-5139-CFA674E91ADB}"/>
                </a:ext>
              </a:extLst>
            </p:cNvPr>
            <p:cNvGrpSpPr/>
            <p:nvPr/>
          </p:nvGrpSpPr>
          <p:grpSpPr>
            <a:xfrm>
              <a:off x="10909917" y="4474963"/>
              <a:ext cx="860505" cy="571551"/>
              <a:chOff x="10909917" y="4474963"/>
              <a:chExt cx="860505" cy="571551"/>
            </a:xfrm>
            <a:solidFill>
              <a:srgbClr val="FFFFFF"/>
            </a:solidFill>
          </p:grpSpPr>
          <p:sp>
            <p:nvSpPr>
              <p:cNvPr id="23" name="Freihandform: Form 22">
                <a:extLst>
                  <a:ext uri="{FF2B5EF4-FFF2-40B4-BE49-F238E27FC236}">
                    <a16:creationId xmlns:a16="http://schemas.microsoft.com/office/drawing/2014/main" id="{9FCAB2D2-F6EB-6B36-CE78-1050C8B15264}"/>
                  </a:ext>
                </a:extLst>
              </p:cNvPr>
              <p:cNvSpPr/>
              <p:nvPr/>
            </p:nvSpPr>
            <p:spPr>
              <a:xfrm>
                <a:off x="11415278" y="4488071"/>
                <a:ext cx="355144" cy="184227"/>
              </a:xfrm>
              <a:custGeom>
                <a:avLst/>
                <a:gdLst>
                  <a:gd name="connsiteX0" fmla="*/ 353906 w 355144"/>
                  <a:gd name="connsiteY0" fmla="*/ 161005 h 184227"/>
                  <a:gd name="connsiteX1" fmla="*/ 68442 w 355144"/>
                  <a:gd name="connsiteY1" fmla="*/ 25760 h 184227"/>
                  <a:gd name="connsiteX2" fmla="*/ 65489 w 355144"/>
                  <a:gd name="connsiteY2" fmla="*/ 31694 h 184227"/>
                  <a:gd name="connsiteX3" fmla="*/ 52 w 355144"/>
                  <a:gd name="connsiteY3" fmla="*/ 167073 h 184227"/>
                  <a:gd name="connsiteX4" fmla="*/ 51106 w 355144"/>
                  <a:gd name="connsiteY4" fmla="*/ 184227 h 184227"/>
                  <a:gd name="connsiteX5" fmla="*/ 149024 w 355144"/>
                  <a:gd name="connsiteY5" fmla="*/ 161510 h 184227"/>
                  <a:gd name="connsiteX6" fmla="*/ 353906 w 355144"/>
                  <a:gd name="connsiteY6" fmla="*/ 161005 h 184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5144" h="184227">
                    <a:moveTo>
                      <a:pt x="353906" y="161005"/>
                    </a:moveTo>
                    <a:cubicBezTo>
                      <a:pt x="288756" y="60297"/>
                      <a:pt x="170455" y="-51536"/>
                      <a:pt x="68442" y="25760"/>
                    </a:cubicBezTo>
                    <a:cubicBezTo>
                      <a:pt x="66537" y="27160"/>
                      <a:pt x="65489" y="29370"/>
                      <a:pt x="65489" y="31694"/>
                    </a:cubicBezTo>
                    <a:cubicBezTo>
                      <a:pt x="66061" y="92730"/>
                      <a:pt x="2529" y="141755"/>
                      <a:pt x="52" y="167073"/>
                    </a:cubicBezTo>
                    <a:cubicBezTo>
                      <a:pt x="-1566" y="184084"/>
                      <a:pt x="34724" y="183122"/>
                      <a:pt x="51106" y="184227"/>
                    </a:cubicBezTo>
                    <a:cubicBezTo>
                      <a:pt x="82921" y="184227"/>
                      <a:pt x="119592" y="171616"/>
                      <a:pt x="149024" y="161510"/>
                    </a:cubicBezTo>
                    <a:cubicBezTo>
                      <a:pt x="254751" y="111456"/>
                      <a:pt x="368289" y="204153"/>
                      <a:pt x="353906" y="1610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127E0EE5-5B76-A3C2-966B-B0BF9FF9A7EF}"/>
                  </a:ext>
                </a:extLst>
              </p:cNvPr>
              <p:cNvSpPr/>
              <p:nvPr/>
            </p:nvSpPr>
            <p:spPr>
              <a:xfrm>
                <a:off x="11411604" y="4759492"/>
                <a:ext cx="250724" cy="243495"/>
              </a:xfrm>
              <a:custGeom>
                <a:avLst/>
                <a:gdLst>
                  <a:gd name="connsiteX0" fmla="*/ 134029 w 250724"/>
                  <a:gd name="connsiteY0" fmla="*/ 28001 h 243495"/>
                  <a:gd name="connsiteX1" fmla="*/ 11728 w 250724"/>
                  <a:gd name="connsiteY1" fmla="*/ 188 h 243495"/>
                  <a:gd name="connsiteX2" fmla="*/ 7061 w 250724"/>
                  <a:gd name="connsiteY2" fmla="*/ 19934 h 243495"/>
                  <a:gd name="connsiteX3" fmla="*/ 240613 w 250724"/>
                  <a:gd name="connsiteY3" fmla="*/ 243495 h 243495"/>
                  <a:gd name="connsiteX4" fmla="*/ 249186 w 250724"/>
                  <a:gd name="connsiteY4" fmla="*/ 235799 h 243495"/>
                  <a:gd name="connsiteX5" fmla="*/ 134029 w 250724"/>
                  <a:gd name="connsiteY5" fmla="*/ 28001 h 243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0724" h="243495">
                    <a:moveTo>
                      <a:pt x="134029" y="28001"/>
                    </a:moveTo>
                    <a:cubicBezTo>
                      <a:pt x="93929" y="13333"/>
                      <a:pt x="52399" y="10733"/>
                      <a:pt x="11728" y="188"/>
                    </a:cubicBezTo>
                    <a:cubicBezTo>
                      <a:pt x="-1798" y="-1917"/>
                      <a:pt x="-3988" y="14190"/>
                      <a:pt x="7061" y="19934"/>
                    </a:cubicBezTo>
                    <a:cubicBezTo>
                      <a:pt x="91928" y="85694"/>
                      <a:pt x="154698" y="180668"/>
                      <a:pt x="240613" y="243495"/>
                    </a:cubicBezTo>
                    <a:cubicBezTo>
                      <a:pt x="244900" y="243542"/>
                      <a:pt x="248804" y="240094"/>
                      <a:pt x="249186" y="235799"/>
                    </a:cubicBezTo>
                    <a:cubicBezTo>
                      <a:pt x="258997" y="145930"/>
                      <a:pt x="222040" y="54843"/>
                      <a:pt x="134029" y="2800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7D3FC226-00C2-D588-255E-25C243D2E3C3}"/>
                  </a:ext>
                </a:extLst>
              </p:cNvPr>
              <p:cNvSpPr/>
              <p:nvPr/>
            </p:nvSpPr>
            <p:spPr>
              <a:xfrm>
                <a:off x="11062788" y="4815943"/>
                <a:ext cx="252905" cy="230571"/>
              </a:xfrm>
              <a:custGeom>
                <a:avLst/>
                <a:gdLst>
                  <a:gd name="connsiteX0" fmla="*/ 236052 w 252905"/>
                  <a:gd name="connsiteY0" fmla="*/ 2078 h 230571"/>
                  <a:gd name="connsiteX1" fmla="*/ 221383 w 252905"/>
                  <a:gd name="connsiteY1" fmla="*/ 3735 h 230571"/>
                  <a:gd name="connsiteX2" fmla="*/ 12500 w 252905"/>
                  <a:gd name="connsiteY2" fmla="*/ 75516 h 230571"/>
                  <a:gd name="connsiteX3" fmla="*/ 499 w 252905"/>
                  <a:gd name="connsiteY3" fmla="*/ 119407 h 230571"/>
                  <a:gd name="connsiteX4" fmla="*/ 76127 w 252905"/>
                  <a:gd name="connsiteY4" fmla="*/ 225144 h 230571"/>
                  <a:gd name="connsiteX5" fmla="*/ 91938 w 252905"/>
                  <a:gd name="connsiteY5" fmla="*/ 225182 h 230571"/>
                  <a:gd name="connsiteX6" fmla="*/ 169091 w 252905"/>
                  <a:gd name="connsiteY6" fmla="*/ 143734 h 230571"/>
                  <a:gd name="connsiteX7" fmla="*/ 236052 w 252905"/>
                  <a:gd name="connsiteY7" fmla="*/ 2078 h 23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2905" h="230571">
                    <a:moveTo>
                      <a:pt x="236052" y="2078"/>
                    </a:moveTo>
                    <a:cubicBezTo>
                      <a:pt x="231289" y="-2161"/>
                      <a:pt x="225956" y="954"/>
                      <a:pt x="221383" y="3735"/>
                    </a:cubicBezTo>
                    <a:cubicBezTo>
                      <a:pt x="165662" y="45359"/>
                      <a:pt x="87939" y="71744"/>
                      <a:pt x="12500" y="75516"/>
                    </a:cubicBezTo>
                    <a:cubicBezTo>
                      <a:pt x="403" y="76954"/>
                      <a:pt x="-1026" y="107691"/>
                      <a:pt x="499" y="119407"/>
                    </a:cubicBezTo>
                    <a:cubicBezTo>
                      <a:pt x="8595" y="179376"/>
                      <a:pt x="71936" y="219419"/>
                      <a:pt x="76127" y="225144"/>
                    </a:cubicBezTo>
                    <a:cubicBezTo>
                      <a:pt x="80509" y="231040"/>
                      <a:pt x="86224" y="233593"/>
                      <a:pt x="91938" y="225182"/>
                    </a:cubicBezTo>
                    <a:cubicBezTo>
                      <a:pt x="106512" y="189787"/>
                      <a:pt x="138325" y="166375"/>
                      <a:pt x="169091" y="143734"/>
                    </a:cubicBezTo>
                    <a:cubicBezTo>
                      <a:pt x="217859" y="108786"/>
                      <a:pt x="284534" y="47722"/>
                      <a:pt x="236052" y="207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7E0CC823-5B44-2ED8-76E6-B0AB795A5DBC}"/>
                  </a:ext>
                </a:extLst>
              </p:cNvPr>
              <p:cNvSpPr/>
              <p:nvPr/>
            </p:nvSpPr>
            <p:spPr>
              <a:xfrm>
                <a:off x="10909917" y="4474963"/>
                <a:ext cx="364046" cy="352461"/>
              </a:xfrm>
              <a:custGeom>
                <a:avLst/>
                <a:gdLst>
                  <a:gd name="connsiteX0" fmla="*/ 223378 w 364046"/>
                  <a:gd name="connsiteY0" fmla="*/ 352374 h 352461"/>
                  <a:gd name="connsiteX1" fmla="*/ 336726 w 364046"/>
                  <a:gd name="connsiteY1" fmla="*/ 340896 h 352461"/>
                  <a:gd name="connsiteX2" fmla="*/ 363872 w 364046"/>
                  <a:gd name="connsiteY2" fmla="*/ 321760 h 352461"/>
                  <a:gd name="connsiteX3" fmla="*/ 339298 w 364046"/>
                  <a:gd name="connsiteY3" fmla="*/ 227034 h 352461"/>
                  <a:gd name="connsiteX4" fmla="*/ 121747 w 364046"/>
                  <a:gd name="connsiteY4" fmla="*/ 10245 h 352461"/>
                  <a:gd name="connsiteX5" fmla="*/ 13162 w 364046"/>
                  <a:gd name="connsiteY5" fmla="*/ 730 h 352461"/>
                  <a:gd name="connsiteX6" fmla="*/ 2208 w 364046"/>
                  <a:gd name="connsiteY6" fmla="*/ 3454 h 352461"/>
                  <a:gd name="connsiteX7" fmla="*/ 1541 w 364046"/>
                  <a:gd name="connsiteY7" fmla="*/ 14712 h 352461"/>
                  <a:gd name="connsiteX8" fmla="*/ 223378 w 364046"/>
                  <a:gd name="connsiteY8" fmla="*/ 352374 h 352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4046" h="352461">
                    <a:moveTo>
                      <a:pt x="223378" y="352374"/>
                    </a:moveTo>
                    <a:cubicBezTo>
                      <a:pt x="263289" y="352298"/>
                      <a:pt x="301389" y="346087"/>
                      <a:pt x="336726" y="340896"/>
                    </a:cubicBezTo>
                    <a:cubicBezTo>
                      <a:pt x="343584" y="340134"/>
                      <a:pt x="366253" y="338267"/>
                      <a:pt x="363872" y="321760"/>
                    </a:cubicBezTo>
                    <a:cubicBezTo>
                      <a:pt x="353490" y="290995"/>
                      <a:pt x="346251" y="258476"/>
                      <a:pt x="339298" y="227034"/>
                    </a:cubicBezTo>
                    <a:cubicBezTo>
                      <a:pt x="311104" y="92284"/>
                      <a:pt x="280242" y="-11186"/>
                      <a:pt x="121747" y="10245"/>
                    </a:cubicBezTo>
                    <a:cubicBezTo>
                      <a:pt x="84504" y="12217"/>
                      <a:pt x="46023" y="14255"/>
                      <a:pt x="13162" y="730"/>
                    </a:cubicBezTo>
                    <a:cubicBezTo>
                      <a:pt x="9256" y="-870"/>
                      <a:pt x="4875" y="215"/>
                      <a:pt x="2208" y="3454"/>
                    </a:cubicBezTo>
                    <a:cubicBezTo>
                      <a:pt x="-459" y="6683"/>
                      <a:pt x="-745" y="11207"/>
                      <a:pt x="1541" y="14712"/>
                    </a:cubicBezTo>
                    <a:cubicBezTo>
                      <a:pt x="76693" y="138680"/>
                      <a:pt x="7351" y="357489"/>
                      <a:pt x="223378" y="35237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grpSp>
          <p:nvGrpSpPr>
            <p:cNvPr id="27" name="Grafik 7" descr="Whiteboard und Laptop auf Tisch">
              <a:extLst>
                <a:ext uri="{FF2B5EF4-FFF2-40B4-BE49-F238E27FC236}">
                  <a16:creationId xmlns:a16="http://schemas.microsoft.com/office/drawing/2014/main" id="{B82A0A64-1D33-FE0B-0751-D0D6E89ECC57}"/>
                </a:ext>
              </a:extLst>
            </p:cNvPr>
            <p:cNvGrpSpPr/>
            <p:nvPr/>
          </p:nvGrpSpPr>
          <p:grpSpPr>
            <a:xfrm>
              <a:off x="10843428" y="4253955"/>
              <a:ext cx="901124" cy="772773"/>
              <a:chOff x="10843428" y="4253955"/>
              <a:chExt cx="901124" cy="772773"/>
            </a:xfrm>
            <a:solidFill>
              <a:srgbClr val="FFFFFF"/>
            </a:solidFill>
          </p:grpSpPr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FF1D1320-0F31-6578-F96B-612F5036A4BC}"/>
                  </a:ext>
                </a:extLst>
              </p:cNvPr>
              <p:cNvSpPr/>
              <p:nvPr/>
            </p:nvSpPr>
            <p:spPr>
              <a:xfrm>
                <a:off x="11446539" y="4690978"/>
                <a:ext cx="298013" cy="268517"/>
              </a:xfrm>
              <a:custGeom>
                <a:avLst/>
                <a:gdLst>
                  <a:gd name="connsiteX0" fmla="*/ 296452 w 298013"/>
                  <a:gd name="connsiteY0" fmla="*/ 100353 h 268517"/>
                  <a:gd name="connsiteX1" fmla="*/ 3749 w 298013"/>
                  <a:gd name="connsiteY1" fmla="*/ 53166 h 268517"/>
                  <a:gd name="connsiteX2" fmla="*/ 7559 w 298013"/>
                  <a:gd name="connsiteY2" fmla="*/ 68759 h 268517"/>
                  <a:gd name="connsiteX3" fmla="*/ 223301 w 298013"/>
                  <a:gd name="connsiteY3" fmla="*/ 260364 h 268517"/>
                  <a:gd name="connsiteX4" fmla="*/ 231777 w 298013"/>
                  <a:gd name="connsiteY4" fmla="*/ 268517 h 268517"/>
                  <a:gd name="connsiteX5" fmla="*/ 239493 w 298013"/>
                  <a:gd name="connsiteY5" fmla="*/ 263679 h 268517"/>
                  <a:gd name="connsiteX6" fmla="*/ 296452 w 298013"/>
                  <a:gd name="connsiteY6" fmla="*/ 100353 h 268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013" h="268517">
                    <a:moveTo>
                      <a:pt x="296452" y="100353"/>
                    </a:moveTo>
                    <a:cubicBezTo>
                      <a:pt x="263876" y="-44084"/>
                      <a:pt x="76902" y="-6965"/>
                      <a:pt x="3749" y="53166"/>
                    </a:cubicBezTo>
                    <a:cubicBezTo>
                      <a:pt x="-2824" y="57262"/>
                      <a:pt x="-252" y="68159"/>
                      <a:pt x="7559" y="68759"/>
                    </a:cubicBezTo>
                    <a:cubicBezTo>
                      <a:pt x="149482" y="84304"/>
                      <a:pt x="217966" y="145188"/>
                      <a:pt x="223301" y="260364"/>
                    </a:cubicBezTo>
                    <a:cubicBezTo>
                      <a:pt x="223395" y="264869"/>
                      <a:pt x="227301" y="268565"/>
                      <a:pt x="231777" y="268517"/>
                    </a:cubicBezTo>
                    <a:cubicBezTo>
                      <a:pt x="235017" y="268517"/>
                      <a:pt x="238064" y="266679"/>
                      <a:pt x="239493" y="263679"/>
                    </a:cubicBezTo>
                    <a:cubicBezTo>
                      <a:pt x="264544" y="212034"/>
                      <a:pt x="306645" y="161875"/>
                      <a:pt x="296452" y="1003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29" name="Freihandform: Form 28">
                <a:extLst>
                  <a:ext uri="{FF2B5EF4-FFF2-40B4-BE49-F238E27FC236}">
                    <a16:creationId xmlns:a16="http://schemas.microsoft.com/office/drawing/2014/main" id="{1A99E2F7-310F-FBB8-F71E-6DEA12701F11}"/>
                  </a:ext>
                </a:extLst>
              </p:cNvPr>
              <p:cNvSpPr/>
              <p:nvPr/>
            </p:nvSpPr>
            <p:spPr>
              <a:xfrm>
                <a:off x="11427851" y="4809099"/>
                <a:ext cx="189511" cy="217629"/>
              </a:xfrm>
              <a:custGeom>
                <a:avLst/>
                <a:gdLst>
                  <a:gd name="connsiteX0" fmla="*/ 188267 w 189511"/>
                  <a:gd name="connsiteY0" fmla="*/ 179887 h 217629"/>
                  <a:gd name="connsiteX1" fmla="*/ 185218 w 189511"/>
                  <a:gd name="connsiteY1" fmla="*/ 172019 h 217629"/>
                  <a:gd name="connsiteX2" fmla="*/ 18531 w 189511"/>
                  <a:gd name="connsiteY2" fmla="*/ 2274 h 217629"/>
                  <a:gd name="connsiteX3" fmla="*/ 4434 w 189511"/>
                  <a:gd name="connsiteY3" fmla="*/ 6265 h 217629"/>
                  <a:gd name="connsiteX4" fmla="*/ 90350 w 189511"/>
                  <a:gd name="connsiteY4" fmla="*/ 171857 h 217629"/>
                  <a:gd name="connsiteX5" fmla="*/ 175027 w 189511"/>
                  <a:gd name="connsiteY5" fmla="*/ 214995 h 217629"/>
                  <a:gd name="connsiteX6" fmla="*/ 188267 w 189511"/>
                  <a:gd name="connsiteY6" fmla="*/ 179887 h 21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9511" h="217629">
                    <a:moveTo>
                      <a:pt x="188267" y="179887"/>
                    </a:moveTo>
                    <a:cubicBezTo>
                      <a:pt x="188743" y="176905"/>
                      <a:pt x="187504" y="173914"/>
                      <a:pt x="185218" y="172019"/>
                    </a:cubicBezTo>
                    <a:cubicBezTo>
                      <a:pt x="122926" y="121365"/>
                      <a:pt x="76919" y="56957"/>
                      <a:pt x="18531" y="2274"/>
                    </a:cubicBezTo>
                    <a:cubicBezTo>
                      <a:pt x="14150" y="-2108"/>
                      <a:pt x="5863" y="178"/>
                      <a:pt x="4434" y="6265"/>
                    </a:cubicBezTo>
                    <a:cubicBezTo>
                      <a:pt x="-12996" y="66253"/>
                      <a:pt x="22055" y="158722"/>
                      <a:pt x="90350" y="171857"/>
                    </a:cubicBezTo>
                    <a:cubicBezTo>
                      <a:pt x="118639" y="185211"/>
                      <a:pt x="153882" y="191011"/>
                      <a:pt x="175027" y="214995"/>
                    </a:cubicBezTo>
                    <a:cubicBezTo>
                      <a:pt x="198172" y="227807"/>
                      <a:pt x="186077" y="190278"/>
                      <a:pt x="188267" y="17988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D54EDCB4-5C3C-552B-F673-20832C3F815C}"/>
                  </a:ext>
                </a:extLst>
              </p:cNvPr>
              <p:cNvSpPr/>
              <p:nvPr/>
            </p:nvSpPr>
            <p:spPr>
              <a:xfrm>
                <a:off x="10946701" y="4815025"/>
                <a:ext cx="279903" cy="71635"/>
              </a:xfrm>
              <a:custGeom>
                <a:avLst/>
                <a:gdLst>
                  <a:gd name="connsiteX0" fmla="*/ 269272 w 279903"/>
                  <a:gd name="connsiteY0" fmla="*/ 13673 h 71635"/>
                  <a:gd name="connsiteX1" fmla="*/ 89631 w 279903"/>
                  <a:gd name="connsiteY1" fmla="*/ 909 h 71635"/>
                  <a:gd name="connsiteX2" fmla="*/ 79629 w 279903"/>
                  <a:gd name="connsiteY2" fmla="*/ 2672 h 71635"/>
                  <a:gd name="connsiteX3" fmla="*/ 0 w 279903"/>
                  <a:gd name="connsiteY3" fmla="*/ 61927 h 71635"/>
                  <a:gd name="connsiteX4" fmla="*/ 78581 w 279903"/>
                  <a:gd name="connsiteY4" fmla="*/ 70709 h 71635"/>
                  <a:gd name="connsiteX5" fmla="*/ 269272 w 279903"/>
                  <a:gd name="connsiteY5" fmla="*/ 13673 h 7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9903" h="71635">
                    <a:moveTo>
                      <a:pt x="269272" y="13673"/>
                    </a:moveTo>
                    <a:cubicBezTo>
                      <a:pt x="208121" y="22131"/>
                      <a:pt x="143827" y="28123"/>
                      <a:pt x="89631" y="909"/>
                    </a:cubicBezTo>
                    <a:cubicBezTo>
                      <a:pt x="86296" y="-786"/>
                      <a:pt x="82201" y="-62"/>
                      <a:pt x="79629" y="2672"/>
                    </a:cubicBezTo>
                    <a:cubicBezTo>
                      <a:pt x="64389" y="20674"/>
                      <a:pt x="667" y="36476"/>
                      <a:pt x="0" y="61927"/>
                    </a:cubicBezTo>
                    <a:cubicBezTo>
                      <a:pt x="3905" y="73604"/>
                      <a:pt x="66866" y="68994"/>
                      <a:pt x="78581" y="70709"/>
                    </a:cubicBezTo>
                    <a:cubicBezTo>
                      <a:pt x="111251" y="78100"/>
                      <a:pt x="330137" y="39638"/>
                      <a:pt x="269272" y="136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20581826-6ECA-9E6E-546C-E7DF0DE934FD}"/>
                  </a:ext>
                </a:extLst>
              </p:cNvPr>
              <p:cNvSpPr/>
              <p:nvPr/>
            </p:nvSpPr>
            <p:spPr>
              <a:xfrm>
                <a:off x="10843428" y="4634022"/>
                <a:ext cx="123039" cy="105040"/>
              </a:xfrm>
              <a:custGeom>
                <a:avLst/>
                <a:gdLst>
                  <a:gd name="connsiteX0" fmla="*/ 114513 w 123039"/>
                  <a:gd name="connsiteY0" fmla="*/ 105037 h 105040"/>
                  <a:gd name="connsiteX1" fmla="*/ 122514 w 123039"/>
                  <a:gd name="connsiteY1" fmla="*/ 93645 h 105040"/>
                  <a:gd name="connsiteX2" fmla="*/ 103654 w 123039"/>
                  <a:gd name="connsiteY2" fmla="*/ 11625 h 105040"/>
                  <a:gd name="connsiteX3" fmla="*/ 92986 w 123039"/>
                  <a:gd name="connsiteY3" fmla="*/ 4710 h 105040"/>
                  <a:gd name="connsiteX4" fmla="*/ 8119 w 123039"/>
                  <a:gd name="connsiteY4" fmla="*/ 157 h 105040"/>
                  <a:gd name="connsiteX5" fmla="*/ 784 w 123039"/>
                  <a:gd name="connsiteY5" fmla="*/ 12235 h 105040"/>
                  <a:gd name="connsiteX6" fmla="*/ 114513 w 123039"/>
                  <a:gd name="connsiteY6" fmla="*/ 105037 h 105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039" h="105040">
                    <a:moveTo>
                      <a:pt x="114513" y="105037"/>
                    </a:moveTo>
                    <a:cubicBezTo>
                      <a:pt x="120133" y="105199"/>
                      <a:pt x="124609" y="98988"/>
                      <a:pt x="122514" y="93645"/>
                    </a:cubicBezTo>
                    <a:cubicBezTo>
                      <a:pt x="113655" y="68651"/>
                      <a:pt x="108607" y="42781"/>
                      <a:pt x="103654" y="11625"/>
                    </a:cubicBezTo>
                    <a:cubicBezTo>
                      <a:pt x="102987" y="6748"/>
                      <a:pt x="97749" y="3319"/>
                      <a:pt x="92986" y="4710"/>
                    </a:cubicBezTo>
                    <a:cubicBezTo>
                      <a:pt x="65554" y="11892"/>
                      <a:pt x="36694" y="-1586"/>
                      <a:pt x="8119" y="157"/>
                    </a:cubicBezTo>
                    <a:cubicBezTo>
                      <a:pt x="2308" y="290"/>
                      <a:pt x="-1788" y="6977"/>
                      <a:pt x="784" y="12235"/>
                    </a:cubicBezTo>
                    <a:cubicBezTo>
                      <a:pt x="26597" y="64698"/>
                      <a:pt x="71745" y="90949"/>
                      <a:pt x="114513" y="10503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57A61394-F7D0-9A07-2607-EDA9A22D753F}"/>
                  </a:ext>
                </a:extLst>
              </p:cNvPr>
              <p:cNvSpPr/>
              <p:nvPr/>
            </p:nvSpPr>
            <p:spPr>
              <a:xfrm>
                <a:off x="11122812" y="4253955"/>
                <a:ext cx="351843" cy="387007"/>
              </a:xfrm>
              <a:custGeom>
                <a:avLst/>
                <a:gdLst>
                  <a:gd name="connsiteX0" fmla="*/ 350907 w 351843"/>
                  <a:gd name="connsiteY0" fmla="*/ 251789 h 387007"/>
                  <a:gd name="connsiteX1" fmla="*/ 11912 w 351843"/>
                  <a:gd name="connsiteY1" fmla="*/ 510 h 387007"/>
                  <a:gd name="connsiteX2" fmla="*/ 2864 w 351843"/>
                  <a:gd name="connsiteY2" fmla="*/ 15807 h 387007"/>
                  <a:gd name="connsiteX3" fmla="*/ 18294 w 351843"/>
                  <a:gd name="connsiteY3" fmla="*/ 69814 h 387007"/>
                  <a:gd name="connsiteX4" fmla="*/ 112115 w 351843"/>
                  <a:gd name="connsiteY4" fmla="*/ 288393 h 387007"/>
                  <a:gd name="connsiteX5" fmla="*/ 230797 w 351843"/>
                  <a:gd name="connsiteY5" fmla="*/ 374881 h 387007"/>
                  <a:gd name="connsiteX6" fmla="*/ 290519 w 351843"/>
                  <a:gd name="connsiteY6" fmla="*/ 386520 h 387007"/>
                  <a:gd name="connsiteX7" fmla="*/ 350907 w 351843"/>
                  <a:gd name="connsiteY7" fmla="*/ 251789 h 38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1843" h="387007">
                    <a:moveTo>
                      <a:pt x="350907" y="251789"/>
                    </a:moveTo>
                    <a:cubicBezTo>
                      <a:pt x="335190" y="110238"/>
                      <a:pt x="127546" y="47554"/>
                      <a:pt x="11912" y="510"/>
                    </a:cubicBezTo>
                    <a:cubicBezTo>
                      <a:pt x="3149" y="-2624"/>
                      <a:pt x="-4280" y="9454"/>
                      <a:pt x="2864" y="15807"/>
                    </a:cubicBezTo>
                    <a:cubicBezTo>
                      <a:pt x="6864" y="19884"/>
                      <a:pt x="18294" y="64823"/>
                      <a:pt x="18294" y="69814"/>
                    </a:cubicBezTo>
                    <a:cubicBezTo>
                      <a:pt x="50678" y="142366"/>
                      <a:pt x="75920" y="217280"/>
                      <a:pt x="112115" y="288393"/>
                    </a:cubicBezTo>
                    <a:cubicBezTo>
                      <a:pt x="137452" y="335399"/>
                      <a:pt x="172504" y="364822"/>
                      <a:pt x="230797" y="374881"/>
                    </a:cubicBezTo>
                    <a:cubicBezTo>
                      <a:pt x="232796" y="375243"/>
                      <a:pt x="286708" y="389825"/>
                      <a:pt x="290519" y="386520"/>
                    </a:cubicBezTo>
                    <a:cubicBezTo>
                      <a:pt x="337667" y="350554"/>
                      <a:pt x="356432" y="302253"/>
                      <a:pt x="350907" y="25178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AT"/>
              </a:p>
            </p:txBody>
          </p:sp>
        </p:grp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3FDF9A8C-B7BF-704E-8938-3205B5CCA49F}"/>
                </a:ext>
              </a:extLst>
            </p:cNvPr>
            <p:cNvSpPr/>
            <p:nvPr/>
          </p:nvSpPr>
          <p:spPr>
            <a:xfrm>
              <a:off x="10823315" y="4229348"/>
              <a:ext cx="983871" cy="1374666"/>
            </a:xfrm>
            <a:custGeom>
              <a:avLst/>
              <a:gdLst>
                <a:gd name="connsiteX0" fmla="*/ 981779 w 983871"/>
                <a:gd name="connsiteY0" fmla="*/ 445979 h 1374666"/>
                <a:gd name="connsiteX1" fmla="*/ 665929 w 983871"/>
                <a:gd name="connsiteY1" fmla="*/ 264699 h 1374666"/>
                <a:gd name="connsiteX2" fmla="*/ 447236 w 983871"/>
                <a:gd name="connsiteY2" fmla="*/ 62598 h 1374666"/>
                <a:gd name="connsiteX3" fmla="*/ 296740 w 983871"/>
                <a:gd name="connsiteY3" fmla="*/ 3257 h 1374666"/>
                <a:gd name="connsiteX4" fmla="*/ 255307 w 983871"/>
                <a:gd name="connsiteY4" fmla="*/ 9343 h 1374666"/>
                <a:gd name="connsiteX5" fmla="*/ 259879 w 983871"/>
                <a:gd name="connsiteY5" fmla="*/ 26879 h 1374666"/>
                <a:gd name="connsiteX6" fmla="*/ 290644 w 983871"/>
                <a:gd name="connsiteY6" fmla="*/ 52368 h 1374666"/>
                <a:gd name="connsiteX7" fmla="*/ 357414 w 983871"/>
                <a:gd name="connsiteY7" fmla="*/ 232581 h 1374666"/>
                <a:gd name="connsiteX8" fmla="*/ 381513 w 983871"/>
                <a:gd name="connsiteY8" fmla="*/ 292684 h 1374666"/>
                <a:gd name="connsiteX9" fmla="*/ 379893 w 983871"/>
                <a:gd name="connsiteY9" fmla="*/ 293617 h 1374666"/>
                <a:gd name="connsiteX10" fmla="*/ 191299 w 983871"/>
                <a:gd name="connsiteY10" fmla="*/ 239353 h 1374666"/>
                <a:gd name="connsiteX11" fmla="*/ 76523 w 983871"/>
                <a:gd name="connsiteY11" fmla="*/ 227457 h 1374666"/>
                <a:gd name="connsiteX12" fmla="*/ 68617 w 983871"/>
                <a:gd name="connsiteY12" fmla="*/ 231295 h 1374666"/>
                <a:gd name="connsiteX13" fmla="*/ 64902 w 983871"/>
                <a:gd name="connsiteY13" fmla="*/ 238382 h 1374666"/>
                <a:gd name="connsiteX14" fmla="*/ 88905 w 983871"/>
                <a:gd name="connsiteY14" fmla="*/ 286026 h 1374666"/>
                <a:gd name="connsiteX15" fmla="*/ 112718 w 983871"/>
                <a:gd name="connsiteY15" fmla="*/ 400764 h 1374666"/>
                <a:gd name="connsiteX16" fmla="*/ 8800 w 983871"/>
                <a:gd name="connsiteY16" fmla="*/ 391458 h 1374666"/>
                <a:gd name="connsiteX17" fmla="*/ 418 w 983871"/>
                <a:gd name="connsiteY17" fmla="*/ 406269 h 1374666"/>
                <a:gd name="connsiteX18" fmla="*/ 148055 w 983871"/>
                <a:gd name="connsiteY18" fmla="*/ 531866 h 1374666"/>
                <a:gd name="connsiteX19" fmla="*/ 193013 w 983871"/>
                <a:gd name="connsiteY19" fmla="*/ 584406 h 1374666"/>
                <a:gd name="connsiteX20" fmla="*/ 101383 w 983871"/>
                <a:gd name="connsiteY20" fmla="*/ 648186 h 1374666"/>
                <a:gd name="connsiteX21" fmla="*/ 110717 w 983871"/>
                <a:gd name="connsiteY21" fmla="*/ 664483 h 1374666"/>
                <a:gd name="connsiteX22" fmla="*/ 231399 w 983871"/>
                <a:gd name="connsiteY22" fmla="*/ 671455 h 1374666"/>
                <a:gd name="connsiteX23" fmla="*/ 241781 w 983871"/>
                <a:gd name="connsiteY23" fmla="*/ 751665 h 1374666"/>
                <a:gd name="connsiteX24" fmla="*/ 154818 w 983871"/>
                <a:gd name="connsiteY24" fmla="*/ 762486 h 1374666"/>
                <a:gd name="connsiteX25" fmla="*/ 146722 w 983871"/>
                <a:gd name="connsiteY25" fmla="*/ 779516 h 1374666"/>
                <a:gd name="connsiteX26" fmla="*/ 144912 w 983871"/>
                <a:gd name="connsiteY26" fmla="*/ 798281 h 1374666"/>
                <a:gd name="connsiteX27" fmla="*/ 148341 w 983871"/>
                <a:gd name="connsiteY27" fmla="*/ 917791 h 1374666"/>
                <a:gd name="connsiteX28" fmla="*/ 184251 w 983871"/>
                <a:gd name="connsiteY28" fmla="*/ 1218200 h 1374666"/>
                <a:gd name="connsiteX29" fmla="*/ 201586 w 983871"/>
                <a:gd name="connsiteY29" fmla="*/ 1283684 h 1374666"/>
                <a:gd name="connsiteX30" fmla="*/ 239305 w 983871"/>
                <a:gd name="connsiteY30" fmla="*/ 1330004 h 1374666"/>
                <a:gd name="connsiteX31" fmla="*/ 494670 w 983871"/>
                <a:gd name="connsiteY31" fmla="*/ 1374667 h 1374666"/>
                <a:gd name="connsiteX32" fmla="*/ 814425 w 983871"/>
                <a:gd name="connsiteY32" fmla="*/ 1293494 h 1374666"/>
                <a:gd name="connsiteX33" fmla="*/ 841476 w 983871"/>
                <a:gd name="connsiteY33" fmla="*/ 1197949 h 1374666"/>
                <a:gd name="connsiteX34" fmla="*/ 871194 w 983871"/>
                <a:gd name="connsiteY34" fmla="*/ 927792 h 1374666"/>
                <a:gd name="connsiteX35" fmla="*/ 872241 w 983871"/>
                <a:gd name="connsiteY35" fmla="*/ 915809 h 1374666"/>
                <a:gd name="connsiteX36" fmla="*/ 877670 w 983871"/>
                <a:gd name="connsiteY36" fmla="*/ 782583 h 1374666"/>
                <a:gd name="connsiteX37" fmla="*/ 870526 w 983871"/>
                <a:gd name="connsiteY37" fmla="*/ 762962 h 1374666"/>
                <a:gd name="connsiteX38" fmla="*/ 860430 w 983871"/>
                <a:gd name="connsiteY38" fmla="*/ 761295 h 1374666"/>
                <a:gd name="connsiteX39" fmla="*/ 904626 w 983871"/>
                <a:gd name="connsiteY39" fmla="*/ 684104 h 1374666"/>
                <a:gd name="connsiteX40" fmla="*/ 732604 w 983871"/>
                <a:gd name="connsiteY40" fmla="*/ 448579 h 1374666"/>
                <a:gd name="connsiteX41" fmla="*/ 596778 w 983871"/>
                <a:gd name="connsiteY41" fmla="*/ 516988 h 1374666"/>
                <a:gd name="connsiteX42" fmla="*/ 569632 w 983871"/>
                <a:gd name="connsiteY42" fmla="*/ 514397 h 1374666"/>
                <a:gd name="connsiteX43" fmla="*/ 565441 w 983871"/>
                <a:gd name="connsiteY43" fmla="*/ 514111 h 1374666"/>
                <a:gd name="connsiteX44" fmla="*/ 560297 w 983871"/>
                <a:gd name="connsiteY44" fmla="*/ 522312 h 1374666"/>
                <a:gd name="connsiteX45" fmla="*/ 566108 w 983871"/>
                <a:gd name="connsiteY45" fmla="*/ 525894 h 1374666"/>
                <a:gd name="connsiteX46" fmla="*/ 602017 w 983871"/>
                <a:gd name="connsiteY46" fmla="*/ 574357 h 1374666"/>
                <a:gd name="connsiteX47" fmla="*/ 635925 w 983871"/>
                <a:gd name="connsiteY47" fmla="*/ 739139 h 1374666"/>
                <a:gd name="connsiteX48" fmla="*/ 572680 w 983871"/>
                <a:gd name="connsiteY48" fmla="*/ 737996 h 1374666"/>
                <a:gd name="connsiteX49" fmla="*/ 579633 w 983871"/>
                <a:gd name="connsiteY49" fmla="*/ 431911 h 1374666"/>
                <a:gd name="connsiteX50" fmla="*/ 584301 w 983871"/>
                <a:gd name="connsiteY50" fmla="*/ 426329 h 1374666"/>
                <a:gd name="connsiteX51" fmla="*/ 611256 w 983871"/>
                <a:gd name="connsiteY51" fmla="*/ 455609 h 1374666"/>
                <a:gd name="connsiteX52" fmla="*/ 824902 w 983871"/>
                <a:gd name="connsiteY52" fmla="*/ 421519 h 1374666"/>
                <a:gd name="connsiteX53" fmla="*/ 964253 w 983871"/>
                <a:gd name="connsiteY53" fmla="*/ 463496 h 1374666"/>
                <a:gd name="connsiteX54" fmla="*/ 981779 w 983871"/>
                <a:gd name="connsiteY54" fmla="*/ 445979 h 1374666"/>
                <a:gd name="connsiteX55" fmla="*/ 426471 w 983871"/>
                <a:gd name="connsiteY55" fmla="*/ 80686 h 1374666"/>
                <a:gd name="connsiteX56" fmla="*/ 641926 w 983871"/>
                <a:gd name="connsiteY56" fmla="*/ 277253 h 1374666"/>
                <a:gd name="connsiteX57" fmla="*/ 582490 w 983871"/>
                <a:gd name="connsiteY57" fmla="*/ 399888 h 1374666"/>
                <a:gd name="connsiteX58" fmla="*/ 572775 w 983871"/>
                <a:gd name="connsiteY58" fmla="*/ 399935 h 1374666"/>
                <a:gd name="connsiteX59" fmla="*/ 457332 w 983871"/>
                <a:gd name="connsiteY59" fmla="*/ 231714 h 1374666"/>
                <a:gd name="connsiteX60" fmla="*/ 308266 w 983871"/>
                <a:gd name="connsiteY60" fmla="*/ 34194 h 1374666"/>
                <a:gd name="connsiteX61" fmla="*/ 308742 w 983871"/>
                <a:gd name="connsiteY61" fmla="*/ 33242 h 1374666"/>
                <a:gd name="connsiteX62" fmla="*/ 426471 w 983871"/>
                <a:gd name="connsiteY62" fmla="*/ 80686 h 1374666"/>
                <a:gd name="connsiteX63" fmla="*/ 345033 w 983871"/>
                <a:gd name="connsiteY63" fmla="*/ 137884 h 1374666"/>
                <a:gd name="connsiteX64" fmla="*/ 325697 w 983871"/>
                <a:gd name="connsiteY64" fmla="*/ 91211 h 1374666"/>
                <a:gd name="connsiteX65" fmla="*/ 326649 w 983871"/>
                <a:gd name="connsiteY65" fmla="*/ 90630 h 1374666"/>
                <a:gd name="connsiteX66" fmla="*/ 532293 w 983871"/>
                <a:gd name="connsiteY66" fmla="*/ 386000 h 1374666"/>
                <a:gd name="connsiteX67" fmla="*/ 419137 w 983871"/>
                <a:gd name="connsiteY67" fmla="*/ 308933 h 1374666"/>
                <a:gd name="connsiteX68" fmla="*/ 345033 w 983871"/>
                <a:gd name="connsiteY68" fmla="*/ 137884 h 1374666"/>
                <a:gd name="connsiteX69" fmla="*/ 122433 w 983871"/>
                <a:gd name="connsiteY69" fmla="*/ 496576 h 1374666"/>
                <a:gd name="connsiteX70" fmla="*/ 28707 w 983871"/>
                <a:gd name="connsiteY70" fmla="*/ 413356 h 1374666"/>
                <a:gd name="connsiteX71" fmla="*/ 115289 w 983871"/>
                <a:gd name="connsiteY71" fmla="*/ 417633 h 1374666"/>
                <a:gd name="connsiteX72" fmla="*/ 134625 w 983871"/>
                <a:gd name="connsiteY72" fmla="*/ 501167 h 1374666"/>
                <a:gd name="connsiteX73" fmla="*/ 122433 w 983871"/>
                <a:gd name="connsiteY73" fmla="*/ 496576 h 1374666"/>
                <a:gd name="connsiteX74" fmla="*/ 168915 w 983871"/>
                <a:gd name="connsiteY74" fmla="*/ 516588 h 1374666"/>
                <a:gd name="connsiteX75" fmla="*/ 95287 w 983871"/>
                <a:gd name="connsiteY75" fmla="*/ 255632 h 1374666"/>
                <a:gd name="connsiteX76" fmla="*/ 96430 w 983871"/>
                <a:gd name="connsiteY76" fmla="*/ 254241 h 1374666"/>
                <a:gd name="connsiteX77" fmla="*/ 269308 w 983871"/>
                <a:gd name="connsiteY77" fmla="*/ 263613 h 1374666"/>
                <a:gd name="connsiteX78" fmla="*/ 385894 w 983871"/>
                <a:gd name="connsiteY78" fmla="*/ 360168 h 1374666"/>
                <a:gd name="connsiteX79" fmla="*/ 442378 w 983871"/>
                <a:gd name="connsiteY79" fmla="*/ 570119 h 1374666"/>
                <a:gd name="connsiteX80" fmla="*/ 315981 w 983871"/>
                <a:gd name="connsiteY80" fmla="*/ 457361 h 1374666"/>
                <a:gd name="connsiteX81" fmla="*/ 202729 w 983871"/>
                <a:gd name="connsiteY81" fmla="*/ 336870 h 1374666"/>
                <a:gd name="connsiteX82" fmla="*/ 196632 w 983871"/>
                <a:gd name="connsiteY82" fmla="*/ 338518 h 1374666"/>
                <a:gd name="connsiteX83" fmla="*/ 302456 w 983871"/>
                <a:gd name="connsiteY83" fmla="*/ 466191 h 1374666"/>
                <a:gd name="connsiteX84" fmla="*/ 422090 w 983871"/>
                <a:gd name="connsiteY84" fmla="*/ 578034 h 1374666"/>
                <a:gd name="connsiteX85" fmla="*/ 168915 w 983871"/>
                <a:gd name="connsiteY85" fmla="*/ 516588 h 1374666"/>
                <a:gd name="connsiteX86" fmla="*/ 536866 w 983871"/>
                <a:gd name="connsiteY86" fmla="*/ 737787 h 1374666"/>
                <a:gd name="connsiteX87" fmla="*/ 425709 w 983871"/>
                <a:gd name="connsiteY87" fmla="*/ 738682 h 1374666"/>
                <a:gd name="connsiteX88" fmla="*/ 506862 w 983871"/>
                <a:gd name="connsiteY88" fmla="*/ 640384 h 1374666"/>
                <a:gd name="connsiteX89" fmla="*/ 536866 w 983871"/>
                <a:gd name="connsiteY89" fmla="*/ 737787 h 1374666"/>
                <a:gd name="connsiteX90" fmla="*/ 131386 w 983871"/>
                <a:gd name="connsiteY90" fmla="*/ 644680 h 1374666"/>
                <a:gd name="connsiteX91" fmla="*/ 163581 w 983871"/>
                <a:gd name="connsiteY91" fmla="*/ 621677 h 1374666"/>
                <a:gd name="connsiteX92" fmla="*/ 209206 w 983871"/>
                <a:gd name="connsiteY92" fmla="*/ 594226 h 1374666"/>
                <a:gd name="connsiteX93" fmla="*/ 393801 w 983871"/>
                <a:gd name="connsiteY93" fmla="*/ 607818 h 1374666"/>
                <a:gd name="connsiteX94" fmla="*/ 394371 w 983871"/>
                <a:gd name="connsiteY94" fmla="*/ 609619 h 1374666"/>
                <a:gd name="connsiteX95" fmla="*/ 131386 w 983871"/>
                <a:gd name="connsiteY95" fmla="*/ 644680 h 1374666"/>
                <a:gd name="connsiteX96" fmla="*/ 293979 w 983871"/>
                <a:gd name="connsiteY96" fmla="*/ 666426 h 1374666"/>
                <a:gd name="connsiteX97" fmla="*/ 465904 w 983871"/>
                <a:gd name="connsiteY97" fmla="*/ 597198 h 1374666"/>
                <a:gd name="connsiteX98" fmla="*/ 469905 w 983871"/>
                <a:gd name="connsiteY98" fmla="*/ 595102 h 1374666"/>
                <a:gd name="connsiteX99" fmla="*/ 432471 w 983871"/>
                <a:gd name="connsiteY99" fmla="*/ 701402 h 1374666"/>
                <a:gd name="connsiteX100" fmla="*/ 323601 w 983871"/>
                <a:gd name="connsiteY100" fmla="*/ 808529 h 1374666"/>
                <a:gd name="connsiteX101" fmla="*/ 332268 w 983871"/>
                <a:gd name="connsiteY101" fmla="*/ 711726 h 1374666"/>
                <a:gd name="connsiteX102" fmla="*/ 322934 w 983871"/>
                <a:gd name="connsiteY102" fmla="*/ 704526 h 1374666"/>
                <a:gd name="connsiteX103" fmla="*/ 301123 w 983871"/>
                <a:gd name="connsiteY103" fmla="*/ 786755 h 1374666"/>
                <a:gd name="connsiteX104" fmla="*/ 248258 w 983871"/>
                <a:gd name="connsiteY104" fmla="*/ 703935 h 1374666"/>
                <a:gd name="connsiteX105" fmla="*/ 252450 w 983871"/>
                <a:gd name="connsiteY105" fmla="*/ 670655 h 1374666"/>
                <a:gd name="connsiteX106" fmla="*/ 293979 w 983871"/>
                <a:gd name="connsiteY106" fmla="*/ 666426 h 1374666"/>
                <a:gd name="connsiteX107" fmla="*/ 804423 w 983871"/>
                <a:gd name="connsiteY107" fmla="*/ 1218057 h 1374666"/>
                <a:gd name="connsiteX108" fmla="*/ 772990 w 983871"/>
                <a:gd name="connsiteY108" fmla="*/ 1289142 h 1374666"/>
                <a:gd name="connsiteX109" fmla="*/ 513149 w 983871"/>
                <a:gd name="connsiteY109" fmla="*/ 1340853 h 1374666"/>
                <a:gd name="connsiteX110" fmla="*/ 246068 w 983871"/>
                <a:gd name="connsiteY110" fmla="*/ 1293075 h 1374666"/>
                <a:gd name="connsiteX111" fmla="*/ 223684 w 983871"/>
                <a:gd name="connsiteY111" fmla="*/ 1238659 h 1374666"/>
                <a:gd name="connsiteX112" fmla="*/ 183394 w 983871"/>
                <a:gd name="connsiteY112" fmla="*/ 928925 h 1374666"/>
                <a:gd name="connsiteX113" fmla="*/ 429805 w 983871"/>
                <a:gd name="connsiteY113" fmla="*/ 956881 h 1374666"/>
                <a:gd name="connsiteX114" fmla="*/ 840999 w 983871"/>
                <a:gd name="connsiteY114" fmla="*/ 939774 h 1374666"/>
                <a:gd name="connsiteX115" fmla="*/ 804423 w 983871"/>
                <a:gd name="connsiteY115" fmla="*/ 1218057 h 1374666"/>
                <a:gd name="connsiteX116" fmla="*/ 866907 w 983871"/>
                <a:gd name="connsiteY116" fmla="*/ 787879 h 1374666"/>
                <a:gd name="connsiteX117" fmla="*/ 845952 w 983871"/>
                <a:gd name="connsiteY117" fmla="*/ 905227 h 1374666"/>
                <a:gd name="connsiteX118" fmla="*/ 313695 w 983871"/>
                <a:gd name="connsiteY118" fmla="*/ 921296 h 1374666"/>
                <a:gd name="connsiteX119" fmla="*/ 181583 w 983871"/>
                <a:gd name="connsiteY119" fmla="*/ 904160 h 1374666"/>
                <a:gd name="connsiteX120" fmla="*/ 170249 w 983871"/>
                <a:gd name="connsiteY120" fmla="*/ 785174 h 1374666"/>
                <a:gd name="connsiteX121" fmla="*/ 258260 w 983871"/>
                <a:gd name="connsiteY121" fmla="*/ 775906 h 1374666"/>
                <a:gd name="connsiteX122" fmla="*/ 319982 w 983871"/>
                <a:gd name="connsiteY122" fmla="*/ 839276 h 1374666"/>
                <a:gd name="connsiteX123" fmla="*/ 341413 w 983871"/>
                <a:gd name="connsiteY123" fmla="*/ 833618 h 1374666"/>
                <a:gd name="connsiteX124" fmla="*/ 382275 w 983871"/>
                <a:gd name="connsiteY124" fmla="*/ 772744 h 1374666"/>
                <a:gd name="connsiteX125" fmla="*/ 689742 w 983871"/>
                <a:gd name="connsiteY125" fmla="*/ 775163 h 1374666"/>
                <a:gd name="connsiteX126" fmla="*/ 699934 w 983871"/>
                <a:gd name="connsiteY126" fmla="*/ 772334 h 1374666"/>
                <a:gd name="connsiteX127" fmla="*/ 785659 w 983871"/>
                <a:gd name="connsiteY127" fmla="*/ 841191 h 1374666"/>
                <a:gd name="connsiteX128" fmla="*/ 810710 w 983871"/>
                <a:gd name="connsiteY128" fmla="*/ 837800 h 1374666"/>
                <a:gd name="connsiteX129" fmla="*/ 810233 w 983871"/>
                <a:gd name="connsiteY129" fmla="*/ 782621 h 1374666"/>
                <a:gd name="connsiteX130" fmla="*/ 829569 w 983871"/>
                <a:gd name="connsiteY130" fmla="*/ 803205 h 1374666"/>
                <a:gd name="connsiteX131" fmla="*/ 850905 w 983871"/>
                <a:gd name="connsiteY131" fmla="*/ 794385 h 1374666"/>
                <a:gd name="connsiteX132" fmla="*/ 852239 w 983871"/>
                <a:gd name="connsiteY132" fmla="*/ 785621 h 1374666"/>
                <a:gd name="connsiteX133" fmla="*/ 866907 w 983871"/>
                <a:gd name="connsiteY133" fmla="*/ 787879 h 1374666"/>
                <a:gd name="connsiteX134" fmla="*/ 631735 w 983871"/>
                <a:gd name="connsiteY134" fmla="*/ 521903 h 1374666"/>
                <a:gd name="connsiteX135" fmla="*/ 843189 w 983871"/>
                <a:gd name="connsiteY135" fmla="*/ 480317 h 1374666"/>
                <a:gd name="connsiteX136" fmla="*/ 911198 w 983871"/>
                <a:gd name="connsiteY136" fmla="*/ 563375 h 1374666"/>
                <a:gd name="connsiteX137" fmla="*/ 855000 w 983871"/>
                <a:gd name="connsiteY137" fmla="*/ 721614 h 1374666"/>
                <a:gd name="connsiteX138" fmla="*/ 631735 w 983871"/>
                <a:gd name="connsiteY138" fmla="*/ 521903 h 1374666"/>
                <a:gd name="connsiteX139" fmla="*/ 631735 w 983871"/>
                <a:gd name="connsiteY139" fmla="*/ 521903 h 1374666"/>
                <a:gd name="connsiteX140" fmla="*/ 596968 w 983871"/>
                <a:gd name="connsiteY140" fmla="*/ 540238 h 1374666"/>
                <a:gd name="connsiteX141" fmla="*/ 597825 w 983871"/>
                <a:gd name="connsiteY141" fmla="*/ 538610 h 1374666"/>
                <a:gd name="connsiteX142" fmla="*/ 719555 w 983871"/>
                <a:gd name="connsiteY142" fmla="*/ 566242 h 1374666"/>
                <a:gd name="connsiteX143" fmla="*/ 828902 w 983871"/>
                <a:gd name="connsiteY143" fmla="*/ 765105 h 1374666"/>
                <a:gd name="connsiteX144" fmla="*/ 705363 w 983871"/>
                <a:gd name="connsiteY144" fmla="*/ 643642 h 1374666"/>
                <a:gd name="connsiteX145" fmla="*/ 596968 w 983871"/>
                <a:gd name="connsiteY145" fmla="*/ 540238 h 1374666"/>
                <a:gd name="connsiteX146" fmla="*/ 648594 w 983871"/>
                <a:gd name="connsiteY146" fmla="*/ 716089 h 1374666"/>
                <a:gd name="connsiteX147" fmla="*/ 617257 w 983871"/>
                <a:gd name="connsiteY147" fmla="*/ 588264 h 1374666"/>
                <a:gd name="connsiteX148" fmla="*/ 784326 w 983871"/>
                <a:gd name="connsiteY148" fmla="*/ 758418 h 1374666"/>
                <a:gd name="connsiteX149" fmla="*/ 785850 w 983871"/>
                <a:gd name="connsiteY149" fmla="*/ 788927 h 1374666"/>
                <a:gd name="connsiteX150" fmla="*/ 701173 w 983871"/>
                <a:gd name="connsiteY150" fmla="*/ 745912 h 1374666"/>
                <a:gd name="connsiteX151" fmla="*/ 687742 w 983871"/>
                <a:gd name="connsiteY151" fmla="*/ 740911 h 1374666"/>
                <a:gd name="connsiteX152" fmla="*/ 648594 w 983871"/>
                <a:gd name="connsiteY152" fmla="*/ 716089 h 1374666"/>
                <a:gd name="connsiteX153" fmla="*/ 520102 w 983871"/>
                <a:gd name="connsiteY153" fmla="*/ 559174 h 1374666"/>
                <a:gd name="connsiteX154" fmla="*/ 521245 w 983871"/>
                <a:gd name="connsiteY154" fmla="*/ 616096 h 1374666"/>
                <a:gd name="connsiteX155" fmla="*/ 467524 w 983871"/>
                <a:gd name="connsiteY155" fmla="*/ 564651 h 1374666"/>
                <a:gd name="connsiteX156" fmla="*/ 406182 w 983871"/>
                <a:gd name="connsiteY156" fmla="*/ 341299 h 1374666"/>
                <a:gd name="connsiteX157" fmla="*/ 407897 w 983871"/>
                <a:gd name="connsiteY157" fmla="*/ 340394 h 1374666"/>
                <a:gd name="connsiteX158" fmla="*/ 554487 w 983871"/>
                <a:gd name="connsiteY158" fmla="*/ 418709 h 1374666"/>
                <a:gd name="connsiteX159" fmla="*/ 555630 w 983871"/>
                <a:gd name="connsiteY159" fmla="*/ 421547 h 1374666"/>
                <a:gd name="connsiteX160" fmla="*/ 520102 w 983871"/>
                <a:gd name="connsiteY160" fmla="*/ 559174 h 1374666"/>
                <a:gd name="connsiteX161" fmla="*/ 755655 w 983871"/>
                <a:gd name="connsiteY161" fmla="*/ 406288 h 1374666"/>
                <a:gd name="connsiteX162" fmla="*/ 605732 w 983871"/>
                <a:gd name="connsiteY162" fmla="*/ 424748 h 1374666"/>
                <a:gd name="connsiteX163" fmla="*/ 788421 w 983871"/>
                <a:gd name="connsiteY163" fmla="*/ 355682 h 1374666"/>
                <a:gd name="connsiteX164" fmla="*/ 789945 w 983871"/>
                <a:gd name="connsiteY164" fmla="*/ 344404 h 1374666"/>
                <a:gd name="connsiteX165" fmla="*/ 631735 w 983871"/>
                <a:gd name="connsiteY165" fmla="*/ 386114 h 1374666"/>
                <a:gd name="connsiteX166" fmla="*/ 630973 w 983871"/>
                <a:gd name="connsiteY166" fmla="*/ 385295 h 1374666"/>
                <a:gd name="connsiteX167" fmla="*/ 668120 w 983871"/>
                <a:gd name="connsiteY167" fmla="*/ 292446 h 1374666"/>
                <a:gd name="connsiteX168" fmla="*/ 933772 w 983871"/>
                <a:gd name="connsiteY168" fmla="*/ 420547 h 1374666"/>
                <a:gd name="connsiteX169" fmla="*/ 933106 w 983871"/>
                <a:gd name="connsiteY169" fmla="*/ 421376 h 1374666"/>
                <a:gd name="connsiteX170" fmla="*/ 755655 w 983871"/>
                <a:gd name="connsiteY170" fmla="*/ 406288 h 137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983871" h="1374666">
                  <a:moveTo>
                    <a:pt x="981779" y="445979"/>
                  </a:moveTo>
                  <a:cubicBezTo>
                    <a:pt x="916151" y="342109"/>
                    <a:pt x="804519" y="193738"/>
                    <a:pt x="665929" y="264699"/>
                  </a:cubicBezTo>
                  <a:cubicBezTo>
                    <a:pt x="647737" y="154667"/>
                    <a:pt x="536962" y="105994"/>
                    <a:pt x="447236" y="62598"/>
                  </a:cubicBezTo>
                  <a:cubicBezTo>
                    <a:pt x="398849" y="39023"/>
                    <a:pt x="348843" y="17192"/>
                    <a:pt x="296740" y="3257"/>
                  </a:cubicBezTo>
                  <a:cubicBezTo>
                    <a:pt x="283596" y="181"/>
                    <a:pt x="264165" y="-4344"/>
                    <a:pt x="255307" y="9343"/>
                  </a:cubicBezTo>
                  <a:cubicBezTo>
                    <a:pt x="251306" y="15582"/>
                    <a:pt x="254545" y="22945"/>
                    <a:pt x="259879" y="26879"/>
                  </a:cubicBezTo>
                  <a:cubicBezTo>
                    <a:pt x="270737" y="34709"/>
                    <a:pt x="280930" y="43291"/>
                    <a:pt x="290644" y="52368"/>
                  </a:cubicBezTo>
                  <a:cubicBezTo>
                    <a:pt x="301789" y="115966"/>
                    <a:pt x="335983" y="172316"/>
                    <a:pt x="357414" y="232581"/>
                  </a:cubicBezTo>
                  <a:cubicBezTo>
                    <a:pt x="364654" y="251917"/>
                    <a:pt x="372369" y="272595"/>
                    <a:pt x="381513" y="292684"/>
                  </a:cubicBezTo>
                  <a:cubicBezTo>
                    <a:pt x="381990" y="293722"/>
                    <a:pt x="380561" y="294541"/>
                    <a:pt x="379893" y="293617"/>
                  </a:cubicBezTo>
                  <a:cubicBezTo>
                    <a:pt x="336269" y="233657"/>
                    <a:pt x="260546" y="233819"/>
                    <a:pt x="191299" y="239353"/>
                  </a:cubicBezTo>
                  <a:cubicBezTo>
                    <a:pt x="152913" y="241030"/>
                    <a:pt x="112908" y="241582"/>
                    <a:pt x="76523" y="227457"/>
                  </a:cubicBezTo>
                  <a:cubicBezTo>
                    <a:pt x="72427" y="225894"/>
                    <a:pt x="69665" y="228152"/>
                    <a:pt x="68617" y="231295"/>
                  </a:cubicBezTo>
                  <a:cubicBezTo>
                    <a:pt x="65569" y="231581"/>
                    <a:pt x="63188" y="235258"/>
                    <a:pt x="64902" y="238382"/>
                  </a:cubicBezTo>
                  <a:cubicBezTo>
                    <a:pt x="73570" y="253879"/>
                    <a:pt x="82809" y="269185"/>
                    <a:pt x="88905" y="286026"/>
                  </a:cubicBezTo>
                  <a:cubicBezTo>
                    <a:pt x="101383" y="323116"/>
                    <a:pt x="106622" y="362216"/>
                    <a:pt x="112718" y="400764"/>
                  </a:cubicBezTo>
                  <a:cubicBezTo>
                    <a:pt x="77666" y="401383"/>
                    <a:pt x="44042" y="384724"/>
                    <a:pt x="8800" y="391458"/>
                  </a:cubicBezTo>
                  <a:cubicBezTo>
                    <a:pt x="2418" y="392572"/>
                    <a:pt x="-1297" y="400488"/>
                    <a:pt x="418" y="406269"/>
                  </a:cubicBezTo>
                  <a:cubicBezTo>
                    <a:pt x="20611" y="471859"/>
                    <a:pt x="84238" y="514778"/>
                    <a:pt x="148055" y="531866"/>
                  </a:cubicBezTo>
                  <a:cubicBezTo>
                    <a:pt x="158818" y="552192"/>
                    <a:pt x="173869" y="571195"/>
                    <a:pt x="193013" y="584406"/>
                  </a:cubicBezTo>
                  <a:cubicBezTo>
                    <a:pt x="159104" y="599274"/>
                    <a:pt x="121861" y="615838"/>
                    <a:pt x="101383" y="648186"/>
                  </a:cubicBezTo>
                  <a:cubicBezTo>
                    <a:pt x="96811" y="655853"/>
                    <a:pt x="102907" y="663625"/>
                    <a:pt x="110717" y="664483"/>
                  </a:cubicBezTo>
                  <a:cubicBezTo>
                    <a:pt x="150913" y="668892"/>
                    <a:pt x="191204" y="672255"/>
                    <a:pt x="231399" y="671455"/>
                  </a:cubicBezTo>
                  <a:cubicBezTo>
                    <a:pt x="217493" y="697554"/>
                    <a:pt x="227970" y="728014"/>
                    <a:pt x="241781" y="751665"/>
                  </a:cubicBezTo>
                  <a:cubicBezTo>
                    <a:pt x="212540" y="753332"/>
                    <a:pt x="183203" y="755103"/>
                    <a:pt x="154818" y="762486"/>
                  </a:cubicBezTo>
                  <a:cubicBezTo>
                    <a:pt x="146151" y="764733"/>
                    <a:pt x="144150" y="773048"/>
                    <a:pt x="146722" y="779516"/>
                  </a:cubicBezTo>
                  <a:cubicBezTo>
                    <a:pt x="146245" y="787470"/>
                    <a:pt x="145579" y="790127"/>
                    <a:pt x="144912" y="798281"/>
                  </a:cubicBezTo>
                  <a:cubicBezTo>
                    <a:pt x="140054" y="838000"/>
                    <a:pt x="146531" y="878023"/>
                    <a:pt x="148341" y="917791"/>
                  </a:cubicBezTo>
                  <a:cubicBezTo>
                    <a:pt x="156152" y="1018327"/>
                    <a:pt x="165296" y="1119063"/>
                    <a:pt x="184251" y="1218200"/>
                  </a:cubicBezTo>
                  <a:cubicBezTo>
                    <a:pt x="188632" y="1240259"/>
                    <a:pt x="193490" y="1262653"/>
                    <a:pt x="201586" y="1283684"/>
                  </a:cubicBezTo>
                  <a:cubicBezTo>
                    <a:pt x="209397" y="1303810"/>
                    <a:pt x="220350" y="1318831"/>
                    <a:pt x="239305" y="1330004"/>
                  </a:cubicBezTo>
                  <a:cubicBezTo>
                    <a:pt x="317315" y="1369247"/>
                    <a:pt x="409040" y="1370085"/>
                    <a:pt x="494670" y="1374667"/>
                  </a:cubicBezTo>
                  <a:cubicBezTo>
                    <a:pt x="596682" y="1373429"/>
                    <a:pt x="744797" y="1380525"/>
                    <a:pt x="814425" y="1293494"/>
                  </a:cubicBezTo>
                  <a:cubicBezTo>
                    <a:pt x="834332" y="1265672"/>
                    <a:pt x="836904" y="1230791"/>
                    <a:pt x="841476" y="1197949"/>
                  </a:cubicBezTo>
                  <a:cubicBezTo>
                    <a:pt x="853953" y="1108176"/>
                    <a:pt x="862812" y="1018051"/>
                    <a:pt x="871194" y="927792"/>
                  </a:cubicBezTo>
                  <a:cubicBezTo>
                    <a:pt x="874146" y="923944"/>
                    <a:pt x="874146" y="919553"/>
                    <a:pt x="872241" y="915809"/>
                  </a:cubicBezTo>
                  <a:cubicBezTo>
                    <a:pt x="876147" y="871423"/>
                    <a:pt x="878433" y="827046"/>
                    <a:pt x="877670" y="782583"/>
                  </a:cubicBezTo>
                  <a:cubicBezTo>
                    <a:pt x="882432" y="776230"/>
                    <a:pt x="878908" y="764372"/>
                    <a:pt x="870526" y="762962"/>
                  </a:cubicBezTo>
                  <a:cubicBezTo>
                    <a:pt x="867193" y="762457"/>
                    <a:pt x="863764" y="761876"/>
                    <a:pt x="860430" y="761295"/>
                  </a:cubicBezTo>
                  <a:cubicBezTo>
                    <a:pt x="873003" y="734329"/>
                    <a:pt x="890339" y="710069"/>
                    <a:pt x="904626" y="684104"/>
                  </a:cubicBezTo>
                  <a:cubicBezTo>
                    <a:pt x="993971" y="545230"/>
                    <a:pt x="887290" y="413213"/>
                    <a:pt x="732604" y="448579"/>
                  </a:cubicBezTo>
                  <a:cubicBezTo>
                    <a:pt x="683456" y="460705"/>
                    <a:pt x="635068" y="483679"/>
                    <a:pt x="596778" y="516988"/>
                  </a:cubicBezTo>
                  <a:cubicBezTo>
                    <a:pt x="587729" y="515912"/>
                    <a:pt x="578681" y="515026"/>
                    <a:pt x="569632" y="514397"/>
                  </a:cubicBezTo>
                  <a:cubicBezTo>
                    <a:pt x="568203" y="513130"/>
                    <a:pt x="566584" y="513245"/>
                    <a:pt x="565441" y="514111"/>
                  </a:cubicBezTo>
                  <a:cubicBezTo>
                    <a:pt x="559345" y="512454"/>
                    <a:pt x="555440" y="517979"/>
                    <a:pt x="560297" y="522312"/>
                  </a:cubicBezTo>
                  <a:cubicBezTo>
                    <a:pt x="562202" y="523589"/>
                    <a:pt x="564108" y="524760"/>
                    <a:pt x="566108" y="525894"/>
                  </a:cubicBezTo>
                  <a:cubicBezTo>
                    <a:pt x="572013" y="544496"/>
                    <a:pt x="587157" y="560555"/>
                    <a:pt x="602017" y="574357"/>
                  </a:cubicBezTo>
                  <a:cubicBezTo>
                    <a:pt x="571537" y="622220"/>
                    <a:pt x="597731" y="702373"/>
                    <a:pt x="635925" y="739139"/>
                  </a:cubicBezTo>
                  <a:cubicBezTo>
                    <a:pt x="614875" y="738578"/>
                    <a:pt x="593826" y="738206"/>
                    <a:pt x="572680" y="737996"/>
                  </a:cubicBezTo>
                  <a:cubicBezTo>
                    <a:pt x="541343" y="640204"/>
                    <a:pt x="527626" y="525027"/>
                    <a:pt x="579633" y="431911"/>
                  </a:cubicBezTo>
                  <a:cubicBezTo>
                    <a:pt x="581729" y="430501"/>
                    <a:pt x="583348" y="428577"/>
                    <a:pt x="584301" y="426329"/>
                  </a:cubicBezTo>
                  <a:cubicBezTo>
                    <a:pt x="585634" y="440826"/>
                    <a:pt x="598016" y="451532"/>
                    <a:pt x="611256" y="455609"/>
                  </a:cubicBezTo>
                  <a:cubicBezTo>
                    <a:pt x="684599" y="474135"/>
                    <a:pt x="752131" y="419719"/>
                    <a:pt x="824902" y="421519"/>
                  </a:cubicBezTo>
                  <a:cubicBezTo>
                    <a:pt x="874146" y="422567"/>
                    <a:pt x="920818" y="441883"/>
                    <a:pt x="964253" y="463496"/>
                  </a:cubicBezTo>
                  <a:cubicBezTo>
                    <a:pt x="974921" y="468810"/>
                    <a:pt x="989304" y="457438"/>
                    <a:pt x="981779" y="445979"/>
                  </a:cubicBezTo>
                  <a:close/>
                  <a:moveTo>
                    <a:pt x="426471" y="80686"/>
                  </a:moveTo>
                  <a:cubicBezTo>
                    <a:pt x="510768" y="123558"/>
                    <a:pt x="630783" y="167582"/>
                    <a:pt x="641926" y="277253"/>
                  </a:cubicBezTo>
                  <a:cubicBezTo>
                    <a:pt x="647642" y="329545"/>
                    <a:pt x="622781" y="369151"/>
                    <a:pt x="582490" y="399888"/>
                  </a:cubicBezTo>
                  <a:cubicBezTo>
                    <a:pt x="579443" y="398764"/>
                    <a:pt x="576014" y="398659"/>
                    <a:pt x="572775" y="399935"/>
                  </a:cubicBezTo>
                  <a:cubicBezTo>
                    <a:pt x="534485" y="343728"/>
                    <a:pt x="494479" y="288721"/>
                    <a:pt x="457332" y="231714"/>
                  </a:cubicBezTo>
                  <a:cubicBezTo>
                    <a:pt x="411136" y="163477"/>
                    <a:pt x="368464" y="91230"/>
                    <a:pt x="308266" y="34194"/>
                  </a:cubicBezTo>
                  <a:cubicBezTo>
                    <a:pt x="307790" y="33775"/>
                    <a:pt x="308171" y="33051"/>
                    <a:pt x="308742" y="33242"/>
                  </a:cubicBezTo>
                  <a:cubicBezTo>
                    <a:pt x="348937" y="46358"/>
                    <a:pt x="388657" y="61902"/>
                    <a:pt x="426471" y="80686"/>
                  </a:cubicBezTo>
                  <a:close/>
                  <a:moveTo>
                    <a:pt x="345033" y="137884"/>
                  </a:moveTo>
                  <a:cubicBezTo>
                    <a:pt x="338269" y="122491"/>
                    <a:pt x="331983" y="106832"/>
                    <a:pt x="325697" y="91211"/>
                  </a:cubicBezTo>
                  <a:cubicBezTo>
                    <a:pt x="325411" y="90601"/>
                    <a:pt x="326269" y="90125"/>
                    <a:pt x="326649" y="90630"/>
                  </a:cubicBezTo>
                  <a:cubicBezTo>
                    <a:pt x="402087" y="184327"/>
                    <a:pt x="460476" y="289636"/>
                    <a:pt x="532293" y="386000"/>
                  </a:cubicBezTo>
                  <a:cubicBezTo>
                    <a:pt x="480383" y="377037"/>
                    <a:pt x="444473" y="356101"/>
                    <a:pt x="419137" y="308933"/>
                  </a:cubicBezTo>
                  <a:cubicBezTo>
                    <a:pt x="389133" y="254412"/>
                    <a:pt x="371988" y="193852"/>
                    <a:pt x="345033" y="137884"/>
                  </a:cubicBezTo>
                  <a:close/>
                  <a:moveTo>
                    <a:pt x="122433" y="496576"/>
                  </a:moveTo>
                  <a:cubicBezTo>
                    <a:pt x="83761" y="479869"/>
                    <a:pt x="46519" y="452542"/>
                    <a:pt x="28707" y="413356"/>
                  </a:cubicBezTo>
                  <a:cubicBezTo>
                    <a:pt x="57568" y="411918"/>
                    <a:pt x="86333" y="425443"/>
                    <a:pt x="115289" y="417633"/>
                  </a:cubicBezTo>
                  <a:cubicBezTo>
                    <a:pt x="119766" y="445893"/>
                    <a:pt x="125005" y="474068"/>
                    <a:pt x="134625" y="501167"/>
                  </a:cubicBezTo>
                  <a:cubicBezTo>
                    <a:pt x="130529" y="499767"/>
                    <a:pt x="126434" y="498252"/>
                    <a:pt x="122433" y="496576"/>
                  </a:cubicBezTo>
                  <a:close/>
                  <a:moveTo>
                    <a:pt x="168915" y="516588"/>
                  </a:moveTo>
                  <a:cubicBezTo>
                    <a:pt x="128148" y="434730"/>
                    <a:pt x="146341" y="333222"/>
                    <a:pt x="95287" y="255632"/>
                  </a:cubicBezTo>
                  <a:cubicBezTo>
                    <a:pt x="94811" y="254841"/>
                    <a:pt x="95573" y="253888"/>
                    <a:pt x="96430" y="254241"/>
                  </a:cubicBezTo>
                  <a:cubicBezTo>
                    <a:pt x="149579" y="276120"/>
                    <a:pt x="213112" y="259603"/>
                    <a:pt x="269308" y="263613"/>
                  </a:cubicBezTo>
                  <a:cubicBezTo>
                    <a:pt x="329982" y="266166"/>
                    <a:pt x="366750" y="305314"/>
                    <a:pt x="385894" y="360168"/>
                  </a:cubicBezTo>
                  <a:cubicBezTo>
                    <a:pt x="412565" y="427863"/>
                    <a:pt x="419137" y="501415"/>
                    <a:pt x="442378" y="570119"/>
                  </a:cubicBezTo>
                  <a:cubicBezTo>
                    <a:pt x="391515" y="543391"/>
                    <a:pt x="353986" y="499376"/>
                    <a:pt x="315981" y="457361"/>
                  </a:cubicBezTo>
                  <a:cubicBezTo>
                    <a:pt x="277976" y="417233"/>
                    <a:pt x="228161" y="387648"/>
                    <a:pt x="202729" y="336870"/>
                  </a:cubicBezTo>
                  <a:cubicBezTo>
                    <a:pt x="201205" y="334413"/>
                    <a:pt x="196252" y="335061"/>
                    <a:pt x="196632" y="338518"/>
                  </a:cubicBezTo>
                  <a:cubicBezTo>
                    <a:pt x="208158" y="392887"/>
                    <a:pt x="268165" y="425967"/>
                    <a:pt x="302456" y="466191"/>
                  </a:cubicBezTo>
                  <a:cubicBezTo>
                    <a:pt x="338937" y="506892"/>
                    <a:pt x="373894" y="550506"/>
                    <a:pt x="422090" y="578034"/>
                  </a:cubicBezTo>
                  <a:cubicBezTo>
                    <a:pt x="336555" y="590645"/>
                    <a:pt x="213969" y="612448"/>
                    <a:pt x="168915" y="516588"/>
                  </a:cubicBezTo>
                  <a:close/>
                  <a:moveTo>
                    <a:pt x="536866" y="737787"/>
                  </a:moveTo>
                  <a:cubicBezTo>
                    <a:pt x="499814" y="737711"/>
                    <a:pt x="462762" y="738054"/>
                    <a:pt x="425709" y="738682"/>
                  </a:cubicBezTo>
                  <a:cubicBezTo>
                    <a:pt x="459047" y="714565"/>
                    <a:pt x="496194" y="682352"/>
                    <a:pt x="506862" y="640384"/>
                  </a:cubicBezTo>
                  <a:cubicBezTo>
                    <a:pt x="522864" y="670778"/>
                    <a:pt x="531818" y="703792"/>
                    <a:pt x="536866" y="737787"/>
                  </a:cubicBezTo>
                  <a:close/>
                  <a:moveTo>
                    <a:pt x="131386" y="644680"/>
                  </a:moveTo>
                  <a:cubicBezTo>
                    <a:pt x="140721" y="635393"/>
                    <a:pt x="152246" y="628173"/>
                    <a:pt x="163581" y="621677"/>
                  </a:cubicBezTo>
                  <a:cubicBezTo>
                    <a:pt x="178059" y="613333"/>
                    <a:pt x="197395" y="606733"/>
                    <a:pt x="209206" y="594226"/>
                  </a:cubicBezTo>
                  <a:cubicBezTo>
                    <a:pt x="265879" y="622696"/>
                    <a:pt x="332650" y="616286"/>
                    <a:pt x="393801" y="607818"/>
                  </a:cubicBezTo>
                  <a:cubicBezTo>
                    <a:pt x="394944" y="607666"/>
                    <a:pt x="395325" y="609152"/>
                    <a:pt x="394371" y="609619"/>
                  </a:cubicBezTo>
                  <a:cubicBezTo>
                    <a:pt x="313314" y="648414"/>
                    <a:pt x="219969" y="652176"/>
                    <a:pt x="131386" y="644680"/>
                  </a:cubicBezTo>
                  <a:close/>
                  <a:moveTo>
                    <a:pt x="293979" y="666426"/>
                  </a:moveTo>
                  <a:cubicBezTo>
                    <a:pt x="355510" y="656691"/>
                    <a:pt x="415707" y="634355"/>
                    <a:pt x="465904" y="597198"/>
                  </a:cubicBezTo>
                  <a:cubicBezTo>
                    <a:pt x="467333" y="596674"/>
                    <a:pt x="468667" y="595979"/>
                    <a:pt x="469905" y="595102"/>
                  </a:cubicBezTo>
                  <a:cubicBezTo>
                    <a:pt x="507529" y="628192"/>
                    <a:pt x="459047" y="677846"/>
                    <a:pt x="432471" y="701402"/>
                  </a:cubicBezTo>
                  <a:cubicBezTo>
                    <a:pt x="393229" y="733558"/>
                    <a:pt x="343794" y="759332"/>
                    <a:pt x="323601" y="808529"/>
                  </a:cubicBezTo>
                  <a:cubicBezTo>
                    <a:pt x="304742" y="780602"/>
                    <a:pt x="320553" y="739968"/>
                    <a:pt x="332268" y="711726"/>
                  </a:cubicBezTo>
                  <a:cubicBezTo>
                    <a:pt x="334745" y="706116"/>
                    <a:pt x="327696" y="698925"/>
                    <a:pt x="322934" y="704526"/>
                  </a:cubicBezTo>
                  <a:cubicBezTo>
                    <a:pt x="304837" y="726576"/>
                    <a:pt x="298741" y="758808"/>
                    <a:pt x="301123" y="786755"/>
                  </a:cubicBezTo>
                  <a:cubicBezTo>
                    <a:pt x="279024" y="762619"/>
                    <a:pt x="256450" y="736197"/>
                    <a:pt x="248258" y="703935"/>
                  </a:cubicBezTo>
                  <a:cubicBezTo>
                    <a:pt x="245686" y="691724"/>
                    <a:pt x="249878" y="681732"/>
                    <a:pt x="252450" y="670655"/>
                  </a:cubicBezTo>
                  <a:cubicBezTo>
                    <a:pt x="266356" y="669835"/>
                    <a:pt x="280167" y="668492"/>
                    <a:pt x="293979" y="666426"/>
                  </a:cubicBezTo>
                  <a:close/>
                  <a:moveTo>
                    <a:pt x="804423" y="1218057"/>
                  </a:moveTo>
                  <a:cubicBezTo>
                    <a:pt x="801090" y="1244231"/>
                    <a:pt x="794231" y="1271568"/>
                    <a:pt x="772990" y="1289142"/>
                  </a:cubicBezTo>
                  <a:cubicBezTo>
                    <a:pt x="703363" y="1342348"/>
                    <a:pt x="597159" y="1339739"/>
                    <a:pt x="513149" y="1340853"/>
                  </a:cubicBezTo>
                  <a:cubicBezTo>
                    <a:pt x="442283" y="1338891"/>
                    <a:pt x="302361" y="1335329"/>
                    <a:pt x="246068" y="1293075"/>
                  </a:cubicBezTo>
                  <a:cubicBezTo>
                    <a:pt x="232162" y="1278692"/>
                    <a:pt x="229208" y="1257223"/>
                    <a:pt x="223684" y="1238659"/>
                  </a:cubicBezTo>
                  <a:cubicBezTo>
                    <a:pt x="200347" y="1137199"/>
                    <a:pt x="192061" y="1033071"/>
                    <a:pt x="183394" y="928925"/>
                  </a:cubicBezTo>
                  <a:cubicBezTo>
                    <a:pt x="260546" y="962034"/>
                    <a:pt x="347605" y="955185"/>
                    <a:pt x="429805" y="956881"/>
                  </a:cubicBezTo>
                  <a:cubicBezTo>
                    <a:pt x="567060" y="956805"/>
                    <a:pt x="704220" y="950804"/>
                    <a:pt x="840999" y="939774"/>
                  </a:cubicBezTo>
                  <a:cubicBezTo>
                    <a:pt x="828140" y="1033148"/>
                    <a:pt x="819568" y="1124654"/>
                    <a:pt x="804423" y="1218057"/>
                  </a:cubicBezTo>
                  <a:close/>
                  <a:moveTo>
                    <a:pt x="866907" y="787879"/>
                  </a:moveTo>
                  <a:cubicBezTo>
                    <a:pt x="858525" y="826732"/>
                    <a:pt x="851858" y="865898"/>
                    <a:pt x="845952" y="905227"/>
                  </a:cubicBezTo>
                  <a:cubicBezTo>
                    <a:pt x="669073" y="918848"/>
                    <a:pt x="491146" y="927116"/>
                    <a:pt x="313695" y="921296"/>
                  </a:cubicBezTo>
                  <a:cubicBezTo>
                    <a:pt x="269213" y="920562"/>
                    <a:pt x="225112" y="911408"/>
                    <a:pt x="181583" y="904160"/>
                  </a:cubicBezTo>
                  <a:cubicBezTo>
                    <a:pt x="178345" y="864365"/>
                    <a:pt x="178821" y="824360"/>
                    <a:pt x="170249" y="785174"/>
                  </a:cubicBezTo>
                  <a:cubicBezTo>
                    <a:pt x="199109" y="778506"/>
                    <a:pt x="228922" y="778973"/>
                    <a:pt x="258260" y="775906"/>
                  </a:cubicBezTo>
                  <a:cubicBezTo>
                    <a:pt x="276072" y="799414"/>
                    <a:pt x="297503" y="820502"/>
                    <a:pt x="319982" y="839276"/>
                  </a:cubicBezTo>
                  <a:cubicBezTo>
                    <a:pt x="327316" y="845429"/>
                    <a:pt x="338460" y="843410"/>
                    <a:pt x="341413" y="833618"/>
                  </a:cubicBezTo>
                  <a:cubicBezTo>
                    <a:pt x="349032" y="808291"/>
                    <a:pt x="364178" y="789260"/>
                    <a:pt x="382275" y="772744"/>
                  </a:cubicBezTo>
                  <a:cubicBezTo>
                    <a:pt x="484574" y="773201"/>
                    <a:pt x="587348" y="769886"/>
                    <a:pt x="689742" y="775163"/>
                  </a:cubicBezTo>
                  <a:cubicBezTo>
                    <a:pt x="693933" y="775344"/>
                    <a:pt x="697267" y="774239"/>
                    <a:pt x="699934" y="772334"/>
                  </a:cubicBezTo>
                  <a:cubicBezTo>
                    <a:pt x="736701" y="783898"/>
                    <a:pt x="776134" y="799690"/>
                    <a:pt x="785659" y="841191"/>
                  </a:cubicBezTo>
                  <a:cubicBezTo>
                    <a:pt x="789279" y="854688"/>
                    <a:pt x="811853" y="852468"/>
                    <a:pt x="810710" y="837800"/>
                  </a:cubicBezTo>
                  <a:cubicBezTo>
                    <a:pt x="809376" y="820388"/>
                    <a:pt x="812044" y="800843"/>
                    <a:pt x="810233" y="782621"/>
                  </a:cubicBezTo>
                  <a:cubicBezTo>
                    <a:pt x="816900" y="789241"/>
                    <a:pt x="823378" y="796052"/>
                    <a:pt x="829569" y="803205"/>
                  </a:cubicBezTo>
                  <a:cubicBezTo>
                    <a:pt x="837761" y="812758"/>
                    <a:pt x="850238" y="804405"/>
                    <a:pt x="850905" y="794385"/>
                  </a:cubicBezTo>
                  <a:cubicBezTo>
                    <a:pt x="851381" y="791489"/>
                    <a:pt x="851762" y="788556"/>
                    <a:pt x="852239" y="785621"/>
                  </a:cubicBezTo>
                  <a:cubicBezTo>
                    <a:pt x="857097" y="786431"/>
                    <a:pt x="861955" y="787813"/>
                    <a:pt x="866907" y="787879"/>
                  </a:cubicBezTo>
                  <a:close/>
                  <a:moveTo>
                    <a:pt x="631735" y="521903"/>
                  </a:moveTo>
                  <a:cubicBezTo>
                    <a:pt x="691837" y="481831"/>
                    <a:pt x="772515" y="449361"/>
                    <a:pt x="843189" y="480317"/>
                  </a:cubicBezTo>
                  <a:cubicBezTo>
                    <a:pt x="876813" y="496233"/>
                    <a:pt x="904245" y="526142"/>
                    <a:pt x="911198" y="563375"/>
                  </a:cubicBezTo>
                  <a:cubicBezTo>
                    <a:pt x="920914" y="621944"/>
                    <a:pt x="878908" y="671969"/>
                    <a:pt x="855000" y="721614"/>
                  </a:cubicBezTo>
                  <a:cubicBezTo>
                    <a:pt x="848810" y="585139"/>
                    <a:pt x="755274" y="535429"/>
                    <a:pt x="631735" y="521903"/>
                  </a:cubicBezTo>
                  <a:cubicBezTo>
                    <a:pt x="631735" y="521903"/>
                    <a:pt x="631735" y="521903"/>
                    <a:pt x="631735" y="521903"/>
                  </a:cubicBezTo>
                  <a:close/>
                  <a:moveTo>
                    <a:pt x="596968" y="540238"/>
                  </a:moveTo>
                  <a:cubicBezTo>
                    <a:pt x="596207" y="539581"/>
                    <a:pt x="596873" y="538352"/>
                    <a:pt x="597825" y="538610"/>
                  </a:cubicBezTo>
                  <a:cubicBezTo>
                    <a:pt x="638117" y="549097"/>
                    <a:pt x="680312" y="551802"/>
                    <a:pt x="719555" y="566242"/>
                  </a:cubicBezTo>
                  <a:cubicBezTo>
                    <a:pt x="806709" y="593360"/>
                    <a:pt x="837379" y="680789"/>
                    <a:pt x="828902" y="765105"/>
                  </a:cubicBezTo>
                  <a:cubicBezTo>
                    <a:pt x="786802" y="725499"/>
                    <a:pt x="742320" y="688381"/>
                    <a:pt x="705363" y="643642"/>
                  </a:cubicBezTo>
                  <a:cubicBezTo>
                    <a:pt x="673454" y="604742"/>
                    <a:pt x="635164" y="572643"/>
                    <a:pt x="596968" y="540238"/>
                  </a:cubicBezTo>
                  <a:close/>
                  <a:moveTo>
                    <a:pt x="648594" y="716089"/>
                  </a:moveTo>
                  <a:cubicBezTo>
                    <a:pt x="620210" y="681942"/>
                    <a:pt x="605446" y="631717"/>
                    <a:pt x="617257" y="588264"/>
                  </a:cubicBezTo>
                  <a:cubicBezTo>
                    <a:pt x="675264" y="642709"/>
                    <a:pt x="722222" y="708059"/>
                    <a:pt x="784326" y="758418"/>
                  </a:cubicBezTo>
                  <a:cubicBezTo>
                    <a:pt x="782897" y="768448"/>
                    <a:pt x="785659" y="778849"/>
                    <a:pt x="785850" y="788927"/>
                  </a:cubicBezTo>
                  <a:cubicBezTo>
                    <a:pt x="763751" y="765181"/>
                    <a:pt x="730890" y="756380"/>
                    <a:pt x="701173" y="745912"/>
                  </a:cubicBezTo>
                  <a:cubicBezTo>
                    <a:pt x="698219" y="742616"/>
                    <a:pt x="692981" y="740768"/>
                    <a:pt x="687742" y="740911"/>
                  </a:cubicBezTo>
                  <a:cubicBezTo>
                    <a:pt x="673168" y="735139"/>
                    <a:pt x="659167" y="727910"/>
                    <a:pt x="648594" y="716089"/>
                  </a:cubicBezTo>
                  <a:close/>
                  <a:moveTo>
                    <a:pt x="520102" y="559174"/>
                  </a:moveTo>
                  <a:cubicBezTo>
                    <a:pt x="519244" y="578100"/>
                    <a:pt x="519721" y="597131"/>
                    <a:pt x="521245" y="616096"/>
                  </a:cubicBezTo>
                  <a:cubicBezTo>
                    <a:pt x="512482" y="601903"/>
                    <a:pt x="483811" y="567290"/>
                    <a:pt x="467524" y="564651"/>
                  </a:cubicBezTo>
                  <a:cubicBezTo>
                    <a:pt x="442378" y="491490"/>
                    <a:pt x="436758" y="412823"/>
                    <a:pt x="406182" y="341299"/>
                  </a:cubicBezTo>
                  <a:cubicBezTo>
                    <a:pt x="405802" y="340242"/>
                    <a:pt x="407231" y="339442"/>
                    <a:pt x="407897" y="340394"/>
                  </a:cubicBezTo>
                  <a:cubicBezTo>
                    <a:pt x="445997" y="396563"/>
                    <a:pt x="490860" y="400659"/>
                    <a:pt x="554487" y="418709"/>
                  </a:cubicBezTo>
                  <a:cubicBezTo>
                    <a:pt x="554963" y="419881"/>
                    <a:pt x="555154" y="420376"/>
                    <a:pt x="555630" y="421547"/>
                  </a:cubicBezTo>
                  <a:cubicBezTo>
                    <a:pt x="531532" y="462467"/>
                    <a:pt x="522102" y="512692"/>
                    <a:pt x="520102" y="559174"/>
                  </a:cubicBezTo>
                  <a:close/>
                  <a:moveTo>
                    <a:pt x="755655" y="406288"/>
                  </a:moveTo>
                  <a:cubicBezTo>
                    <a:pt x="716222" y="418938"/>
                    <a:pt x="642975" y="449980"/>
                    <a:pt x="605732" y="424748"/>
                  </a:cubicBezTo>
                  <a:cubicBezTo>
                    <a:pt x="666311" y="375675"/>
                    <a:pt x="707173" y="348700"/>
                    <a:pt x="788421" y="355682"/>
                  </a:cubicBezTo>
                  <a:cubicBezTo>
                    <a:pt x="794898" y="356016"/>
                    <a:pt x="796232" y="345995"/>
                    <a:pt x="789945" y="344404"/>
                  </a:cubicBezTo>
                  <a:cubicBezTo>
                    <a:pt x="733557" y="329241"/>
                    <a:pt x="676407" y="351500"/>
                    <a:pt x="631735" y="386114"/>
                  </a:cubicBezTo>
                  <a:cubicBezTo>
                    <a:pt x="631163" y="386543"/>
                    <a:pt x="630497" y="385819"/>
                    <a:pt x="630973" y="385295"/>
                  </a:cubicBezTo>
                  <a:cubicBezTo>
                    <a:pt x="654023" y="359740"/>
                    <a:pt x="668025" y="327060"/>
                    <a:pt x="668120" y="292446"/>
                  </a:cubicBezTo>
                  <a:cubicBezTo>
                    <a:pt x="779658" y="227266"/>
                    <a:pt x="876147" y="333860"/>
                    <a:pt x="933772" y="420547"/>
                  </a:cubicBezTo>
                  <a:cubicBezTo>
                    <a:pt x="934154" y="421014"/>
                    <a:pt x="933677" y="421585"/>
                    <a:pt x="933106" y="421376"/>
                  </a:cubicBezTo>
                  <a:cubicBezTo>
                    <a:pt x="876527" y="398421"/>
                    <a:pt x="815091" y="385552"/>
                    <a:pt x="755655" y="40628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AT"/>
            </a:p>
          </p:txBody>
        </p:sp>
      </p:grpSp>
    </p:spTree>
    <p:extLst>
      <p:ext uri="{BB962C8B-B14F-4D97-AF65-F5344CB8AC3E}">
        <p14:creationId xmlns:p14="http://schemas.microsoft.com/office/powerpoint/2010/main" val="838205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1BF5378-9DF8-3277-7DB4-DD105D56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26</a:t>
            </a:fld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998732-C0E7-3DF3-336A-1333263F27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sz="4800" dirty="0"/>
              <a:t>Wirtschaftsteilnehmer:innen</a:t>
            </a:r>
          </a:p>
          <a:p>
            <a:r>
              <a:rPr lang="de-AT" sz="4000" dirty="0"/>
              <a:t>Vertiefung 4</a:t>
            </a:r>
          </a:p>
        </p:txBody>
      </p:sp>
    </p:spTree>
    <p:extLst>
      <p:ext uri="{BB962C8B-B14F-4D97-AF65-F5344CB8AC3E}">
        <p14:creationId xmlns:p14="http://schemas.microsoft.com/office/powerpoint/2010/main" val="191357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70ED-4EA6-BDFC-0E70-96448A2C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Spielablauf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6433-E484-D47A-7F00-9AABF651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27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E498E15-6505-481A-ED02-88C50E4515B0}"/>
              </a:ext>
            </a:extLst>
          </p:cNvPr>
          <p:cNvSpPr/>
          <p:nvPr/>
        </p:nvSpPr>
        <p:spPr>
          <a:xfrm>
            <a:off x="838200" y="1781175"/>
            <a:ext cx="6962775" cy="3686175"/>
          </a:xfrm>
          <a:custGeom>
            <a:avLst/>
            <a:gdLst>
              <a:gd name="connsiteX0" fmla="*/ 0 w 6962775"/>
              <a:gd name="connsiteY0" fmla="*/ 0 h 3686175"/>
              <a:gd name="connsiteX1" fmla="*/ 510604 w 6962775"/>
              <a:gd name="connsiteY1" fmla="*/ 0 h 3686175"/>
              <a:gd name="connsiteX2" fmla="*/ 1090835 w 6962775"/>
              <a:gd name="connsiteY2" fmla="*/ 0 h 3686175"/>
              <a:gd name="connsiteX3" fmla="*/ 1462183 w 6962775"/>
              <a:gd name="connsiteY3" fmla="*/ 0 h 3686175"/>
              <a:gd name="connsiteX4" fmla="*/ 1833531 w 6962775"/>
              <a:gd name="connsiteY4" fmla="*/ 0 h 3686175"/>
              <a:gd name="connsiteX5" fmla="*/ 2204879 w 6962775"/>
              <a:gd name="connsiteY5" fmla="*/ 0 h 3686175"/>
              <a:gd name="connsiteX6" fmla="*/ 2924366 w 6962775"/>
              <a:gd name="connsiteY6" fmla="*/ 0 h 3686175"/>
              <a:gd name="connsiteX7" fmla="*/ 3434969 w 6962775"/>
              <a:gd name="connsiteY7" fmla="*/ 0 h 3686175"/>
              <a:gd name="connsiteX8" fmla="*/ 4015200 w 6962775"/>
              <a:gd name="connsiteY8" fmla="*/ 0 h 3686175"/>
              <a:gd name="connsiteX9" fmla="*/ 4595432 w 6962775"/>
              <a:gd name="connsiteY9" fmla="*/ 0 h 3686175"/>
              <a:gd name="connsiteX10" fmla="*/ 5175663 w 6962775"/>
              <a:gd name="connsiteY10" fmla="*/ 0 h 3686175"/>
              <a:gd name="connsiteX11" fmla="*/ 5616639 w 6962775"/>
              <a:gd name="connsiteY11" fmla="*/ 0 h 3686175"/>
              <a:gd name="connsiteX12" fmla="*/ 5987987 w 6962775"/>
              <a:gd name="connsiteY12" fmla="*/ 0 h 3686175"/>
              <a:gd name="connsiteX13" fmla="*/ 6962775 w 6962775"/>
              <a:gd name="connsiteY13" fmla="*/ 0 h 3686175"/>
              <a:gd name="connsiteX14" fmla="*/ 6962775 w 6962775"/>
              <a:gd name="connsiteY14" fmla="*/ 452873 h 3686175"/>
              <a:gd name="connsiteX15" fmla="*/ 6962775 w 6962775"/>
              <a:gd name="connsiteY15" fmla="*/ 905746 h 3686175"/>
              <a:gd name="connsiteX16" fmla="*/ 6962775 w 6962775"/>
              <a:gd name="connsiteY16" fmla="*/ 1469204 h 3686175"/>
              <a:gd name="connsiteX17" fmla="*/ 6962775 w 6962775"/>
              <a:gd name="connsiteY17" fmla="*/ 2032662 h 3686175"/>
              <a:gd name="connsiteX18" fmla="*/ 6962775 w 6962775"/>
              <a:gd name="connsiteY18" fmla="*/ 2632982 h 3686175"/>
              <a:gd name="connsiteX19" fmla="*/ 6962775 w 6962775"/>
              <a:gd name="connsiteY19" fmla="*/ 3048993 h 3686175"/>
              <a:gd name="connsiteX20" fmla="*/ 6962775 w 6962775"/>
              <a:gd name="connsiteY20" fmla="*/ 3686175 h 3686175"/>
              <a:gd name="connsiteX21" fmla="*/ 6312916 w 6962775"/>
              <a:gd name="connsiteY21" fmla="*/ 3686175 h 3686175"/>
              <a:gd name="connsiteX22" fmla="*/ 5593429 w 6962775"/>
              <a:gd name="connsiteY22" fmla="*/ 3686175 h 3686175"/>
              <a:gd name="connsiteX23" fmla="*/ 5013198 w 6962775"/>
              <a:gd name="connsiteY23" fmla="*/ 3686175 h 3686175"/>
              <a:gd name="connsiteX24" fmla="*/ 4502595 w 6962775"/>
              <a:gd name="connsiteY24" fmla="*/ 3686175 h 3686175"/>
              <a:gd name="connsiteX25" fmla="*/ 4061619 w 6962775"/>
              <a:gd name="connsiteY25" fmla="*/ 3686175 h 3686175"/>
              <a:gd name="connsiteX26" fmla="*/ 3620643 w 6962775"/>
              <a:gd name="connsiteY26" fmla="*/ 3686175 h 3686175"/>
              <a:gd name="connsiteX27" fmla="*/ 2901156 w 6962775"/>
              <a:gd name="connsiteY27" fmla="*/ 3686175 h 3686175"/>
              <a:gd name="connsiteX28" fmla="*/ 2529808 w 6962775"/>
              <a:gd name="connsiteY28" fmla="*/ 3686175 h 3686175"/>
              <a:gd name="connsiteX29" fmla="*/ 1879949 w 6962775"/>
              <a:gd name="connsiteY29" fmla="*/ 3686175 h 3686175"/>
              <a:gd name="connsiteX30" fmla="*/ 1438974 w 6962775"/>
              <a:gd name="connsiteY30" fmla="*/ 3686175 h 3686175"/>
              <a:gd name="connsiteX31" fmla="*/ 858742 w 6962775"/>
              <a:gd name="connsiteY31" fmla="*/ 3686175 h 3686175"/>
              <a:gd name="connsiteX32" fmla="*/ 0 w 6962775"/>
              <a:gd name="connsiteY32" fmla="*/ 3686175 h 3686175"/>
              <a:gd name="connsiteX33" fmla="*/ 0 w 6962775"/>
              <a:gd name="connsiteY33" fmla="*/ 3159579 h 3686175"/>
              <a:gd name="connsiteX34" fmla="*/ 0 w 6962775"/>
              <a:gd name="connsiteY34" fmla="*/ 2743567 h 3686175"/>
              <a:gd name="connsiteX35" fmla="*/ 0 w 6962775"/>
              <a:gd name="connsiteY35" fmla="*/ 2143247 h 3686175"/>
              <a:gd name="connsiteX36" fmla="*/ 0 w 6962775"/>
              <a:gd name="connsiteY36" fmla="*/ 1542928 h 3686175"/>
              <a:gd name="connsiteX37" fmla="*/ 0 w 6962775"/>
              <a:gd name="connsiteY37" fmla="*/ 1016331 h 3686175"/>
              <a:gd name="connsiteX38" fmla="*/ 0 w 6962775"/>
              <a:gd name="connsiteY38" fmla="*/ 600320 h 3686175"/>
              <a:gd name="connsiteX39" fmla="*/ 0 w 6962775"/>
              <a:gd name="connsiteY39" fmla="*/ 0 h 36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62775" h="3686175" fill="none" extrusionOk="0">
                <a:moveTo>
                  <a:pt x="0" y="0"/>
                </a:moveTo>
                <a:cubicBezTo>
                  <a:pt x="109847" y="-36986"/>
                  <a:pt x="305396" y="44773"/>
                  <a:pt x="510604" y="0"/>
                </a:cubicBezTo>
                <a:cubicBezTo>
                  <a:pt x="715812" y="-44773"/>
                  <a:pt x="872925" y="37292"/>
                  <a:pt x="1090835" y="0"/>
                </a:cubicBezTo>
                <a:cubicBezTo>
                  <a:pt x="1308745" y="-37292"/>
                  <a:pt x="1324250" y="10822"/>
                  <a:pt x="1462183" y="0"/>
                </a:cubicBezTo>
                <a:cubicBezTo>
                  <a:pt x="1600116" y="-10822"/>
                  <a:pt x="1730836" y="42614"/>
                  <a:pt x="1833531" y="0"/>
                </a:cubicBezTo>
                <a:cubicBezTo>
                  <a:pt x="1936226" y="-42614"/>
                  <a:pt x="2069073" y="31393"/>
                  <a:pt x="2204879" y="0"/>
                </a:cubicBezTo>
                <a:cubicBezTo>
                  <a:pt x="2340685" y="-31393"/>
                  <a:pt x="2761094" y="15046"/>
                  <a:pt x="2924366" y="0"/>
                </a:cubicBezTo>
                <a:cubicBezTo>
                  <a:pt x="3087638" y="-15046"/>
                  <a:pt x="3254368" y="35716"/>
                  <a:pt x="3434969" y="0"/>
                </a:cubicBezTo>
                <a:cubicBezTo>
                  <a:pt x="3615570" y="-35716"/>
                  <a:pt x="3814540" y="62337"/>
                  <a:pt x="4015200" y="0"/>
                </a:cubicBezTo>
                <a:cubicBezTo>
                  <a:pt x="4215860" y="-62337"/>
                  <a:pt x="4347457" y="17270"/>
                  <a:pt x="4595432" y="0"/>
                </a:cubicBezTo>
                <a:cubicBezTo>
                  <a:pt x="4843407" y="-17270"/>
                  <a:pt x="4909398" y="36008"/>
                  <a:pt x="5175663" y="0"/>
                </a:cubicBezTo>
                <a:cubicBezTo>
                  <a:pt x="5441928" y="-36008"/>
                  <a:pt x="5460519" y="32305"/>
                  <a:pt x="5616639" y="0"/>
                </a:cubicBezTo>
                <a:cubicBezTo>
                  <a:pt x="5772759" y="-32305"/>
                  <a:pt x="5831716" y="40902"/>
                  <a:pt x="5987987" y="0"/>
                </a:cubicBezTo>
                <a:cubicBezTo>
                  <a:pt x="6144258" y="-40902"/>
                  <a:pt x="6523105" y="96576"/>
                  <a:pt x="6962775" y="0"/>
                </a:cubicBezTo>
                <a:cubicBezTo>
                  <a:pt x="6968091" y="108714"/>
                  <a:pt x="6943116" y="294136"/>
                  <a:pt x="6962775" y="452873"/>
                </a:cubicBezTo>
                <a:cubicBezTo>
                  <a:pt x="6982434" y="611610"/>
                  <a:pt x="6917029" y="735108"/>
                  <a:pt x="6962775" y="905746"/>
                </a:cubicBezTo>
                <a:cubicBezTo>
                  <a:pt x="7008521" y="1076384"/>
                  <a:pt x="6936793" y="1269974"/>
                  <a:pt x="6962775" y="1469204"/>
                </a:cubicBezTo>
                <a:cubicBezTo>
                  <a:pt x="6988757" y="1668434"/>
                  <a:pt x="6912002" y="1863620"/>
                  <a:pt x="6962775" y="2032662"/>
                </a:cubicBezTo>
                <a:cubicBezTo>
                  <a:pt x="7013548" y="2201704"/>
                  <a:pt x="6914783" y="2487465"/>
                  <a:pt x="6962775" y="2632982"/>
                </a:cubicBezTo>
                <a:cubicBezTo>
                  <a:pt x="7010767" y="2778499"/>
                  <a:pt x="6933783" y="2874900"/>
                  <a:pt x="6962775" y="3048993"/>
                </a:cubicBezTo>
                <a:cubicBezTo>
                  <a:pt x="6991767" y="3223086"/>
                  <a:pt x="6930601" y="3518422"/>
                  <a:pt x="6962775" y="3686175"/>
                </a:cubicBezTo>
                <a:cubicBezTo>
                  <a:pt x="6701304" y="3695819"/>
                  <a:pt x="6564860" y="3616443"/>
                  <a:pt x="6312916" y="3686175"/>
                </a:cubicBezTo>
                <a:cubicBezTo>
                  <a:pt x="6060972" y="3755907"/>
                  <a:pt x="5799599" y="3654363"/>
                  <a:pt x="5593429" y="3686175"/>
                </a:cubicBezTo>
                <a:cubicBezTo>
                  <a:pt x="5387259" y="3717987"/>
                  <a:pt x="5287993" y="3663682"/>
                  <a:pt x="5013198" y="3686175"/>
                </a:cubicBezTo>
                <a:cubicBezTo>
                  <a:pt x="4738403" y="3708668"/>
                  <a:pt x="4647091" y="3645381"/>
                  <a:pt x="4502595" y="3686175"/>
                </a:cubicBezTo>
                <a:cubicBezTo>
                  <a:pt x="4358099" y="3726969"/>
                  <a:pt x="4214430" y="3633736"/>
                  <a:pt x="4061619" y="3686175"/>
                </a:cubicBezTo>
                <a:cubicBezTo>
                  <a:pt x="3908808" y="3738614"/>
                  <a:pt x="3839155" y="3642244"/>
                  <a:pt x="3620643" y="3686175"/>
                </a:cubicBezTo>
                <a:cubicBezTo>
                  <a:pt x="3402131" y="3730106"/>
                  <a:pt x="3245629" y="3643635"/>
                  <a:pt x="2901156" y="3686175"/>
                </a:cubicBezTo>
                <a:cubicBezTo>
                  <a:pt x="2556683" y="3728715"/>
                  <a:pt x="2615683" y="3680809"/>
                  <a:pt x="2529808" y="3686175"/>
                </a:cubicBezTo>
                <a:cubicBezTo>
                  <a:pt x="2443933" y="3691541"/>
                  <a:pt x="2047223" y="3662319"/>
                  <a:pt x="1879949" y="3686175"/>
                </a:cubicBezTo>
                <a:cubicBezTo>
                  <a:pt x="1712675" y="3710031"/>
                  <a:pt x="1567339" y="3655276"/>
                  <a:pt x="1438974" y="3686175"/>
                </a:cubicBezTo>
                <a:cubicBezTo>
                  <a:pt x="1310609" y="3717074"/>
                  <a:pt x="1021521" y="3632285"/>
                  <a:pt x="858742" y="3686175"/>
                </a:cubicBezTo>
                <a:cubicBezTo>
                  <a:pt x="695963" y="3740065"/>
                  <a:pt x="426478" y="3647041"/>
                  <a:pt x="0" y="3686175"/>
                </a:cubicBezTo>
                <a:cubicBezTo>
                  <a:pt x="-56026" y="3513430"/>
                  <a:pt x="25485" y="3386989"/>
                  <a:pt x="0" y="3159579"/>
                </a:cubicBezTo>
                <a:cubicBezTo>
                  <a:pt x="-25485" y="2932169"/>
                  <a:pt x="4131" y="2911862"/>
                  <a:pt x="0" y="2743567"/>
                </a:cubicBezTo>
                <a:cubicBezTo>
                  <a:pt x="-4131" y="2575272"/>
                  <a:pt x="6847" y="2341052"/>
                  <a:pt x="0" y="2143247"/>
                </a:cubicBezTo>
                <a:cubicBezTo>
                  <a:pt x="-6847" y="1945442"/>
                  <a:pt x="30530" y="1792620"/>
                  <a:pt x="0" y="1542928"/>
                </a:cubicBezTo>
                <a:cubicBezTo>
                  <a:pt x="-30530" y="1293236"/>
                  <a:pt x="44687" y="1226059"/>
                  <a:pt x="0" y="1016331"/>
                </a:cubicBezTo>
                <a:cubicBezTo>
                  <a:pt x="-44687" y="806603"/>
                  <a:pt x="33636" y="743834"/>
                  <a:pt x="0" y="600320"/>
                </a:cubicBezTo>
                <a:cubicBezTo>
                  <a:pt x="-33636" y="456806"/>
                  <a:pt x="64857" y="183819"/>
                  <a:pt x="0" y="0"/>
                </a:cubicBezTo>
                <a:close/>
              </a:path>
              <a:path w="6962775" h="3686175" stroke="0" extrusionOk="0">
                <a:moveTo>
                  <a:pt x="0" y="0"/>
                </a:moveTo>
                <a:cubicBezTo>
                  <a:pt x="150960" y="-63528"/>
                  <a:pt x="344691" y="25143"/>
                  <a:pt x="649859" y="0"/>
                </a:cubicBezTo>
                <a:cubicBezTo>
                  <a:pt x="955027" y="-25143"/>
                  <a:pt x="988697" y="18829"/>
                  <a:pt x="1090835" y="0"/>
                </a:cubicBezTo>
                <a:cubicBezTo>
                  <a:pt x="1192973" y="-18829"/>
                  <a:pt x="1335427" y="32792"/>
                  <a:pt x="1531810" y="0"/>
                </a:cubicBezTo>
                <a:cubicBezTo>
                  <a:pt x="1728193" y="-32792"/>
                  <a:pt x="1956299" y="51469"/>
                  <a:pt x="2112042" y="0"/>
                </a:cubicBezTo>
                <a:cubicBezTo>
                  <a:pt x="2267785" y="-51469"/>
                  <a:pt x="2304814" y="9511"/>
                  <a:pt x="2483390" y="0"/>
                </a:cubicBezTo>
                <a:cubicBezTo>
                  <a:pt x="2661966" y="-9511"/>
                  <a:pt x="2776881" y="39941"/>
                  <a:pt x="2854738" y="0"/>
                </a:cubicBezTo>
                <a:cubicBezTo>
                  <a:pt x="2932595" y="-39941"/>
                  <a:pt x="3158339" y="44993"/>
                  <a:pt x="3295713" y="0"/>
                </a:cubicBezTo>
                <a:cubicBezTo>
                  <a:pt x="3433087" y="-44993"/>
                  <a:pt x="3586230" y="36799"/>
                  <a:pt x="3667061" y="0"/>
                </a:cubicBezTo>
                <a:cubicBezTo>
                  <a:pt x="3747892" y="-36799"/>
                  <a:pt x="3975701" y="26711"/>
                  <a:pt x="4177665" y="0"/>
                </a:cubicBezTo>
                <a:cubicBezTo>
                  <a:pt x="4379629" y="-26711"/>
                  <a:pt x="4369654" y="4166"/>
                  <a:pt x="4549013" y="0"/>
                </a:cubicBezTo>
                <a:cubicBezTo>
                  <a:pt x="4728372" y="-4166"/>
                  <a:pt x="4832431" y="24642"/>
                  <a:pt x="4989989" y="0"/>
                </a:cubicBezTo>
                <a:cubicBezTo>
                  <a:pt x="5147547" y="-24642"/>
                  <a:pt x="5376540" y="2211"/>
                  <a:pt x="5570220" y="0"/>
                </a:cubicBezTo>
                <a:cubicBezTo>
                  <a:pt x="5763900" y="-2211"/>
                  <a:pt x="5835904" y="3367"/>
                  <a:pt x="6011196" y="0"/>
                </a:cubicBezTo>
                <a:cubicBezTo>
                  <a:pt x="6186488" y="-3367"/>
                  <a:pt x="6512455" y="41577"/>
                  <a:pt x="6962775" y="0"/>
                </a:cubicBezTo>
                <a:cubicBezTo>
                  <a:pt x="6988088" y="194576"/>
                  <a:pt x="6941127" y="248459"/>
                  <a:pt x="6962775" y="416011"/>
                </a:cubicBezTo>
                <a:cubicBezTo>
                  <a:pt x="6984423" y="583563"/>
                  <a:pt x="6954207" y="793963"/>
                  <a:pt x="6962775" y="1016331"/>
                </a:cubicBezTo>
                <a:cubicBezTo>
                  <a:pt x="6971343" y="1238699"/>
                  <a:pt x="6937964" y="1281135"/>
                  <a:pt x="6962775" y="1506066"/>
                </a:cubicBezTo>
                <a:cubicBezTo>
                  <a:pt x="6987586" y="1730997"/>
                  <a:pt x="6919629" y="1747491"/>
                  <a:pt x="6962775" y="1922077"/>
                </a:cubicBezTo>
                <a:cubicBezTo>
                  <a:pt x="7005921" y="2096663"/>
                  <a:pt x="6934267" y="2220244"/>
                  <a:pt x="6962775" y="2485535"/>
                </a:cubicBezTo>
                <a:cubicBezTo>
                  <a:pt x="6991283" y="2750826"/>
                  <a:pt x="6916272" y="2756239"/>
                  <a:pt x="6962775" y="2938408"/>
                </a:cubicBezTo>
                <a:cubicBezTo>
                  <a:pt x="7009278" y="3120577"/>
                  <a:pt x="6879593" y="3359121"/>
                  <a:pt x="6962775" y="3686175"/>
                </a:cubicBezTo>
                <a:cubicBezTo>
                  <a:pt x="6779638" y="3717187"/>
                  <a:pt x="6520601" y="3676843"/>
                  <a:pt x="6382544" y="3686175"/>
                </a:cubicBezTo>
                <a:cubicBezTo>
                  <a:pt x="6244487" y="3695507"/>
                  <a:pt x="6045614" y="3647666"/>
                  <a:pt x="5941568" y="3686175"/>
                </a:cubicBezTo>
                <a:cubicBezTo>
                  <a:pt x="5837522" y="3724684"/>
                  <a:pt x="5560254" y="3645717"/>
                  <a:pt x="5291709" y="3686175"/>
                </a:cubicBezTo>
                <a:cubicBezTo>
                  <a:pt x="5023164" y="3726633"/>
                  <a:pt x="5009206" y="3641227"/>
                  <a:pt x="4781106" y="3686175"/>
                </a:cubicBezTo>
                <a:cubicBezTo>
                  <a:pt x="4553006" y="3731123"/>
                  <a:pt x="4471047" y="3653468"/>
                  <a:pt x="4340130" y="3686175"/>
                </a:cubicBezTo>
                <a:cubicBezTo>
                  <a:pt x="4209213" y="3718882"/>
                  <a:pt x="4050977" y="3662337"/>
                  <a:pt x="3899154" y="3686175"/>
                </a:cubicBezTo>
                <a:cubicBezTo>
                  <a:pt x="3747331" y="3710013"/>
                  <a:pt x="3528351" y="3653116"/>
                  <a:pt x="3249295" y="3686175"/>
                </a:cubicBezTo>
                <a:cubicBezTo>
                  <a:pt x="2970239" y="3719234"/>
                  <a:pt x="2726975" y="3641797"/>
                  <a:pt x="2529808" y="3686175"/>
                </a:cubicBezTo>
                <a:cubicBezTo>
                  <a:pt x="2332641" y="3730553"/>
                  <a:pt x="2303441" y="3658526"/>
                  <a:pt x="2158460" y="3686175"/>
                </a:cubicBezTo>
                <a:cubicBezTo>
                  <a:pt x="2013479" y="3713824"/>
                  <a:pt x="1846423" y="3659086"/>
                  <a:pt x="1647857" y="3686175"/>
                </a:cubicBezTo>
                <a:cubicBezTo>
                  <a:pt x="1449291" y="3713264"/>
                  <a:pt x="1270689" y="3671160"/>
                  <a:pt x="1137253" y="3686175"/>
                </a:cubicBezTo>
                <a:cubicBezTo>
                  <a:pt x="1003817" y="3701190"/>
                  <a:pt x="336756" y="3644387"/>
                  <a:pt x="0" y="3686175"/>
                </a:cubicBezTo>
                <a:cubicBezTo>
                  <a:pt x="-27177" y="3538461"/>
                  <a:pt x="44221" y="3215612"/>
                  <a:pt x="0" y="3085855"/>
                </a:cubicBezTo>
                <a:cubicBezTo>
                  <a:pt x="-44221" y="2956098"/>
                  <a:pt x="33420" y="2730360"/>
                  <a:pt x="0" y="2632982"/>
                </a:cubicBezTo>
                <a:cubicBezTo>
                  <a:pt x="-33420" y="2535604"/>
                  <a:pt x="9017" y="2213701"/>
                  <a:pt x="0" y="2032662"/>
                </a:cubicBezTo>
                <a:cubicBezTo>
                  <a:pt x="-9017" y="1851623"/>
                  <a:pt x="57121" y="1719526"/>
                  <a:pt x="0" y="1542928"/>
                </a:cubicBezTo>
                <a:cubicBezTo>
                  <a:pt x="-57121" y="1366330"/>
                  <a:pt x="44270" y="1202397"/>
                  <a:pt x="0" y="942608"/>
                </a:cubicBezTo>
                <a:cubicBezTo>
                  <a:pt x="-44270" y="682819"/>
                  <a:pt x="7336" y="640712"/>
                  <a:pt x="0" y="526596"/>
                </a:cubicBezTo>
                <a:cubicBezTo>
                  <a:pt x="-7336" y="412480"/>
                  <a:pt x="12156" y="234699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Jede Gruppe ist ein Unternehmen.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Jedes Unternehmen produziert Grußkarten.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Jedes Unternehmen hat 7 Minuten Zeit.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Jede fertige Grußkarte muss in der Lager-Box abgelegt werden.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Für jede fertiggestellte Grußkarte gibt es: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de-AT" sz="1800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lvl="0" algn="ctr"/>
            <a:r>
              <a:rPr lang="de-AT" sz="1800" b="1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1 Punkt + 2 Spiel-€</a:t>
            </a:r>
          </a:p>
          <a:p>
            <a:pPr lvl="0" algn="just"/>
            <a:endParaRPr lang="de-AT" sz="1800" b="1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lvl="0" algn="just"/>
            <a:r>
              <a:rPr lang="de-AT" sz="1800" b="1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Ziel</a:t>
            </a: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: So viele Grußkarten wie möglich zu produzieren.</a:t>
            </a:r>
          </a:p>
          <a:p>
            <a:pPr lvl="0" algn="just"/>
            <a:endParaRPr lang="de-AT" sz="1800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lvl="0" algn="just"/>
            <a:r>
              <a:rPr lang="de-AT" sz="1800" b="1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Sieg</a:t>
            </a: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: Das Unternehmen mit den meisten Punkten gewinnt. </a:t>
            </a:r>
          </a:p>
        </p:txBody>
      </p:sp>
      <p:pic>
        <p:nvPicPr>
          <p:cNvPr id="6" name="Inhaltsplatzhalter 7" descr="Ein Bild, das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C69B810-0200-5078-6B2F-AC18CD006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9627" y="0"/>
            <a:ext cx="401237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8495D53-D686-A28E-A5A1-0D33AFE83E3D}"/>
              </a:ext>
            </a:extLst>
          </p:cNvPr>
          <p:cNvSpPr txBox="1"/>
          <p:nvPr/>
        </p:nvSpPr>
        <p:spPr>
          <a:xfrm>
            <a:off x="276938" y="6490643"/>
            <a:ext cx="2180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macrovector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 auf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14177692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70ED-4EA6-BDFC-0E70-96448A2C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Qualitätskriterien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6433-E484-D47A-7F00-9AABF651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28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E498E15-6505-481A-ED02-88C50E4515B0}"/>
              </a:ext>
            </a:extLst>
          </p:cNvPr>
          <p:cNvSpPr/>
          <p:nvPr/>
        </p:nvSpPr>
        <p:spPr>
          <a:xfrm>
            <a:off x="838200" y="1781175"/>
            <a:ext cx="6962775" cy="3686175"/>
          </a:xfrm>
          <a:custGeom>
            <a:avLst/>
            <a:gdLst>
              <a:gd name="connsiteX0" fmla="*/ 0 w 6962775"/>
              <a:gd name="connsiteY0" fmla="*/ 0 h 3686175"/>
              <a:gd name="connsiteX1" fmla="*/ 510604 w 6962775"/>
              <a:gd name="connsiteY1" fmla="*/ 0 h 3686175"/>
              <a:gd name="connsiteX2" fmla="*/ 1090835 w 6962775"/>
              <a:gd name="connsiteY2" fmla="*/ 0 h 3686175"/>
              <a:gd name="connsiteX3" fmla="*/ 1462183 w 6962775"/>
              <a:gd name="connsiteY3" fmla="*/ 0 h 3686175"/>
              <a:gd name="connsiteX4" fmla="*/ 1833531 w 6962775"/>
              <a:gd name="connsiteY4" fmla="*/ 0 h 3686175"/>
              <a:gd name="connsiteX5" fmla="*/ 2204879 w 6962775"/>
              <a:gd name="connsiteY5" fmla="*/ 0 h 3686175"/>
              <a:gd name="connsiteX6" fmla="*/ 2924366 w 6962775"/>
              <a:gd name="connsiteY6" fmla="*/ 0 h 3686175"/>
              <a:gd name="connsiteX7" fmla="*/ 3434969 w 6962775"/>
              <a:gd name="connsiteY7" fmla="*/ 0 h 3686175"/>
              <a:gd name="connsiteX8" fmla="*/ 4015200 w 6962775"/>
              <a:gd name="connsiteY8" fmla="*/ 0 h 3686175"/>
              <a:gd name="connsiteX9" fmla="*/ 4595432 w 6962775"/>
              <a:gd name="connsiteY9" fmla="*/ 0 h 3686175"/>
              <a:gd name="connsiteX10" fmla="*/ 5175663 w 6962775"/>
              <a:gd name="connsiteY10" fmla="*/ 0 h 3686175"/>
              <a:gd name="connsiteX11" fmla="*/ 5616639 w 6962775"/>
              <a:gd name="connsiteY11" fmla="*/ 0 h 3686175"/>
              <a:gd name="connsiteX12" fmla="*/ 5987987 w 6962775"/>
              <a:gd name="connsiteY12" fmla="*/ 0 h 3686175"/>
              <a:gd name="connsiteX13" fmla="*/ 6962775 w 6962775"/>
              <a:gd name="connsiteY13" fmla="*/ 0 h 3686175"/>
              <a:gd name="connsiteX14" fmla="*/ 6962775 w 6962775"/>
              <a:gd name="connsiteY14" fmla="*/ 452873 h 3686175"/>
              <a:gd name="connsiteX15" fmla="*/ 6962775 w 6962775"/>
              <a:gd name="connsiteY15" fmla="*/ 905746 h 3686175"/>
              <a:gd name="connsiteX16" fmla="*/ 6962775 w 6962775"/>
              <a:gd name="connsiteY16" fmla="*/ 1469204 h 3686175"/>
              <a:gd name="connsiteX17" fmla="*/ 6962775 w 6962775"/>
              <a:gd name="connsiteY17" fmla="*/ 2032662 h 3686175"/>
              <a:gd name="connsiteX18" fmla="*/ 6962775 w 6962775"/>
              <a:gd name="connsiteY18" fmla="*/ 2632982 h 3686175"/>
              <a:gd name="connsiteX19" fmla="*/ 6962775 w 6962775"/>
              <a:gd name="connsiteY19" fmla="*/ 3048993 h 3686175"/>
              <a:gd name="connsiteX20" fmla="*/ 6962775 w 6962775"/>
              <a:gd name="connsiteY20" fmla="*/ 3686175 h 3686175"/>
              <a:gd name="connsiteX21" fmla="*/ 6312916 w 6962775"/>
              <a:gd name="connsiteY21" fmla="*/ 3686175 h 3686175"/>
              <a:gd name="connsiteX22" fmla="*/ 5593429 w 6962775"/>
              <a:gd name="connsiteY22" fmla="*/ 3686175 h 3686175"/>
              <a:gd name="connsiteX23" fmla="*/ 5013198 w 6962775"/>
              <a:gd name="connsiteY23" fmla="*/ 3686175 h 3686175"/>
              <a:gd name="connsiteX24" fmla="*/ 4502595 w 6962775"/>
              <a:gd name="connsiteY24" fmla="*/ 3686175 h 3686175"/>
              <a:gd name="connsiteX25" fmla="*/ 4061619 w 6962775"/>
              <a:gd name="connsiteY25" fmla="*/ 3686175 h 3686175"/>
              <a:gd name="connsiteX26" fmla="*/ 3620643 w 6962775"/>
              <a:gd name="connsiteY26" fmla="*/ 3686175 h 3686175"/>
              <a:gd name="connsiteX27" fmla="*/ 2901156 w 6962775"/>
              <a:gd name="connsiteY27" fmla="*/ 3686175 h 3686175"/>
              <a:gd name="connsiteX28" fmla="*/ 2529808 w 6962775"/>
              <a:gd name="connsiteY28" fmla="*/ 3686175 h 3686175"/>
              <a:gd name="connsiteX29" fmla="*/ 1879949 w 6962775"/>
              <a:gd name="connsiteY29" fmla="*/ 3686175 h 3686175"/>
              <a:gd name="connsiteX30" fmla="*/ 1438974 w 6962775"/>
              <a:gd name="connsiteY30" fmla="*/ 3686175 h 3686175"/>
              <a:gd name="connsiteX31" fmla="*/ 858742 w 6962775"/>
              <a:gd name="connsiteY31" fmla="*/ 3686175 h 3686175"/>
              <a:gd name="connsiteX32" fmla="*/ 0 w 6962775"/>
              <a:gd name="connsiteY32" fmla="*/ 3686175 h 3686175"/>
              <a:gd name="connsiteX33" fmla="*/ 0 w 6962775"/>
              <a:gd name="connsiteY33" fmla="*/ 3159579 h 3686175"/>
              <a:gd name="connsiteX34" fmla="*/ 0 w 6962775"/>
              <a:gd name="connsiteY34" fmla="*/ 2743567 h 3686175"/>
              <a:gd name="connsiteX35" fmla="*/ 0 w 6962775"/>
              <a:gd name="connsiteY35" fmla="*/ 2143247 h 3686175"/>
              <a:gd name="connsiteX36" fmla="*/ 0 w 6962775"/>
              <a:gd name="connsiteY36" fmla="*/ 1542928 h 3686175"/>
              <a:gd name="connsiteX37" fmla="*/ 0 w 6962775"/>
              <a:gd name="connsiteY37" fmla="*/ 1016331 h 3686175"/>
              <a:gd name="connsiteX38" fmla="*/ 0 w 6962775"/>
              <a:gd name="connsiteY38" fmla="*/ 600320 h 3686175"/>
              <a:gd name="connsiteX39" fmla="*/ 0 w 6962775"/>
              <a:gd name="connsiteY39" fmla="*/ 0 h 36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62775" h="3686175" fill="none" extrusionOk="0">
                <a:moveTo>
                  <a:pt x="0" y="0"/>
                </a:moveTo>
                <a:cubicBezTo>
                  <a:pt x="109847" y="-36986"/>
                  <a:pt x="305396" y="44773"/>
                  <a:pt x="510604" y="0"/>
                </a:cubicBezTo>
                <a:cubicBezTo>
                  <a:pt x="715812" y="-44773"/>
                  <a:pt x="872925" y="37292"/>
                  <a:pt x="1090835" y="0"/>
                </a:cubicBezTo>
                <a:cubicBezTo>
                  <a:pt x="1308745" y="-37292"/>
                  <a:pt x="1324250" y="10822"/>
                  <a:pt x="1462183" y="0"/>
                </a:cubicBezTo>
                <a:cubicBezTo>
                  <a:pt x="1600116" y="-10822"/>
                  <a:pt x="1730836" y="42614"/>
                  <a:pt x="1833531" y="0"/>
                </a:cubicBezTo>
                <a:cubicBezTo>
                  <a:pt x="1936226" y="-42614"/>
                  <a:pt x="2069073" y="31393"/>
                  <a:pt x="2204879" y="0"/>
                </a:cubicBezTo>
                <a:cubicBezTo>
                  <a:pt x="2340685" y="-31393"/>
                  <a:pt x="2761094" y="15046"/>
                  <a:pt x="2924366" y="0"/>
                </a:cubicBezTo>
                <a:cubicBezTo>
                  <a:pt x="3087638" y="-15046"/>
                  <a:pt x="3254368" y="35716"/>
                  <a:pt x="3434969" y="0"/>
                </a:cubicBezTo>
                <a:cubicBezTo>
                  <a:pt x="3615570" y="-35716"/>
                  <a:pt x="3814540" y="62337"/>
                  <a:pt x="4015200" y="0"/>
                </a:cubicBezTo>
                <a:cubicBezTo>
                  <a:pt x="4215860" y="-62337"/>
                  <a:pt x="4347457" y="17270"/>
                  <a:pt x="4595432" y="0"/>
                </a:cubicBezTo>
                <a:cubicBezTo>
                  <a:pt x="4843407" y="-17270"/>
                  <a:pt x="4909398" y="36008"/>
                  <a:pt x="5175663" y="0"/>
                </a:cubicBezTo>
                <a:cubicBezTo>
                  <a:pt x="5441928" y="-36008"/>
                  <a:pt x="5460519" y="32305"/>
                  <a:pt x="5616639" y="0"/>
                </a:cubicBezTo>
                <a:cubicBezTo>
                  <a:pt x="5772759" y="-32305"/>
                  <a:pt x="5831716" y="40902"/>
                  <a:pt x="5987987" y="0"/>
                </a:cubicBezTo>
                <a:cubicBezTo>
                  <a:pt x="6144258" y="-40902"/>
                  <a:pt x="6523105" y="96576"/>
                  <a:pt x="6962775" y="0"/>
                </a:cubicBezTo>
                <a:cubicBezTo>
                  <a:pt x="6968091" y="108714"/>
                  <a:pt x="6943116" y="294136"/>
                  <a:pt x="6962775" y="452873"/>
                </a:cubicBezTo>
                <a:cubicBezTo>
                  <a:pt x="6982434" y="611610"/>
                  <a:pt x="6917029" y="735108"/>
                  <a:pt x="6962775" y="905746"/>
                </a:cubicBezTo>
                <a:cubicBezTo>
                  <a:pt x="7008521" y="1076384"/>
                  <a:pt x="6936793" y="1269974"/>
                  <a:pt x="6962775" y="1469204"/>
                </a:cubicBezTo>
                <a:cubicBezTo>
                  <a:pt x="6988757" y="1668434"/>
                  <a:pt x="6912002" y="1863620"/>
                  <a:pt x="6962775" y="2032662"/>
                </a:cubicBezTo>
                <a:cubicBezTo>
                  <a:pt x="7013548" y="2201704"/>
                  <a:pt x="6914783" y="2487465"/>
                  <a:pt x="6962775" y="2632982"/>
                </a:cubicBezTo>
                <a:cubicBezTo>
                  <a:pt x="7010767" y="2778499"/>
                  <a:pt x="6933783" y="2874900"/>
                  <a:pt x="6962775" y="3048993"/>
                </a:cubicBezTo>
                <a:cubicBezTo>
                  <a:pt x="6991767" y="3223086"/>
                  <a:pt x="6930601" y="3518422"/>
                  <a:pt x="6962775" y="3686175"/>
                </a:cubicBezTo>
                <a:cubicBezTo>
                  <a:pt x="6701304" y="3695819"/>
                  <a:pt x="6564860" y="3616443"/>
                  <a:pt x="6312916" y="3686175"/>
                </a:cubicBezTo>
                <a:cubicBezTo>
                  <a:pt x="6060972" y="3755907"/>
                  <a:pt x="5799599" y="3654363"/>
                  <a:pt x="5593429" y="3686175"/>
                </a:cubicBezTo>
                <a:cubicBezTo>
                  <a:pt x="5387259" y="3717987"/>
                  <a:pt x="5287993" y="3663682"/>
                  <a:pt x="5013198" y="3686175"/>
                </a:cubicBezTo>
                <a:cubicBezTo>
                  <a:pt x="4738403" y="3708668"/>
                  <a:pt x="4647091" y="3645381"/>
                  <a:pt x="4502595" y="3686175"/>
                </a:cubicBezTo>
                <a:cubicBezTo>
                  <a:pt x="4358099" y="3726969"/>
                  <a:pt x="4214430" y="3633736"/>
                  <a:pt x="4061619" y="3686175"/>
                </a:cubicBezTo>
                <a:cubicBezTo>
                  <a:pt x="3908808" y="3738614"/>
                  <a:pt x="3839155" y="3642244"/>
                  <a:pt x="3620643" y="3686175"/>
                </a:cubicBezTo>
                <a:cubicBezTo>
                  <a:pt x="3402131" y="3730106"/>
                  <a:pt x="3245629" y="3643635"/>
                  <a:pt x="2901156" y="3686175"/>
                </a:cubicBezTo>
                <a:cubicBezTo>
                  <a:pt x="2556683" y="3728715"/>
                  <a:pt x="2615683" y="3680809"/>
                  <a:pt x="2529808" y="3686175"/>
                </a:cubicBezTo>
                <a:cubicBezTo>
                  <a:pt x="2443933" y="3691541"/>
                  <a:pt x="2047223" y="3662319"/>
                  <a:pt x="1879949" y="3686175"/>
                </a:cubicBezTo>
                <a:cubicBezTo>
                  <a:pt x="1712675" y="3710031"/>
                  <a:pt x="1567339" y="3655276"/>
                  <a:pt x="1438974" y="3686175"/>
                </a:cubicBezTo>
                <a:cubicBezTo>
                  <a:pt x="1310609" y="3717074"/>
                  <a:pt x="1021521" y="3632285"/>
                  <a:pt x="858742" y="3686175"/>
                </a:cubicBezTo>
                <a:cubicBezTo>
                  <a:pt x="695963" y="3740065"/>
                  <a:pt x="426478" y="3647041"/>
                  <a:pt x="0" y="3686175"/>
                </a:cubicBezTo>
                <a:cubicBezTo>
                  <a:pt x="-56026" y="3513430"/>
                  <a:pt x="25485" y="3386989"/>
                  <a:pt x="0" y="3159579"/>
                </a:cubicBezTo>
                <a:cubicBezTo>
                  <a:pt x="-25485" y="2932169"/>
                  <a:pt x="4131" y="2911862"/>
                  <a:pt x="0" y="2743567"/>
                </a:cubicBezTo>
                <a:cubicBezTo>
                  <a:pt x="-4131" y="2575272"/>
                  <a:pt x="6847" y="2341052"/>
                  <a:pt x="0" y="2143247"/>
                </a:cubicBezTo>
                <a:cubicBezTo>
                  <a:pt x="-6847" y="1945442"/>
                  <a:pt x="30530" y="1792620"/>
                  <a:pt x="0" y="1542928"/>
                </a:cubicBezTo>
                <a:cubicBezTo>
                  <a:pt x="-30530" y="1293236"/>
                  <a:pt x="44687" y="1226059"/>
                  <a:pt x="0" y="1016331"/>
                </a:cubicBezTo>
                <a:cubicBezTo>
                  <a:pt x="-44687" y="806603"/>
                  <a:pt x="33636" y="743834"/>
                  <a:pt x="0" y="600320"/>
                </a:cubicBezTo>
                <a:cubicBezTo>
                  <a:pt x="-33636" y="456806"/>
                  <a:pt x="64857" y="183819"/>
                  <a:pt x="0" y="0"/>
                </a:cubicBezTo>
                <a:close/>
              </a:path>
              <a:path w="6962775" h="3686175" stroke="0" extrusionOk="0">
                <a:moveTo>
                  <a:pt x="0" y="0"/>
                </a:moveTo>
                <a:cubicBezTo>
                  <a:pt x="150960" y="-63528"/>
                  <a:pt x="344691" y="25143"/>
                  <a:pt x="649859" y="0"/>
                </a:cubicBezTo>
                <a:cubicBezTo>
                  <a:pt x="955027" y="-25143"/>
                  <a:pt x="988697" y="18829"/>
                  <a:pt x="1090835" y="0"/>
                </a:cubicBezTo>
                <a:cubicBezTo>
                  <a:pt x="1192973" y="-18829"/>
                  <a:pt x="1335427" y="32792"/>
                  <a:pt x="1531810" y="0"/>
                </a:cubicBezTo>
                <a:cubicBezTo>
                  <a:pt x="1728193" y="-32792"/>
                  <a:pt x="1956299" y="51469"/>
                  <a:pt x="2112042" y="0"/>
                </a:cubicBezTo>
                <a:cubicBezTo>
                  <a:pt x="2267785" y="-51469"/>
                  <a:pt x="2304814" y="9511"/>
                  <a:pt x="2483390" y="0"/>
                </a:cubicBezTo>
                <a:cubicBezTo>
                  <a:pt x="2661966" y="-9511"/>
                  <a:pt x="2776881" y="39941"/>
                  <a:pt x="2854738" y="0"/>
                </a:cubicBezTo>
                <a:cubicBezTo>
                  <a:pt x="2932595" y="-39941"/>
                  <a:pt x="3158339" y="44993"/>
                  <a:pt x="3295713" y="0"/>
                </a:cubicBezTo>
                <a:cubicBezTo>
                  <a:pt x="3433087" y="-44993"/>
                  <a:pt x="3586230" y="36799"/>
                  <a:pt x="3667061" y="0"/>
                </a:cubicBezTo>
                <a:cubicBezTo>
                  <a:pt x="3747892" y="-36799"/>
                  <a:pt x="3975701" y="26711"/>
                  <a:pt x="4177665" y="0"/>
                </a:cubicBezTo>
                <a:cubicBezTo>
                  <a:pt x="4379629" y="-26711"/>
                  <a:pt x="4369654" y="4166"/>
                  <a:pt x="4549013" y="0"/>
                </a:cubicBezTo>
                <a:cubicBezTo>
                  <a:pt x="4728372" y="-4166"/>
                  <a:pt x="4832431" y="24642"/>
                  <a:pt x="4989989" y="0"/>
                </a:cubicBezTo>
                <a:cubicBezTo>
                  <a:pt x="5147547" y="-24642"/>
                  <a:pt x="5376540" y="2211"/>
                  <a:pt x="5570220" y="0"/>
                </a:cubicBezTo>
                <a:cubicBezTo>
                  <a:pt x="5763900" y="-2211"/>
                  <a:pt x="5835904" y="3367"/>
                  <a:pt x="6011196" y="0"/>
                </a:cubicBezTo>
                <a:cubicBezTo>
                  <a:pt x="6186488" y="-3367"/>
                  <a:pt x="6512455" y="41577"/>
                  <a:pt x="6962775" y="0"/>
                </a:cubicBezTo>
                <a:cubicBezTo>
                  <a:pt x="6988088" y="194576"/>
                  <a:pt x="6941127" y="248459"/>
                  <a:pt x="6962775" y="416011"/>
                </a:cubicBezTo>
                <a:cubicBezTo>
                  <a:pt x="6984423" y="583563"/>
                  <a:pt x="6954207" y="793963"/>
                  <a:pt x="6962775" y="1016331"/>
                </a:cubicBezTo>
                <a:cubicBezTo>
                  <a:pt x="6971343" y="1238699"/>
                  <a:pt x="6937964" y="1281135"/>
                  <a:pt x="6962775" y="1506066"/>
                </a:cubicBezTo>
                <a:cubicBezTo>
                  <a:pt x="6987586" y="1730997"/>
                  <a:pt x="6919629" y="1747491"/>
                  <a:pt x="6962775" y="1922077"/>
                </a:cubicBezTo>
                <a:cubicBezTo>
                  <a:pt x="7005921" y="2096663"/>
                  <a:pt x="6934267" y="2220244"/>
                  <a:pt x="6962775" y="2485535"/>
                </a:cubicBezTo>
                <a:cubicBezTo>
                  <a:pt x="6991283" y="2750826"/>
                  <a:pt x="6916272" y="2756239"/>
                  <a:pt x="6962775" y="2938408"/>
                </a:cubicBezTo>
                <a:cubicBezTo>
                  <a:pt x="7009278" y="3120577"/>
                  <a:pt x="6879593" y="3359121"/>
                  <a:pt x="6962775" y="3686175"/>
                </a:cubicBezTo>
                <a:cubicBezTo>
                  <a:pt x="6779638" y="3717187"/>
                  <a:pt x="6520601" y="3676843"/>
                  <a:pt x="6382544" y="3686175"/>
                </a:cubicBezTo>
                <a:cubicBezTo>
                  <a:pt x="6244487" y="3695507"/>
                  <a:pt x="6045614" y="3647666"/>
                  <a:pt x="5941568" y="3686175"/>
                </a:cubicBezTo>
                <a:cubicBezTo>
                  <a:pt x="5837522" y="3724684"/>
                  <a:pt x="5560254" y="3645717"/>
                  <a:pt x="5291709" y="3686175"/>
                </a:cubicBezTo>
                <a:cubicBezTo>
                  <a:pt x="5023164" y="3726633"/>
                  <a:pt x="5009206" y="3641227"/>
                  <a:pt x="4781106" y="3686175"/>
                </a:cubicBezTo>
                <a:cubicBezTo>
                  <a:pt x="4553006" y="3731123"/>
                  <a:pt x="4471047" y="3653468"/>
                  <a:pt x="4340130" y="3686175"/>
                </a:cubicBezTo>
                <a:cubicBezTo>
                  <a:pt x="4209213" y="3718882"/>
                  <a:pt x="4050977" y="3662337"/>
                  <a:pt x="3899154" y="3686175"/>
                </a:cubicBezTo>
                <a:cubicBezTo>
                  <a:pt x="3747331" y="3710013"/>
                  <a:pt x="3528351" y="3653116"/>
                  <a:pt x="3249295" y="3686175"/>
                </a:cubicBezTo>
                <a:cubicBezTo>
                  <a:pt x="2970239" y="3719234"/>
                  <a:pt x="2726975" y="3641797"/>
                  <a:pt x="2529808" y="3686175"/>
                </a:cubicBezTo>
                <a:cubicBezTo>
                  <a:pt x="2332641" y="3730553"/>
                  <a:pt x="2303441" y="3658526"/>
                  <a:pt x="2158460" y="3686175"/>
                </a:cubicBezTo>
                <a:cubicBezTo>
                  <a:pt x="2013479" y="3713824"/>
                  <a:pt x="1846423" y="3659086"/>
                  <a:pt x="1647857" y="3686175"/>
                </a:cubicBezTo>
                <a:cubicBezTo>
                  <a:pt x="1449291" y="3713264"/>
                  <a:pt x="1270689" y="3671160"/>
                  <a:pt x="1137253" y="3686175"/>
                </a:cubicBezTo>
                <a:cubicBezTo>
                  <a:pt x="1003817" y="3701190"/>
                  <a:pt x="336756" y="3644387"/>
                  <a:pt x="0" y="3686175"/>
                </a:cubicBezTo>
                <a:cubicBezTo>
                  <a:pt x="-27177" y="3538461"/>
                  <a:pt x="44221" y="3215612"/>
                  <a:pt x="0" y="3085855"/>
                </a:cubicBezTo>
                <a:cubicBezTo>
                  <a:pt x="-44221" y="2956098"/>
                  <a:pt x="33420" y="2730360"/>
                  <a:pt x="0" y="2632982"/>
                </a:cubicBezTo>
                <a:cubicBezTo>
                  <a:pt x="-33420" y="2535604"/>
                  <a:pt x="9017" y="2213701"/>
                  <a:pt x="0" y="2032662"/>
                </a:cubicBezTo>
                <a:cubicBezTo>
                  <a:pt x="-9017" y="1851623"/>
                  <a:pt x="57121" y="1719526"/>
                  <a:pt x="0" y="1542928"/>
                </a:cubicBezTo>
                <a:cubicBezTo>
                  <a:pt x="-57121" y="1366330"/>
                  <a:pt x="44270" y="1202397"/>
                  <a:pt x="0" y="942608"/>
                </a:cubicBezTo>
                <a:cubicBezTo>
                  <a:pt x="-44270" y="682819"/>
                  <a:pt x="7336" y="640712"/>
                  <a:pt x="0" y="526596"/>
                </a:cubicBezTo>
                <a:cubicBezTo>
                  <a:pt x="-7336" y="412480"/>
                  <a:pt x="12156" y="234699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Die Grußkarte muss gefaltet sein.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de-AT" sz="1800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Die Größe der Grußkarte kann das Unternehmen selbst festlegen.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de-AT" sz="1800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Auf der Vorderseite muss ein Motiv gezeichnet bzw. gebastelt werden, das zur Aufgabe passt.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de-AT" sz="1800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Das Motiv muss fertiggestellt sein.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de-AT" sz="1800" dirty="0">
              <a:solidFill>
                <a:srgbClr val="484848"/>
              </a:solidFill>
              <a:latin typeface="Lexend"/>
              <a:ea typeface="Calibri" panose="020F0502020204030204" pitchFamily="34" charset="0"/>
              <a:cs typeface="Times New Roman (Textkörper CS)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rgbClr val="484848"/>
                </a:solidFill>
                <a:latin typeface="Lexend"/>
                <a:ea typeface="Calibri" panose="020F0502020204030204" pitchFamily="34" charset="0"/>
                <a:cs typeface="Times New Roman (Textkörper CS)"/>
              </a:rPr>
              <a:t>keine Eselsohren, Fettflecken, …</a:t>
            </a:r>
          </a:p>
        </p:txBody>
      </p:sp>
      <p:pic>
        <p:nvPicPr>
          <p:cNvPr id="6" name="Inhaltsplatzhalter 7" descr="Ein Bild, das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C69B810-0200-5078-6B2F-AC18CD006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9627" y="0"/>
            <a:ext cx="401237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8495D53-D686-A28E-A5A1-0D33AFE83E3D}"/>
              </a:ext>
            </a:extLst>
          </p:cNvPr>
          <p:cNvSpPr txBox="1"/>
          <p:nvPr/>
        </p:nvSpPr>
        <p:spPr>
          <a:xfrm>
            <a:off x="276938" y="6490643"/>
            <a:ext cx="2180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macrovector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 auf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3471666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70ED-4EA6-BDFC-0E70-96448A2C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Spielverlauf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6433-E484-D47A-7F00-9AABF651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29</a:t>
            </a:fld>
            <a:endParaRPr lang="de-AT"/>
          </a:p>
        </p:txBody>
      </p:sp>
      <p:pic>
        <p:nvPicPr>
          <p:cNvPr id="6" name="Inhaltsplatzhalter 7" descr="Ein Bild, das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C69B810-0200-5078-6B2F-AC18CD006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48800" y="0"/>
            <a:ext cx="401237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8495D53-D686-A28E-A5A1-0D33AFE83E3D}"/>
              </a:ext>
            </a:extLst>
          </p:cNvPr>
          <p:cNvSpPr txBox="1"/>
          <p:nvPr/>
        </p:nvSpPr>
        <p:spPr>
          <a:xfrm>
            <a:off x="276938" y="6490643"/>
            <a:ext cx="2180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macrovector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 auf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29011665-CE27-87C1-C082-8760651CC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016542"/>
              </p:ext>
            </p:extLst>
          </p:nvPr>
        </p:nvGraphicFramePr>
        <p:xfrm>
          <a:off x="693737" y="2238375"/>
          <a:ext cx="8128000" cy="2595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6964522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833214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98706793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968313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</a:t>
                      </a:r>
                    </a:p>
                  </a:txBody>
                  <a:tcPr>
                    <a:solidFill>
                      <a:srgbClr val="FFA7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Runde 1</a:t>
                      </a:r>
                    </a:p>
                  </a:txBody>
                  <a:tcPr>
                    <a:solidFill>
                      <a:srgbClr val="FFA7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Runde 2</a:t>
                      </a:r>
                    </a:p>
                  </a:txBody>
                  <a:tcPr>
                    <a:solidFill>
                      <a:srgbClr val="FFA74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AT" dirty="0"/>
                        <a:t>Runde 3</a:t>
                      </a:r>
                    </a:p>
                  </a:txBody>
                  <a:tcPr>
                    <a:solidFill>
                      <a:srgbClr val="FFA7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293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935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6002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0245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97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55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AT" dirty="0"/>
                        <a:t>Unternehmen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5973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263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B39693-31E5-F4F6-9AB7-31157D267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Ziele für nachhaltige Entwicklung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5FDD268-750B-1B73-1A02-FB3FD3AD6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9795" y="1825625"/>
            <a:ext cx="8612410" cy="4351338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C154CA-9365-1962-0674-2DD3F81E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</a:t>
            </a:fld>
            <a:endParaRPr lang="de-AT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9448BB-76D4-FF26-8E0A-F1D9AE9D8ACF}"/>
              </a:ext>
            </a:extLst>
          </p:cNvPr>
          <p:cNvSpPr txBox="1"/>
          <p:nvPr/>
        </p:nvSpPr>
        <p:spPr>
          <a:xfrm>
            <a:off x="124599" y="6423496"/>
            <a:ext cx="60945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2776395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70ED-4EA6-BDFC-0E70-96448A2C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Runde 1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6433-E484-D47A-7F00-9AABF651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30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E498E15-6505-481A-ED02-88C50E4515B0}"/>
              </a:ext>
            </a:extLst>
          </p:cNvPr>
          <p:cNvSpPr/>
          <p:nvPr/>
        </p:nvSpPr>
        <p:spPr>
          <a:xfrm>
            <a:off x="838200" y="1781175"/>
            <a:ext cx="6962775" cy="3686175"/>
          </a:xfrm>
          <a:custGeom>
            <a:avLst/>
            <a:gdLst>
              <a:gd name="connsiteX0" fmla="*/ 0 w 6962775"/>
              <a:gd name="connsiteY0" fmla="*/ 0 h 3686175"/>
              <a:gd name="connsiteX1" fmla="*/ 510604 w 6962775"/>
              <a:gd name="connsiteY1" fmla="*/ 0 h 3686175"/>
              <a:gd name="connsiteX2" fmla="*/ 1090835 w 6962775"/>
              <a:gd name="connsiteY2" fmla="*/ 0 h 3686175"/>
              <a:gd name="connsiteX3" fmla="*/ 1462183 w 6962775"/>
              <a:gd name="connsiteY3" fmla="*/ 0 h 3686175"/>
              <a:gd name="connsiteX4" fmla="*/ 1833531 w 6962775"/>
              <a:gd name="connsiteY4" fmla="*/ 0 h 3686175"/>
              <a:gd name="connsiteX5" fmla="*/ 2204879 w 6962775"/>
              <a:gd name="connsiteY5" fmla="*/ 0 h 3686175"/>
              <a:gd name="connsiteX6" fmla="*/ 2924366 w 6962775"/>
              <a:gd name="connsiteY6" fmla="*/ 0 h 3686175"/>
              <a:gd name="connsiteX7" fmla="*/ 3434969 w 6962775"/>
              <a:gd name="connsiteY7" fmla="*/ 0 h 3686175"/>
              <a:gd name="connsiteX8" fmla="*/ 4015200 w 6962775"/>
              <a:gd name="connsiteY8" fmla="*/ 0 h 3686175"/>
              <a:gd name="connsiteX9" fmla="*/ 4595432 w 6962775"/>
              <a:gd name="connsiteY9" fmla="*/ 0 h 3686175"/>
              <a:gd name="connsiteX10" fmla="*/ 5175663 w 6962775"/>
              <a:gd name="connsiteY10" fmla="*/ 0 h 3686175"/>
              <a:gd name="connsiteX11" fmla="*/ 5616639 w 6962775"/>
              <a:gd name="connsiteY11" fmla="*/ 0 h 3686175"/>
              <a:gd name="connsiteX12" fmla="*/ 5987987 w 6962775"/>
              <a:gd name="connsiteY12" fmla="*/ 0 h 3686175"/>
              <a:gd name="connsiteX13" fmla="*/ 6962775 w 6962775"/>
              <a:gd name="connsiteY13" fmla="*/ 0 h 3686175"/>
              <a:gd name="connsiteX14" fmla="*/ 6962775 w 6962775"/>
              <a:gd name="connsiteY14" fmla="*/ 452873 h 3686175"/>
              <a:gd name="connsiteX15" fmla="*/ 6962775 w 6962775"/>
              <a:gd name="connsiteY15" fmla="*/ 905746 h 3686175"/>
              <a:gd name="connsiteX16" fmla="*/ 6962775 w 6962775"/>
              <a:gd name="connsiteY16" fmla="*/ 1469204 h 3686175"/>
              <a:gd name="connsiteX17" fmla="*/ 6962775 w 6962775"/>
              <a:gd name="connsiteY17" fmla="*/ 2032662 h 3686175"/>
              <a:gd name="connsiteX18" fmla="*/ 6962775 w 6962775"/>
              <a:gd name="connsiteY18" fmla="*/ 2632982 h 3686175"/>
              <a:gd name="connsiteX19" fmla="*/ 6962775 w 6962775"/>
              <a:gd name="connsiteY19" fmla="*/ 3048993 h 3686175"/>
              <a:gd name="connsiteX20" fmla="*/ 6962775 w 6962775"/>
              <a:gd name="connsiteY20" fmla="*/ 3686175 h 3686175"/>
              <a:gd name="connsiteX21" fmla="*/ 6312916 w 6962775"/>
              <a:gd name="connsiteY21" fmla="*/ 3686175 h 3686175"/>
              <a:gd name="connsiteX22" fmla="*/ 5593429 w 6962775"/>
              <a:gd name="connsiteY22" fmla="*/ 3686175 h 3686175"/>
              <a:gd name="connsiteX23" fmla="*/ 5013198 w 6962775"/>
              <a:gd name="connsiteY23" fmla="*/ 3686175 h 3686175"/>
              <a:gd name="connsiteX24" fmla="*/ 4502595 w 6962775"/>
              <a:gd name="connsiteY24" fmla="*/ 3686175 h 3686175"/>
              <a:gd name="connsiteX25" fmla="*/ 4061619 w 6962775"/>
              <a:gd name="connsiteY25" fmla="*/ 3686175 h 3686175"/>
              <a:gd name="connsiteX26" fmla="*/ 3620643 w 6962775"/>
              <a:gd name="connsiteY26" fmla="*/ 3686175 h 3686175"/>
              <a:gd name="connsiteX27" fmla="*/ 2901156 w 6962775"/>
              <a:gd name="connsiteY27" fmla="*/ 3686175 h 3686175"/>
              <a:gd name="connsiteX28" fmla="*/ 2529808 w 6962775"/>
              <a:gd name="connsiteY28" fmla="*/ 3686175 h 3686175"/>
              <a:gd name="connsiteX29" fmla="*/ 1879949 w 6962775"/>
              <a:gd name="connsiteY29" fmla="*/ 3686175 h 3686175"/>
              <a:gd name="connsiteX30" fmla="*/ 1438974 w 6962775"/>
              <a:gd name="connsiteY30" fmla="*/ 3686175 h 3686175"/>
              <a:gd name="connsiteX31" fmla="*/ 858742 w 6962775"/>
              <a:gd name="connsiteY31" fmla="*/ 3686175 h 3686175"/>
              <a:gd name="connsiteX32" fmla="*/ 0 w 6962775"/>
              <a:gd name="connsiteY32" fmla="*/ 3686175 h 3686175"/>
              <a:gd name="connsiteX33" fmla="*/ 0 w 6962775"/>
              <a:gd name="connsiteY33" fmla="*/ 3159579 h 3686175"/>
              <a:gd name="connsiteX34" fmla="*/ 0 w 6962775"/>
              <a:gd name="connsiteY34" fmla="*/ 2743567 h 3686175"/>
              <a:gd name="connsiteX35" fmla="*/ 0 w 6962775"/>
              <a:gd name="connsiteY35" fmla="*/ 2143247 h 3686175"/>
              <a:gd name="connsiteX36" fmla="*/ 0 w 6962775"/>
              <a:gd name="connsiteY36" fmla="*/ 1542928 h 3686175"/>
              <a:gd name="connsiteX37" fmla="*/ 0 w 6962775"/>
              <a:gd name="connsiteY37" fmla="*/ 1016331 h 3686175"/>
              <a:gd name="connsiteX38" fmla="*/ 0 w 6962775"/>
              <a:gd name="connsiteY38" fmla="*/ 600320 h 3686175"/>
              <a:gd name="connsiteX39" fmla="*/ 0 w 6962775"/>
              <a:gd name="connsiteY39" fmla="*/ 0 h 36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62775" h="3686175" fill="none" extrusionOk="0">
                <a:moveTo>
                  <a:pt x="0" y="0"/>
                </a:moveTo>
                <a:cubicBezTo>
                  <a:pt x="109847" y="-36986"/>
                  <a:pt x="305396" y="44773"/>
                  <a:pt x="510604" y="0"/>
                </a:cubicBezTo>
                <a:cubicBezTo>
                  <a:pt x="715812" y="-44773"/>
                  <a:pt x="872925" y="37292"/>
                  <a:pt x="1090835" y="0"/>
                </a:cubicBezTo>
                <a:cubicBezTo>
                  <a:pt x="1308745" y="-37292"/>
                  <a:pt x="1324250" y="10822"/>
                  <a:pt x="1462183" y="0"/>
                </a:cubicBezTo>
                <a:cubicBezTo>
                  <a:pt x="1600116" y="-10822"/>
                  <a:pt x="1730836" y="42614"/>
                  <a:pt x="1833531" y="0"/>
                </a:cubicBezTo>
                <a:cubicBezTo>
                  <a:pt x="1936226" y="-42614"/>
                  <a:pt x="2069073" y="31393"/>
                  <a:pt x="2204879" y="0"/>
                </a:cubicBezTo>
                <a:cubicBezTo>
                  <a:pt x="2340685" y="-31393"/>
                  <a:pt x="2761094" y="15046"/>
                  <a:pt x="2924366" y="0"/>
                </a:cubicBezTo>
                <a:cubicBezTo>
                  <a:pt x="3087638" y="-15046"/>
                  <a:pt x="3254368" y="35716"/>
                  <a:pt x="3434969" y="0"/>
                </a:cubicBezTo>
                <a:cubicBezTo>
                  <a:pt x="3615570" y="-35716"/>
                  <a:pt x="3814540" y="62337"/>
                  <a:pt x="4015200" y="0"/>
                </a:cubicBezTo>
                <a:cubicBezTo>
                  <a:pt x="4215860" y="-62337"/>
                  <a:pt x="4347457" y="17270"/>
                  <a:pt x="4595432" y="0"/>
                </a:cubicBezTo>
                <a:cubicBezTo>
                  <a:pt x="4843407" y="-17270"/>
                  <a:pt x="4909398" y="36008"/>
                  <a:pt x="5175663" y="0"/>
                </a:cubicBezTo>
                <a:cubicBezTo>
                  <a:pt x="5441928" y="-36008"/>
                  <a:pt x="5460519" y="32305"/>
                  <a:pt x="5616639" y="0"/>
                </a:cubicBezTo>
                <a:cubicBezTo>
                  <a:pt x="5772759" y="-32305"/>
                  <a:pt x="5831716" y="40902"/>
                  <a:pt x="5987987" y="0"/>
                </a:cubicBezTo>
                <a:cubicBezTo>
                  <a:pt x="6144258" y="-40902"/>
                  <a:pt x="6523105" y="96576"/>
                  <a:pt x="6962775" y="0"/>
                </a:cubicBezTo>
                <a:cubicBezTo>
                  <a:pt x="6968091" y="108714"/>
                  <a:pt x="6943116" y="294136"/>
                  <a:pt x="6962775" y="452873"/>
                </a:cubicBezTo>
                <a:cubicBezTo>
                  <a:pt x="6982434" y="611610"/>
                  <a:pt x="6917029" y="735108"/>
                  <a:pt x="6962775" y="905746"/>
                </a:cubicBezTo>
                <a:cubicBezTo>
                  <a:pt x="7008521" y="1076384"/>
                  <a:pt x="6936793" y="1269974"/>
                  <a:pt x="6962775" y="1469204"/>
                </a:cubicBezTo>
                <a:cubicBezTo>
                  <a:pt x="6988757" y="1668434"/>
                  <a:pt x="6912002" y="1863620"/>
                  <a:pt x="6962775" y="2032662"/>
                </a:cubicBezTo>
                <a:cubicBezTo>
                  <a:pt x="7013548" y="2201704"/>
                  <a:pt x="6914783" y="2487465"/>
                  <a:pt x="6962775" y="2632982"/>
                </a:cubicBezTo>
                <a:cubicBezTo>
                  <a:pt x="7010767" y="2778499"/>
                  <a:pt x="6933783" y="2874900"/>
                  <a:pt x="6962775" y="3048993"/>
                </a:cubicBezTo>
                <a:cubicBezTo>
                  <a:pt x="6991767" y="3223086"/>
                  <a:pt x="6930601" y="3518422"/>
                  <a:pt x="6962775" y="3686175"/>
                </a:cubicBezTo>
                <a:cubicBezTo>
                  <a:pt x="6701304" y="3695819"/>
                  <a:pt x="6564860" y="3616443"/>
                  <a:pt x="6312916" y="3686175"/>
                </a:cubicBezTo>
                <a:cubicBezTo>
                  <a:pt x="6060972" y="3755907"/>
                  <a:pt x="5799599" y="3654363"/>
                  <a:pt x="5593429" y="3686175"/>
                </a:cubicBezTo>
                <a:cubicBezTo>
                  <a:pt x="5387259" y="3717987"/>
                  <a:pt x="5287993" y="3663682"/>
                  <a:pt x="5013198" y="3686175"/>
                </a:cubicBezTo>
                <a:cubicBezTo>
                  <a:pt x="4738403" y="3708668"/>
                  <a:pt x="4647091" y="3645381"/>
                  <a:pt x="4502595" y="3686175"/>
                </a:cubicBezTo>
                <a:cubicBezTo>
                  <a:pt x="4358099" y="3726969"/>
                  <a:pt x="4214430" y="3633736"/>
                  <a:pt x="4061619" y="3686175"/>
                </a:cubicBezTo>
                <a:cubicBezTo>
                  <a:pt x="3908808" y="3738614"/>
                  <a:pt x="3839155" y="3642244"/>
                  <a:pt x="3620643" y="3686175"/>
                </a:cubicBezTo>
                <a:cubicBezTo>
                  <a:pt x="3402131" y="3730106"/>
                  <a:pt x="3245629" y="3643635"/>
                  <a:pt x="2901156" y="3686175"/>
                </a:cubicBezTo>
                <a:cubicBezTo>
                  <a:pt x="2556683" y="3728715"/>
                  <a:pt x="2615683" y="3680809"/>
                  <a:pt x="2529808" y="3686175"/>
                </a:cubicBezTo>
                <a:cubicBezTo>
                  <a:pt x="2443933" y="3691541"/>
                  <a:pt x="2047223" y="3662319"/>
                  <a:pt x="1879949" y="3686175"/>
                </a:cubicBezTo>
                <a:cubicBezTo>
                  <a:pt x="1712675" y="3710031"/>
                  <a:pt x="1567339" y="3655276"/>
                  <a:pt x="1438974" y="3686175"/>
                </a:cubicBezTo>
                <a:cubicBezTo>
                  <a:pt x="1310609" y="3717074"/>
                  <a:pt x="1021521" y="3632285"/>
                  <a:pt x="858742" y="3686175"/>
                </a:cubicBezTo>
                <a:cubicBezTo>
                  <a:pt x="695963" y="3740065"/>
                  <a:pt x="426478" y="3647041"/>
                  <a:pt x="0" y="3686175"/>
                </a:cubicBezTo>
                <a:cubicBezTo>
                  <a:pt x="-56026" y="3513430"/>
                  <a:pt x="25485" y="3386989"/>
                  <a:pt x="0" y="3159579"/>
                </a:cubicBezTo>
                <a:cubicBezTo>
                  <a:pt x="-25485" y="2932169"/>
                  <a:pt x="4131" y="2911862"/>
                  <a:pt x="0" y="2743567"/>
                </a:cubicBezTo>
                <a:cubicBezTo>
                  <a:pt x="-4131" y="2575272"/>
                  <a:pt x="6847" y="2341052"/>
                  <a:pt x="0" y="2143247"/>
                </a:cubicBezTo>
                <a:cubicBezTo>
                  <a:pt x="-6847" y="1945442"/>
                  <a:pt x="30530" y="1792620"/>
                  <a:pt x="0" y="1542928"/>
                </a:cubicBezTo>
                <a:cubicBezTo>
                  <a:pt x="-30530" y="1293236"/>
                  <a:pt x="44687" y="1226059"/>
                  <a:pt x="0" y="1016331"/>
                </a:cubicBezTo>
                <a:cubicBezTo>
                  <a:pt x="-44687" y="806603"/>
                  <a:pt x="33636" y="743834"/>
                  <a:pt x="0" y="600320"/>
                </a:cubicBezTo>
                <a:cubicBezTo>
                  <a:pt x="-33636" y="456806"/>
                  <a:pt x="64857" y="183819"/>
                  <a:pt x="0" y="0"/>
                </a:cubicBezTo>
                <a:close/>
              </a:path>
              <a:path w="6962775" h="3686175" stroke="0" extrusionOk="0">
                <a:moveTo>
                  <a:pt x="0" y="0"/>
                </a:moveTo>
                <a:cubicBezTo>
                  <a:pt x="150960" y="-63528"/>
                  <a:pt x="344691" y="25143"/>
                  <a:pt x="649859" y="0"/>
                </a:cubicBezTo>
                <a:cubicBezTo>
                  <a:pt x="955027" y="-25143"/>
                  <a:pt x="988697" y="18829"/>
                  <a:pt x="1090835" y="0"/>
                </a:cubicBezTo>
                <a:cubicBezTo>
                  <a:pt x="1192973" y="-18829"/>
                  <a:pt x="1335427" y="32792"/>
                  <a:pt x="1531810" y="0"/>
                </a:cubicBezTo>
                <a:cubicBezTo>
                  <a:pt x="1728193" y="-32792"/>
                  <a:pt x="1956299" y="51469"/>
                  <a:pt x="2112042" y="0"/>
                </a:cubicBezTo>
                <a:cubicBezTo>
                  <a:pt x="2267785" y="-51469"/>
                  <a:pt x="2304814" y="9511"/>
                  <a:pt x="2483390" y="0"/>
                </a:cubicBezTo>
                <a:cubicBezTo>
                  <a:pt x="2661966" y="-9511"/>
                  <a:pt x="2776881" y="39941"/>
                  <a:pt x="2854738" y="0"/>
                </a:cubicBezTo>
                <a:cubicBezTo>
                  <a:pt x="2932595" y="-39941"/>
                  <a:pt x="3158339" y="44993"/>
                  <a:pt x="3295713" y="0"/>
                </a:cubicBezTo>
                <a:cubicBezTo>
                  <a:pt x="3433087" y="-44993"/>
                  <a:pt x="3586230" y="36799"/>
                  <a:pt x="3667061" y="0"/>
                </a:cubicBezTo>
                <a:cubicBezTo>
                  <a:pt x="3747892" y="-36799"/>
                  <a:pt x="3975701" y="26711"/>
                  <a:pt x="4177665" y="0"/>
                </a:cubicBezTo>
                <a:cubicBezTo>
                  <a:pt x="4379629" y="-26711"/>
                  <a:pt x="4369654" y="4166"/>
                  <a:pt x="4549013" y="0"/>
                </a:cubicBezTo>
                <a:cubicBezTo>
                  <a:pt x="4728372" y="-4166"/>
                  <a:pt x="4832431" y="24642"/>
                  <a:pt x="4989989" y="0"/>
                </a:cubicBezTo>
                <a:cubicBezTo>
                  <a:pt x="5147547" y="-24642"/>
                  <a:pt x="5376540" y="2211"/>
                  <a:pt x="5570220" y="0"/>
                </a:cubicBezTo>
                <a:cubicBezTo>
                  <a:pt x="5763900" y="-2211"/>
                  <a:pt x="5835904" y="3367"/>
                  <a:pt x="6011196" y="0"/>
                </a:cubicBezTo>
                <a:cubicBezTo>
                  <a:pt x="6186488" y="-3367"/>
                  <a:pt x="6512455" y="41577"/>
                  <a:pt x="6962775" y="0"/>
                </a:cubicBezTo>
                <a:cubicBezTo>
                  <a:pt x="6988088" y="194576"/>
                  <a:pt x="6941127" y="248459"/>
                  <a:pt x="6962775" y="416011"/>
                </a:cubicBezTo>
                <a:cubicBezTo>
                  <a:pt x="6984423" y="583563"/>
                  <a:pt x="6954207" y="793963"/>
                  <a:pt x="6962775" y="1016331"/>
                </a:cubicBezTo>
                <a:cubicBezTo>
                  <a:pt x="6971343" y="1238699"/>
                  <a:pt x="6937964" y="1281135"/>
                  <a:pt x="6962775" y="1506066"/>
                </a:cubicBezTo>
                <a:cubicBezTo>
                  <a:pt x="6987586" y="1730997"/>
                  <a:pt x="6919629" y="1747491"/>
                  <a:pt x="6962775" y="1922077"/>
                </a:cubicBezTo>
                <a:cubicBezTo>
                  <a:pt x="7005921" y="2096663"/>
                  <a:pt x="6934267" y="2220244"/>
                  <a:pt x="6962775" y="2485535"/>
                </a:cubicBezTo>
                <a:cubicBezTo>
                  <a:pt x="6991283" y="2750826"/>
                  <a:pt x="6916272" y="2756239"/>
                  <a:pt x="6962775" y="2938408"/>
                </a:cubicBezTo>
                <a:cubicBezTo>
                  <a:pt x="7009278" y="3120577"/>
                  <a:pt x="6879593" y="3359121"/>
                  <a:pt x="6962775" y="3686175"/>
                </a:cubicBezTo>
                <a:cubicBezTo>
                  <a:pt x="6779638" y="3717187"/>
                  <a:pt x="6520601" y="3676843"/>
                  <a:pt x="6382544" y="3686175"/>
                </a:cubicBezTo>
                <a:cubicBezTo>
                  <a:pt x="6244487" y="3695507"/>
                  <a:pt x="6045614" y="3647666"/>
                  <a:pt x="5941568" y="3686175"/>
                </a:cubicBezTo>
                <a:cubicBezTo>
                  <a:pt x="5837522" y="3724684"/>
                  <a:pt x="5560254" y="3645717"/>
                  <a:pt x="5291709" y="3686175"/>
                </a:cubicBezTo>
                <a:cubicBezTo>
                  <a:pt x="5023164" y="3726633"/>
                  <a:pt x="5009206" y="3641227"/>
                  <a:pt x="4781106" y="3686175"/>
                </a:cubicBezTo>
                <a:cubicBezTo>
                  <a:pt x="4553006" y="3731123"/>
                  <a:pt x="4471047" y="3653468"/>
                  <a:pt x="4340130" y="3686175"/>
                </a:cubicBezTo>
                <a:cubicBezTo>
                  <a:pt x="4209213" y="3718882"/>
                  <a:pt x="4050977" y="3662337"/>
                  <a:pt x="3899154" y="3686175"/>
                </a:cubicBezTo>
                <a:cubicBezTo>
                  <a:pt x="3747331" y="3710013"/>
                  <a:pt x="3528351" y="3653116"/>
                  <a:pt x="3249295" y="3686175"/>
                </a:cubicBezTo>
                <a:cubicBezTo>
                  <a:pt x="2970239" y="3719234"/>
                  <a:pt x="2726975" y="3641797"/>
                  <a:pt x="2529808" y="3686175"/>
                </a:cubicBezTo>
                <a:cubicBezTo>
                  <a:pt x="2332641" y="3730553"/>
                  <a:pt x="2303441" y="3658526"/>
                  <a:pt x="2158460" y="3686175"/>
                </a:cubicBezTo>
                <a:cubicBezTo>
                  <a:pt x="2013479" y="3713824"/>
                  <a:pt x="1846423" y="3659086"/>
                  <a:pt x="1647857" y="3686175"/>
                </a:cubicBezTo>
                <a:cubicBezTo>
                  <a:pt x="1449291" y="3713264"/>
                  <a:pt x="1270689" y="3671160"/>
                  <a:pt x="1137253" y="3686175"/>
                </a:cubicBezTo>
                <a:cubicBezTo>
                  <a:pt x="1003817" y="3701190"/>
                  <a:pt x="336756" y="3644387"/>
                  <a:pt x="0" y="3686175"/>
                </a:cubicBezTo>
                <a:cubicBezTo>
                  <a:pt x="-27177" y="3538461"/>
                  <a:pt x="44221" y="3215612"/>
                  <a:pt x="0" y="3085855"/>
                </a:cubicBezTo>
                <a:cubicBezTo>
                  <a:pt x="-44221" y="2956098"/>
                  <a:pt x="33420" y="2730360"/>
                  <a:pt x="0" y="2632982"/>
                </a:cubicBezTo>
                <a:cubicBezTo>
                  <a:pt x="-33420" y="2535604"/>
                  <a:pt x="9017" y="2213701"/>
                  <a:pt x="0" y="2032662"/>
                </a:cubicBezTo>
                <a:cubicBezTo>
                  <a:pt x="-9017" y="1851623"/>
                  <a:pt x="57121" y="1719526"/>
                  <a:pt x="0" y="1542928"/>
                </a:cubicBezTo>
                <a:cubicBezTo>
                  <a:pt x="-57121" y="1366330"/>
                  <a:pt x="44270" y="1202397"/>
                  <a:pt x="0" y="942608"/>
                </a:cubicBezTo>
                <a:cubicBezTo>
                  <a:pt x="-44270" y="682819"/>
                  <a:pt x="7336" y="640712"/>
                  <a:pt x="0" y="526596"/>
                </a:cubicBezTo>
                <a:cubicBezTo>
                  <a:pt x="-7336" y="412480"/>
                  <a:pt x="12156" y="234699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800" dirty="0">
                <a:solidFill>
                  <a:schemeClr val="tx1"/>
                </a:solidFill>
              </a:rPr>
              <a:t>Wir kommen gerade aus der Sommerpause zurück und finden eine Bestellung von unserem Kunden „Fiesta Party GmbH“. 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Das Unternehmen bestellt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pPr algn="ctr"/>
            <a:r>
              <a:rPr lang="de-AT" sz="1800" b="1" dirty="0">
                <a:solidFill>
                  <a:schemeClr val="tx1"/>
                </a:solidFill>
              </a:rPr>
              <a:t>lustige Geburtstagskarten für Kinder und Erwachsene.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Die Produktion hat </a:t>
            </a:r>
            <a:r>
              <a:rPr lang="de-AT" sz="1800" b="1" dirty="0">
                <a:solidFill>
                  <a:srgbClr val="FF0000"/>
                </a:solidFill>
              </a:rPr>
              <a:t>sieben Minuten, </a:t>
            </a:r>
            <a:r>
              <a:rPr lang="de-AT" sz="1800" dirty="0">
                <a:solidFill>
                  <a:schemeClr val="tx1"/>
                </a:solidFill>
              </a:rPr>
              <a:t>um so viele Karten wie möglich zu erstellen. </a:t>
            </a:r>
          </a:p>
        </p:txBody>
      </p:sp>
      <p:pic>
        <p:nvPicPr>
          <p:cNvPr id="6" name="Inhaltsplatzhalter 7" descr="Ein Bild, das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C69B810-0200-5078-6B2F-AC18CD006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9627" y="0"/>
            <a:ext cx="401237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8495D53-D686-A28E-A5A1-0D33AFE83E3D}"/>
              </a:ext>
            </a:extLst>
          </p:cNvPr>
          <p:cNvSpPr txBox="1"/>
          <p:nvPr/>
        </p:nvSpPr>
        <p:spPr>
          <a:xfrm>
            <a:off x="276938" y="6490643"/>
            <a:ext cx="2180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macrovector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 auf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30943008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70ED-4EA6-BDFC-0E70-96448A2C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Runde 2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6433-E484-D47A-7F00-9AABF651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31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E498E15-6505-481A-ED02-88C50E4515B0}"/>
              </a:ext>
            </a:extLst>
          </p:cNvPr>
          <p:cNvSpPr/>
          <p:nvPr/>
        </p:nvSpPr>
        <p:spPr>
          <a:xfrm>
            <a:off x="838200" y="1781175"/>
            <a:ext cx="6962775" cy="3686175"/>
          </a:xfrm>
          <a:custGeom>
            <a:avLst/>
            <a:gdLst>
              <a:gd name="connsiteX0" fmla="*/ 0 w 6962775"/>
              <a:gd name="connsiteY0" fmla="*/ 0 h 3686175"/>
              <a:gd name="connsiteX1" fmla="*/ 510604 w 6962775"/>
              <a:gd name="connsiteY1" fmla="*/ 0 h 3686175"/>
              <a:gd name="connsiteX2" fmla="*/ 1090835 w 6962775"/>
              <a:gd name="connsiteY2" fmla="*/ 0 h 3686175"/>
              <a:gd name="connsiteX3" fmla="*/ 1462183 w 6962775"/>
              <a:gd name="connsiteY3" fmla="*/ 0 h 3686175"/>
              <a:gd name="connsiteX4" fmla="*/ 1833531 w 6962775"/>
              <a:gd name="connsiteY4" fmla="*/ 0 h 3686175"/>
              <a:gd name="connsiteX5" fmla="*/ 2204879 w 6962775"/>
              <a:gd name="connsiteY5" fmla="*/ 0 h 3686175"/>
              <a:gd name="connsiteX6" fmla="*/ 2924366 w 6962775"/>
              <a:gd name="connsiteY6" fmla="*/ 0 h 3686175"/>
              <a:gd name="connsiteX7" fmla="*/ 3434969 w 6962775"/>
              <a:gd name="connsiteY7" fmla="*/ 0 h 3686175"/>
              <a:gd name="connsiteX8" fmla="*/ 4015200 w 6962775"/>
              <a:gd name="connsiteY8" fmla="*/ 0 h 3686175"/>
              <a:gd name="connsiteX9" fmla="*/ 4595432 w 6962775"/>
              <a:gd name="connsiteY9" fmla="*/ 0 h 3686175"/>
              <a:gd name="connsiteX10" fmla="*/ 5175663 w 6962775"/>
              <a:gd name="connsiteY10" fmla="*/ 0 h 3686175"/>
              <a:gd name="connsiteX11" fmla="*/ 5616639 w 6962775"/>
              <a:gd name="connsiteY11" fmla="*/ 0 h 3686175"/>
              <a:gd name="connsiteX12" fmla="*/ 5987987 w 6962775"/>
              <a:gd name="connsiteY12" fmla="*/ 0 h 3686175"/>
              <a:gd name="connsiteX13" fmla="*/ 6962775 w 6962775"/>
              <a:gd name="connsiteY13" fmla="*/ 0 h 3686175"/>
              <a:gd name="connsiteX14" fmla="*/ 6962775 w 6962775"/>
              <a:gd name="connsiteY14" fmla="*/ 452873 h 3686175"/>
              <a:gd name="connsiteX15" fmla="*/ 6962775 w 6962775"/>
              <a:gd name="connsiteY15" fmla="*/ 905746 h 3686175"/>
              <a:gd name="connsiteX16" fmla="*/ 6962775 w 6962775"/>
              <a:gd name="connsiteY16" fmla="*/ 1469204 h 3686175"/>
              <a:gd name="connsiteX17" fmla="*/ 6962775 w 6962775"/>
              <a:gd name="connsiteY17" fmla="*/ 2032662 h 3686175"/>
              <a:gd name="connsiteX18" fmla="*/ 6962775 w 6962775"/>
              <a:gd name="connsiteY18" fmla="*/ 2632982 h 3686175"/>
              <a:gd name="connsiteX19" fmla="*/ 6962775 w 6962775"/>
              <a:gd name="connsiteY19" fmla="*/ 3048993 h 3686175"/>
              <a:gd name="connsiteX20" fmla="*/ 6962775 w 6962775"/>
              <a:gd name="connsiteY20" fmla="*/ 3686175 h 3686175"/>
              <a:gd name="connsiteX21" fmla="*/ 6312916 w 6962775"/>
              <a:gd name="connsiteY21" fmla="*/ 3686175 h 3686175"/>
              <a:gd name="connsiteX22" fmla="*/ 5593429 w 6962775"/>
              <a:gd name="connsiteY22" fmla="*/ 3686175 h 3686175"/>
              <a:gd name="connsiteX23" fmla="*/ 5013198 w 6962775"/>
              <a:gd name="connsiteY23" fmla="*/ 3686175 h 3686175"/>
              <a:gd name="connsiteX24" fmla="*/ 4502595 w 6962775"/>
              <a:gd name="connsiteY24" fmla="*/ 3686175 h 3686175"/>
              <a:gd name="connsiteX25" fmla="*/ 4061619 w 6962775"/>
              <a:gd name="connsiteY25" fmla="*/ 3686175 h 3686175"/>
              <a:gd name="connsiteX26" fmla="*/ 3620643 w 6962775"/>
              <a:gd name="connsiteY26" fmla="*/ 3686175 h 3686175"/>
              <a:gd name="connsiteX27" fmla="*/ 2901156 w 6962775"/>
              <a:gd name="connsiteY27" fmla="*/ 3686175 h 3686175"/>
              <a:gd name="connsiteX28" fmla="*/ 2529808 w 6962775"/>
              <a:gd name="connsiteY28" fmla="*/ 3686175 h 3686175"/>
              <a:gd name="connsiteX29" fmla="*/ 1879949 w 6962775"/>
              <a:gd name="connsiteY29" fmla="*/ 3686175 h 3686175"/>
              <a:gd name="connsiteX30" fmla="*/ 1438974 w 6962775"/>
              <a:gd name="connsiteY30" fmla="*/ 3686175 h 3686175"/>
              <a:gd name="connsiteX31" fmla="*/ 858742 w 6962775"/>
              <a:gd name="connsiteY31" fmla="*/ 3686175 h 3686175"/>
              <a:gd name="connsiteX32" fmla="*/ 0 w 6962775"/>
              <a:gd name="connsiteY32" fmla="*/ 3686175 h 3686175"/>
              <a:gd name="connsiteX33" fmla="*/ 0 w 6962775"/>
              <a:gd name="connsiteY33" fmla="*/ 3159579 h 3686175"/>
              <a:gd name="connsiteX34" fmla="*/ 0 w 6962775"/>
              <a:gd name="connsiteY34" fmla="*/ 2743567 h 3686175"/>
              <a:gd name="connsiteX35" fmla="*/ 0 w 6962775"/>
              <a:gd name="connsiteY35" fmla="*/ 2143247 h 3686175"/>
              <a:gd name="connsiteX36" fmla="*/ 0 w 6962775"/>
              <a:gd name="connsiteY36" fmla="*/ 1542928 h 3686175"/>
              <a:gd name="connsiteX37" fmla="*/ 0 w 6962775"/>
              <a:gd name="connsiteY37" fmla="*/ 1016331 h 3686175"/>
              <a:gd name="connsiteX38" fmla="*/ 0 w 6962775"/>
              <a:gd name="connsiteY38" fmla="*/ 600320 h 3686175"/>
              <a:gd name="connsiteX39" fmla="*/ 0 w 6962775"/>
              <a:gd name="connsiteY39" fmla="*/ 0 h 36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62775" h="3686175" fill="none" extrusionOk="0">
                <a:moveTo>
                  <a:pt x="0" y="0"/>
                </a:moveTo>
                <a:cubicBezTo>
                  <a:pt x="109847" y="-36986"/>
                  <a:pt x="305396" y="44773"/>
                  <a:pt x="510604" y="0"/>
                </a:cubicBezTo>
                <a:cubicBezTo>
                  <a:pt x="715812" y="-44773"/>
                  <a:pt x="872925" y="37292"/>
                  <a:pt x="1090835" y="0"/>
                </a:cubicBezTo>
                <a:cubicBezTo>
                  <a:pt x="1308745" y="-37292"/>
                  <a:pt x="1324250" y="10822"/>
                  <a:pt x="1462183" y="0"/>
                </a:cubicBezTo>
                <a:cubicBezTo>
                  <a:pt x="1600116" y="-10822"/>
                  <a:pt x="1730836" y="42614"/>
                  <a:pt x="1833531" y="0"/>
                </a:cubicBezTo>
                <a:cubicBezTo>
                  <a:pt x="1936226" y="-42614"/>
                  <a:pt x="2069073" y="31393"/>
                  <a:pt x="2204879" y="0"/>
                </a:cubicBezTo>
                <a:cubicBezTo>
                  <a:pt x="2340685" y="-31393"/>
                  <a:pt x="2761094" y="15046"/>
                  <a:pt x="2924366" y="0"/>
                </a:cubicBezTo>
                <a:cubicBezTo>
                  <a:pt x="3087638" y="-15046"/>
                  <a:pt x="3254368" y="35716"/>
                  <a:pt x="3434969" y="0"/>
                </a:cubicBezTo>
                <a:cubicBezTo>
                  <a:pt x="3615570" y="-35716"/>
                  <a:pt x="3814540" y="62337"/>
                  <a:pt x="4015200" y="0"/>
                </a:cubicBezTo>
                <a:cubicBezTo>
                  <a:pt x="4215860" y="-62337"/>
                  <a:pt x="4347457" y="17270"/>
                  <a:pt x="4595432" y="0"/>
                </a:cubicBezTo>
                <a:cubicBezTo>
                  <a:pt x="4843407" y="-17270"/>
                  <a:pt x="4909398" y="36008"/>
                  <a:pt x="5175663" y="0"/>
                </a:cubicBezTo>
                <a:cubicBezTo>
                  <a:pt x="5441928" y="-36008"/>
                  <a:pt x="5460519" y="32305"/>
                  <a:pt x="5616639" y="0"/>
                </a:cubicBezTo>
                <a:cubicBezTo>
                  <a:pt x="5772759" y="-32305"/>
                  <a:pt x="5831716" y="40902"/>
                  <a:pt x="5987987" y="0"/>
                </a:cubicBezTo>
                <a:cubicBezTo>
                  <a:pt x="6144258" y="-40902"/>
                  <a:pt x="6523105" y="96576"/>
                  <a:pt x="6962775" y="0"/>
                </a:cubicBezTo>
                <a:cubicBezTo>
                  <a:pt x="6968091" y="108714"/>
                  <a:pt x="6943116" y="294136"/>
                  <a:pt x="6962775" y="452873"/>
                </a:cubicBezTo>
                <a:cubicBezTo>
                  <a:pt x="6982434" y="611610"/>
                  <a:pt x="6917029" y="735108"/>
                  <a:pt x="6962775" y="905746"/>
                </a:cubicBezTo>
                <a:cubicBezTo>
                  <a:pt x="7008521" y="1076384"/>
                  <a:pt x="6936793" y="1269974"/>
                  <a:pt x="6962775" y="1469204"/>
                </a:cubicBezTo>
                <a:cubicBezTo>
                  <a:pt x="6988757" y="1668434"/>
                  <a:pt x="6912002" y="1863620"/>
                  <a:pt x="6962775" y="2032662"/>
                </a:cubicBezTo>
                <a:cubicBezTo>
                  <a:pt x="7013548" y="2201704"/>
                  <a:pt x="6914783" y="2487465"/>
                  <a:pt x="6962775" y="2632982"/>
                </a:cubicBezTo>
                <a:cubicBezTo>
                  <a:pt x="7010767" y="2778499"/>
                  <a:pt x="6933783" y="2874900"/>
                  <a:pt x="6962775" y="3048993"/>
                </a:cubicBezTo>
                <a:cubicBezTo>
                  <a:pt x="6991767" y="3223086"/>
                  <a:pt x="6930601" y="3518422"/>
                  <a:pt x="6962775" y="3686175"/>
                </a:cubicBezTo>
                <a:cubicBezTo>
                  <a:pt x="6701304" y="3695819"/>
                  <a:pt x="6564860" y="3616443"/>
                  <a:pt x="6312916" y="3686175"/>
                </a:cubicBezTo>
                <a:cubicBezTo>
                  <a:pt x="6060972" y="3755907"/>
                  <a:pt x="5799599" y="3654363"/>
                  <a:pt x="5593429" y="3686175"/>
                </a:cubicBezTo>
                <a:cubicBezTo>
                  <a:pt x="5387259" y="3717987"/>
                  <a:pt x="5287993" y="3663682"/>
                  <a:pt x="5013198" y="3686175"/>
                </a:cubicBezTo>
                <a:cubicBezTo>
                  <a:pt x="4738403" y="3708668"/>
                  <a:pt x="4647091" y="3645381"/>
                  <a:pt x="4502595" y="3686175"/>
                </a:cubicBezTo>
                <a:cubicBezTo>
                  <a:pt x="4358099" y="3726969"/>
                  <a:pt x="4214430" y="3633736"/>
                  <a:pt x="4061619" y="3686175"/>
                </a:cubicBezTo>
                <a:cubicBezTo>
                  <a:pt x="3908808" y="3738614"/>
                  <a:pt x="3839155" y="3642244"/>
                  <a:pt x="3620643" y="3686175"/>
                </a:cubicBezTo>
                <a:cubicBezTo>
                  <a:pt x="3402131" y="3730106"/>
                  <a:pt x="3245629" y="3643635"/>
                  <a:pt x="2901156" y="3686175"/>
                </a:cubicBezTo>
                <a:cubicBezTo>
                  <a:pt x="2556683" y="3728715"/>
                  <a:pt x="2615683" y="3680809"/>
                  <a:pt x="2529808" y="3686175"/>
                </a:cubicBezTo>
                <a:cubicBezTo>
                  <a:pt x="2443933" y="3691541"/>
                  <a:pt x="2047223" y="3662319"/>
                  <a:pt x="1879949" y="3686175"/>
                </a:cubicBezTo>
                <a:cubicBezTo>
                  <a:pt x="1712675" y="3710031"/>
                  <a:pt x="1567339" y="3655276"/>
                  <a:pt x="1438974" y="3686175"/>
                </a:cubicBezTo>
                <a:cubicBezTo>
                  <a:pt x="1310609" y="3717074"/>
                  <a:pt x="1021521" y="3632285"/>
                  <a:pt x="858742" y="3686175"/>
                </a:cubicBezTo>
                <a:cubicBezTo>
                  <a:pt x="695963" y="3740065"/>
                  <a:pt x="426478" y="3647041"/>
                  <a:pt x="0" y="3686175"/>
                </a:cubicBezTo>
                <a:cubicBezTo>
                  <a:pt x="-56026" y="3513430"/>
                  <a:pt x="25485" y="3386989"/>
                  <a:pt x="0" y="3159579"/>
                </a:cubicBezTo>
                <a:cubicBezTo>
                  <a:pt x="-25485" y="2932169"/>
                  <a:pt x="4131" y="2911862"/>
                  <a:pt x="0" y="2743567"/>
                </a:cubicBezTo>
                <a:cubicBezTo>
                  <a:pt x="-4131" y="2575272"/>
                  <a:pt x="6847" y="2341052"/>
                  <a:pt x="0" y="2143247"/>
                </a:cubicBezTo>
                <a:cubicBezTo>
                  <a:pt x="-6847" y="1945442"/>
                  <a:pt x="30530" y="1792620"/>
                  <a:pt x="0" y="1542928"/>
                </a:cubicBezTo>
                <a:cubicBezTo>
                  <a:pt x="-30530" y="1293236"/>
                  <a:pt x="44687" y="1226059"/>
                  <a:pt x="0" y="1016331"/>
                </a:cubicBezTo>
                <a:cubicBezTo>
                  <a:pt x="-44687" y="806603"/>
                  <a:pt x="33636" y="743834"/>
                  <a:pt x="0" y="600320"/>
                </a:cubicBezTo>
                <a:cubicBezTo>
                  <a:pt x="-33636" y="456806"/>
                  <a:pt x="64857" y="183819"/>
                  <a:pt x="0" y="0"/>
                </a:cubicBezTo>
                <a:close/>
              </a:path>
              <a:path w="6962775" h="3686175" stroke="0" extrusionOk="0">
                <a:moveTo>
                  <a:pt x="0" y="0"/>
                </a:moveTo>
                <a:cubicBezTo>
                  <a:pt x="150960" y="-63528"/>
                  <a:pt x="344691" y="25143"/>
                  <a:pt x="649859" y="0"/>
                </a:cubicBezTo>
                <a:cubicBezTo>
                  <a:pt x="955027" y="-25143"/>
                  <a:pt x="988697" y="18829"/>
                  <a:pt x="1090835" y="0"/>
                </a:cubicBezTo>
                <a:cubicBezTo>
                  <a:pt x="1192973" y="-18829"/>
                  <a:pt x="1335427" y="32792"/>
                  <a:pt x="1531810" y="0"/>
                </a:cubicBezTo>
                <a:cubicBezTo>
                  <a:pt x="1728193" y="-32792"/>
                  <a:pt x="1956299" y="51469"/>
                  <a:pt x="2112042" y="0"/>
                </a:cubicBezTo>
                <a:cubicBezTo>
                  <a:pt x="2267785" y="-51469"/>
                  <a:pt x="2304814" y="9511"/>
                  <a:pt x="2483390" y="0"/>
                </a:cubicBezTo>
                <a:cubicBezTo>
                  <a:pt x="2661966" y="-9511"/>
                  <a:pt x="2776881" y="39941"/>
                  <a:pt x="2854738" y="0"/>
                </a:cubicBezTo>
                <a:cubicBezTo>
                  <a:pt x="2932595" y="-39941"/>
                  <a:pt x="3158339" y="44993"/>
                  <a:pt x="3295713" y="0"/>
                </a:cubicBezTo>
                <a:cubicBezTo>
                  <a:pt x="3433087" y="-44993"/>
                  <a:pt x="3586230" y="36799"/>
                  <a:pt x="3667061" y="0"/>
                </a:cubicBezTo>
                <a:cubicBezTo>
                  <a:pt x="3747892" y="-36799"/>
                  <a:pt x="3975701" y="26711"/>
                  <a:pt x="4177665" y="0"/>
                </a:cubicBezTo>
                <a:cubicBezTo>
                  <a:pt x="4379629" y="-26711"/>
                  <a:pt x="4369654" y="4166"/>
                  <a:pt x="4549013" y="0"/>
                </a:cubicBezTo>
                <a:cubicBezTo>
                  <a:pt x="4728372" y="-4166"/>
                  <a:pt x="4832431" y="24642"/>
                  <a:pt x="4989989" y="0"/>
                </a:cubicBezTo>
                <a:cubicBezTo>
                  <a:pt x="5147547" y="-24642"/>
                  <a:pt x="5376540" y="2211"/>
                  <a:pt x="5570220" y="0"/>
                </a:cubicBezTo>
                <a:cubicBezTo>
                  <a:pt x="5763900" y="-2211"/>
                  <a:pt x="5835904" y="3367"/>
                  <a:pt x="6011196" y="0"/>
                </a:cubicBezTo>
                <a:cubicBezTo>
                  <a:pt x="6186488" y="-3367"/>
                  <a:pt x="6512455" y="41577"/>
                  <a:pt x="6962775" y="0"/>
                </a:cubicBezTo>
                <a:cubicBezTo>
                  <a:pt x="6988088" y="194576"/>
                  <a:pt x="6941127" y="248459"/>
                  <a:pt x="6962775" y="416011"/>
                </a:cubicBezTo>
                <a:cubicBezTo>
                  <a:pt x="6984423" y="583563"/>
                  <a:pt x="6954207" y="793963"/>
                  <a:pt x="6962775" y="1016331"/>
                </a:cubicBezTo>
                <a:cubicBezTo>
                  <a:pt x="6971343" y="1238699"/>
                  <a:pt x="6937964" y="1281135"/>
                  <a:pt x="6962775" y="1506066"/>
                </a:cubicBezTo>
                <a:cubicBezTo>
                  <a:pt x="6987586" y="1730997"/>
                  <a:pt x="6919629" y="1747491"/>
                  <a:pt x="6962775" y="1922077"/>
                </a:cubicBezTo>
                <a:cubicBezTo>
                  <a:pt x="7005921" y="2096663"/>
                  <a:pt x="6934267" y="2220244"/>
                  <a:pt x="6962775" y="2485535"/>
                </a:cubicBezTo>
                <a:cubicBezTo>
                  <a:pt x="6991283" y="2750826"/>
                  <a:pt x="6916272" y="2756239"/>
                  <a:pt x="6962775" y="2938408"/>
                </a:cubicBezTo>
                <a:cubicBezTo>
                  <a:pt x="7009278" y="3120577"/>
                  <a:pt x="6879593" y="3359121"/>
                  <a:pt x="6962775" y="3686175"/>
                </a:cubicBezTo>
                <a:cubicBezTo>
                  <a:pt x="6779638" y="3717187"/>
                  <a:pt x="6520601" y="3676843"/>
                  <a:pt x="6382544" y="3686175"/>
                </a:cubicBezTo>
                <a:cubicBezTo>
                  <a:pt x="6244487" y="3695507"/>
                  <a:pt x="6045614" y="3647666"/>
                  <a:pt x="5941568" y="3686175"/>
                </a:cubicBezTo>
                <a:cubicBezTo>
                  <a:pt x="5837522" y="3724684"/>
                  <a:pt x="5560254" y="3645717"/>
                  <a:pt x="5291709" y="3686175"/>
                </a:cubicBezTo>
                <a:cubicBezTo>
                  <a:pt x="5023164" y="3726633"/>
                  <a:pt x="5009206" y="3641227"/>
                  <a:pt x="4781106" y="3686175"/>
                </a:cubicBezTo>
                <a:cubicBezTo>
                  <a:pt x="4553006" y="3731123"/>
                  <a:pt x="4471047" y="3653468"/>
                  <a:pt x="4340130" y="3686175"/>
                </a:cubicBezTo>
                <a:cubicBezTo>
                  <a:pt x="4209213" y="3718882"/>
                  <a:pt x="4050977" y="3662337"/>
                  <a:pt x="3899154" y="3686175"/>
                </a:cubicBezTo>
                <a:cubicBezTo>
                  <a:pt x="3747331" y="3710013"/>
                  <a:pt x="3528351" y="3653116"/>
                  <a:pt x="3249295" y="3686175"/>
                </a:cubicBezTo>
                <a:cubicBezTo>
                  <a:pt x="2970239" y="3719234"/>
                  <a:pt x="2726975" y="3641797"/>
                  <a:pt x="2529808" y="3686175"/>
                </a:cubicBezTo>
                <a:cubicBezTo>
                  <a:pt x="2332641" y="3730553"/>
                  <a:pt x="2303441" y="3658526"/>
                  <a:pt x="2158460" y="3686175"/>
                </a:cubicBezTo>
                <a:cubicBezTo>
                  <a:pt x="2013479" y="3713824"/>
                  <a:pt x="1846423" y="3659086"/>
                  <a:pt x="1647857" y="3686175"/>
                </a:cubicBezTo>
                <a:cubicBezTo>
                  <a:pt x="1449291" y="3713264"/>
                  <a:pt x="1270689" y="3671160"/>
                  <a:pt x="1137253" y="3686175"/>
                </a:cubicBezTo>
                <a:cubicBezTo>
                  <a:pt x="1003817" y="3701190"/>
                  <a:pt x="336756" y="3644387"/>
                  <a:pt x="0" y="3686175"/>
                </a:cubicBezTo>
                <a:cubicBezTo>
                  <a:pt x="-27177" y="3538461"/>
                  <a:pt x="44221" y="3215612"/>
                  <a:pt x="0" y="3085855"/>
                </a:cubicBezTo>
                <a:cubicBezTo>
                  <a:pt x="-44221" y="2956098"/>
                  <a:pt x="33420" y="2730360"/>
                  <a:pt x="0" y="2632982"/>
                </a:cubicBezTo>
                <a:cubicBezTo>
                  <a:pt x="-33420" y="2535604"/>
                  <a:pt x="9017" y="2213701"/>
                  <a:pt x="0" y="2032662"/>
                </a:cubicBezTo>
                <a:cubicBezTo>
                  <a:pt x="-9017" y="1851623"/>
                  <a:pt x="57121" y="1719526"/>
                  <a:pt x="0" y="1542928"/>
                </a:cubicBezTo>
                <a:cubicBezTo>
                  <a:pt x="-57121" y="1366330"/>
                  <a:pt x="44270" y="1202397"/>
                  <a:pt x="0" y="942608"/>
                </a:cubicBezTo>
                <a:cubicBezTo>
                  <a:pt x="-44270" y="682819"/>
                  <a:pt x="7336" y="640712"/>
                  <a:pt x="0" y="526596"/>
                </a:cubicBezTo>
                <a:cubicBezTo>
                  <a:pt x="-7336" y="412480"/>
                  <a:pt x="12156" y="234699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800" dirty="0">
                <a:solidFill>
                  <a:schemeClr val="tx1"/>
                </a:solidFill>
              </a:rPr>
              <a:t>Es ist Herbst und wir wissen, dass unsere </a:t>
            </a:r>
            <a:r>
              <a:rPr lang="de-AT" sz="1800" dirty="0" err="1">
                <a:solidFill>
                  <a:schemeClr val="tx1"/>
                </a:solidFill>
              </a:rPr>
              <a:t>Kund:innen</a:t>
            </a:r>
            <a:r>
              <a:rPr lang="de-AT" sz="1800" dirty="0">
                <a:solidFill>
                  <a:schemeClr val="tx1"/>
                </a:solidFill>
              </a:rPr>
              <a:t> bald die ersten Weihnachtskarten bestellen werden. 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Deswegen erstellt die Produktion 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pPr algn="ctr"/>
            <a:r>
              <a:rPr lang="de-AT" sz="1800" b="1" dirty="0">
                <a:solidFill>
                  <a:schemeClr val="tx1"/>
                </a:solidFill>
              </a:rPr>
              <a:t>Grußkarten mit weihnachtlichen Motiven und/oder Texten</a:t>
            </a:r>
            <a:r>
              <a:rPr lang="de-AT" sz="1800" dirty="0">
                <a:solidFill>
                  <a:schemeClr val="tx1"/>
                </a:solidFill>
              </a:rPr>
              <a:t>.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Die Produktion hat </a:t>
            </a:r>
            <a:r>
              <a:rPr lang="de-AT" sz="1800" b="1" dirty="0">
                <a:solidFill>
                  <a:srgbClr val="FF0000"/>
                </a:solidFill>
              </a:rPr>
              <a:t>sieben Minuten, </a:t>
            </a:r>
            <a:r>
              <a:rPr lang="de-AT" sz="1800" dirty="0">
                <a:solidFill>
                  <a:schemeClr val="tx1"/>
                </a:solidFill>
              </a:rPr>
              <a:t>um so viele Karten wie möglich zu erstellen. </a:t>
            </a:r>
          </a:p>
        </p:txBody>
      </p:sp>
      <p:pic>
        <p:nvPicPr>
          <p:cNvPr id="6" name="Inhaltsplatzhalter 7" descr="Ein Bild, das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C69B810-0200-5078-6B2F-AC18CD006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9627" y="0"/>
            <a:ext cx="401237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8495D53-D686-A28E-A5A1-0D33AFE83E3D}"/>
              </a:ext>
            </a:extLst>
          </p:cNvPr>
          <p:cNvSpPr txBox="1"/>
          <p:nvPr/>
        </p:nvSpPr>
        <p:spPr>
          <a:xfrm>
            <a:off x="276938" y="6490643"/>
            <a:ext cx="2180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macrovector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 auf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2832821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2470ED-4EA6-BDFC-0E70-96448A2C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Runde 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B716433-E484-D47A-7F00-9AABF6512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32</a:t>
            </a:fld>
            <a:endParaRPr lang="de-A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E498E15-6505-481A-ED02-88C50E4515B0}"/>
              </a:ext>
            </a:extLst>
          </p:cNvPr>
          <p:cNvSpPr/>
          <p:nvPr/>
        </p:nvSpPr>
        <p:spPr>
          <a:xfrm>
            <a:off x="838200" y="1781175"/>
            <a:ext cx="6962775" cy="3686175"/>
          </a:xfrm>
          <a:custGeom>
            <a:avLst/>
            <a:gdLst>
              <a:gd name="connsiteX0" fmla="*/ 0 w 6962775"/>
              <a:gd name="connsiteY0" fmla="*/ 0 h 3686175"/>
              <a:gd name="connsiteX1" fmla="*/ 510604 w 6962775"/>
              <a:gd name="connsiteY1" fmla="*/ 0 h 3686175"/>
              <a:gd name="connsiteX2" fmla="*/ 1090835 w 6962775"/>
              <a:gd name="connsiteY2" fmla="*/ 0 h 3686175"/>
              <a:gd name="connsiteX3" fmla="*/ 1462183 w 6962775"/>
              <a:gd name="connsiteY3" fmla="*/ 0 h 3686175"/>
              <a:gd name="connsiteX4" fmla="*/ 1833531 w 6962775"/>
              <a:gd name="connsiteY4" fmla="*/ 0 h 3686175"/>
              <a:gd name="connsiteX5" fmla="*/ 2204879 w 6962775"/>
              <a:gd name="connsiteY5" fmla="*/ 0 h 3686175"/>
              <a:gd name="connsiteX6" fmla="*/ 2924366 w 6962775"/>
              <a:gd name="connsiteY6" fmla="*/ 0 h 3686175"/>
              <a:gd name="connsiteX7" fmla="*/ 3434969 w 6962775"/>
              <a:gd name="connsiteY7" fmla="*/ 0 h 3686175"/>
              <a:gd name="connsiteX8" fmla="*/ 4015200 w 6962775"/>
              <a:gd name="connsiteY8" fmla="*/ 0 h 3686175"/>
              <a:gd name="connsiteX9" fmla="*/ 4595432 w 6962775"/>
              <a:gd name="connsiteY9" fmla="*/ 0 h 3686175"/>
              <a:gd name="connsiteX10" fmla="*/ 5175663 w 6962775"/>
              <a:gd name="connsiteY10" fmla="*/ 0 h 3686175"/>
              <a:gd name="connsiteX11" fmla="*/ 5616639 w 6962775"/>
              <a:gd name="connsiteY11" fmla="*/ 0 h 3686175"/>
              <a:gd name="connsiteX12" fmla="*/ 5987987 w 6962775"/>
              <a:gd name="connsiteY12" fmla="*/ 0 h 3686175"/>
              <a:gd name="connsiteX13" fmla="*/ 6962775 w 6962775"/>
              <a:gd name="connsiteY13" fmla="*/ 0 h 3686175"/>
              <a:gd name="connsiteX14" fmla="*/ 6962775 w 6962775"/>
              <a:gd name="connsiteY14" fmla="*/ 452873 h 3686175"/>
              <a:gd name="connsiteX15" fmla="*/ 6962775 w 6962775"/>
              <a:gd name="connsiteY15" fmla="*/ 905746 h 3686175"/>
              <a:gd name="connsiteX16" fmla="*/ 6962775 w 6962775"/>
              <a:gd name="connsiteY16" fmla="*/ 1469204 h 3686175"/>
              <a:gd name="connsiteX17" fmla="*/ 6962775 w 6962775"/>
              <a:gd name="connsiteY17" fmla="*/ 2032662 h 3686175"/>
              <a:gd name="connsiteX18" fmla="*/ 6962775 w 6962775"/>
              <a:gd name="connsiteY18" fmla="*/ 2632982 h 3686175"/>
              <a:gd name="connsiteX19" fmla="*/ 6962775 w 6962775"/>
              <a:gd name="connsiteY19" fmla="*/ 3048993 h 3686175"/>
              <a:gd name="connsiteX20" fmla="*/ 6962775 w 6962775"/>
              <a:gd name="connsiteY20" fmla="*/ 3686175 h 3686175"/>
              <a:gd name="connsiteX21" fmla="*/ 6312916 w 6962775"/>
              <a:gd name="connsiteY21" fmla="*/ 3686175 h 3686175"/>
              <a:gd name="connsiteX22" fmla="*/ 5593429 w 6962775"/>
              <a:gd name="connsiteY22" fmla="*/ 3686175 h 3686175"/>
              <a:gd name="connsiteX23" fmla="*/ 5013198 w 6962775"/>
              <a:gd name="connsiteY23" fmla="*/ 3686175 h 3686175"/>
              <a:gd name="connsiteX24" fmla="*/ 4502595 w 6962775"/>
              <a:gd name="connsiteY24" fmla="*/ 3686175 h 3686175"/>
              <a:gd name="connsiteX25" fmla="*/ 4061619 w 6962775"/>
              <a:gd name="connsiteY25" fmla="*/ 3686175 h 3686175"/>
              <a:gd name="connsiteX26" fmla="*/ 3620643 w 6962775"/>
              <a:gd name="connsiteY26" fmla="*/ 3686175 h 3686175"/>
              <a:gd name="connsiteX27" fmla="*/ 2901156 w 6962775"/>
              <a:gd name="connsiteY27" fmla="*/ 3686175 h 3686175"/>
              <a:gd name="connsiteX28" fmla="*/ 2529808 w 6962775"/>
              <a:gd name="connsiteY28" fmla="*/ 3686175 h 3686175"/>
              <a:gd name="connsiteX29" fmla="*/ 1879949 w 6962775"/>
              <a:gd name="connsiteY29" fmla="*/ 3686175 h 3686175"/>
              <a:gd name="connsiteX30" fmla="*/ 1438974 w 6962775"/>
              <a:gd name="connsiteY30" fmla="*/ 3686175 h 3686175"/>
              <a:gd name="connsiteX31" fmla="*/ 858742 w 6962775"/>
              <a:gd name="connsiteY31" fmla="*/ 3686175 h 3686175"/>
              <a:gd name="connsiteX32" fmla="*/ 0 w 6962775"/>
              <a:gd name="connsiteY32" fmla="*/ 3686175 h 3686175"/>
              <a:gd name="connsiteX33" fmla="*/ 0 w 6962775"/>
              <a:gd name="connsiteY33" fmla="*/ 3159579 h 3686175"/>
              <a:gd name="connsiteX34" fmla="*/ 0 w 6962775"/>
              <a:gd name="connsiteY34" fmla="*/ 2743567 h 3686175"/>
              <a:gd name="connsiteX35" fmla="*/ 0 w 6962775"/>
              <a:gd name="connsiteY35" fmla="*/ 2143247 h 3686175"/>
              <a:gd name="connsiteX36" fmla="*/ 0 w 6962775"/>
              <a:gd name="connsiteY36" fmla="*/ 1542928 h 3686175"/>
              <a:gd name="connsiteX37" fmla="*/ 0 w 6962775"/>
              <a:gd name="connsiteY37" fmla="*/ 1016331 h 3686175"/>
              <a:gd name="connsiteX38" fmla="*/ 0 w 6962775"/>
              <a:gd name="connsiteY38" fmla="*/ 600320 h 3686175"/>
              <a:gd name="connsiteX39" fmla="*/ 0 w 6962775"/>
              <a:gd name="connsiteY39" fmla="*/ 0 h 36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6962775" h="3686175" fill="none" extrusionOk="0">
                <a:moveTo>
                  <a:pt x="0" y="0"/>
                </a:moveTo>
                <a:cubicBezTo>
                  <a:pt x="109847" y="-36986"/>
                  <a:pt x="305396" y="44773"/>
                  <a:pt x="510604" y="0"/>
                </a:cubicBezTo>
                <a:cubicBezTo>
                  <a:pt x="715812" y="-44773"/>
                  <a:pt x="872925" y="37292"/>
                  <a:pt x="1090835" y="0"/>
                </a:cubicBezTo>
                <a:cubicBezTo>
                  <a:pt x="1308745" y="-37292"/>
                  <a:pt x="1324250" y="10822"/>
                  <a:pt x="1462183" y="0"/>
                </a:cubicBezTo>
                <a:cubicBezTo>
                  <a:pt x="1600116" y="-10822"/>
                  <a:pt x="1730836" y="42614"/>
                  <a:pt x="1833531" y="0"/>
                </a:cubicBezTo>
                <a:cubicBezTo>
                  <a:pt x="1936226" y="-42614"/>
                  <a:pt x="2069073" y="31393"/>
                  <a:pt x="2204879" y="0"/>
                </a:cubicBezTo>
                <a:cubicBezTo>
                  <a:pt x="2340685" y="-31393"/>
                  <a:pt x="2761094" y="15046"/>
                  <a:pt x="2924366" y="0"/>
                </a:cubicBezTo>
                <a:cubicBezTo>
                  <a:pt x="3087638" y="-15046"/>
                  <a:pt x="3254368" y="35716"/>
                  <a:pt x="3434969" y="0"/>
                </a:cubicBezTo>
                <a:cubicBezTo>
                  <a:pt x="3615570" y="-35716"/>
                  <a:pt x="3814540" y="62337"/>
                  <a:pt x="4015200" y="0"/>
                </a:cubicBezTo>
                <a:cubicBezTo>
                  <a:pt x="4215860" y="-62337"/>
                  <a:pt x="4347457" y="17270"/>
                  <a:pt x="4595432" y="0"/>
                </a:cubicBezTo>
                <a:cubicBezTo>
                  <a:pt x="4843407" y="-17270"/>
                  <a:pt x="4909398" y="36008"/>
                  <a:pt x="5175663" y="0"/>
                </a:cubicBezTo>
                <a:cubicBezTo>
                  <a:pt x="5441928" y="-36008"/>
                  <a:pt x="5460519" y="32305"/>
                  <a:pt x="5616639" y="0"/>
                </a:cubicBezTo>
                <a:cubicBezTo>
                  <a:pt x="5772759" y="-32305"/>
                  <a:pt x="5831716" y="40902"/>
                  <a:pt x="5987987" y="0"/>
                </a:cubicBezTo>
                <a:cubicBezTo>
                  <a:pt x="6144258" y="-40902"/>
                  <a:pt x="6523105" y="96576"/>
                  <a:pt x="6962775" y="0"/>
                </a:cubicBezTo>
                <a:cubicBezTo>
                  <a:pt x="6968091" y="108714"/>
                  <a:pt x="6943116" y="294136"/>
                  <a:pt x="6962775" y="452873"/>
                </a:cubicBezTo>
                <a:cubicBezTo>
                  <a:pt x="6982434" y="611610"/>
                  <a:pt x="6917029" y="735108"/>
                  <a:pt x="6962775" y="905746"/>
                </a:cubicBezTo>
                <a:cubicBezTo>
                  <a:pt x="7008521" y="1076384"/>
                  <a:pt x="6936793" y="1269974"/>
                  <a:pt x="6962775" y="1469204"/>
                </a:cubicBezTo>
                <a:cubicBezTo>
                  <a:pt x="6988757" y="1668434"/>
                  <a:pt x="6912002" y="1863620"/>
                  <a:pt x="6962775" y="2032662"/>
                </a:cubicBezTo>
                <a:cubicBezTo>
                  <a:pt x="7013548" y="2201704"/>
                  <a:pt x="6914783" y="2487465"/>
                  <a:pt x="6962775" y="2632982"/>
                </a:cubicBezTo>
                <a:cubicBezTo>
                  <a:pt x="7010767" y="2778499"/>
                  <a:pt x="6933783" y="2874900"/>
                  <a:pt x="6962775" y="3048993"/>
                </a:cubicBezTo>
                <a:cubicBezTo>
                  <a:pt x="6991767" y="3223086"/>
                  <a:pt x="6930601" y="3518422"/>
                  <a:pt x="6962775" y="3686175"/>
                </a:cubicBezTo>
                <a:cubicBezTo>
                  <a:pt x="6701304" y="3695819"/>
                  <a:pt x="6564860" y="3616443"/>
                  <a:pt x="6312916" y="3686175"/>
                </a:cubicBezTo>
                <a:cubicBezTo>
                  <a:pt x="6060972" y="3755907"/>
                  <a:pt x="5799599" y="3654363"/>
                  <a:pt x="5593429" y="3686175"/>
                </a:cubicBezTo>
                <a:cubicBezTo>
                  <a:pt x="5387259" y="3717987"/>
                  <a:pt x="5287993" y="3663682"/>
                  <a:pt x="5013198" y="3686175"/>
                </a:cubicBezTo>
                <a:cubicBezTo>
                  <a:pt x="4738403" y="3708668"/>
                  <a:pt x="4647091" y="3645381"/>
                  <a:pt x="4502595" y="3686175"/>
                </a:cubicBezTo>
                <a:cubicBezTo>
                  <a:pt x="4358099" y="3726969"/>
                  <a:pt x="4214430" y="3633736"/>
                  <a:pt x="4061619" y="3686175"/>
                </a:cubicBezTo>
                <a:cubicBezTo>
                  <a:pt x="3908808" y="3738614"/>
                  <a:pt x="3839155" y="3642244"/>
                  <a:pt x="3620643" y="3686175"/>
                </a:cubicBezTo>
                <a:cubicBezTo>
                  <a:pt x="3402131" y="3730106"/>
                  <a:pt x="3245629" y="3643635"/>
                  <a:pt x="2901156" y="3686175"/>
                </a:cubicBezTo>
                <a:cubicBezTo>
                  <a:pt x="2556683" y="3728715"/>
                  <a:pt x="2615683" y="3680809"/>
                  <a:pt x="2529808" y="3686175"/>
                </a:cubicBezTo>
                <a:cubicBezTo>
                  <a:pt x="2443933" y="3691541"/>
                  <a:pt x="2047223" y="3662319"/>
                  <a:pt x="1879949" y="3686175"/>
                </a:cubicBezTo>
                <a:cubicBezTo>
                  <a:pt x="1712675" y="3710031"/>
                  <a:pt x="1567339" y="3655276"/>
                  <a:pt x="1438974" y="3686175"/>
                </a:cubicBezTo>
                <a:cubicBezTo>
                  <a:pt x="1310609" y="3717074"/>
                  <a:pt x="1021521" y="3632285"/>
                  <a:pt x="858742" y="3686175"/>
                </a:cubicBezTo>
                <a:cubicBezTo>
                  <a:pt x="695963" y="3740065"/>
                  <a:pt x="426478" y="3647041"/>
                  <a:pt x="0" y="3686175"/>
                </a:cubicBezTo>
                <a:cubicBezTo>
                  <a:pt x="-56026" y="3513430"/>
                  <a:pt x="25485" y="3386989"/>
                  <a:pt x="0" y="3159579"/>
                </a:cubicBezTo>
                <a:cubicBezTo>
                  <a:pt x="-25485" y="2932169"/>
                  <a:pt x="4131" y="2911862"/>
                  <a:pt x="0" y="2743567"/>
                </a:cubicBezTo>
                <a:cubicBezTo>
                  <a:pt x="-4131" y="2575272"/>
                  <a:pt x="6847" y="2341052"/>
                  <a:pt x="0" y="2143247"/>
                </a:cubicBezTo>
                <a:cubicBezTo>
                  <a:pt x="-6847" y="1945442"/>
                  <a:pt x="30530" y="1792620"/>
                  <a:pt x="0" y="1542928"/>
                </a:cubicBezTo>
                <a:cubicBezTo>
                  <a:pt x="-30530" y="1293236"/>
                  <a:pt x="44687" y="1226059"/>
                  <a:pt x="0" y="1016331"/>
                </a:cubicBezTo>
                <a:cubicBezTo>
                  <a:pt x="-44687" y="806603"/>
                  <a:pt x="33636" y="743834"/>
                  <a:pt x="0" y="600320"/>
                </a:cubicBezTo>
                <a:cubicBezTo>
                  <a:pt x="-33636" y="456806"/>
                  <a:pt x="64857" y="183819"/>
                  <a:pt x="0" y="0"/>
                </a:cubicBezTo>
                <a:close/>
              </a:path>
              <a:path w="6962775" h="3686175" stroke="0" extrusionOk="0">
                <a:moveTo>
                  <a:pt x="0" y="0"/>
                </a:moveTo>
                <a:cubicBezTo>
                  <a:pt x="150960" y="-63528"/>
                  <a:pt x="344691" y="25143"/>
                  <a:pt x="649859" y="0"/>
                </a:cubicBezTo>
                <a:cubicBezTo>
                  <a:pt x="955027" y="-25143"/>
                  <a:pt x="988697" y="18829"/>
                  <a:pt x="1090835" y="0"/>
                </a:cubicBezTo>
                <a:cubicBezTo>
                  <a:pt x="1192973" y="-18829"/>
                  <a:pt x="1335427" y="32792"/>
                  <a:pt x="1531810" y="0"/>
                </a:cubicBezTo>
                <a:cubicBezTo>
                  <a:pt x="1728193" y="-32792"/>
                  <a:pt x="1956299" y="51469"/>
                  <a:pt x="2112042" y="0"/>
                </a:cubicBezTo>
                <a:cubicBezTo>
                  <a:pt x="2267785" y="-51469"/>
                  <a:pt x="2304814" y="9511"/>
                  <a:pt x="2483390" y="0"/>
                </a:cubicBezTo>
                <a:cubicBezTo>
                  <a:pt x="2661966" y="-9511"/>
                  <a:pt x="2776881" y="39941"/>
                  <a:pt x="2854738" y="0"/>
                </a:cubicBezTo>
                <a:cubicBezTo>
                  <a:pt x="2932595" y="-39941"/>
                  <a:pt x="3158339" y="44993"/>
                  <a:pt x="3295713" y="0"/>
                </a:cubicBezTo>
                <a:cubicBezTo>
                  <a:pt x="3433087" y="-44993"/>
                  <a:pt x="3586230" y="36799"/>
                  <a:pt x="3667061" y="0"/>
                </a:cubicBezTo>
                <a:cubicBezTo>
                  <a:pt x="3747892" y="-36799"/>
                  <a:pt x="3975701" y="26711"/>
                  <a:pt x="4177665" y="0"/>
                </a:cubicBezTo>
                <a:cubicBezTo>
                  <a:pt x="4379629" y="-26711"/>
                  <a:pt x="4369654" y="4166"/>
                  <a:pt x="4549013" y="0"/>
                </a:cubicBezTo>
                <a:cubicBezTo>
                  <a:pt x="4728372" y="-4166"/>
                  <a:pt x="4832431" y="24642"/>
                  <a:pt x="4989989" y="0"/>
                </a:cubicBezTo>
                <a:cubicBezTo>
                  <a:pt x="5147547" y="-24642"/>
                  <a:pt x="5376540" y="2211"/>
                  <a:pt x="5570220" y="0"/>
                </a:cubicBezTo>
                <a:cubicBezTo>
                  <a:pt x="5763900" y="-2211"/>
                  <a:pt x="5835904" y="3367"/>
                  <a:pt x="6011196" y="0"/>
                </a:cubicBezTo>
                <a:cubicBezTo>
                  <a:pt x="6186488" y="-3367"/>
                  <a:pt x="6512455" y="41577"/>
                  <a:pt x="6962775" y="0"/>
                </a:cubicBezTo>
                <a:cubicBezTo>
                  <a:pt x="6988088" y="194576"/>
                  <a:pt x="6941127" y="248459"/>
                  <a:pt x="6962775" y="416011"/>
                </a:cubicBezTo>
                <a:cubicBezTo>
                  <a:pt x="6984423" y="583563"/>
                  <a:pt x="6954207" y="793963"/>
                  <a:pt x="6962775" y="1016331"/>
                </a:cubicBezTo>
                <a:cubicBezTo>
                  <a:pt x="6971343" y="1238699"/>
                  <a:pt x="6937964" y="1281135"/>
                  <a:pt x="6962775" y="1506066"/>
                </a:cubicBezTo>
                <a:cubicBezTo>
                  <a:pt x="6987586" y="1730997"/>
                  <a:pt x="6919629" y="1747491"/>
                  <a:pt x="6962775" y="1922077"/>
                </a:cubicBezTo>
                <a:cubicBezTo>
                  <a:pt x="7005921" y="2096663"/>
                  <a:pt x="6934267" y="2220244"/>
                  <a:pt x="6962775" y="2485535"/>
                </a:cubicBezTo>
                <a:cubicBezTo>
                  <a:pt x="6991283" y="2750826"/>
                  <a:pt x="6916272" y="2756239"/>
                  <a:pt x="6962775" y="2938408"/>
                </a:cubicBezTo>
                <a:cubicBezTo>
                  <a:pt x="7009278" y="3120577"/>
                  <a:pt x="6879593" y="3359121"/>
                  <a:pt x="6962775" y="3686175"/>
                </a:cubicBezTo>
                <a:cubicBezTo>
                  <a:pt x="6779638" y="3717187"/>
                  <a:pt x="6520601" y="3676843"/>
                  <a:pt x="6382544" y="3686175"/>
                </a:cubicBezTo>
                <a:cubicBezTo>
                  <a:pt x="6244487" y="3695507"/>
                  <a:pt x="6045614" y="3647666"/>
                  <a:pt x="5941568" y="3686175"/>
                </a:cubicBezTo>
                <a:cubicBezTo>
                  <a:pt x="5837522" y="3724684"/>
                  <a:pt x="5560254" y="3645717"/>
                  <a:pt x="5291709" y="3686175"/>
                </a:cubicBezTo>
                <a:cubicBezTo>
                  <a:pt x="5023164" y="3726633"/>
                  <a:pt x="5009206" y="3641227"/>
                  <a:pt x="4781106" y="3686175"/>
                </a:cubicBezTo>
                <a:cubicBezTo>
                  <a:pt x="4553006" y="3731123"/>
                  <a:pt x="4471047" y="3653468"/>
                  <a:pt x="4340130" y="3686175"/>
                </a:cubicBezTo>
                <a:cubicBezTo>
                  <a:pt x="4209213" y="3718882"/>
                  <a:pt x="4050977" y="3662337"/>
                  <a:pt x="3899154" y="3686175"/>
                </a:cubicBezTo>
                <a:cubicBezTo>
                  <a:pt x="3747331" y="3710013"/>
                  <a:pt x="3528351" y="3653116"/>
                  <a:pt x="3249295" y="3686175"/>
                </a:cubicBezTo>
                <a:cubicBezTo>
                  <a:pt x="2970239" y="3719234"/>
                  <a:pt x="2726975" y="3641797"/>
                  <a:pt x="2529808" y="3686175"/>
                </a:cubicBezTo>
                <a:cubicBezTo>
                  <a:pt x="2332641" y="3730553"/>
                  <a:pt x="2303441" y="3658526"/>
                  <a:pt x="2158460" y="3686175"/>
                </a:cubicBezTo>
                <a:cubicBezTo>
                  <a:pt x="2013479" y="3713824"/>
                  <a:pt x="1846423" y="3659086"/>
                  <a:pt x="1647857" y="3686175"/>
                </a:cubicBezTo>
                <a:cubicBezTo>
                  <a:pt x="1449291" y="3713264"/>
                  <a:pt x="1270689" y="3671160"/>
                  <a:pt x="1137253" y="3686175"/>
                </a:cubicBezTo>
                <a:cubicBezTo>
                  <a:pt x="1003817" y="3701190"/>
                  <a:pt x="336756" y="3644387"/>
                  <a:pt x="0" y="3686175"/>
                </a:cubicBezTo>
                <a:cubicBezTo>
                  <a:pt x="-27177" y="3538461"/>
                  <a:pt x="44221" y="3215612"/>
                  <a:pt x="0" y="3085855"/>
                </a:cubicBezTo>
                <a:cubicBezTo>
                  <a:pt x="-44221" y="2956098"/>
                  <a:pt x="33420" y="2730360"/>
                  <a:pt x="0" y="2632982"/>
                </a:cubicBezTo>
                <a:cubicBezTo>
                  <a:pt x="-33420" y="2535604"/>
                  <a:pt x="9017" y="2213701"/>
                  <a:pt x="0" y="2032662"/>
                </a:cubicBezTo>
                <a:cubicBezTo>
                  <a:pt x="-9017" y="1851623"/>
                  <a:pt x="57121" y="1719526"/>
                  <a:pt x="0" y="1542928"/>
                </a:cubicBezTo>
                <a:cubicBezTo>
                  <a:pt x="-57121" y="1366330"/>
                  <a:pt x="44270" y="1202397"/>
                  <a:pt x="0" y="942608"/>
                </a:cubicBezTo>
                <a:cubicBezTo>
                  <a:pt x="-44270" y="682819"/>
                  <a:pt x="7336" y="640712"/>
                  <a:pt x="0" y="526596"/>
                </a:cubicBezTo>
                <a:cubicBezTo>
                  <a:pt x="-7336" y="412480"/>
                  <a:pt x="12156" y="234699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800" dirty="0">
                <a:solidFill>
                  <a:schemeClr val="tx1"/>
                </a:solidFill>
              </a:rPr>
              <a:t>Unsere Kundin Miriam Huber bestellt für ihren Papierfachhandel 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pPr algn="ctr"/>
            <a:r>
              <a:rPr lang="de-AT" sz="1800" b="1" dirty="0">
                <a:solidFill>
                  <a:schemeClr val="tx1"/>
                </a:solidFill>
              </a:rPr>
              <a:t>Grußkarten zur Hochzeit,</a:t>
            </a:r>
          </a:p>
          <a:p>
            <a:pPr algn="ctr"/>
            <a:r>
              <a:rPr lang="de-AT" sz="1800" b="1" dirty="0">
                <a:solidFill>
                  <a:schemeClr val="tx1"/>
                </a:solidFill>
              </a:rPr>
              <a:t>Grußkarten zur Geburt.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Die Produktion kann entscheiden, welches Motiv sie erstellen möchte.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r>
              <a:rPr lang="de-AT" sz="1800" dirty="0">
                <a:solidFill>
                  <a:schemeClr val="tx1"/>
                </a:solidFill>
              </a:rPr>
              <a:t>In </a:t>
            </a:r>
            <a:r>
              <a:rPr lang="de-AT" sz="1800" b="1" dirty="0">
                <a:solidFill>
                  <a:srgbClr val="FF0000"/>
                </a:solidFill>
              </a:rPr>
              <a:t>sieben Minuten </a:t>
            </a:r>
            <a:r>
              <a:rPr lang="de-AT" sz="1800" dirty="0">
                <a:solidFill>
                  <a:schemeClr val="tx1"/>
                </a:solidFill>
              </a:rPr>
              <a:t>sollen wieder so viele Grußkarten wie möglich produziert werden. </a:t>
            </a:r>
          </a:p>
        </p:txBody>
      </p:sp>
      <p:pic>
        <p:nvPicPr>
          <p:cNvPr id="6" name="Inhaltsplatzhalter 7" descr="Ein Bild, das Screenshot, Maßstabsmodell enthält.&#10;&#10;Automatisch generierte Beschreibung">
            <a:extLst>
              <a:ext uri="{FF2B5EF4-FFF2-40B4-BE49-F238E27FC236}">
                <a16:creationId xmlns:a16="http://schemas.microsoft.com/office/drawing/2014/main" id="{0C69B810-0200-5078-6B2F-AC18CD0063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9627" y="0"/>
            <a:ext cx="4012373" cy="6858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98495D53-D686-A28E-A5A1-0D33AFE83E3D}"/>
              </a:ext>
            </a:extLst>
          </p:cNvPr>
          <p:cNvSpPr txBox="1"/>
          <p:nvPr/>
        </p:nvSpPr>
        <p:spPr>
          <a:xfrm>
            <a:off x="276938" y="6490643"/>
            <a:ext cx="21805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latin typeface="Lexend"/>
                <a:ea typeface="Calibri" panose="020F0502020204030204" pitchFamily="34" charset="0"/>
                <a:cs typeface="Times New Roman (Textkörper CS)"/>
              </a:rPr>
              <a:t>Bildq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uelle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</a:rPr>
              <a:t>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macrovector</a:t>
            </a:r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 auf </a:t>
            </a:r>
            <a:r>
              <a:rPr lang="de-AT" sz="900" dirty="0" err="1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4"/>
              </a:rPr>
              <a:t>Freepik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379720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4E4CF-9C29-B487-00AB-8CB460E7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Wirtschaftskreislauf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5B39E5-458E-129D-617F-3A78E2A5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33</a:t>
            </a:fld>
            <a:endParaRPr lang="de-AT"/>
          </a:p>
        </p:txBody>
      </p:sp>
      <p:pic>
        <p:nvPicPr>
          <p:cNvPr id="5" name="Inhaltsplatzhalter 4" descr="Ein Bild, das Entwurf, Zeichnung, Diagramm, Text enthält.&#10;&#10;Automatisch generierte Beschreibung">
            <a:extLst>
              <a:ext uri="{FF2B5EF4-FFF2-40B4-BE49-F238E27FC236}">
                <a16:creationId xmlns:a16="http://schemas.microsoft.com/office/drawing/2014/main" id="{6F306CDB-EE83-FEEF-3A10-8D4B9535F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419" y="1377537"/>
            <a:ext cx="6861161" cy="5343938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BD0ED3A8-40C7-C2A4-C761-9A5946438630}"/>
              </a:ext>
            </a:extLst>
          </p:cNvPr>
          <p:cNvSpPr/>
          <p:nvPr/>
        </p:nvSpPr>
        <p:spPr>
          <a:xfrm>
            <a:off x="5373335" y="4049506"/>
            <a:ext cx="1201003" cy="229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100" b="1" dirty="0">
                <a:solidFill>
                  <a:schemeClr val="tx1"/>
                </a:solidFill>
              </a:rPr>
              <a:t>Arbeitsleistung</a:t>
            </a:r>
            <a:endParaRPr lang="de-AT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584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4E4CF-9C29-B487-00AB-8CB460E7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Vorlagen Spielgeld und Preisschilder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5B39E5-458E-129D-617F-3A78E2A5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34</a:t>
            </a:fld>
            <a:endParaRPr lang="de-AT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C0A3AB97-84DC-8CD5-E878-400676A9A344}"/>
              </a:ext>
            </a:extLst>
          </p:cNvPr>
          <p:cNvGrpSpPr/>
          <p:nvPr/>
        </p:nvGrpSpPr>
        <p:grpSpPr>
          <a:xfrm>
            <a:off x="323850" y="1819275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19E2270-8F7D-9E10-083B-158E35B8C7AA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0" name="Grafik 19" descr="Geld Silhouette">
              <a:extLst>
                <a:ext uri="{FF2B5EF4-FFF2-40B4-BE49-F238E27FC236}">
                  <a16:creationId xmlns:a16="http://schemas.microsoft.com/office/drawing/2014/main" id="{7B1ECC8D-3ED6-CF7D-652D-F7505F62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A56892F-E155-DFA8-0375-D4FF6E5008DA}"/>
              </a:ext>
            </a:extLst>
          </p:cNvPr>
          <p:cNvGrpSpPr/>
          <p:nvPr/>
        </p:nvGrpSpPr>
        <p:grpSpPr>
          <a:xfrm>
            <a:off x="3209925" y="1819275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DC5E71C0-8219-2D01-DEF3-D3B02FADED5B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4" name="Grafik 23" descr="Geld Silhouette">
              <a:extLst>
                <a:ext uri="{FF2B5EF4-FFF2-40B4-BE49-F238E27FC236}">
                  <a16:creationId xmlns:a16="http://schemas.microsoft.com/office/drawing/2014/main" id="{E0AFA18C-C2A2-7E14-4C0A-EE04AA69E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4E5F03CC-94B2-D959-C7DC-7543F0C53314}"/>
              </a:ext>
            </a:extLst>
          </p:cNvPr>
          <p:cNvGrpSpPr/>
          <p:nvPr/>
        </p:nvGrpSpPr>
        <p:grpSpPr>
          <a:xfrm>
            <a:off x="6096000" y="1819274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D6879BE0-953F-095C-C546-821E932F1F73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7" name="Grafik 26" descr="Geld Silhouette">
              <a:extLst>
                <a:ext uri="{FF2B5EF4-FFF2-40B4-BE49-F238E27FC236}">
                  <a16:creationId xmlns:a16="http://schemas.microsoft.com/office/drawing/2014/main" id="{BBC0581D-5B44-6E94-0C78-35339E603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0DBA380-3236-5EBC-C879-F2D783E6E1D8}"/>
              </a:ext>
            </a:extLst>
          </p:cNvPr>
          <p:cNvGrpSpPr/>
          <p:nvPr/>
        </p:nvGrpSpPr>
        <p:grpSpPr>
          <a:xfrm>
            <a:off x="8982075" y="1819274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6AEFB115-FF82-C61A-4F03-693AC3E53A18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0" name="Grafik 29" descr="Geld Silhouette">
              <a:extLst>
                <a:ext uri="{FF2B5EF4-FFF2-40B4-BE49-F238E27FC236}">
                  <a16:creationId xmlns:a16="http://schemas.microsoft.com/office/drawing/2014/main" id="{525F22CA-7D34-20A9-2F4A-C93F900E0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92A9F9D-5749-2353-A6A0-5B4EC9E275C3}"/>
              </a:ext>
            </a:extLst>
          </p:cNvPr>
          <p:cNvGrpSpPr/>
          <p:nvPr/>
        </p:nvGrpSpPr>
        <p:grpSpPr>
          <a:xfrm>
            <a:off x="323850" y="3429000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D5FB7CB3-91B6-E8F1-B69E-01B78D295E23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 </a:t>
              </a:r>
              <a:r>
                <a:rPr lang="de-AT" sz="3200" dirty="0">
                  <a:solidFill>
                    <a:schemeClr val="tx1"/>
                  </a:solidFill>
                </a:rPr>
                <a:t>Spiel-€</a:t>
              </a:r>
            </a:p>
          </p:txBody>
        </p:sp>
        <p:pic>
          <p:nvPicPr>
            <p:cNvPr id="33" name="Grafik 32" descr="Geld Silhouette">
              <a:extLst>
                <a:ext uri="{FF2B5EF4-FFF2-40B4-BE49-F238E27FC236}">
                  <a16:creationId xmlns:a16="http://schemas.microsoft.com/office/drawing/2014/main" id="{BAB03E00-C2BC-5210-41C9-8F0FA426C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6D6A5B6-28FF-0521-49E2-30DA1524C2AE}"/>
              </a:ext>
            </a:extLst>
          </p:cNvPr>
          <p:cNvGrpSpPr/>
          <p:nvPr/>
        </p:nvGrpSpPr>
        <p:grpSpPr>
          <a:xfrm>
            <a:off x="3209925" y="3429000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D5E5AA8F-ABF4-6E4A-045B-0F33361F462F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6" name="Grafik 35" descr="Geld Silhouette">
              <a:extLst>
                <a:ext uri="{FF2B5EF4-FFF2-40B4-BE49-F238E27FC236}">
                  <a16:creationId xmlns:a16="http://schemas.microsoft.com/office/drawing/2014/main" id="{F3A46B28-A875-0F84-4418-A63505820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817930F4-9EC7-4937-9BF2-F003EAC17132}"/>
              </a:ext>
            </a:extLst>
          </p:cNvPr>
          <p:cNvGrpSpPr/>
          <p:nvPr/>
        </p:nvGrpSpPr>
        <p:grpSpPr>
          <a:xfrm>
            <a:off x="6096000" y="3428999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E4D2AE2F-AF32-2AA0-00EA-F8521148124D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9" name="Grafik 38" descr="Geld Silhouette">
              <a:extLst>
                <a:ext uri="{FF2B5EF4-FFF2-40B4-BE49-F238E27FC236}">
                  <a16:creationId xmlns:a16="http://schemas.microsoft.com/office/drawing/2014/main" id="{9DAD1B7A-41FF-C877-6D3A-87B93A171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0E0DBE6-AD6F-A0E8-D5F0-CA18E0E6D9C3}"/>
              </a:ext>
            </a:extLst>
          </p:cNvPr>
          <p:cNvGrpSpPr/>
          <p:nvPr/>
        </p:nvGrpSpPr>
        <p:grpSpPr>
          <a:xfrm>
            <a:off x="8982075" y="3428999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D54AD5A4-3A4C-65CB-42E1-88BC73F4F819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2" name="Grafik 41" descr="Geld Silhouette">
              <a:extLst>
                <a:ext uri="{FF2B5EF4-FFF2-40B4-BE49-F238E27FC236}">
                  <a16:creationId xmlns:a16="http://schemas.microsoft.com/office/drawing/2014/main" id="{4F048398-7AA0-604A-209B-05CF56D0B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259C8242-7521-AD57-2FE1-7A907698EF9D}"/>
              </a:ext>
            </a:extLst>
          </p:cNvPr>
          <p:cNvGrpSpPr/>
          <p:nvPr/>
        </p:nvGrpSpPr>
        <p:grpSpPr>
          <a:xfrm>
            <a:off x="323850" y="5038724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7043984D-730C-D740-3768-294E2343F30C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5" name="Grafik 44" descr="Geld Silhouette">
              <a:extLst>
                <a:ext uri="{FF2B5EF4-FFF2-40B4-BE49-F238E27FC236}">
                  <a16:creationId xmlns:a16="http://schemas.microsoft.com/office/drawing/2014/main" id="{E0D65329-D021-1439-4919-0FDC5F4B2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C898E734-C755-EE19-93F5-9BAE11C0B0BD}"/>
              </a:ext>
            </a:extLst>
          </p:cNvPr>
          <p:cNvGrpSpPr/>
          <p:nvPr/>
        </p:nvGrpSpPr>
        <p:grpSpPr>
          <a:xfrm>
            <a:off x="3209925" y="5038724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355C9821-BB4B-26EB-827E-CEA2287B75A6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8" name="Grafik 47" descr="Geld Silhouette">
              <a:extLst>
                <a:ext uri="{FF2B5EF4-FFF2-40B4-BE49-F238E27FC236}">
                  <a16:creationId xmlns:a16="http://schemas.microsoft.com/office/drawing/2014/main" id="{162E9AFD-88EA-A780-73C2-084E620AB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90E8091A-5A73-B6B5-6783-84A8281CB46E}"/>
              </a:ext>
            </a:extLst>
          </p:cNvPr>
          <p:cNvGrpSpPr/>
          <p:nvPr/>
        </p:nvGrpSpPr>
        <p:grpSpPr>
          <a:xfrm>
            <a:off x="6096000" y="5038723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43E0CAC1-F59C-C2B8-6D02-71CDBDC2ED08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1" name="Grafik 50" descr="Geld Silhouette">
              <a:extLst>
                <a:ext uri="{FF2B5EF4-FFF2-40B4-BE49-F238E27FC236}">
                  <a16:creationId xmlns:a16="http://schemas.microsoft.com/office/drawing/2014/main" id="{20E7D74E-9F2C-5687-A606-3F4E6B13F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0D1A6FB2-5E11-0736-0B65-7FD745DAF103}"/>
              </a:ext>
            </a:extLst>
          </p:cNvPr>
          <p:cNvGrpSpPr/>
          <p:nvPr/>
        </p:nvGrpSpPr>
        <p:grpSpPr>
          <a:xfrm>
            <a:off x="8982075" y="5038723"/>
            <a:ext cx="2886075" cy="1609725"/>
            <a:chOff x="323850" y="1819275"/>
            <a:chExt cx="2886075" cy="16097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E0AB8DBE-7777-2E09-5EA8-0F6BD8458D4E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4800" b="1" dirty="0">
                  <a:solidFill>
                    <a:schemeClr val="tx1"/>
                  </a:solidFill>
                </a:rPr>
                <a:t>0,50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4" name="Grafik 53" descr="Geld Silhouette">
              <a:extLst>
                <a:ext uri="{FF2B5EF4-FFF2-40B4-BE49-F238E27FC236}">
                  <a16:creationId xmlns:a16="http://schemas.microsoft.com/office/drawing/2014/main" id="{ED7A2752-9F1E-2F83-89FD-80A349CDE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888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4E4CF-9C29-B487-00AB-8CB460E7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Vorlagen Spielgeld und Preisschilder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5B39E5-458E-129D-617F-3A78E2A5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35</a:t>
            </a:fld>
            <a:endParaRPr lang="de-AT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C0A3AB97-84DC-8CD5-E878-400676A9A344}"/>
              </a:ext>
            </a:extLst>
          </p:cNvPr>
          <p:cNvGrpSpPr/>
          <p:nvPr/>
        </p:nvGrpSpPr>
        <p:grpSpPr>
          <a:xfrm>
            <a:off x="323850" y="1819275"/>
            <a:ext cx="2886075" cy="1609725"/>
            <a:chOff x="323850" y="1819275"/>
            <a:chExt cx="2886075" cy="1609725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19E2270-8F7D-9E10-083B-158E35B8C7AA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0" name="Grafik 19" descr="Geld Silhouette">
              <a:extLst>
                <a:ext uri="{FF2B5EF4-FFF2-40B4-BE49-F238E27FC236}">
                  <a16:creationId xmlns:a16="http://schemas.microsoft.com/office/drawing/2014/main" id="{7B1ECC8D-3ED6-CF7D-652D-F7505F62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A56892F-E155-DFA8-0375-D4FF6E5008DA}"/>
              </a:ext>
            </a:extLst>
          </p:cNvPr>
          <p:cNvGrpSpPr/>
          <p:nvPr/>
        </p:nvGrpSpPr>
        <p:grpSpPr>
          <a:xfrm>
            <a:off x="3209925" y="1819275"/>
            <a:ext cx="2886075" cy="1609725"/>
            <a:chOff x="323850" y="1819275"/>
            <a:chExt cx="2886075" cy="1609725"/>
          </a:xfrm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DC5E71C0-8219-2D01-DEF3-D3B02FADED5B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4" name="Grafik 23" descr="Geld Silhouette">
              <a:extLst>
                <a:ext uri="{FF2B5EF4-FFF2-40B4-BE49-F238E27FC236}">
                  <a16:creationId xmlns:a16="http://schemas.microsoft.com/office/drawing/2014/main" id="{E0AFA18C-C2A2-7E14-4C0A-EE04AA69E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4E5F03CC-94B2-D959-C7DC-7543F0C53314}"/>
              </a:ext>
            </a:extLst>
          </p:cNvPr>
          <p:cNvGrpSpPr/>
          <p:nvPr/>
        </p:nvGrpSpPr>
        <p:grpSpPr>
          <a:xfrm>
            <a:off x="6096000" y="1819274"/>
            <a:ext cx="2886075" cy="1609725"/>
            <a:chOff x="323850" y="1819275"/>
            <a:chExt cx="2886075" cy="1609725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D6879BE0-953F-095C-C546-821E932F1F73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7" name="Grafik 26" descr="Geld Silhouette">
              <a:extLst>
                <a:ext uri="{FF2B5EF4-FFF2-40B4-BE49-F238E27FC236}">
                  <a16:creationId xmlns:a16="http://schemas.microsoft.com/office/drawing/2014/main" id="{BBC0581D-5B44-6E94-0C78-35339E603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0DBA380-3236-5EBC-C879-F2D783E6E1D8}"/>
              </a:ext>
            </a:extLst>
          </p:cNvPr>
          <p:cNvGrpSpPr/>
          <p:nvPr/>
        </p:nvGrpSpPr>
        <p:grpSpPr>
          <a:xfrm>
            <a:off x="8982075" y="1819274"/>
            <a:ext cx="2886075" cy="1609725"/>
            <a:chOff x="323850" y="1819275"/>
            <a:chExt cx="2886075" cy="1609725"/>
          </a:xfrm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6AEFB115-FF82-C61A-4F03-693AC3E53A18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0" name="Grafik 29" descr="Geld Silhouette">
              <a:extLst>
                <a:ext uri="{FF2B5EF4-FFF2-40B4-BE49-F238E27FC236}">
                  <a16:creationId xmlns:a16="http://schemas.microsoft.com/office/drawing/2014/main" id="{525F22CA-7D34-20A9-2F4A-C93F900E0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92A9F9D-5749-2353-A6A0-5B4EC9E275C3}"/>
              </a:ext>
            </a:extLst>
          </p:cNvPr>
          <p:cNvGrpSpPr/>
          <p:nvPr/>
        </p:nvGrpSpPr>
        <p:grpSpPr>
          <a:xfrm>
            <a:off x="323850" y="3429000"/>
            <a:ext cx="2886075" cy="1609725"/>
            <a:chOff x="323850" y="1819275"/>
            <a:chExt cx="2886075" cy="1609725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D5FB7CB3-91B6-E8F1-B69E-01B78D295E23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3" name="Grafik 32" descr="Geld Silhouette">
              <a:extLst>
                <a:ext uri="{FF2B5EF4-FFF2-40B4-BE49-F238E27FC236}">
                  <a16:creationId xmlns:a16="http://schemas.microsoft.com/office/drawing/2014/main" id="{BAB03E00-C2BC-5210-41C9-8F0FA426C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6D6A5B6-28FF-0521-49E2-30DA1524C2AE}"/>
              </a:ext>
            </a:extLst>
          </p:cNvPr>
          <p:cNvGrpSpPr/>
          <p:nvPr/>
        </p:nvGrpSpPr>
        <p:grpSpPr>
          <a:xfrm>
            <a:off x="3209925" y="3429000"/>
            <a:ext cx="2886075" cy="1609725"/>
            <a:chOff x="323850" y="1819275"/>
            <a:chExt cx="2886075" cy="1609725"/>
          </a:xfrm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D5E5AA8F-ABF4-6E4A-045B-0F33361F462F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6" name="Grafik 35" descr="Geld Silhouette">
              <a:extLst>
                <a:ext uri="{FF2B5EF4-FFF2-40B4-BE49-F238E27FC236}">
                  <a16:creationId xmlns:a16="http://schemas.microsoft.com/office/drawing/2014/main" id="{F3A46B28-A875-0F84-4418-A63505820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817930F4-9EC7-4937-9BF2-F003EAC17132}"/>
              </a:ext>
            </a:extLst>
          </p:cNvPr>
          <p:cNvGrpSpPr/>
          <p:nvPr/>
        </p:nvGrpSpPr>
        <p:grpSpPr>
          <a:xfrm>
            <a:off x="6096000" y="3428999"/>
            <a:ext cx="2886075" cy="1609725"/>
            <a:chOff x="323850" y="1819275"/>
            <a:chExt cx="2886075" cy="1609725"/>
          </a:xfrm>
        </p:grpSpPr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E4D2AE2F-AF32-2AA0-00EA-F8521148124D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9" name="Grafik 38" descr="Geld Silhouette">
              <a:extLst>
                <a:ext uri="{FF2B5EF4-FFF2-40B4-BE49-F238E27FC236}">
                  <a16:creationId xmlns:a16="http://schemas.microsoft.com/office/drawing/2014/main" id="{9DAD1B7A-41FF-C877-6D3A-87B93A171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0E0DBE6-AD6F-A0E8-D5F0-CA18E0E6D9C3}"/>
              </a:ext>
            </a:extLst>
          </p:cNvPr>
          <p:cNvGrpSpPr/>
          <p:nvPr/>
        </p:nvGrpSpPr>
        <p:grpSpPr>
          <a:xfrm>
            <a:off x="8982075" y="3428999"/>
            <a:ext cx="2886075" cy="1609725"/>
            <a:chOff x="323850" y="1819275"/>
            <a:chExt cx="2886075" cy="1609725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D54AD5A4-3A4C-65CB-42E1-88BC73F4F819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2" name="Grafik 41" descr="Geld Silhouette">
              <a:extLst>
                <a:ext uri="{FF2B5EF4-FFF2-40B4-BE49-F238E27FC236}">
                  <a16:creationId xmlns:a16="http://schemas.microsoft.com/office/drawing/2014/main" id="{4F048398-7AA0-604A-209B-05CF56D0B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259C8242-7521-AD57-2FE1-7A907698EF9D}"/>
              </a:ext>
            </a:extLst>
          </p:cNvPr>
          <p:cNvGrpSpPr/>
          <p:nvPr/>
        </p:nvGrpSpPr>
        <p:grpSpPr>
          <a:xfrm>
            <a:off x="323850" y="5038724"/>
            <a:ext cx="2886075" cy="1609725"/>
            <a:chOff x="323850" y="1819275"/>
            <a:chExt cx="2886075" cy="1609725"/>
          </a:xfrm>
        </p:grpSpPr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7043984D-730C-D740-3768-294E2343F30C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5" name="Grafik 44" descr="Geld Silhouette">
              <a:extLst>
                <a:ext uri="{FF2B5EF4-FFF2-40B4-BE49-F238E27FC236}">
                  <a16:creationId xmlns:a16="http://schemas.microsoft.com/office/drawing/2014/main" id="{E0D65329-D021-1439-4919-0FDC5F4B2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C898E734-C755-EE19-93F5-9BAE11C0B0BD}"/>
              </a:ext>
            </a:extLst>
          </p:cNvPr>
          <p:cNvGrpSpPr/>
          <p:nvPr/>
        </p:nvGrpSpPr>
        <p:grpSpPr>
          <a:xfrm>
            <a:off x="3209925" y="5038724"/>
            <a:ext cx="2886075" cy="1609725"/>
            <a:chOff x="323850" y="1819275"/>
            <a:chExt cx="2886075" cy="1609725"/>
          </a:xfrm>
        </p:grpSpPr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355C9821-BB4B-26EB-827E-CEA2287B75A6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8" name="Grafik 47" descr="Geld Silhouette">
              <a:extLst>
                <a:ext uri="{FF2B5EF4-FFF2-40B4-BE49-F238E27FC236}">
                  <a16:creationId xmlns:a16="http://schemas.microsoft.com/office/drawing/2014/main" id="{162E9AFD-88EA-A780-73C2-084E620AB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90E8091A-5A73-B6B5-6783-84A8281CB46E}"/>
              </a:ext>
            </a:extLst>
          </p:cNvPr>
          <p:cNvGrpSpPr/>
          <p:nvPr/>
        </p:nvGrpSpPr>
        <p:grpSpPr>
          <a:xfrm>
            <a:off x="6096000" y="5038723"/>
            <a:ext cx="2886075" cy="1609725"/>
            <a:chOff x="323850" y="1819275"/>
            <a:chExt cx="2886075" cy="1609725"/>
          </a:xfrm>
        </p:grpSpPr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43E0CAC1-F59C-C2B8-6D02-71CDBDC2ED08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1" name="Grafik 50" descr="Geld Silhouette">
              <a:extLst>
                <a:ext uri="{FF2B5EF4-FFF2-40B4-BE49-F238E27FC236}">
                  <a16:creationId xmlns:a16="http://schemas.microsoft.com/office/drawing/2014/main" id="{20E7D74E-9F2C-5687-A606-3F4E6B13F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0D1A6FB2-5E11-0736-0B65-7FD745DAF103}"/>
              </a:ext>
            </a:extLst>
          </p:cNvPr>
          <p:cNvGrpSpPr/>
          <p:nvPr/>
        </p:nvGrpSpPr>
        <p:grpSpPr>
          <a:xfrm>
            <a:off x="8982075" y="5038723"/>
            <a:ext cx="2886075" cy="1609725"/>
            <a:chOff x="323850" y="1819275"/>
            <a:chExt cx="2886075" cy="1609725"/>
          </a:xfrm>
        </p:grpSpPr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E0AB8DBE-7777-2E09-5EA8-0F6BD8458D4E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solidFill>
              <a:srgbClr val="FFF5EB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1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4" name="Grafik 53" descr="Geld Silhouette">
              <a:extLst>
                <a:ext uri="{FF2B5EF4-FFF2-40B4-BE49-F238E27FC236}">
                  <a16:creationId xmlns:a16="http://schemas.microsoft.com/office/drawing/2014/main" id="{ED7A2752-9F1E-2F83-89FD-80A349CDE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88959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4E4CF-9C29-B487-00AB-8CB460E7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Vorlagen Spielgeld und Preisschilder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5B39E5-458E-129D-617F-3A78E2A53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/>
          <a:lstStyle/>
          <a:p>
            <a:fld id="{4C23FFEC-42AF-4C5F-8FEB-D69D9B6A7C04}" type="slidenum">
              <a:rPr lang="de-AT" smtClean="0"/>
              <a:t>36</a:t>
            </a:fld>
            <a:endParaRPr lang="de-AT"/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C0A3AB97-84DC-8CD5-E878-400676A9A344}"/>
              </a:ext>
            </a:extLst>
          </p:cNvPr>
          <p:cNvGrpSpPr/>
          <p:nvPr/>
        </p:nvGrpSpPr>
        <p:grpSpPr>
          <a:xfrm>
            <a:off x="323850" y="1819275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19E2270-8F7D-9E10-083B-158E35B8C7AA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0" name="Grafik 19" descr="Geld Silhouette">
              <a:extLst>
                <a:ext uri="{FF2B5EF4-FFF2-40B4-BE49-F238E27FC236}">
                  <a16:creationId xmlns:a16="http://schemas.microsoft.com/office/drawing/2014/main" id="{7B1ECC8D-3ED6-CF7D-652D-F7505F62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5A56892F-E155-DFA8-0375-D4FF6E5008DA}"/>
              </a:ext>
            </a:extLst>
          </p:cNvPr>
          <p:cNvGrpSpPr/>
          <p:nvPr/>
        </p:nvGrpSpPr>
        <p:grpSpPr>
          <a:xfrm>
            <a:off x="3209925" y="1819275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DC5E71C0-8219-2D01-DEF3-D3B02FADED5B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4" name="Grafik 23" descr="Geld Silhouette">
              <a:extLst>
                <a:ext uri="{FF2B5EF4-FFF2-40B4-BE49-F238E27FC236}">
                  <a16:creationId xmlns:a16="http://schemas.microsoft.com/office/drawing/2014/main" id="{E0AFA18C-C2A2-7E14-4C0A-EE04AA69E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4E5F03CC-94B2-D959-C7DC-7543F0C53314}"/>
              </a:ext>
            </a:extLst>
          </p:cNvPr>
          <p:cNvGrpSpPr/>
          <p:nvPr/>
        </p:nvGrpSpPr>
        <p:grpSpPr>
          <a:xfrm>
            <a:off x="6096000" y="1819274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D6879BE0-953F-095C-C546-821E932F1F73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7" name="Grafik 26" descr="Geld Silhouette">
              <a:extLst>
                <a:ext uri="{FF2B5EF4-FFF2-40B4-BE49-F238E27FC236}">
                  <a16:creationId xmlns:a16="http://schemas.microsoft.com/office/drawing/2014/main" id="{BBC0581D-5B44-6E94-0C78-35339E603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F0DBA380-3236-5EBC-C879-F2D783E6E1D8}"/>
              </a:ext>
            </a:extLst>
          </p:cNvPr>
          <p:cNvGrpSpPr/>
          <p:nvPr/>
        </p:nvGrpSpPr>
        <p:grpSpPr>
          <a:xfrm>
            <a:off x="8982075" y="1819274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6AEFB115-FF82-C61A-4F03-693AC3E53A18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0" name="Grafik 29" descr="Geld Silhouette">
              <a:extLst>
                <a:ext uri="{FF2B5EF4-FFF2-40B4-BE49-F238E27FC236}">
                  <a16:creationId xmlns:a16="http://schemas.microsoft.com/office/drawing/2014/main" id="{525F22CA-7D34-20A9-2F4A-C93F900E0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892A9F9D-5749-2353-A6A0-5B4EC9E275C3}"/>
              </a:ext>
            </a:extLst>
          </p:cNvPr>
          <p:cNvGrpSpPr/>
          <p:nvPr/>
        </p:nvGrpSpPr>
        <p:grpSpPr>
          <a:xfrm>
            <a:off x="323850" y="3429000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D5FB7CB3-91B6-E8F1-B69E-01B78D295E23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3" name="Grafik 32" descr="Geld Silhouette">
              <a:extLst>
                <a:ext uri="{FF2B5EF4-FFF2-40B4-BE49-F238E27FC236}">
                  <a16:creationId xmlns:a16="http://schemas.microsoft.com/office/drawing/2014/main" id="{BAB03E00-C2BC-5210-41C9-8F0FA426C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6D6A5B6-28FF-0521-49E2-30DA1524C2AE}"/>
              </a:ext>
            </a:extLst>
          </p:cNvPr>
          <p:cNvGrpSpPr/>
          <p:nvPr/>
        </p:nvGrpSpPr>
        <p:grpSpPr>
          <a:xfrm>
            <a:off x="3209925" y="3429000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D5E5AA8F-ABF4-6E4A-045B-0F33361F462F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6" name="Grafik 35" descr="Geld Silhouette">
              <a:extLst>
                <a:ext uri="{FF2B5EF4-FFF2-40B4-BE49-F238E27FC236}">
                  <a16:creationId xmlns:a16="http://schemas.microsoft.com/office/drawing/2014/main" id="{F3A46B28-A875-0F84-4418-A63505820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817930F4-9EC7-4937-9BF2-F003EAC17132}"/>
              </a:ext>
            </a:extLst>
          </p:cNvPr>
          <p:cNvGrpSpPr/>
          <p:nvPr/>
        </p:nvGrpSpPr>
        <p:grpSpPr>
          <a:xfrm>
            <a:off x="6096000" y="3428999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E4D2AE2F-AF32-2AA0-00EA-F8521148124D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39" name="Grafik 38" descr="Geld Silhouette">
              <a:extLst>
                <a:ext uri="{FF2B5EF4-FFF2-40B4-BE49-F238E27FC236}">
                  <a16:creationId xmlns:a16="http://schemas.microsoft.com/office/drawing/2014/main" id="{9DAD1B7A-41FF-C877-6D3A-87B93A171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30E0DBE6-AD6F-A0E8-D5F0-CA18E0E6D9C3}"/>
              </a:ext>
            </a:extLst>
          </p:cNvPr>
          <p:cNvGrpSpPr/>
          <p:nvPr/>
        </p:nvGrpSpPr>
        <p:grpSpPr>
          <a:xfrm>
            <a:off x="8982075" y="3428999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D54AD5A4-3A4C-65CB-42E1-88BC73F4F819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2" name="Grafik 41" descr="Geld Silhouette">
              <a:extLst>
                <a:ext uri="{FF2B5EF4-FFF2-40B4-BE49-F238E27FC236}">
                  <a16:creationId xmlns:a16="http://schemas.microsoft.com/office/drawing/2014/main" id="{4F048398-7AA0-604A-209B-05CF56D0B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259C8242-7521-AD57-2FE1-7A907698EF9D}"/>
              </a:ext>
            </a:extLst>
          </p:cNvPr>
          <p:cNvGrpSpPr/>
          <p:nvPr/>
        </p:nvGrpSpPr>
        <p:grpSpPr>
          <a:xfrm>
            <a:off x="323850" y="5038724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7043984D-730C-D740-3768-294E2343F30C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5" name="Grafik 44" descr="Geld Silhouette">
              <a:extLst>
                <a:ext uri="{FF2B5EF4-FFF2-40B4-BE49-F238E27FC236}">
                  <a16:creationId xmlns:a16="http://schemas.microsoft.com/office/drawing/2014/main" id="{E0D65329-D021-1439-4919-0FDC5F4B2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C898E734-C755-EE19-93F5-9BAE11C0B0BD}"/>
              </a:ext>
            </a:extLst>
          </p:cNvPr>
          <p:cNvGrpSpPr/>
          <p:nvPr/>
        </p:nvGrpSpPr>
        <p:grpSpPr>
          <a:xfrm>
            <a:off x="3209925" y="5038724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7" name="Rechteck 46">
              <a:extLst>
                <a:ext uri="{FF2B5EF4-FFF2-40B4-BE49-F238E27FC236}">
                  <a16:creationId xmlns:a16="http://schemas.microsoft.com/office/drawing/2014/main" id="{355C9821-BB4B-26EB-827E-CEA2287B75A6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48" name="Grafik 47" descr="Geld Silhouette">
              <a:extLst>
                <a:ext uri="{FF2B5EF4-FFF2-40B4-BE49-F238E27FC236}">
                  <a16:creationId xmlns:a16="http://schemas.microsoft.com/office/drawing/2014/main" id="{162E9AFD-88EA-A780-73C2-084E620AB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90E8091A-5A73-B6B5-6783-84A8281CB46E}"/>
              </a:ext>
            </a:extLst>
          </p:cNvPr>
          <p:cNvGrpSpPr/>
          <p:nvPr/>
        </p:nvGrpSpPr>
        <p:grpSpPr>
          <a:xfrm>
            <a:off x="6096000" y="5038723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43E0CAC1-F59C-C2B8-6D02-71CDBDC2ED08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1" name="Grafik 50" descr="Geld Silhouette">
              <a:extLst>
                <a:ext uri="{FF2B5EF4-FFF2-40B4-BE49-F238E27FC236}">
                  <a16:creationId xmlns:a16="http://schemas.microsoft.com/office/drawing/2014/main" id="{20E7D74E-9F2C-5687-A606-3F4E6B13F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52" name="Gruppieren 51">
            <a:extLst>
              <a:ext uri="{FF2B5EF4-FFF2-40B4-BE49-F238E27FC236}">
                <a16:creationId xmlns:a16="http://schemas.microsoft.com/office/drawing/2014/main" id="{0D1A6FB2-5E11-0736-0B65-7FD745DAF103}"/>
              </a:ext>
            </a:extLst>
          </p:cNvPr>
          <p:cNvGrpSpPr/>
          <p:nvPr/>
        </p:nvGrpSpPr>
        <p:grpSpPr>
          <a:xfrm>
            <a:off x="8982075" y="5038723"/>
            <a:ext cx="2886075" cy="1609725"/>
            <a:chOff x="323850" y="1819275"/>
            <a:chExt cx="2886075" cy="1609725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E0AB8DBE-7777-2E09-5EA8-0F6BD8458D4E}"/>
                </a:ext>
              </a:extLst>
            </p:cNvPr>
            <p:cNvSpPr/>
            <p:nvPr/>
          </p:nvSpPr>
          <p:spPr>
            <a:xfrm>
              <a:off x="323850" y="1819275"/>
              <a:ext cx="2886075" cy="1609725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2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4" name="Grafik 53" descr="Geld Silhouette">
              <a:extLst>
                <a:ext uri="{FF2B5EF4-FFF2-40B4-BE49-F238E27FC236}">
                  <a16:creationId xmlns:a16="http://schemas.microsoft.com/office/drawing/2014/main" id="{ED7A2752-9F1E-2F83-89FD-80A349CDE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65378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C0A3AB97-84DC-8CD5-E878-400676A9A344}"/>
              </a:ext>
            </a:extLst>
          </p:cNvPr>
          <p:cNvGrpSpPr/>
          <p:nvPr/>
        </p:nvGrpSpPr>
        <p:grpSpPr>
          <a:xfrm>
            <a:off x="342900" y="7143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19E2270-8F7D-9E10-083B-158E35B8C7AA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20" name="Grafik 19" descr="Geld Silhouette">
              <a:extLst>
                <a:ext uri="{FF2B5EF4-FFF2-40B4-BE49-F238E27FC236}">
                  <a16:creationId xmlns:a16="http://schemas.microsoft.com/office/drawing/2014/main" id="{7B1ECC8D-3ED6-CF7D-652D-F7505F62C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560C2A6-1DBC-8BDA-CF7D-2DE74785955C}"/>
              </a:ext>
            </a:extLst>
          </p:cNvPr>
          <p:cNvGrpSpPr/>
          <p:nvPr/>
        </p:nvGrpSpPr>
        <p:grpSpPr>
          <a:xfrm>
            <a:off x="342899" y="35337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D541FF2B-111B-BB38-F5AD-A6E30214BFBC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6" name="Grafik 5" descr="Geld Silhouette">
              <a:extLst>
                <a:ext uri="{FF2B5EF4-FFF2-40B4-BE49-F238E27FC236}">
                  <a16:creationId xmlns:a16="http://schemas.microsoft.com/office/drawing/2014/main" id="{A1831FED-2AD6-29B5-5338-E78C26C03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83F2098-DCEB-32B5-BE45-CAD700C6722C}"/>
              </a:ext>
            </a:extLst>
          </p:cNvPr>
          <p:cNvGrpSpPr/>
          <p:nvPr/>
        </p:nvGrpSpPr>
        <p:grpSpPr>
          <a:xfrm>
            <a:off x="3228975" y="7143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6B7104C7-FED7-C09C-883C-7414FCCBDD5C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11" name="Grafik 10" descr="Geld Silhouette">
              <a:extLst>
                <a:ext uri="{FF2B5EF4-FFF2-40B4-BE49-F238E27FC236}">
                  <a16:creationId xmlns:a16="http://schemas.microsoft.com/office/drawing/2014/main" id="{2D89B951-ED1C-98D0-6D2C-660F2A2F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50713D3-25FA-A975-D14C-F1E48241B3CB}"/>
              </a:ext>
            </a:extLst>
          </p:cNvPr>
          <p:cNvGrpSpPr/>
          <p:nvPr/>
        </p:nvGrpSpPr>
        <p:grpSpPr>
          <a:xfrm>
            <a:off x="3228974" y="35337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0CF87749-BBCB-C7B8-5AC7-846E41505107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14" name="Grafik 13" descr="Geld Silhouette">
              <a:extLst>
                <a:ext uri="{FF2B5EF4-FFF2-40B4-BE49-F238E27FC236}">
                  <a16:creationId xmlns:a16="http://schemas.microsoft.com/office/drawing/2014/main" id="{A4FF1509-EEC7-C073-201F-620C36E60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2228ACB2-ED58-802E-0AF3-52A20FE69B25}"/>
              </a:ext>
            </a:extLst>
          </p:cNvPr>
          <p:cNvGrpSpPr/>
          <p:nvPr/>
        </p:nvGrpSpPr>
        <p:grpSpPr>
          <a:xfrm>
            <a:off x="6096000" y="7143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3E65A1D0-3AD6-5F7C-6899-9B68137E1298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18" name="Grafik 17" descr="Geld Silhouette">
              <a:extLst>
                <a:ext uri="{FF2B5EF4-FFF2-40B4-BE49-F238E27FC236}">
                  <a16:creationId xmlns:a16="http://schemas.microsoft.com/office/drawing/2014/main" id="{FFDD7DD9-1D12-6E55-5DCB-5912D6306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26F734B1-3C28-DB3C-F804-4D485C8CEDFB}"/>
              </a:ext>
            </a:extLst>
          </p:cNvPr>
          <p:cNvGrpSpPr/>
          <p:nvPr/>
        </p:nvGrpSpPr>
        <p:grpSpPr>
          <a:xfrm>
            <a:off x="6095999" y="35337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0681D3D8-699A-650B-86FC-6B008707CD84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6" name="Grafik 55" descr="Geld Silhouette">
              <a:extLst>
                <a:ext uri="{FF2B5EF4-FFF2-40B4-BE49-F238E27FC236}">
                  <a16:creationId xmlns:a16="http://schemas.microsoft.com/office/drawing/2014/main" id="{89BAE9BD-2E05-B65D-6667-5C79C9342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57" name="Gruppieren 56">
            <a:extLst>
              <a:ext uri="{FF2B5EF4-FFF2-40B4-BE49-F238E27FC236}">
                <a16:creationId xmlns:a16="http://schemas.microsoft.com/office/drawing/2014/main" id="{9917FA17-2326-699B-66DF-98F003CC6C11}"/>
              </a:ext>
            </a:extLst>
          </p:cNvPr>
          <p:cNvGrpSpPr/>
          <p:nvPr/>
        </p:nvGrpSpPr>
        <p:grpSpPr>
          <a:xfrm>
            <a:off x="8963029" y="7143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7818903E-2D46-03A4-9233-71CB1226C7CE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59" name="Grafik 58" descr="Geld Silhouette">
              <a:extLst>
                <a:ext uri="{FF2B5EF4-FFF2-40B4-BE49-F238E27FC236}">
                  <a16:creationId xmlns:a16="http://schemas.microsoft.com/office/drawing/2014/main" id="{87804C12-4D23-556B-114D-A0141BADD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  <p:grpSp>
        <p:nvGrpSpPr>
          <p:cNvPr id="60" name="Gruppieren 59">
            <a:extLst>
              <a:ext uri="{FF2B5EF4-FFF2-40B4-BE49-F238E27FC236}">
                <a16:creationId xmlns:a16="http://schemas.microsoft.com/office/drawing/2014/main" id="{17D80BAA-ED77-7201-EDE3-5295DB390BBE}"/>
              </a:ext>
            </a:extLst>
          </p:cNvPr>
          <p:cNvGrpSpPr/>
          <p:nvPr/>
        </p:nvGrpSpPr>
        <p:grpSpPr>
          <a:xfrm>
            <a:off x="8963028" y="3533775"/>
            <a:ext cx="2886075" cy="2819400"/>
            <a:chOff x="323850" y="1819275"/>
            <a:chExt cx="2886075" cy="2819400"/>
          </a:xfrm>
          <a:solidFill>
            <a:schemeClr val="bg2">
              <a:lumMod val="90000"/>
            </a:schemeClr>
          </a:solidFill>
        </p:grpSpPr>
        <p:sp>
          <p:nvSpPr>
            <p:cNvPr id="61" name="Rechteck 60">
              <a:extLst>
                <a:ext uri="{FF2B5EF4-FFF2-40B4-BE49-F238E27FC236}">
                  <a16:creationId xmlns:a16="http://schemas.microsoft.com/office/drawing/2014/main" id="{A257096E-1904-6EAA-84D1-9B37079C3BFB}"/>
                </a:ext>
              </a:extLst>
            </p:cNvPr>
            <p:cNvSpPr/>
            <p:nvPr/>
          </p:nvSpPr>
          <p:spPr>
            <a:xfrm>
              <a:off x="323850" y="1819275"/>
              <a:ext cx="2886075" cy="2819400"/>
            </a:xfrm>
            <a:prstGeom prst="rect">
              <a:avLst/>
            </a:prstGeom>
            <a:grp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de-AT" sz="7200" b="1" dirty="0">
                  <a:solidFill>
                    <a:schemeClr val="tx1"/>
                  </a:solidFill>
                </a:rPr>
                <a:t>_</a:t>
              </a:r>
              <a:r>
                <a:rPr lang="de-AT" sz="3200" dirty="0">
                  <a:solidFill>
                    <a:schemeClr val="tx1"/>
                  </a:solidFill>
                </a:rPr>
                <a:t> Spiel-€</a:t>
              </a:r>
            </a:p>
          </p:txBody>
        </p:sp>
        <p:pic>
          <p:nvPicPr>
            <p:cNvPr id="62" name="Grafik 61" descr="Geld Silhouette">
              <a:extLst>
                <a:ext uri="{FF2B5EF4-FFF2-40B4-BE49-F238E27FC236}">
                  <a16:creationId xmlns:a16="http://schemas.microsoft.com/office/drawing/2014/main" id="{DDF02FB9-744C-DB02-AE43-432910284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47925" y="1885950"/>
              <a:ext cx="628650" cy="6286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217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6CF3C-AE49-06ED-B55C-C86039FBD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Ziele für nachhaltige Entwicklung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7AB445-E7EC-0BF2-90A5-503303F18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4</a:t>
            </a:fld>
            <a:endParaRPr lang="de-AT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966405A-5139-59AF-E892-1F0B2C9F1126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  <p:pic>
        <p:nvPicPr>
          <p:cNvPr id="7" name="Inhaltsplatzhalter 3">
            <a:extLst>
              <a:ext uri="{FF2B5EF4-FFF2-40B4-BE49-F238E27FC236}">
                <a16:creationId xmlns:a16="http://schemas.microsoft.com/office/drawing/2014/main" id="{78C31A2F-8E99-B48B-A8A7-3DEB992FB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500" y="1684866"/>
            <a:ext cx="4600518" cy="232443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0D74D643-E775-35C6-1EB7-F6CF0637954E}"/>
              </a:ext>
            </a:extLst>
          </p:cNvPr>
          <p:cNvSpPr/>
          <p:nvPr/>
        </p:nvSpPr>
        <p:spPr>
          <a:xfrm>
            <a:off x="838200" y="2184400"/>
            <a:ext cx="6153150" cy="3340100"/>
          </a:xfrm>
          <a:custGeom>
            <a:avLst/>
            <a:gdLst>
              <a:gd name="connsiteX0" fmla="*/ 0 w 6153150"/>
              <a:gd name="connsiteY0" fmla="*/ 0 h 3340100"/>
              <a:gd name="connsiteX1" fmla="*/ 497846 w 6153150"/>
              <a:gd name="connsiteY1" fmla="*/ 0 h 3340100"/>
              <a:gd name="connsiteX2" fmla="*/ 1057223 w 6153150"/>
              <a:gd name="connsiteY2" fmla="*/ 0 h 3340100"/>
              <a:gd name="connsiteX3" fmla="*/ 1739663 w 6153150"/>
              <a:gd name="connsiteY3" fmla="*/ 0 h 3340100"/>
              <a:gd name="connsiteX4" fmla="*/ 2237509 w 6153150"/>
              <a:gd name="connsiteY4" fmla="*/ 0 h 3340100"/>
              <a:gd name="connsiteX5" fmla="*/ 2735355 w 6153150"/>
              <a:gd name="connsiteY5" fmla="*/ 0 h 3340100"/>
              <a:gd name="connsiteX6" fmla="*/ 3294732 w 6153150"/>
              <a:gd name="connsiteY6" fmla="*/ 0 h 3340100"/>
              <a:gd name="connsiteX7" fmla="*/ 3669515 w 6153150"/>
              <a:gd name="connsiteY7" fmla="*/ 0 h 3340100"/>
              <a:gd name="connsiteX8" fmla="*/ 4044298 w 6153150"/>
              <a:gd name="connsiteY8" fmla="*/ 0 h 3340100"/>
              <a:gd name="connsiteX9" fmla="*/ 4419080 w 6153150"/>
              <a:gd name="connsiteY9" fmla="*/ 0 h 3340100"/>
              <a:gd name="connsiteX10" fmla="*/ 5101521 w 6153150"/>
              <a:gd name="connsiteY10" fmla="*/ 0 h 3340100"/>
              <a:gd name="connsiteX11" fmla="*/ 5599367 w 6153150"/>
              <a:gd name="connsiteY11" fmla="*/ 0 h 3340100"/>
              <a:gd name="connsiteX12" fmla="*/ 6153150 w 6153150"/>
              <a:gd name="connsiteY12" fmla="*/ 0 h 3340100"/>
              <a:gd name="connsiteX13" fmla="*/ 6153150 w 6153150"/>
              <a:gd name="connsiteY13" fmla="*/ 556683 h 3340100"/>
              <a:gd name="connsiteX14" fmla="*/ 6153150 w 6153150"/>
              <a:gd name="connsiteY14" fmla="*/ 1046565 h 3340100"/>
              <a:gd name="connsiteX15" fmla="*/ 6153150 w 6153150"/>
              <a:gd name="connsiteY15" fmla="*/ 1536446 h 3340100"/>
              <a:gd name="connsiteX16" fmla="*/ 6153150 w 6153150"/>
              <a:gd name="connsiteY16" fmla="*/ 2159931 h 3340100"/>
              <a:gd name="connsiteX17" fmla="*/ 6153150 w 6153150"/>
              <a:gd name="connsiteY17" fmla="*/ 2616412 h 3340100"/>
              <a:gd name="connsiteX18" fmla="*/ 6153150 w 6153150"/>
              <a:gd name="connsiteY18" fmla="*/ 3340100 h 3340100"/>
              <a:gd name="connsiteX19" fmla="*/ 5716836 w 6153150"/>
              <a:gd name="connsiteY19" fmla="*/ 3340100 h 3340100"/>
              <a:gd name="connsiteX20" fmla="*/ 5342053 w 6153150"/>
              <a:gd name="connsiteY20" fmla="*/ 3340100 h 3340100"/>
              <a:gd name="connsiteX21" fmla="*/ 4659613 w 6153150"/>
              <a:gd name="connsiteY21" fmla="*/ 3340100 h 3340100"/>
              <a:gd name="connsiteX22" fmla="*/ 4161767 w 6153150"/>
              <a:gd name="connsiteY22" fmla="*/ 3340100 h 3340100"/>
              <a:gd name="connsiteX23" fmla="*/ 3540858 w 6153150"/>
              <a:gd name="connsiteY23" fmla="*/ 3340100 h 3340100"/>
              <a:gd name="connsiteX24" fmla="*/ 2981481 w 6153150"/>
              <a:gd name="connsiteY24" fmla="*/ 3340100 h 3340100"/>
              <a:gd name="connsiteX25" fmla="*/ 2483635 w 6153150"/>
              <a:gd name="connsiteY25" fmla="*/ 3340100 h 3340100"/>
              <a:gd name="connsiteX26" fmla="*/ 1801195 w 6153150"/>
              <a:gd name="connsiteY26" fmla="*/ 3340100 h 3340100"/>
              <a:gd name="connsiteX27" fmla="*/ 1241818 w 6153150"/>
              <a:gd name="connsiteY27" fmla="*/ 3340100 h 3340100"/>
              <a:gd name="connsiteX28" fmla="*/ 743972 w 6153150"/>
              <a:gd name="connsiteY28" fmla="*/ 3340100 h 3340100"/>
              <a:gd name="connsiteX29" fmla="*/ 0 w 6153150"/>
              <a:gd name="connsiteY29" fmla="*/ 3340100 h 3340100"/>
              <a:gd name="connsiteX30" fmla="*/ 0 w 6153150"/>
              <a:gd name="connsiteY30" fmla="*/ 2850219 h 3340100"/>
              <a:gd name="connsiteX31" fmla="*/ 0 w 6153150"/>
              <a:gd name="connsiteY31" fmla="*/ 2393738 h 3340100"/>
              <a:gd name="connsiteX32" fmla="*/ 0 w 6153150"/>
              <a:gd name="connsiteY32" fmla="*/ 1870456 h 3340100"/>
              <a:gd name="connsiteX33" fmla="*/ 0 w 6153150"/>
              <a:gd name="connsiteY33" fmla="*/ 1347174 h 3340100"/>
              <a:gd name="connsiteX34" fmla="*/ 0 w 6153150"/>
              <a:gd name="connsiteY34" fmla="*/ 723688 h 3340100"/>
              <a:gd name="connsiteX35" fmla="*/ 0 w 6153150"/>
              <a:gd name="connsiteY35" fmla="*/ 0 h 334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6153150" h="3340100" fill="none" extrusionOk="0">
                <a:moveTo>
                  <a:pt x="0" y="0"/>
                </a:moveTo>
                <a:cubicBezTo>
                  <a:pt x="207047" y="-36725"/>
                  <a:pt x="320642" y="51459"/>
                  <a:pt x="497846" y="0"/>
                </a:cubicBezTo>
                <a:cubicBezTo>
                  <a:pt x="675050" y="-51459"/>
                  <a:pt x="933158" y="18038"/>
                  <a:pt x="1057223" y="0"/>
                </a:cubicBezTo>
                <a:cubicBezTo>
                  <a:pt x="1181288" y="-18038"/>
                  <a:pt x="1582451" y="77579"/>
                  <a:pt x="1739663" y="0"/>
                </a:cubicBezTo>
                <a:cubicBezTo>
                  <a:pt x="1896875" y="-77579"/>
                  <a:pt x="2097946" y="13347"/>
                  <a:pt x="2237509" y="0"/>
                </a:cubicBezTo>
                <a:cubicBezTo>
                  <a:pt x="2377072" y="-13347"/>
                  <a:pt x="2597592" y="20141"/>
                  <a:pt x="2735355" y="0"/>
                </a:cubicBezTo>
                <a:cubicBezTo>
                  <a:pt x="2873118" y="-20141"/>
                  <a:pt x="3016037" y="38651"/>
                  <a:pt x="3294732" y="0"/>
                </a:cubicBezTo>
                <a:cubicBezTo>
                  <a:pt x="3573427" y="-38651"/>
                  <a:pt x="3593143" y="26231"/>
                  <a:pt x="3669515" y="0"/>
                </a:cubicBezTo>
                <a:cubicBezTo>
                  <a:pt x="3745887" y="-26231"/>
                  <a:pt x="3902424" y="30675"/>
                  <a:pt x="4044298" y="0"/>
                </a:cubicBezTo>
                <a:cubicBezTo>
                  <a:pt x="4186172" y="-30675"/>
                  <a:pt x="4245370" y="5775"/>
                  <a:pt x="4419080" y="0"/>
                </a:cubicBezTo>
                <a:cubicBezTo>
                  <a:pt x="4592790" y="-5775"/>
                  <a:pt x="4776143" y="49382"/>
                  <a:pt x="5101521" y="0"/>
                </a:cubicBezTo>
                <a:cubicBezTo>
                  <a:pt x="5426899" y="-49382"/>
                  <a:pt x="5472797" y="6198"/>
                  <a:pt x="5599367" y="0"/>
                </a:cubicBezTo>
                <a:cubicBezTo>
                  <a:pt x="5725937" y="-6198"/>
                  <a:pt x="5936948" y="20384"/>
                  <a:pt x="6153150" y="0"/>
                </a:cubicBezTo>
                <a:cubicBezTo>
                  <a:pt x="6171052" y="233674"/>
                  <a:pt x="6097535" y="294420"/>
                  <a:pt x="6153150" y="556683"/>
                </a:cubicBezTo>
                <a:cubicBezTo>
                  <a:pt x="6208765" y="818946"/>
                  <a:pt x="6140070" y="805292"/>
                  <a:pt x="6153150" y="1046565"/>
                </a:cubicBezTo>
                <a:cubicBezTo>
                  <a:pt x="6166230" y="1287838"/>
                  <a:pt x="6111466" y="1373491"/>
                  <a:pt x="6153150" y="1536446"/>
                </a:cubicBezTo>
                <a:cubicBezTo>
                  <a:pt x="6194834" y="1699401"/>
                  <a:pt x="6126881" y="1962343"/>
                  <a:pt x="6153150" y="2159931"/>
                </a:cubicBezTo>
                <a:cubicBezTo>
                  <a:pt x="6179419" y="2357520"/>
                  <a:pt x="6147653" y="2514590"/>
                  <a:pt x="6153150" y="2616412"/>
                </a:cubicBezTo>
                <a:cubicBezTo>
                  <a:pt x="6158647" y="2718234"/>
                  <a:pt x="6128826" y="3141259"/>
                  <a:pt x="6153150" y="3340100"/>
                </a:cubicBezTo>
                <a:cubicBezTo>
                  <a:pt x="5981683" y="3377941"/>
                  <a:pt x="5911209" y="3336953"/>
                  <a:pt x="5716836" y="3340100"/>
                </a:cubicBezTo>
                <a:cubicBezTo>
                  <a:pt x="5522463" y="3343247"/>
                  <a:pt x="5434060" y="3317861"/>
                  <a:pt x="5342053" y="3340100"/>
                </a:cubicBezTo>
                <a:cubicBezTo>
                  <a:pt x="5250046" y="3362339"/>
                  <a:pt x="4983374" y="3321471"/>
                  <a:pt x="4659613" y="3340100"/>
                </a:cubicBezTo>
                <a:cubicBezTo>
                  <a:pt x="4335852" y="3358729"/>
                  <a:pt x="4263700" y="3336450"/>
                  <a:pt x="4161767" y="3340100"/>
                </a:cubicBezTo>
                <a:cubicBezTo>
                  <a:pt x="4059834" y="3343750"/>
                  <a:pt x="3741692" y="3275935"/>
                  <a:pt x="3540858" y="3340100"/>
                </a:cubicBezTo>
                <a:cubicBezTo>
                  <a:pt x="3340024" y="3404265"/>
                  <a:pt x="3131026" y="3306011"/>
                  <a:pt x="2981481" y="3340100"/>
                </a:cubicBezTo>
                <a:cubicBezTo>
                  <a:pt x="2831936" y="3374189"/>
                  <a:pt x="2692281" y="3320371"/>
                  <a:pt x="2483635" y="3340100"/>
                </a:cubicBezTo>
                <a:cubicBezTo>
                  <a:pt x="2274989" y="3359829"/>
                  <a:pt x="1941390" y="3328624"/>
                  <a:pt x="1801195" y="3340100"/>
                </a:cubicBezTo>
                <a:cubicBezTo>
                  <a:pt x="1661000" y="3351576"/>
                  <a:pt x="1422209" y="3318107"/>
                  <a:pt x="1241818" y="3340100"/>
                </a:cubicBezTo>
                <a:cubicBezTo>
                  <a:pt x="1061427" y="3362093"/>
                  <a:pt x="878805" y="3303963"/>
                  <a:pt x="743972" y="3340100"/>
                </a:cubicBezTo>
                <a:cubicBezTo>
                  <a:pt x="609139" y="3376237"/>
                  <a:pt x="322263" y="3317712"/>
                  <a:pt x="0" y="3340100"/>
                </a:cubicBezTo>
                <a:cubicBezTo>
                  <a:pt x="-3420" y="3127997"/>
                  <a:pt x="18140" y="3093054"/>
                  <a:pt x="0" y="2850219"/>
                </a:cubicBezTo>
                <a:cubicBezTo>
                  <a:pt x="-18140" y="2607384"/>
                  <a:pt x="48152" y="2595134"/>
                  <a:pt x="0" y="2393738"/>
                </a:cubicBezTo>
                <a:cubicBezTo>
                  <a:pt x="-48152" y="2192342"/>
                  <a:pt x="15570" y="2016916"/>
                  <a:pt x="0" y="1870456"/>
                </a:cubicBezTo>
                <a:cubicBezTo>
                  <a:pt x="-15570" y="1723996"/>
                  <a:pt x="45974" y="1592072"/>
                  <a:pt x="0" y="1347174"/>
                </a:cubicBezTo>
                <a:cubicBezTo>
                  <a:pt x="-45974" y="1102276"/>
                  <a:pt x="55149" y="896015"/>
                  <a:pt x="0" y="723688"/>
                </a:cubicBezTo>
                <a:cubicBezTo>
                  <a:pt x="-55149" y="551361"/>
                  <a:pt x="77577" y="294153"/>
                  <a:pt x="0" y="0"/>
                </a:cubicBezTo>
                <a:close/>
              </a:path>
              <a:path w="6153150" h="3340100" stroke="0" extrusionOk="0">
                <a:moveTo>
                  <a:pt x="0" y="0"/>
                </a:moveTo>
                <a:cubicBezTo>
                  <a:pt x="291286" y="-3435"/>
                  <a:pt x="440943" y="58538"/>
                  <a:pt x="620909" y="0"/>
                </a:cubicBezTo>
                <a:cubicBezTo>
                  <a:pt x="800875" y="-58538"/>
                  <a:pt x="951065" y="24904"/>
                  <a:pt x="1057223" y="0"/>
                </a:cubicBezTo>
                <a:cubicBezTo>
                  <a:pt x="1163381" y="-24904"/>
                  <a:pt x="1337573" y="37740"/>
                  <a:pt x="1493537" y="0"/>
                </a:cubicBezTo>
                <a:cubicBezTo>
                  <a:pt x="1649501" y="-37740"/>
                  <a:pt x="1847263" y="22594"/>
                  <a:pt x="2052915" y="0"/>
                </a:cubicBezTo>
                <a:cubicBezTo>
                  <a:pt x="2258567" y="-22594"/>
                  <a:pt x="2318350" y="37092"/>
                  <a:pt x="2427697" y="0"/>
                </a:cubicBezTo>
                <a:cubicBezTo>
                  <a:pt x="2537044" y="-37092"/>
                  <a:pt x="2684749" y="20419"/>
                  <a:pt x="2802480" y="0"/>
                </a:cubicBezTo>
                <a:cubicBezTo>
                  <a:pt x="2920211" y="-20419"/>
                  <a:pt x="3061410" y="10789"/>
                  <a:pt x="3238794" y="0"/>
                </a:cubicBezTo>
                <a:cubicBezTo>
                  <a:pt x="3416178" y="-10789"/>
                  <a:pt x="3448866" y="22738"/>
                  <a:pt x="3613577" y="0"/>
                </a:cubicBezTo>
                <a:cubicBezTo>
                  <a:pt x="3778288" y="-22738"/>
                  <a:pt x="4004282" y="33136"/>
                  <a:pt x="4111423" y="0"/>
                </a:cubicBezTo>
                <a:cubicBezTo>
                  <a:pt x="4218564" y="-33136"/>
                  <a:pt x="4336990" y="38554"/>
                  <a:pt x="4486206" y="0"/>
                </a:cubicBezTo>
                <a:cubicBezTo>
                  <a:pt x="4635422" y="-38554"/>
                  <a:pt x="4753674" y="20506"/>
                  <a:pt x="4922520" y="0"/>
                </a:cubicBezTo>
                <a:cubicBezTo>
                  <a:pt x="5091366" y="-20506"/>
                  <a:pt x="5273808" y="25465"/>
                  <a:pt x="5481897" y="0"/>
                </a:cubicBezTo>
                <a:cubicBezTo>
                  <a:pt x="5689986" y="-25465"/>
                  <a:pt x="5838253" y="44251"/>
                  <a:pt x="6153150" y="0"/>
                </a:cubicBezTo>
                <a:cubicBezTo>
                  <a:pt x="6220048" y="224927"/>
                  <a:pt x="6126043" y="453791"/>
                  <a:pt x="6153150" y="590084"/>
                </a:cubicBezTo>
                <a:cubicBezTo>
                  <a:pt x="6180257" y="726377"/>
                  <a:pt x="6115172" y="947519"/>
                  <a:pt x="6153150" y="1113367"/>
                </a:cubicBezTo>
                <a:cubicBezTo>
                  <a:pt x="6191128" y="1279215"/>
                  <a:pt x="6128383" y="1488644"/>
                  <a:pt x="6153150" y="1736852"/>
                </a:cubicBezTo>
                <a:cubicBezTo>
                  <a:pt x="6177917" y="1985060"/>
                  <a:pt x="6113918" y="2068774"/>
                  <a:pt x="6153150" y="2260134"/>
                </a:cubicBezTo>
                <a:cubicBezTo>
                  <a:pt x="6192382" y="2451494"/>
                  <a:pt x="6132705" y="2606796"/>
                  <a:pt x="6153150" y="2716615"/>
                </a:cubicBezTo>
                <a:cubicBezTo>
                  <a:pt x="6173595" y="2826434"/>
                  <a:pt x="6094989" y="3114270"/>
                  <a:pt x="6153150" y="3340100"/>
                </a:cubicBezTo>
                <a:cubicBezTo>
                  <a:pt x="5971562" y="3383238"/>
                  <a:pt x="5840457" y="3296678"/>
                  <a:pt x="5716836" y="3340100"/>
                </a:cubicBezTo>
                <a:cubicBezTo>
                  <a:pt x="5593215" y="3383522"/>
                  <a:pt x="5395324" y="3330094"/>
                  <a:pt x="5218990" y="3340100"/>
                </a:cubicBezTo>
                <a:cubicBezTo>
                  <a:pt x="5042656" y="3350106"/>
                  <a:pt x="4706271" y="3322023"/>
                  <a:pt x="4536550" y="3340100"/>
                </a:cubicBezTo>
                <a:cubicBezTo>
                  <a:pt x="4366829" y="3358177"/>
                  <a:pt x="4233737" y="3291371"/>
                  <a:pt x="4100235" y="3340100"/>
                </a:cubicBezTo>
                <a:cubicBezTo>
                  <a:pt x="3966734" y="3388829"/>
                  <a:pt x="3754851" y="3308210"/>
                  <a:pt x="3479327" y="3340100"/>
                </a:cubicBezTo>
                <a:cubicBezTo>
                  <a:pt x="3203803" y="3371990"/>
                  <a:pt x="3136022" y="3293067"/>
                  <a:pt x="2981481" y="3340100"/>
                </a:cubicBezTo>
                <a:cubicBezTo>
                  <a:pt x="2826940" y="3387133"/>
                  <a:pt x="2680287" y="3321373"/>
                  <a:pt x="2545167" y="3340100"/>
                </a:cubicBezTo>
                <a:cubicBezTo>
                  <a:pt x="2410047" y="3358827"/>
                  <a:pt x="2288331" y="3318521"/>
                  <a:pt x="2108852" y="3340100"/>
                </a:cubicBezTo>
                <a:cubicBezTo>
                  <a:pt x="1929373" y="3361679"/>
                  <a:pt x="1710684" y="3283989"/>
                  <a:pt x="1487944" y="3340100"/>
                </a:cubicBezTo>
                <a:cubicBezTo>
                  <a:pt x="1265204" y="3396211"/>
                  <a:pt x="979808" y="3285230"/>
                  <a:pt x="805503" y="3340100"/>
                </a:cubicBezTo>
                <a:cubicBezTo>
                  <a:pt x="631198" y="3394970"/>
                  <a:pt x="344245" y="3282511"/>
                  <a:pt x="0" y="3340100"/>
                </a:cubicBezTo>
                <a:cubicBezTo>
                  <a:pt x="-60764" y="3094881"/>
                  <a:pt x="35992" y="2992886"/>
                  <a:pt x="0" y="2816818"/>
                </a:cubicBezTo>
                <a:cubicBezTo>
                  <a:pt x="-35992" y="2640750"/>
                  <a:pt x="14357" y="2411120"/>
                  <a:pt x="0" y="2226733"/>
                </a:cubicBezTo>
                <a:cubicBezTo>
                  <a:pt x="-14357" y="2042346"/>
                  <a:pt x="48542" y="1928913"/>
                  <a:pt x="0" y="1703451"/>
                </a:cubicBezTo>
                <a:cubicBezTo>
                  <a:pt x="-48542" y="1477989"/>
                  <a:pt x="47194" y="1277414"/>
                  <a:pt x="0" y="1146768"/>
                </a:cubicBezTo>
                <a:cubicBezTo>
                  <a:pt x="-47194" y="1016122"/>
                  <a:pt x="52115" y="882525"/>
                  <a:pt x="0" y="656886"/>
                </a:cubicBezTo>
                <a:cubicBezTo>
                  <a:pt x="-52115" y="431247"/>
                  <a:pt x="6592" y="134930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AT" sz="1800" dirty="0">
              <a:solidFill>
                <a:schemeClr val="tx1"/>
              </a:solidFill>
            </a:endParaRPr>
          </a:p>
          <a:p>
            <a:pPr marL="180975"/>
            <a:r>
              <a:rPr lang="de-AT" sz="1800" dirty="0">
                <a:solidFill>
                  <a:schemeClr val="tx1"/>
                </a:solidFill>
              </a:rPr>
              <a:t>2015 von 193 Ländern in New York beschlossen</a:t>
            </a:r>
          </a:p>
          <a:p>
            <a:pPr marL="180975"/>
            <a:endParaRPr lang="de-AT" sz="1800" dirty="0">
              <a:solidFill>
                <a:schemeClr val="tx1"/>
              </a:solidFill>
            </a:endParaRPr>
          </a:p>
          <a:p>
            <a:pPr marL="180975"/>
            <a:r>
              <a:rPr lang="de-AT" sz="1800" dirty="0">
                <a:solidFill>
                  <a:schemeClr val="tx1"/>
                </a:solidFill>
              </a:rPr>
              <a:t>17 Ziele und 169 Unterziele</a:t>
            </a:r>
          </a:p>
          <a:p>
            <a:pPr marL="180975"/>
            <a:endParaRPr lang="de-AT" sz="1800" dirty="0">
              <a:solidFill>
                <a:schemeClr val="tx1"/>
              </a:solidFill>
            </a:endParaRPr>
          </a:p>
          <a:p>
            <a:pPr marL="180975"/>
            <a:r>
              <a:rPr lang="de-AT" sz="1800" dirty="0">
                <a:solidFill>
                  <a:schemeClr val="tx1"/>
                </a:solidFill>
              </a:rPr>
              <a:t>Umsetzung bis 2030</a:t>
            </a:r>
          </a:p>
          <a:p>
            <a:pPr marL="180975"/>
            <a:endParaRPr lang="de-AT" sz="1800" dirty="0">
              <a:solidFill>
                <a:schemeClr val="tx1"/>
              </a:solidFill>
            </a:endParaRPr>
          </a:p>
          <a:p>
            <a:pPr marL="180975"/>
            <a:r>
              <a:rPr lang="de-AT" sz="1800" dirty="0">
                <a:solidFill>
                  <a:schemeClr val="tx1"/>
                </a:solidFill>
              </a:rPr>
              <a:t>Ziel: weltweiter Frieden und Wohlstand + Schutz des Planeten</a:t>
            </a:r>
          </a:p>
        </p:txBody>
      </p:sp>
    </p:spTree>
    <p:extLst>
      <p:ext uri="{BB962C8B-B14F-4D97-AF65-F5344CB8AC3E}">
        <p14:creationId xmlns:p14="http://schemas.microsoft.com/office/powerpoint/2010/main" val="1697737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D1DC4-BBEB-5789-161C-373C9F44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 2: Kein Hunger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1BEFBD-EDC4-A47A-EBF4-C0CB1B4C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5</a:t>
            </a:fld>
            <a:endParaRPr lang="de-AT"/>
          </a:p>
        </p:txBody>
      </p:sp>
      <p:pic>
        <p:nvPicPr>
          <p:cNvPr id="5" name="Inhaltsplatzhalter 3" descr="Kein Hunger">
            <a:extLst>
              <a:ext uri="{FF2B5EF4-FFF2-40B4-BE49-F238E27FC236}">
                <a16:creationId xmlns:a16="http://schemas.microsoft.com/office/drawing/2014/main" id="{90594FE9-6794-7AC1-A66B-C91546056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25625"/>
            <a:ext cx="1800000" cy="18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E3E68EE9-5CF3-6F5B-500A-2CBADB2DB165}"/>
              </a:ext>
            </a:extLst>
          </p:cNvPr>
          <p:cNvSpPr/>
          <p:nvPr/>
        </p:nvSpPr>
        <p:spPr>
          <a:xfrm>
            <a:off x="838200" y="1825625"/>
            <a:ext cx="8153400" cy="4213225"/>
          </a:xfrm>
          <a:custGeom>
            <a:avLst/>
            <a:gdLst>
              <a:gd name="connsiteX0" fmla="*/ 0 w 8153400"/>
              <a:gd name="connsiteY0" fmla="*/ 0 h 4213225"/>
              <a:gd name="connsiteX1" fmla="*/ 745454 w 8153400"/>
              <a:gd name="connsiteY1" fmla="*/ 0 h 4213225"/>
              <a:gd name="connsiteX2" fmla="*/ 1327839 w 8153400"/>
              <a:gd name="connsiteY2" fmla="*/ 0 h 4213225"/>
              <a:gd name="connsiteX3" fmla="*/ 1747157 w 8153400"/>
              <a:gd name="connsiteY3" fmla="*/ 0 h 4213225"/>
              <a:gd name="connsiteX4" fmla="*/ 2084941 w 8153400"/>
              <a:gd name="connsiteY4" fmla="*/ 0 h 4213225"/>
              <a:gd name="connsiteX5" fmla="*/ 2667327 w 8153400"/>
              <a:gd name="connsiteY5" fmla="*/ 0 h 4213225"/>
              <a:gd name="connsiteX6" fmla="*/ 3086644 w 8153400"/>
              <a:gd name="connsiteY6" fmla="*/ 0 h 4213225"/>
              <a:gd name="connsiteX7" fmla="*/ 3669030 w 8153400"/>
              <a:gd name="connsiteY7" fmla="*/ 0 h 4213225"/>
              <a:gd name="connsiteX8" fmla="*/ 4414484 w 8153400"/>
              <a:gd name="connsiteY8" fmla="*/ 0 h 4213225"/>
              <a:gd name="connsiteX9" fmla="*/ 4996869 w 8153400"/>
              <a:gd name="connsiteY9" fmla="*/ 0 h 4213225"/>
              <a:gd name="connsiteX10" fmla="*/ 5334653 w 8153400"/>
              <a:gd name="connsiteY10" fmla="*/ 0 h 4213225"/>
              <a:gd name="connsiteX11" fmla="*/ 5917039 w 8153400"/>
              <a:gd name="connsiteY11" fmla="*/ 0 h 4213225"/>
              <a:gd name="connsiteX12" fmla="*/ 6417891 w 8153400"/>
              <a:gd name="connsiteY12" fmla="*/ 0 h 4213225"/>
              <a:gd name="connsiteX13" fmla="*/ 6755674 w 8153400"/>
              <a:gd name="connsiteY13" fmla="*/ 0 h 4213225"/>
              <a:gd name="connsiteX14" fmla="*/ 7501128 w 8153400"/>
              <a:gd name="connsiteY14" fmla="*/ 0 h 4213225"/>
              <a:gd name="connsiteX15" fmla="*/ 8153400 w 8153400"/>
              <a:gd name="connsiteY15" fmla="*/ 0 h 4213225"/>
              <a:gd name="connsiteX16" fmla="*/ 8153400 w 8153400"/>
              <a:gd name="connsiteY16" fmla="*/ 568785 h 4213225"/>
              <a:gd name="connsiteX17" fmla="*/ 8153400 w 8153400"/>
              <a:gd name="connsiteY17" fmla="*/ 1179703 h 4213225"/>
              <a:gd name="connsiteX18" fmla="*/ 8153400 w 8153400"/>
              <a:gd name="connsiteY18" fmla="*/ 1579959 h 4213225"/>
              <a:gd name="connsiteX19" fmla="*/ 8153400 w 8153400"/>
              <a:gd name="connsiteY19" fmla="*/ 2106613 h 4213225"/>
              <a:gd name="connsiteX20" fmla="*/ 8153400 w 8153400"/>
              <a:gd name="connsiteY20" fmla="*/ 2675398 h 4213225"/>
              <a:gd name="connsiteX21" fmla="*/ 8153400 w 8153400"/>
              <a:gd name="connsiteY21" fmla="*/ 3159919 h 4213225"/>
              <a:gd name="connsiteX22" fmla="*/ 8153400 w 8153400"/>
              <a:gd name="connsiteY22" fmla="*/ 3560175 h 4213225"/>
              <a:gd name="connsiteX23" fmla="*/ 8153400 w 8153400"/>
              <a:gd name="connsiteY23" fmla="*/ 4213225 h 4213225"/>
              <a:gd name="connsiteX24" fmla="*/ 7815616 w 8153400"/>
              <a:gd name="connsiteY24" fmla="*/ 4213225 h 4213225"/>
              <a:gd name="connsiteX25" fmla="*/ 7233231 w 8153400"/>
              <a:gd name="connsiteY25" fmla="*/ 4213225 h 4213225"/>
              <a:gd name="connsiteX26" fmla="*/ 6813913 w 8153400"/>
              <a:gd name="connsiteY26" fmla="*/ 4213225 h 4213225"/>
              <a:gd name="connsiteX27" fmla="*/ 6313061 w 8153400"/>
              <a:gd name="connsiteY27" fmla="*/ 4213225 h 4213225"/>
              <a:gd name="connsiteX28" fmla="*/ 5975277 w 8153400"/>
              <a:gd name="connsiteY28" fmla="*/ 4213225 h 4213225"/>
              <a:gd name="connsiteX29" fmla="*/ 5555960 w 8153400"/>
              <a:gd name="connsiteY29" fmla="*/ 4213225 h 4213225"/>
              <a:gd name="connsiteX30" fmla="*/ 4810506 w 8153400"/>
              <a:gd name="connsiteY30" fmla="*/ 4213225 h 4213225"/>
              <a:gd name="connsiteX31" fmla="*/ 4065052 w 8153400"/>
              <a:gd name="connsiteY31" fmla="*/ 4213225 h 4213225"/>
              <a:gd name="connsiteX32" fmla="*/ 3645735 w 8153400"/>
              <a:gd name="connsiteY32" fmla="*/ 4213225 h 4213225"/>
              <a:gd name="connsiteX33" fmla="*/ 3063349 w 8153400"/>
              <a:gd name="connsiteY33" fmla="*/ 4213225 h 4213225"/>
              <a:gd name="connsiteX34" fmla="*/ 2562497 w 8153400"/>
              <a:gd name="connsiteY34" fmla="*/ 4213225 h 4213225"/>
              <a:gd name="connsiteX35" fmla="*/ 2061645 w 8153400"/>
              <a:gd name="connsiteY35" fmla="*/ 4213225 h 4213225"/>
              <a:gd name="connsiteX36" fmla="*/ 1397726 w 8153400"/>
              <a:gd name="connsiteY36" fmla="*/ 4213225 h 4213225"/>
              <a:gd name="connsiteX37" fmla="*/ 733806 w 8153400"/>
              <a:gd name="connsiteY37" fmla="*/ 4213225 h 4213225"/>
              <a:gd name="connsiteX38" fmla="*/ 0 w 8153400"/>
              <a:gd name="connsiteY38" fmla="*/ 4213225 h 4213225"/>
              <a:gd name="connsiteX39" fmla="*/ 0 w 8153400"/>
              <a:gd name="connsiteY39" fmla="*/ 3728704 h 4213225"/>
              <a:gd name="connsiteX40" fmla="*/ 0 w 8153400"/>
              <a:gd name="connsiteY40" fmla="*/ 3328448 h 4213225"/>
              <a:gd name="connsiteX41" fmla="*/ 0 w 8153400"/>
              <a:gd name="connsiteY41" fmla="*/ 2717530 h 4213225"/>
              <a:gd name="connsiteX42" fmla="*/ 0 w 8153400"/>
              <a:gd name="connsiteY42" fmla="*/ 2190877 h 4213225"/>
              <a:gd name="connsiteX43" fmla="*/ 0 w 8153400"/>
              <a:gd name="connsiteY43" fmla="*/ 1664224 h 4213225"/>
              <a:gd name="connsiteX44" fmla="*/ 0 w 8153400"/>
              <a:gd name="connsiteY44" fmla="*/ 1179703 h 4213225"/>
              <a:gd name="connsiteX45" fmla="*/ 0 w 8153400"/>
              <a:gd name="connsiteY45" fmla="*/ 653050 h 4213225"/>
              <a:gd name="connsiteX46" fmla="*/ 0 w 8153400"/>
              <a:gd name="connsiteY46" fmla="*/ 0 h 42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153400" h="4213225" fill="none" extrusionOk="0">
                <a:moveTo>
                  <a:pt x="0" y="0"/>
                </a:moveTo>
                <a:cubicBezTo>
                  <a:pt x="172955" y="-12242"/>
                  <a:pt x="558001" y="3168"/>
                  <a:pt x="745454" y="0"/>
                </a:cubicBezTo>
                <a:cubicBezTo>
                  <a:pt x="932907" y="-3168"/>
                  <a:pt x="1206865" y="40728"/>
                  <a:pt x="1327839" y="0"/>
                </a:cubicBezTo>
                <a:cubicBezTo>
                  <a:pt x="1448813" y="-40728"/>
                  <a:pt x="1652637" y="46081"/>
                  <a:pt x="1747157" y="0"/>
                </a:cubicBezTo>
                <a:cubicBezTo>
                  <a:pt x="1841677" y="-46081"/>
                  <a:pt x="1946185" y="8623"/>
                  <a:pt x="2084941" y="0"/>
                </a:cubicBezTo>
                <a:cubicBezTo>
                  <a:pt x="2223697" y="-8623"/>
                  <a:pt x="2506517" y="7249"/>
                  <a:pt x="2667327" y="0"/>
                </a:cubicBezTo>
                <a:cubicBezTo>
                  <a:pt x="2828137" y="-7249"/>
                  <a:pt x="2930617" y="5149"/>
                  <a:pt x="3086644" y="0"/>
                </a:cubicBezTo>
                <a:cubicBezTo>
                  <a:pt x="3242671" y="-5149"/>
                  <a:pt x="3424753" y="50761"/>
                  <a:pt x="3669030" y="0"/>
                </a:cubicBezTo>
                <a:cubicBezTo>
                  <a:pt x="3913307" y="-50761"/>
                  <a:pt x="4194951" y="16437"/>
                  <a:pt x="4414484" y="0"/>
                </a:cubicBezTo>
                <a:cubicBezTo>
                  <a:pt x="4634017" y="-16437"/>
                  <a:pt x="4764106" y="4945"/>
                  <a:pt x="4996869" y="0"/>
                </a:cubicBezTo>
                <a:cubicBezTo>
                  <a:pt x="5229632" y="-4945"/>
                  <a:pt x="5256284" y="17174"/>
                  <a:pt x="5334653" y="0"/>
                </a:cubicBezTo>
                <a:cubicBezTo>
                  <a:pt x="5413022" y="-17174"/>
                  <a:pt x="5752702" y="6048"/>
                  <a:pt x="5917039" y="0"/>
                </a:cubicBezTo>
                <a:cubicBezTo>
                  <a:pt x="6081376" y="-6048"/>
                  <a:pt x="6300332" y="9752"/>
                  <a:pt x="6417891" y="0"/>
                </a:cubicBezTo>
                <a:cubicBezTo>
                  <a:pt x="6535450" y="-9752"/>
                  <a:pt x="6666091" y="22524"/>
                  <a:pt x="6755674" y="0"/>
                </a:cubicBezTo>
                <a:cubicBezTo>
                  <a:pt x="6845257" y="-22524"/>
                  <a:pt x="7342757" y="60534"/>
                  <a:pt x="7501128" y="0"/>
                </a:cubicBezTo>
                <a:cubicBezTo>
                  <a:pt x="7659499" y="-60534"/>
                  <a:pt x="7955852" y="67482"/>
                  <a:pt x="8153400" y="0"/>
                </a:cubicBezTo>
                <a:cubicBezTo>
                  <a:pt x="8215188" y="219778"/>
                  <a:pt x="8103498" y="436477"/>
                  <a:pt x="8153400" y="568785"/>
                </a:cubicBezTo>
                <a:cubicBezTo>
                  <a:pt x="8203302" y="701094"/>
                  <a:pt x="8114044" y="946690"/>
                  <a:pt x="8153400" y="1179703"/>
                </a:cubicBezTo>
                <a:cubicBezTo>
                  <a:pt x="8192756" y="1412716"/>
                  <a:pt x="8124187" y="1390420"/>
                  <a:pt x="8153400" y="1579959"/>
                </a:cubicBezTo>
                <a:cubicBezTo>
                  <a:pt x="8182613" y="1769498"/>
                  <a:pt x="8151415" y="1936169"/>
                  <a:pt x="8153400" y="2106613"/>
                </a:cubicBezTo>
                <a:cubicBezTo>
                  <a:pt x="8155385" y="2277057"/>
                  <a:pt x="8130916" y="2467806"/>
                  <a:pt x="8153400" y="2675398"/>
                </a:cubicBezTo>
                <a:cubicBezTo>
                  <a:pt x="8175884" y="2882990"/>
                  <a:pt x="8098446" y="2967240"/>
                  <a:pt x="8153400" y="3159919"/>
                </a:cubicBezTo>
                <a:cubicBezTo>
                  <a:pt x="8208354" y="3352598"/>
                  <a:pt x="8117499" y="3382164"/>
                  <a:pt x="8153400" y="3560175"/>
                </a:cubicBezTo>
                <a:cubicBezTo>
                  <a:pt x="8189301" y="3738186"/>
                  <a:pt x="8122689" y="4023281"/>
                  <a:pt x="8153400" y="4213225"/>
                </a:cubicBezTo>
                <a:cubicBezTo>
                  <a:pt x="8028411" y="4240638"/>
                  <a:pt x="7939109" y="4208866"/>
                  <a:pt x="7815616" y="4213225"/>
                </a:cubicBezTo>
                <a:cubicBezTo>
                  <a:pt x="7692123" y="4217584"/>
                  <a:pt x="7384982" y="4172811"/>
                  <a:pt x="7233231" y="4213225"/>
                </a:cubicBezTo>
                <a:cubicBezTo>
                  <a:pt x="7081480" y="4253639"/>
                  <a:pt x="7016530" y="4193153"/>
                  <a:pt x="6813913" y="4213225"/>
                </a:cubicBezTo>
                <a:cubicBezTo>
                  <a:pt x="6611296" y="4233297"/>
                  <a:pt x="6429944" y="4208346"/>
                  <a:pt x="6313061" y="4213225"/>
                </a:cubicBezTo>
                <a:cubicBezTo>
                  <a:pt x="6196178" y="4218104"/>
                  <a:pt x="6123407" y="4199625"/>
                  <a:pt x="5975277" y="4213225"/>
                </a:cubicBezTo>
                <a:cubicBezTo>
                  <a:pt x="5827147" y="4226825"/>
                  <a:pt x="5664572" y="4200821"/>
                  <a:pt x="5555960" y="4213225"/>
                </a:cubicBezTo>
                <a:cubicBezTo>
                  <a:pt x="5447348" y="4225629"/>
                  <a:pt x="4970477" y="4130001"/>
                  <a:pt x="4810506" y="4213225"/>
                </a:cubicBezTo>
                <a:cubicBezTo>
                  <a:pt x="4650535" y="4296449"/>
                  <a:pt x="4380969" y="4150698"/>
                  <a:pt x="4065052" y="4213225"/>
                </a:cubicBezTo>
                <a:cubicBezTo>
                  <a:pt x="3749135" y="4275752"/>
                  <a:pt x="3769224" y="4198271"/>
                  <a:pt x="3645735" y="4213225"/>
                </a:cubicBezTo>
                <a:cubicBezTo>
                  <a:pt x="3522246" y="4228179"/>
                  <a:pt x="3321788" y="4186933"/>
                  <a:pt x="3063349" y="4213225"/>
                </a:cubicBezTo>
                <a:cubicBezTo>
                  <a:pt x="2804910" y="4239517"/>
                  <a:pt x="2686786" y="4206072"/>
                  <a:pt x="2562497" y="4213225"/>
                </a:cubicBezTo>
                <a:cubicBezTo>
                  <a:pt x="2438208" y="4220378"/>
                  <a:pt x="2209159" y="4212402"/>
                  <a:pt x="2061645" y="4213225"/>
                </a:cubicBezTo>
                <a:cubicBezTo>
                  <a:pt x="1914131" y="4214048"/>
                  <a:pt x="1598444" y="4158782"/>
                  <a:pt x="1397726" y="4213225"/>
                </a:cubicBezTo>
                <a:cubicBezTo>
                  <a:pt x="1197008" y="4267668"/>
                  <a:pt x="947674" y="4170695"/>
                  <a:pt x="733806" y="4213225"/>
                </a:cubicBezTo>
                <a:cubicBezTo>
                  <a:pt x="519938" y="4255755"/>
                  <a:pt x="188846" y="4137907"/>
                  <a:pt x="0" y="4213225"/>
                </a:cubicBezTo>
                <a:cubicBezTo>
                  <a:pt x="-45940" y="4039135"/>
                  <a:pt x="15435" y="3830268"/>
                  <a:pt x="0" y="3728704"/>
                </a:cubicBezTo>
                <a:cubicBezTo>
                  <a:pt x="-15435" y="3627140"/>
                  <a:pt x="39343" y="3440053"/>
                  <a:pt x="0" y="3328448"/>
                </a:cubicBezTo>
                <a:cubicBezTo>
                  <a:pt x="-39343" y="3216843"/>
                  <a:pt x="48977" y="2959906"/>
                  <a:pt x="0" y="2717530"/>
                </a:cubicBezTo>
                <a:cubicBezTo>
                  <a:pt x="-48977" y="2475154"/>
                  <a:pt x="8183" y="2327191"/>
                  <a:pt x="0" y="2190877"/>
                </a:cubicBezTo>
                <a:cubicBezTo>
                  <a:pt x="-8183" y="2054563"/>
                  <a:pt x="56855" y="1884736"/>
                  <a:pt x="0" y="1664224"/>
                </a:cubicBezTo>
                <a:cubicBezTo>
                  <a:pt x="-56855" y="1443712"/>
                  <a:pt x="9366" y="1362927"/>
                  <a:pt x="0" y="1179703"/>
                </a:cubicBezTo>
                <a:cubicBezTo>
                  <a:pt x="-9366" y="996479"/>
                  <a:pt x="11032" y="782747"/>
                  <a:pt x="0" y="653050"/>
                </a:cubicBezTo>
                <a:cubicBezTo>
                  <a:pt x="-11032" y="523353"/>
                  <a:pt x="27442" y="292011"/>
                  <a:pt x="0" y="0"/>
                </a:cubicBezTo>
                <a:close/>
              </a:path>
              <a:path w="8153400" h="4213225" stroke="0" extrusionOk="0">
                <a:moveTo>
                  <a:pt x="0" y="0"/>
                </a:moveTo>
                <a:cubicBezTo>
                  <a:pt x="315887" y="-34761"/>
                  <a:pt x="530344" y="56985"/>
                  <a:pt x="663920" y="0"/>
                </a:cubicBezTo>
                <a:cubicBezTo>
                  <a:pt x="797496" y="-56985"/>
                  <a:pt x="963061" y="7653"/>
                  <a:pt x="1083237" y="0"/>
                </a:cubicBezTo>
                <a:cubicBezTo>
                  <a:pt x="1203413" y="-7653"/>
                  <a:pt x="1385017" y="185"/>
                  <a:pt x="1502555" y="0"/>
                </a:cubicBezTo>
                <a:cubicBezTo>
                  <a:pt x="1620093" y="-185"/>
                  <a:pt x="1960383" y="33632"/>
                  <a:pt x="2084941" y="0"/>
                </a:cubicBezTo>
                <a:cubicBezTo>
                  <a:pt x="2209499" y="-33632"/>
                  <a:pt x="2287588" y="25699"/>
                  <a:pt x="2422725" y="0"/>
                </a:cubicBezTo>
                <a:cubicBezTo>
                  <a:pt x="2557862" y="-25699"/>
                  <a:pt x="2668619" y="12361"/>
                  <a:pt x="2760508" y="0"/>
                </a:cubicBezTo>
                <a:cubicBezTo>
                  <a:pt x="2852397" y="-12361"/>
                  <a:pt x="3025705" y="34303"/>
                  <a:pt x="3179826" y="0"/>
                </a:cubicBezTo>
                <a:cubicBezTo>
                  <a:pt x="3333947" y="-34303"/>
                  <a:pt x="3378675" y="9512"/>
                  <a:pt x="3517610" y="0"/>
                </a:cubicBezTo>
                <a:cubicBezTo>
                  <a:pt x="3656545" y="-9512"/>
                  <a:pt x="3863366" y="36657"/>
                  <a:pt x="4018461" y="0"/>
                </a:cubicBezTo>
                <a:cubicBezTo>
                  <a:pt x="4173556" y="-36657"/>
                  <a:pt x="4239153" y="31935"/>
                  <a:pt x="4356245" y="0"/>
                </a:cubicBezTo>
                <a:cubicBezTo>
                  <a:pt x="4473337" y="-31935"/>
                  <a:pt x="4590140" y="12446"/>
                  <a:pt x="4775563" y="0"/>
                </a:cubicBezTo>
                <a:cubicBezTo>
                  <a:pt x="4960986" y="-12446"/>
                  <a:pt x="5127638" y="227"/>
                  <a:pt x="5357949" y="0"/>
                </a:cubicBezTo>
                <a:cubicBezTo>
                  <a:pt x="5588260" y="-227"/>
                  <a:pt x="5666624" y="30538"/>
                  <a:pt x="5777266" y="0"/>
                </a:cubicBezTo>
                <a:cubicBezTo>
                  <a:pt x="5887908" y="-30538"/>
                  <a:pt x="6219075" y="62077"/>
                  <a:pt x="6441186" y="0"/>
                </a:cubicBezTo>
                <a:cubicBezTo>
                  <a:pt x="6663297" y="-62077"/>
                  <a:pt x="6650142" y="6903"/>
                  <a:pt x="6778970" y="0"/>
                </a:cubicBezTo>
                <a:cubicBezTo>
                  <a:pt x="6907798" y="-6903"/>
                  <a:pt x="7136138" y="27"/>
                  <a:pt x="7442889" y="0"/>
                </a:cubicBezTo>
                <a:cubicBezTo>
                  <a:pt x="7749640" y="-27"/>
                  <a:pt x="7919348" y="44850"/>
                  <a:pt x="8153400" y="0"/>
                </a:cubicBezTo>
                <a:cubicBezTo>
                  <a:pt x="8188531" y="104313"/>
                  <a:pt x="8103907" y="376042"/>
                  <a:pt x="8153400" y="484521"/>
                </a:cubicBezTo>
                <a:cubicBezTo>
                  <a:pt x="8202893" y="593000"/>
                  <a:pt x="8106338" y="900000"/>
                  <a:pt x="8153400" y="1053306"/>
                </a:cubicBezTo>
                <a:cubicBezTo>
                  <a:pt x="8200462" y="1206613"/>
                  <a:pt x="8122276" y="1388964"/>
                  <a:pt x="8153400" y="1495695"/>
                </a:cubicBezTo>
                <a:cubicBezTo>
                  <a:pt x="8184524" y="1602426"/>
                  <a:pt x="8109804" y="1919115"/>
                  <a:pt x="8153400" y="2064480"/>
                </a:cubicBezTo>
                <a:cubicBezTo>
                  <a:pt x="8196996" y="2209846"/>
                  <a:pt x="8105303" y="2415264"/>
                  <a:pt x="8153400" y="2591133"/>
                </a:cubicBezTo>
                <a:cubicBezTo>
                  <a:pt x="8201497" y="2767002"/>
                  <a:pt x="8138333" y="2925580"/>
                  <a:pt x="8153400" y="3033522"/>
                </a:cubicBezTo>
                <a:cubicBezTo>
                  <a:pt x="8168467" y="3141464"/>
                  <a:pt x="8129184" y="3374173"/>
                  <a:pt x="8153400" y="3518043"/>
                </a:cubicBezTo>
                <a:cubicBezTo>
                  <a:pt x="8177616" y="3661913"/>
                  <a:pt x="8121194" y="3991314"/>
                  <a:pt x="8153400" y="4213225"/>
                </a:cubicBezTo>
                <a:cubicBezTo>
                  <a:pt x="7945546" y="4252970"/>
                  <a:pt x="7870725" y="4158080"/>
                  <a:pt x="7652548" y="4213225"/>
                </a:cubicBezTo>
                <a:cubicBezTo>
                  <a:pt x="7434371" y="4268370"/>
                  <a:pt x="7348481" y="4183268"/>
                  <a:pt x="7233231" y="4213225"/>
                </a:cubicBezTo>
                <a:cubicBezTo>
                  <a:pt x="7117981" y="4243182"/>
                  <a:pt x="6808090" y="4175336"/>
                  <a:pt x="6569311" y="4213225"/>
                </a:cubicBezTo>
                <a:cubicBezTo>
                  <a:pt x="6330532" y="4251114"/>
                  <a:pt x="6166854" y="4195204"/>
                  <a:pt x="5823857" y="4213225"/>
                </a:cubicBezTo>
                <a:cubicBezTo>
                  <a:pt x="5480860" y="4231246"/>
                  <a:pt x="5577735" y="4188071"/>
                  <a:pt x="5486073" y="4213225"/>
                </a:cubicBezTo>
                <a:cubicBezTo>
                  <a:pt x="5394411" y="4238379"/>
                  <a:pt x="5190345" y="4208111"/>
                  <a:pt x="4985222" y="4213225"/>
                </a:cubicBezTo>
                <a:cubicBezTo>
                  <a:pt x="4780099" y="4218339"/>
                  <a:pt x="4646316" y="4160946"/>
                  <a:pt x="4484370" y="4213225"/>
                </a:cubicBezTo>
                <a:cubicBezTo>
                  <a:pt x="4322424" y="4265504"/>
                  <a:pt x="4011458" y="4166607"/>
                  <a:pt x="3738916" y="4213225"/>
                </a:cubicBezTo>
                <a:cubicBezTo>
                  <a:pt x="3466374" y="4259843"/>
                  <a:pt x="3215361" y="4127904"/>
                  <a:pt x="2993463" y="4213225"/>
                </a:cubicBezTo>
                <a:cubicBezTo>
                  <a:pt x="2771565" y="4298546"/>
                  <a:pt x="2811949" y="4198034"/>
                  <a:pt x="2655679" y="4213225"/>
                </a:cubicBezTo>
                <a:cubicBezTo>
                  <a:pt x="2499409" y="4228416"/>
                  <a:pt x="2473306" y="4211759"/>
                  <a:pt x="2317895" y="4213225"/>
                </a:cubicBezTo>
                <a:cubicBezTo>
                  <a:pt x="2162484" y="4214691"/>
                  <a:pt x="1872149" y="4145847"/>
                  <a:pt x="1653975" y="4213225"/>
                </a:cubicBezTo>
                <a:cubicBezTo>
                  <a:pt x="1435801" y="4280603"/>
                  <a:pt x="1097967" y="4178826"/>
                  <a:pt x="908522" y="4213225"/>
                </a:cubicBezTo>
                <a:cubicBezTo>
                  <a:pt x="719077" y="4247624"/>
                  <a:pt x="711796" y="4201566"/>
                  <a:pt x="570738" y="4213225"/>
                </a:cubicBezTo>
                <a:cubicBezTo>
                  <a:pt x="429680" y="4224884"/>
                  <a:pt x="276612" y="4176645"/>
                  <a:pt x="0" y="4213225"/>
                </a:cubicBezTo>
                <a:cubicBezTo>
                  <a:pt x="-36654" y="4036202"/>
                  <a:pt x="18874" y="3870649"/>
                  <a:pt x="0" y="3686572"/>
                </a:cubicBezTo>
                <a:cubicBezTo>
                  <a:pt x="-18874" y="3502495"/>
                  <a:pt x="72529" y="3233252"/>
                  <a:pt x="0" y="3075654"/>
                </a:cubicBezTo>
                <a:cubicBezTo>
                  <a:pt x="-72529" y="2918056"/>
                  <a:pt x="8421" y="2690655"/>
                  <a:pt x="0" y="2506869"/>
                </a:cubicBezTo>
                <a:cubicBezTo>
                  <a:pt x="-8421" y="2323084"/>
                  <a:pt x="40557" y="2132574"/>
                  <a:pt x="0" y="1895951"/>
                </a:cubicBezTo>
                <a:cubicBezTo>
                  <a:pt x="-40557" y="1659328"/>
                  <a:pt x="36359" y="1624717"/>
                  <a:pt x="0" y="1453563"/>
                </a:cubicBezTo>
                <a:cubicBezTo>
                  <a:pt x="-36359" y="1282409"/>
                  <a:pt x="43828" y="1096077"/>
                  <a:pt x="0" y="884777"/>
                </a:cubicBezTo>
                <a:cubicBezTo>
                  <a:pt x="-43828" y="673477"/>
                  <a:pt x="433" y="615662"/>
                  <a:pt x="0" y="484521"/>
                </a:cubicBezTo>
                <a:cubicBezTo>
                  <a:pt x="-433" y="353380"/>
                  <a:pt x="17269" y="119501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800" b="1" dirty="0">
                <a:solidFill>
                  <a:schemeClr val="tx1"/>
                </a:solidFill>
              </a:rPr>
              <a:t>Den Hunger beenden, Ernährungssicherheit und eine bessere Ernährung erreichen und nachhaltige Landwirtschaft fördern.</a:t>
            </a:r>
          </a:p>
          <a:p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700 Millionen Menschen leiden an Hunger.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Mangelernährung (=das Fehlen von wichtigen Nährstoffen) ist ein großes Problem.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Trotzdem wird ein Drittel aller Lebensmittel verschwendet.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In den Industriestaaten gibt es immer mehr übergewichtige Menschen.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Es gibt immer weniger </a:t>
            </a:r>
            <a:r>
              <a:rPr lang="de-AT" sz="1800" dirty="0" err="1">
                <a:solidFill>
                  <a:schemeClr val="tx1"/>
                </a:solidFill>
              </a:rPr>
              <a:t>Nahversorger:innen</a:t>
            </a:r>
            <a:r>
              <a:rPr lang="de-AT" sz="18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0991FE4-FBF2-873E-0107-DBC78DC6CE52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377345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D1DC4-BBEB-5789-161C-373C9F44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 3: Gesundheit &amp; Wohlergehen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1BEFBD-EDC4-A47A-EBF4-C0CB1B4C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6</a:t>
            </a:fld>
            <a:endParaRPr lang="de-AT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3E68EE9-5CF3-6F5B-500A-2CBADB2DB165}"/>
              </a:ext>
            </a:extLst>
          </p:cNvPr>
          <p:cNvSpPr/>
          <p:nvPr/>
        </p:nvSpPr>
        <p:spPr>
          <a:xfrm>
            <a:off x="838200" y="1825625"/>
            <a:ext cx="8153400" cy="4213225"/>
          </a:xfrm>
          <a:custGeom>
            <a:avLst/>
            <a:gdLst>
              <a:gd name="connsiteX0" fmla="*/ 0 w 8153400"/>
              <a:gd name="connsiteY0" fmla="*/ 0 h 4213225"/>
              <a:gd name="connsiteX1" fmla="*/ 745454 w 8153400"/>
              <a:gd name="connsiteY1" fmla="*/ 0 h 4213225"/>
              <a:gd name="connsiteX2" fmla="*/ 1327839 w 8153400"/>
              <a:gd name="connsiteY2" fmla="*/ 0 h 4213225"/>
              <a:gd name="connsiteX3" fmla="*/ 1747157 w 8153400"/>
              <a:gd name="connsiteY3" fmla="*/ 0 h 4213225"/>
              <a:gd name="connsiteX4" fmla="*/ 2084941 w 8153400"/>
              <a:gd name="connsiteY4" fmla="*/ 0 h 4213225"/>
              <a:gd name="connsiteX5" fmla="*/ 2667327 w 8153400"/>
              <a:gd name="connsiteY5" fmla="*/ 0 h 4213225"/>
              <a:gd name="connsiteX6" fmla="*/ 3086644 w 8153400"/>
              <a:gd name="connsiteY6" fmla="*/ 0 h 4213225"/>
              <a:gd name="connsiteX7" fmla="*/ 3669030 w 8153400"/>
              <a:gd name="connsiteY7" fmla="*/ 0 h 4213225"/>
              <a:gd name="connsiteX8" fmla="*/ 4414484 w 8153400"/>
              <a:gd name="connsiteY8" fmla="*/ 0 h 4213225"/>
              <a:gd name="connsiteX9" fmla="*/ 4996869 w 8153400"/>
              <a:gd name="connsiteY9" fmla="*/ 0 h 4213225"/>
              <a:gd name="connsiteX10" fmla="*/ 5334653 w 8153400"/>
              <a:gd name="connsiteY10" fmla="*/ 0 h 4213225"/>
              <a:gd name="connsiteX11" fmla="*/ 5917039 w 8153400"/>
              <a:gd name="connsiteY11" fmla="*/ 0 h 4213225"/>
              <a:gd name="connsiteX12" fmla="*/ 6417891 w 8153400"/>
              <a:gd name="connsiteY12" fmla="*/ 0 h 4213225"/>
              <a:gd name="connsiteX13" fmla="*/ 6755674 w 8153400"/>
              <a:gd name="connsiteY13" fmla="*/ 0 h 4213225"/>
              <a:gd name="connsiteX14" fmla="*/ 7501128 w 8153400"/>
              <a:gd name="connsiteY14" fmla="*/ 0 h 4213225"/>
              <a:gd name="connsiteX15" fmla="*/ 8153400 w 8153400"/>
              <a:gd name="connsiteY15" fmla="*/ 0 h 4213225"/>
              <a:gd name="connsiteX16" fmla="*/ 8153400 w 8153400"/>
              <a:gd name="connsiteY16" fmla="*/ 568785 h 4213225"/>
              <a:gd name="connsiteX17" fmla="*/ 8153400 w 8153400"/>
              <a:gd name="connsiteY17" fmla="*/ 1179703 h 4213225"/>
              <a:gd name="connsiteX18" fmla="*/ 8153400 w 8153400"/>
              <a:gd name="connsiteY18" fmla="*/ 1579959 h 4213225"/>
              <a:gd name="connsiteX19" fmla="*/ 8153400 w 8153400"/>
              <a:gd name="connsiteY19" fmla="*/ 2106613 h 4213225"/>
              <a:gd name="connsiteX20" fmla="*/ 8153400 w 8153400"/>
              <a:gd name="connsiteY20" fmla="*/ 2675398 h 4213225"/>
              <a:gd name="connsiteX21" fmla="*/ 8153400 w 8153400"/>
              <a:gd name="connsiteY21" fmla="*/ 3159919 h 4213225"/>
              <a:gd name="connsiteX22" fmla="*/ 8153400 w 8153400"/>
              <a:gd name="connsiteY22" fmla="*/ 3560175 h 4213225"/>
              <a:gd name="connsiteX23" fmla="*/ 8153400 w 8153400"/>
              <a:gd name="connsiteY23" fmla="*/ 4213225 h 4213225"/>
              <a:gd name="connsiteX24" fmla="*/ 7815616 w 8153400"/>
              <a:gd name="connsiteY24" fmla="*/ 4213225 h 4213225"/>
              <a:gd name="connsiteX25" fmla="*/ 7233231 w 8153400"/>
              <a:gd name="connsiteY25" fmla="*/ 4213225 h 4213225"/>
              <a:gd name="connsiteX26" fmla="*/ 6813913 w 8153400"/>
              <a:gd name="connsiteY26" fmla="*/ 4213225 h 4213225"/>
              <a:gd name="connsiteX27" fmla="*/ 6313061 w 8153400"/>
              <a:gd name="connsiteY27" fmla="*/ 4213225 h 4213225"/>
              <a:gd name="connsiteX28" fmla="*/ 5975277 w 8153400"/>
              <a:gd name="connsiteY28" fmla="*/ 4213225 h 4213225"/>
              <a:gd name="connsiteX29" fmla="*/ 5555960 w 8153400"/>
              <a:gd name="connsiteY29" fmla="*/ 4213225 h 4213225"/>
              <a:gd name="connsiteX30" fmla="*/ 4810506 w 8153400"/>
              <a:gd name="connsiteY30" fmla="*/ 4213225 h 4213225"/>
              <a:gd name="connsiteX31" fmla="*/ 4065052 w 8153400"/>
              <a:gd name="connsiteY31" fmla="*/ 4213225 h 4213225"/>
              <a:gd name="connsiteX32" fmla="*/ 3645735 w 8153400"/>
              <a:gd name="connsiteY32" fmla="*/ 4213225 h 4213225"/>
              <a:gd name="connsiteX33" fmla="*/ 3063349 w 8153400"/>
              <a:gd name="connsiteY33" fmla="*/ 4213225 h 4213225"/>
              <a:gd name="connsiteX34" fmla="*/ 2562497 w 8153400"/>
              <a:gd name="connsiteY34" fmla="*/ 4213225 h 4213225"/>
              <a:gd name="connsiteX35" fmla="*/ 2061645 w 8153400"/>
              <a:gd name="connsiteY35" fmla="*/ 4213225 h 4213225"/>
              <a:gd name="connsiteX36" fmla="*/ 1397726 w 8153400"/>
              <a:gd name="connsiteY36" fmla="*/ 4213225 h 4213225"/>
              <a:gd name="connsiteX37" fmla="*/ 733806 w 8153400"/>
              <a:gd name="connsiteY37" fmla="*/ 4213225 h 4213225"/>
              <a:gd name="connsiteX38" fmla="*/ 0 w 8153400"/>
              <a:gd name="connsiteY38" fmla="*/ 4213225 h 4213225"/>
              <a:gd name="connsiteX39" fmla="*/ 0 w 8153400"/>
              <a:gd name="connsiteY39" fmla="*/ 3728704 h 4213225"/>
              <a:gd name="connsiteX40" fmla="*/ 0 w 8153400"/>
              <a:gd name="connsiteY40" fmla="*/ 3328448 h 4213225"/>
              <a:gd name="connsiteX41" fmla="*/ 0 w 8153400"/>
              <a:gd name="connsiteY41" fmla="*/ 2717530 h 4213225"/>
              <a:gd name="connsiteX42" fmla="*/ 0 w 8153400"/>
              <a:gd name="connsiteY42" fmla="*/ 2190877 h 4213225"/>
              <a:gd name="connsiteX43" fmla="*/ 0 w 8153400"/>
              <a:gd name="connsiteY43" fmla="*/ 1664224 h 4213225"/>
              <a:gd name="connsiteX44" fmla="*/ 0 w 8153400"/>
              <a:gd name="connsiteY44" fmla="*/ 1179703 h 4213225"/>
              <a:gd name="connsiteX45" fmla="*/ 0 w 8153400"/>
              <a:gd name="connsiteY45" fmla="*/ 653050 h 4213225"/>
              <a:gd name="connsiteX46" fmla="*/ 0 w 8153400"/>
              <a:gd name="connsiteY46" fmla="*/ 0 h 42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153400" h="4213225" fill="none" extrusionOk="0">
                <a:moveTo>
                  <a:pt x="0" y="0"/>
                </a:moveTo>
                <a:cubicBezTo>
                  <a:pt x="172955" y="-12242"/>
                  <a:pt x="558001" y="3168"/>
                  <a:pt x="745454" y="0"/>
                </a:cubicBezTo>
                <a:cubicBezTo>
                  <a:pt x="932907" y="-3168"/>
                  <a:pt x="1206865" y="40728"/>
                  <a:pt x="1327839" y="0"/>
                </a:cubicBezTo>
                <a:cubicBezTo>
                  <a:pt x="1448813" y="-40728"/>
                  <a:pt x="1652637" y="46081"/>
                  <a:pt x="1747157" y="0"/>
                </a:cubicBezTo>
                <a:cubicBezTo>
                  <a:pt x="1841677" y="-46081"/>
                  <a:pt x="1946185" y="8623"/>
                  <a:pt x="2084941" y="0"/>
                </a:cubicBezTo>
                <a:cubicBezTo>
                  <a:pt x="2223697" y="-8623"/>
                  <a:pt x="2506517" y="7249"/>
                  <a:pt x="2667327" y="0"/>
                </a:cubicBezTo>
                <a:cubicBezTo>
                  <a:pt x="2828137" y="-7249"/>
                  <a:pt x="2930617" y="5149"/>
                  <a:pt x="3086644" y="0"/>
                </a:cubicBezTo>
                <a:cubicBezTo>
                  <a:pt x="3242671" y="-5149"/>
                  <a:pt x="3424753" y="50761"/>
                  <a:pt x="3669030" y="0"/>
                </a:cubicBezTo>
                <a:cubicBezTo>
                  <a:pt x="3913307" y="-50761"/>
                  <a:pt x="4194951" y="16437"/>
                  <a:pt x="4414484" y="0"/>
                </a:cubicBezTo>
                <a:cubicBezTo>
                  <a:pt x="4634017" y="-16437"/>
                  <a:pt x="4764106" y="4945"/>
                  <a:pt x="4996869" y="0"/>
                </a:cubicBezTo>
                <a:cubicBezTo>
                  <a:pt x="5229632" y="-4945"/>
                  <a:pt x="5256284" y="17174"/>
                  <a:pt x="5334653" y="0"/>
                </a:cubicBezTo>
                <a:cubicBezTo>
                  <a:pt x="5413022" y="-17174"/>
                  <a:pt x="5752702" y="6048"/>
                  <a:pt x="5917039" y="0"/>
                </a:cubicBezTo>
                <a:cubicBezTo>
                  <a:pt x="6081376" y="-6048"/>
                  <a:pt x="6300332" y="9752"/>
                  <a:pt x="6417891" y="0"/>
                </a:cubicBezTo>
                <a:cubicBezTo>
                  <a:pt x="6535450" y="-9752"/>
                  <a:pt x="6666091" y="22524"/>
                  <a:pt x="6755674" y="0"/>
                </a:cubicBezTo>
                <a:cubicBezTo>
                  <a:pt x="6845257" y="-22524"/>
                  <a:pt x="7342757" y="60534"/>
                  <a:pt x="7501128" y="0"/>
                </a:cubicBezTo>
                <a:cubicBezTo>
                  <a:pt x="7659499" y="-60534"/>
                  <a:pt x="7955852" y="67482"/>
                  <a:pt x="8153400" y="0"/>
                </a:cubicBezTo>
                <a:cubicBezTo>
                  <a:pt x="8215188" y="219778"/>
                  <a:pt x="8103498" y="436477"/>
                  <a:pt x="8153400" y="568785"/>
                </a:cubicBezTo>
                <a:cubicBezTo>
                  <a:pt x="8203302" y="701094"/>
                  <a:pt x="8114044" y="946690"/>
                  <a:pt x="8153400" y="1179703"/>
                </a:cubicBezTo>
                <a:cubicBezTo>
                  <a:pt x="8192756" y="1412716"/>
                  <a:pt x="8124187" y="1390420"/>
                  <a:pt x="8153400" y="1579959"/>
                </a:cubicBezTo>
                <a:cubicBezTo>
                  <a:pt x="8182613" y="1769498"/>
                  <a:pt x="8151415" y="1936169"/>
                  <a:pt x="8153400" y="2106613"/>
                </a:cubicBezTo>
                <a:cubicBezTo>
                  <a:pt x="8155385" y="2277057"/>
                  <a:pt x="8130916" y="2467806"/>
                  <a:pt x="8153400" y="2675398"/>
                </a:cubicBezTo>
                <a:cubicBezTo>
                  <a:pt x="8175884" y="2882990"/>
                  <a:pt x="8098446" y="2967240"/>
                  <a:pt x="8153400" y="3159919"/>
                </a:cubicBezTo>
                <a:cubicBezTo>
                  <a:pt x="8208354" y="3352598"/>
                  <a:pt x="8117499" y="3382164"/>
                  <a:pt x="8153400" y="3560175"/>
                </a:cubicBezTo>
                <a:cubicBezTo>
                  <a:pt x="8189301" y="3738186"/>
                  <a:pt x="8122689" y="4023281"/>
                  <a:pt x="8153400" y="4213225"/>
                </a:cubicBezTo>
                <a:cubicBezTo>
                  <a:pt x="8028411" y="4240638"/>
                  <a:pt x="7939109" y="4208866"/>
                  <a:pt x="7815616" y="4213225"/>
                </a:cubicBezTo>
                <a:cubicBezTo>
                  <a:pt x="7692123" y="4217584"/>
                  <a:pt x="7384982" y="4172811"/>
                  <a:pt x="7233231" y="4213225"/>
                </a:cubicBezTo>
                <a:cubicBezTo>
                  <a:pt x="7081480" y="4253639"/>
                  <a:pt x="7016530" y="4193153"/>
                  <a:pt x="6813913" y="4213225"/>
                </a:cubicBezTo>
                <a:cubicBezTo>
                  <a:pt x="6611296" y="4233297"/>
                  <a:pt x="6429944" y="4208346"/>
                  <a:pt x="6313061" y="4213225"/>
                </a:cubicBezTo>
                <a:cubicBezTo>
                  <a:pt x="6196178" y="4218104"/>
                  <a:pt x="6123407" y="4199625"/>
                  <a:pt x="5975277" y="4213225"/>
                </a:cubicBezTo>
                <a:cubicBezTo>
                  <a:pt x="5827147" y="4226825"/>
                  <a:pt x="5664572" y="4200821"/>
                  <a:pt x="5555960" y="4213225"/>
                </a:cubicBezTo>
                <a:cubicBezTo>
                  <a:pt x="5447348" y="4225629"/>
                  <a:pt x="4970477" y="4130001"/>
                  <a:pt x="4810506" y="4213225"/>
                </a:cubicBezTo>
                <a:cubicBezTo>
                  <a:pt x="4650535" y="4296449"/>
                  <a:pt x="4380969" y="4150698"/>
                  <a:pt x="4065052" y="4213225"/>
                </a:cubicBezTo>
                <a:cubicBezTo>
                  <a:pt x="3749135" y="4275752"/>
                  <a:pt x="3769224" y="4198271"/>
                  <a:pt x="3645735" y="4213225"/>
                </a:cubicBezTo>
                <a:cubicBezTo>
                  <a:pt x="3522246" y="4228179"/>
                  <a:pt x="3321788" y="4186933"/>
                  <a:pt x="3063349" y="4213225"/>
                </a:cubicBezTo>
                <a:cubicBezTo>
                  <a:pt x="2804910" y="4239517"/>
                  <a:pt x="2686786" y="4206072"/>
                  <a:pt x="2562497" y="4213225"/>
                </a:cubicBezTo>
                <a:cubicBezTo>
                  <a:pt x="2438208" y="4220378"/>
                  <a:pt x="2209159" y="4212402"/>
                  <a:pt x="2061645" y="4213225"/>
                </a:cubicBezTo>
                <a:cubicBezTo>
                  <a:pt x="1914131" y="4214048"/>
                  <a:pt x="1598444" y="4158782"/>
                  <a:pt x="1397726" y="4213225"/>
                </a:cubicBezTo>
                <a:cubicBezTo>
                  <a:pt x="1197008" y="4267668"/>
                  <a:pt x="947674" y="4170695"/>
                  <a:pt x="733806" y="4213225"/>
                </a:cubicBezTo>
                <a:cubicBezTo>
                  <a:pt x="519938" y="4255755"/>
                  <a:pt x="188846" y="4137907"/>
                  <a:pt x="0" y="4213225"/>
                </a:cubicBezTo>
                <a:cubicBezTo>
                  <a:pt x="-45940" y="4039135"/>
                  <a:pt x="15435" y="3830268"/>
                  <a:pt x="0" y="3728704"/>
                </a:cubicBezTo>
                <a:cubicBezTo>
                  <a:pt x="-15435" y="3627140"/>
                  <a:pt x="39343" y="3440053"/>
                  <a:pt x="0" y="3328448"/>
                </a:cubicBezTo>
                <a:cubicBezTo>
                  <a:pt x="-39343" y="3216843"/>
                  <a:pt x="48977" y="2959906"/>
                  <a:pt x="0" y="2717530"/>
                </a:cubicBezTo>
                <a:cubicBezTo>
                  <a:pt x="-48977" y="2475154"/>
                  <a:pt x="8183" y="2327191"/>
                  <a:pt x="0" y="2190877"/>
                </a:cubicBezTo>
                <a:cubicBezTo>
                  <a:pt x="-8183" y="2054563"/>
                  <a:pt x="56855" y="1884736"/>
                  <a:pt x="0" y="1664224"/>
                </a:cubicBezTo>
                <a:cubicBezTo>
                  <a:pt x="-56855" y="1443712"/>
                  <a:pt x="9366" y="1362927"/>
                  <a:pt x="0" y="1179703"/>
                </a:cubicBezTo>
                <a:cubicBezTo>
                  <a:pt x="-9366" y="996479"/>
                  <a:pt x="11032" y="782747"/>
                  <a:pt x="0" y="653050"/>
                </a:cubicBezTo>
                <a:cubicBezTo>
                  <a:pt x="-11032" y="523353"/>
                  <a:pt x="27442" y="292011"/>
                  <a:pt x="0" y="0"/>
                </a:cubicBezTo>
                <a:close/>
              </a:path>
              <a:path w="8153400" h="4213225" stroke="0" extrusionOk="0">
                <a:moveTo>
                  <a:pt x="0" y="0"/>
                </a:moveTo>
                <a:cubicBezTo>
                  <a:pt x="315887" y="-34761"/>
                  <a:pt x="530344" y="56985"/>
                  <a:pt x="663920" y="0"/>
                </a:cubicBezTo>
                <a:cubicBezTo>
                  <a:pt x="797496" y="-56985"/>
                  <a:pt x="963061" y="7653"/>
                  <a:pt x="1083237" y="0"/>
                </a:cubicBezTo>
                <a:cubicBezTo>
                  <a:pt x="1203413" y="-7653"/>
                  <a:pt x="1385017" y="185"/>
                  <a:pt x="1502555" y="0"/>
                </a:cubicBezTo>
                <a:cubicBezTo>
                  <a:pt x="1620093" y="-185"/>
                  <a:pt x="1960383" y="33632"/>
                  <a:pt x="2084941" y="0"/>
                </a:cubicBezTo>
                <a:cubicBezTo>
                  <a:pt x="2209499" y="-33632"/>
                  <a:pt x="2287588" y="25699"/>
                  <a:pt x="2422725" y="0"/>
                </a:cubicBezTo>
                <a:cubicBezTo>
                  <a:pt x="2557862" y="-25699"/>
                  <a:pt x="2668619" y="12361"/>
                  <a:pt x="2760508" y="0"/>
                </a:cubicBezTo>
                <a:cubicBezTo>
                  <a:pt x="2852397" y="-12361"/>
                  <a:pt x="3025705" y="34303"/>
                  <a:pt x="3179826" y="0"/>
                </a:cubicBezTo>
                <a:cubicBezTo>
                  <a:pt x="3333947" y="-34303"/>
                  <a:pt x="3378675" y="9512"/>
                  <a:pt x="3517610" y="0"/>
                </a:cubicBezTo>
                <a:cubicBezTo>
                  <a:pt x="3656545" y="-9512"/>
                  <a:pt x="3863366" y="36657"/>
                  <a:pt x="4018461" y="0"/>
                </a:cubicBezTo>
                <a:cubicBezTo>
                  <a:pt x="4173556" y="-36657"/>
                  <a:pt x="4239153" y="31935"/>
                  <a:pt x="4356245" y="0"/>
                </a:cubicBezTo>
                <a:cubicBezTo>
                  <a:pt x="4473337" y="-31935"/>
                  <a:pt x="4590140" y="12446"/>
                  <a:pt x="4775563" y="0"/>
                </a:cubicBezTo>
                <a:cubicBezTo>
                  <a:pt x="4960986" y="-12446"/>
                  <a:pt x="5127638" y="227"/>
                  <a:pt x="5357949" y="0"/>
                </a:cubicBezTo>
                <a:cubicBezTo>
                  <a:pt x="5588260" y="-227"/>
                  <a:pt x="5666624" y="30538"/>
                  <a:pt x="5777266" y="0"/>
                </a:cubicBezTo>
                <a:cubicBezTo>
                  <a:pt x="5887908" y="-30538"/>
                  <a:pt x="6219075" y="62077"/>
                  <a:pt x="6441186" y="0"/>
                </a:cubicBezTo>
                <a:cubicBezTo>
                  <a:pt x="6663297" y="-62077"/>
                  <a:pt x="6650142" y="6903"/>
                  <a:pt x="6778970" y="0"/>
                </a:cubicBezTo>
                <a:cubicBezTo>
                  <a:pt x="6907798" y="-6903"/>
                  <a:pt x="7136138" y="27"/>
                  <a:pt x="7442889" y="0"/>
                </a:cubicBezTo>
                <a:cubicBezTo>
                  <a:pt x="7749640" y="-27"/>
                  <a:pt x="7919348" y="44850"/>
                  <a:pt x="8153400" y="0"/>
                </a:cubicBezTo>
                <a:cubicBezTo>
                  <a:pt x="8188531" y="104313"/>
                  <a:pt x="8103907" y="376042"/>
                  <a:pt x="8153400" y="484521"/>
                </a:cubicBezTo>
                <a:cubicBezTo>
                  <a:pt x="8202893" y="593000"/>
                  <a:pt x="8106338" y="900000"/>
                  <a:pt x="8153400" y="1053306"/>
                </a:cubicBezTo>
                <a:cubicBezTo>
                  <a:pt x="8200462" y="1206613"/>
                  <a:pt x="8122276" y="1388964"/>
                  <a:pt x="8153400" y="1495695"/>
                </a:cubicBezTo>
                <a:cubicBezTo>
                  <a:pt x="8184524" y="1602426"/>
                  <a:pt x="8109804" y="1919115"/>
                  <a:pt x="8153400" y="2064480"/>
                </a:cubicBezTo>
                <a:cubicBezTo>
                  <a:pt x="8196996" y="2209846"/>
                  <a:pt x="8105303" y="2415264"/>
                  <a:pt x="8153400" y="2591133"/>
                </a:cubicBezTo>
                <a:cubicBezTo>
                  <a:pt x="8201497" y="2767002"/>
                  <a:pt x="8138333" y="2925580"/>
                  <a:pt x="8153400" y="3033522"/>
                </a:cubicBezTo>
                <a:cubicBezTo>
                  <a:pt x="8168467" y="3141464"/>
                  <a:pt x="8129184" y="3374173"/>
                  <a:pt x="8153400" y="3518043"/>
                </a:cubicBezTo>
                <a:cubicBezTo>
                  <a:pt x="8177616" y="3661913"/>
                  <a:pt x="8121194" y="3991314"/>
                  <a:pt x="8153400" y="4213225"/>
                </a:cubicBezTo>
                <a:cubicBezTo>
                  <a:pt x="7945546" y="4252970"/>
                  <a:pt x="7870725" y="4158080"/>
                  <a:pt x="7652548" y="4213225"/>
                </a:cubicBezTo>
                <a:cubicBezTo>
                  <a:pt x="7434371" y="4268370"/>
                  <a:pt x="7348481" y="4183268"/>
                  <a:pt x="7233231" y="4213225"/>
                </a:cubicBezTo>
                <a:cubicBezTo>
                  <a:pt x="7117981" y="4243182"/>
                  <a:pt x="6808090" y="4175336"/>
                  <a:pt x="6569311" y="4213225"/>
                </a:cubicBezTo>
                <a:cubicBezTo>
                  <a:pt x="6330532" y="4251114"/>
                  <a:pt x="6166854" y="4195204"/>
                  <a:pt x="5823857" y="4213225"/>
                </a:cubicBezTo>
                <a:cubicBezTo>
                  <a:pt x="5480860" y="4231246"/>
                  <a:pt x="5577735" y="4188071"/>
                  <a:pt x="5486073" y="4213225"/>
                </a:cubicBezTo>
                <a:cubicBezTo>
                  <a:pt x="5394411" y="4238379"/>
                  <a:pt x="5190345" y="4208111"/>
                  <a:pt x="4985222" y="4213225"/>
                </a:cubicBezTo>
                <a:cubicBezTo>
                  <a:pt x="4780099" y="4218339"/>
                  <a:pt x="4646316" y="4160946"/>
                  <a:pt x="4484370" y="4213225"/>
                </a:cubicBezTo>
                <a:cubicBezTo>
                  <a:pt x="4322424" y="4265504"/>
                  <a:pt x="4011458" y="4166607"/>
                  <a:pt x="3738916" y="4213225"/>
                </a:cubicBezTo>
                <a:cubicBezTo>
                  <a:pt x="3466374" y="4259843"/>
                  <a:pt x="3215361" y="4127904"/>
                  <a:pt x="2993463" y="4213225"/>
                </a:cubicBezTo>
                <a:cubicBezTo>
                  <a:pt x="2771565" y="4298546"/>
                  <a:pt x="2811949" y="4198034"/>
                  <a:pt x="2655679" y="4213225"/>
                </a:cubicBezTo>
                <a:cubicBezTo>
                  <a:pt x="2499409" y="4228416"/>
                  <a:pt x="2473306" y="4211759"/>
                  <a:pt x="2317895" y="4213225"/>
                </a:cubicBezTo>
                <a:cubicBezTo>
                  <a:pt x="2162484" y="4214691"/>
                  <a:pt x="1872149" y="4145847"/>
                  <a:pt x="1653975" y="4213225"/>
                </a:cubicBezTo>
                <a:cubicBezTo>
                  <a:pt x="1435801" y="4280603"/>
                  <a:pt x="1097967" y="4178826"/>
                  <a:pt x="908522" y="4213225"/>
                </a:cubicBezTo>
                <a:cubicBezTo>
                  <a:pt x="719077" y="4247624"/>
                  <a:pt x="711796" y="4201566"/>
                  <a:pt x="570738" y="4213225"/>
                </a:cubicBezTo>
                <a:cubicBezTo>
                  <a:pt x="429680" y="4224884"/>
                  <a:pt x="276612" y="4176645"/>
                  <a:pt x="0" y="4213225"/>
                </a:cubicBezTo>
                <a:cubicBezTo>
                  <a:pt x="-36654" y="4036202"/>
                  <a:pt x="18874" y="3870649"/>
                  <a:pt x="0" y="3686572"/>
                </a:cubicBezTo>
                <a:cubicBezTo>
                  <a:pt x="-18874" y="3502495"/>
                  <a:pt x="72529" y="3233252"/>
                  <a:pt x="0" y="3075654"/>
                </a:cubicBezTo>
                <a:cubicBezTo>
                  <a:pt x="-72529" y="2918056"/>
                  <a:pt x="8421" y="2690655"/>
                  <a:pt x="0" y="2506869"/>
                </a:cubicBezTo>
                <a:cubicBezTo>
                  <a:pt x="-8421" y="2323084"/>
                  <a:pt x="40557" y="2132574"/>
                  <a:pt x="0" y="1895951"/>
                </a:cubicBezTo>
                <a:cubicBezTo>
                  <a:pt x="-40557" y="1659328"/>
                  <a:pt x="36359" y="1624717"/>
                  <a:pt x="0" y="1453563"/>
                </a:cubicBezTo>
                <a:cubicBezTo>
                  <a:pt x="-36359" y="1282409"/>
                  <a:pt x="43828" y="1096077"/>
                  <a:pt x="0" y="884777"/>
                </a:cubicBezTo>
                <a:cubicBezTo>
                  <a:pt x="-43828" y="673477"/>
                  <a:pt x="433" y="615662"/>
                  <a:pt x="0" y="484521"/>
                </a:cubicBezTo>
                <a:cubicBezTo>
                  <a:pt x="-433" y="353380"/>
                  <a:pt x="17269" y="119501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r>
              <a:rPr lang="de-AT" sz="1800" b="1" dirty="0">
                <a:solidFill>
                  <a:schemeClr val="tx1"/>
                </a:solidFill>
              </a:rPr>
              <a:t>Ein gesundes Leben für alle Menschen jeden Alters gewährleisten und ihr Wohlergehen fördern.</a:t>
            </a:r>
          </a:p>
          <a:p>
            <a:pPr marL="447675" indent="-285750"/>
            <a:endParaRPr lang="de-AT" sz="1800" b="1" dirty="0">
              <a:solidFill>
                <a:schemeClr val="tx1"/>
              </a:solidFill>
            </a:endParaRPr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Gesundheit hat große Auswirkungen auf die Lebensgestaltung. </a:t>
            </a:r>
          </a:p>
          <a:p>
            <a:pPr marL="447675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Krankheiten kosten jedes Land sehr viel Geld (Ärzte, Medikamente, Pflege, Ausfall von Arbeitskräften).</a:t>
            </a:r>
          </a:p>
          <a:p>
            <a:pPr marL="447675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447675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Im Vergleich zu armen Ländern ist die Situation ist Österreich sehr gut, aber auch hier gibt es Verbesserungsbedarf.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0991FE4-FBF2-873E-0107-DBC78DC6CE52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0330176-E845-FAF4-1C96-5F5262BE21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25625"/>
            <a:ext cx="1800000" cy="18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4087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D1DC4-BBEB-5789-161C-373C9F44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 11: Nachhaltige Städte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1BEFBD-EDC4-A47A-EBF4-C0CB1B4C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7</a:t>
            </a:fld>
            <a:endParaRPr lang="de-AT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3E68EE9-5CF3-6F5B-500A-2CBADB2DB165}"/>
              </a:ext>
            </a:extLst>
          </p:cNvPr>
          <p:cNvSpPr/>
          <p:nvPr/>
        </p:nvSpPr>
        <p:spPr>
          <a:xfrm>
            <a:off x="838200" y="1825625"/>
            <a:ext cx="8153400" cy="4213225"/>
          </a:xfrm>
          <a:custGeom>
            <a:avLst/>
            <a:gdLst>
              <a:gd name="connsiteX0" fmla="*/ 0 w 8153400"/>
              <a:gd name="connsiteY0" fmla="*/ 0 h 4213225"/>
              <a:gd name="connsiteX1" fmla="*/ 745454 w 8153400"/>
              <a:gd name="connsiteY1" fmla="*/ 0 h 4213225"/>
              <a:gd name="connsiteX2" fmla="*/ 1327839 w 8153400"/>
              <a:gd name="connsiteY2" fmla="*/ 0 h 4213225"/>
              <a:gd name="connsiteX3" fmla="*/ 1747157 w 8153400"/>
              <a:gd name="connsiteY3" fmla="*/ 0 h 4213225"/>
              <a:gd name="connsiteX4" fmla="*/ 2084941 w 8153400"/>
              <a:gd name="connsiteY4" fmla="*/ 0 h 4213225"/>
              <a:gd name="connsiteX5" fmla="*/ 2667327 w 8153400"/>
              <a:gd name="connsiteY5" fmla="*/ 0 h 4213225"/>
              <a:gd name="connsiteX6" fmla="*/ 3086644 w 8153400"/>
              <a:gd name="connsiteY6" fmla="*/ 0 h 4213225"/>
              <a:gd name="connsiteX7" fmla="*/ 3669030 w 8153400"/>
              <a:gd name="connsiteY7" fmla="*/ 0 h 4213225"/>
              <a:gd name="connsiteX8" fmla="*/ 4414484 w 8153400"/>
              <a:gd name="connsiteY8" fmla="*/ 0 h 4213225"/>
              <a:gd name="connsiteX9" fmla="*/ 4996869 w 8153400"/>
              <a:gd name="connsiteY9" fmla="*/ 0 h 4213225"/>
              <a:gd name="connsiteX10" fmla="*/ 5334653 w 8153400"/>
              <a:gd name="connsiteY10" fmla="*/ 0 h 4213225"/>
              <a:gd name="connsiteX11" fmla="*/ 5917039 w 8153400"/>
              <a:gd name="connsiteY11" fmla="*/ 0 h 4213225"/>
              <a:gd name="connsiteX12" fmla="*/ 6417891 w 8153400"/>
              <a:gd name="connsiteY12" fmla="*/ 0 h 4213225"/>
              <a:gd name="connsiteX13" fmla="*/ 6755674 w 8153400"/>
              <a:gd name="connsiteY13" fmla="*/ 0 h 4213225"/>
              <a:gd name="connsiteX14" fmla="*/ 7501128 w 8153400"/>
              <a:gd name="connsiteY14" fmla="*/ 0 h 4213225"/>
              <a:gd name="connsiteX15" fmla="*/ 8153400 w 8153400"/>
              <a:gd name="connsiteY15" fmla="*/ 0 h 4213225"/>
              <a:gd name="connsiteX16" fmla="*/ 8153400 w 8153400"/>
              <a:gd name="connsiteY16" fmla="*/ 568785 h 4213225"/>
              <a:gd name="connsiteX17" fmla="*/ 8153400 w 8153400"/>
              <a:gd name="connsiteY17" fmla="*/ 1179703 h 4213225"/>
              <a:gd name="connsiteX18" fmla="*/ 8153400 w 8153400"/>
              <a:gd name="connsiteY18" fmla="*/ 1579959 h 4213225"/>
              <a:gd name="connsiteX19" fmla="*/ 8153400 w 8153400"/>
              <a:gd name="connsiteY19" fmla="*/ 2106613 h 4213225"/>
              <a:gd name="connsiteX20" fmla="*/ 8153400 w 8153400"/>
              <a:gd name="connsiteY20" fmla="*/ 2675398 h 4213225"/>
              <a:gd name="connsiteX21" fmla="*/ 8153400 w 8153400"/>
              <a:gd name="connsiteY21" fmla="*/ 3159919 h 4213225"/>
              <a:gd name="connsiteX22" fmla="*/ 8153400 w 8153400"/>
              <a:gd name="connsiteY22" fmla="*/ 3560175 h 4213225"/>
              <a:gd name="connsiteX23" fmla="*/ 8153400 w 8153400"/>
              <a:gd name="connsiteY23" fmla="*/ 4213225 h 4213225"/>
              <a:gd name="connsiteX24" fmla="*/ 7815616 w 8153400"/>
              <a:gd name="connsiteY24" fmla="*/ 4213225 h 4213225"/>
              <a:gd name="connsiteX25" fmla="*/ 7233231 w 8153400"/>
              <a:gd name="connsiteY25" fmla="*/ 4213225 h 4213225"/>
              <a:gd name="connsiteX26" fmla="*/ 6813913 w 8153400"/>
              <a:gd name="connsiteY26" fmla="*/ 4213225 h 4213225"/>
              <a:gd name="connsiteX27" fmla="*/ 6313061 w 8153400"/>
              <a:gd name="connsiteY27" fmla="*/ 4213225 h 4213225"/>
              <a:gd name="connsiteX28" fmla="*/ 5975277 w 8153400"/>
              <a:gd name="connsiteY28" fmla="*/ 4213225 h 4213225"/>
              <a:gd name="connsiteX29" fmla="*/ 5555960 w 8153400"/>
              <a:gd name="connsiteY29" fmla="*/ 4213225 h 4213225"/>
              <a:gd name="connsiteX30" fmla="*/ 4810506 w 8153400"/>
              <a:gd name="connsiteY30" fmla="*/ 4213225 h 4213225"/>
              <a:gd name="connsiteX31" fmla="*/ 4065052 w 8153400"/>
              <a:gd name="connsiteY31" fmla="*/ 4213225 h 4213225"/>
              <a:gd name="connsiteX32" fmla="*/ 3645735 w 8153400"/>
              <a:gd name="connsiteY32" fmla="*/ 4213225 h 4213225"/>
              <a:gd name="connsiteX33" fmla="*/ 3063349 w 8153400"/>
              <a:gd name="connsiteY33" fmla="*/ 4213225 h 4213225"/>
              <a:gd name="connsiteX34" fmla="*/ 2562497 w 8153400"/>
              <a:gd name="connsiteY34" fmla="*/ 4213225 h 4213225"/>
              <a:gd name="connsiteX35" fmla="*/ 2061645 w 8153400"/>
              <a:gd name="connsiteY35" fmla="*/ 4213225 h 4213225"/>
              <a:gd name="connsiteX36" fmla="*/ 1397726 w 8153400"/>
              <a:gd name="connsiteY36" fmla="*/ 4213225 h 4213225"/>
              <a:gd name="connsiteX37" fmla="*/ 733806 w 8153400"/>
              <a:gd name="connsiteY37" fmla="*/ 4213225 h 4213225"/>
              <a:gd name="connsiteX38" fmla="*/ 0 w 8153400"/>
              <a:gd name="connsiteY38" fmla="*/ 4213225 h 4213225"/>
              <a:gd name="connsiteX39" fmla="*/ 0 w 8153400"/>
              <a:gd name="connsiteY39" fmla="*/ 3728704 h 4213225"/>
              <a:gd name="connsiteX40" fmla="*/ 0 w 8153400"/>
              <a:gd name="connsiteY40" fmla="*/ 3328448 h 4213225"/>
              <a:gd name="connsiteX41" fmla="*/ 0 w 8153400"/>
              <a:gd name="connsiteY41" fmla="*/ 2717530 h 4213225"/>
              <a:gd name="connsiteX42" fmla="*/ 0 w 8153400"/>
              <a:gd name="connsiteY42" fmla="*/ 2190877 h 4213225"/>
              <a:gd name="connsiteX43" fmla="*/ 0 w 8153400"/>
              <a:gd name="connsiteY43" fmla="*/ 1664224 h 4213225"/>
              <a:gd name="connsiteX44" fmla="*/ 0 w 8153400"/>
              <a:gd name="connsiteY44" fmla="*/ 1179703 h 4213225"/>
              <a:gd name="connsiteX45" fmla="*/ 0 w 8153400"/>
              <a:gd name="connsiteY45" fmla="*/ 653050 h 4213225"/>
              <a:gd name="connsiteX46" fmla="*/ 0 w 8153400"/>
              <a:gd name="connsiteY46" fmla="*/ 0 h 42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153400" h="4213225" fill="none" extrusionOk="0">
                <a:moveTo>
                  <a:pt x="0" y="0"/>
                </a:moveTo>
                <a:cubicBezTo>
                  <a:pt x="172955" y="-12242"/>
                  <a:pt x="558001" y="3168"/>
                  <a:pt x="745454" y="0"/>
                </a:cubicBezTo>
                <a:cubicBezTo>
                  <a:pt x="932907" y="-3168"/>
                  <a:pt x="1206865" y="40728"/>
                  <a:pt x="1327839" y="0"/>
                </a:cubicBezTo>
                <a:cubicBezTo>
                  <a:pt x="1448813" y="-40728"/>
                  <a:pt x="1652637" y="46081"/>
                  <a:pt x="1747157" y="0"/>
                </a:cubicBezTo>
                <a:cubicBezTo>
                  <a:pt x="1841677" y="-46081"/>
                  <a:pt x="1946185" y="8623"/>
                  <a:pt x="2084941" y="0"/>
                </a:cubicBezTo>
                <a:cubicBezTo>
                  <a:pt x="2223697" y="-8623"/>
                  <a:pt x="2506517" y="7249"/>
                  <a:pt x="2667327" y="0"/>
                </a:cubicBezTo>
                <a:cubicBezTo>
                  <a:pt x="2828137" y="-7249"/>
                  <a:pt x="2930617" y="5149"/>
                  <a:pt x="3086644" y="0"/>
                </a:cubicBezTo>
                <a:cubicBezTo>
                  <a:pt x="3242671" y="-5149"/>
                  <a:pt x="3424753" y="50761"/>
                  <a:pt x="3669030" y="0"/>
                </a:cubicBezTo>
                <a:cubicBezTo>
                  <a:pt x="3913307" y="-50761"/>
                  <a:pt x="4194951" y="16437"/>
                  <a:pt x="4414484" y="0"/>
                </a:cubicBezTo>
                <a:cubicBezTo>
                  <a:pt x="4634017" y="-16437"/>
                  <a:pt x="4764106" y="4945"/>
                  <a:pt x="4996869" y="0"/>
                </a:cubicBezTo>
                <a:cubicBezTo>
                  <a:pt x="5229632" y="-4945"/>
                  <a:pt x="5256284" y="17174"/>
                  <a:pt x="5334653" y="0"/>
                </a:cubicBezTo>
                <a:cubicBezTo>
                  <a:pt x="5413022" y="-17174"/>
                  <a:pt x="5752702" y="6048"/>
                  <a:pt x="5917039" y="0"/>
                </a:cubicBezTo>
                <a:cubicBezTo>
                  <a:pt x="6081376" y="-6048"/>
                  <a:pt x="6300332" y="9752"/>
                  <a:pt x="6417891" y="0"/>
                </a:cubicBezTo>
                <a:cubicBezTo>
                  <a:pt x="6535450" y="-9752"/>
                  <a:pt x="6666091" y="22524"/>
                  <a:pt x="6755674" y="0"/>
                </a:cubicBezTo>
                <a:cubicBezTo>
                  <a:pt x="6845257" y="-22524"/>
                  <a:pt x="7342757" y="60534"/>
                  <a:pt x="7501128" y="0"/>
                </a:cubicBezTo>
                <a:cubicBezTo>
                  <a:pt x="7659499" y="-60534"/>
                  <a:pt x="7955852" y="67482"/>
                  <a:pt x="8153400" y="0"/>
                </a:cubicBezTo>
                <a:cubicBezTo>
                  <a:pt x="8215188" y="219778"/>
                  <a:pt x="8103498" y="436477"/>
                  <a:pt x="8153400" y="568785"/>
                </a:cubicBezTo>
                <a:cubicBezTo>
                  <a:pt x="8203302" y="701094"/>
                  <a:pt x="8114044" y="946690"/>
                  <a:pt x="8153400" y="1179703"/>
                </a:cubicBezTo>
                <a:cubicBezTo>
                  <a:pt x="8192756" y="1412716"/>
                  <a:pt x="8124187" y="1390420"/>
                  <a:pt x="8153400" y="1579959"/>
                </a:cubicBezTo>
                <a:cubicBezTo>
                  <a:pt x="8182613" y="1769498"/>
                  <a:pt x="8151415" y="1936169"/>
                  <a:pt x="8153400" y="2106613"/>
                </a:cubicBezTo>
                <a:cubicBezTo>
                  <a:pt x="8155385" y="2277057"/>
                  <a:pt x="8130916" y="2467806"/>
                  <a:pt x="8153400" y="2675398"/>
                </a:cubicBezTo>
                <a:cubicBezTo>
                  <a:pt x="8175884" y="2882990"/>
                  <a:pt x="8098446" y="2967240"/>
                  <a:pt x="8153400" y="3159919"/>
                </a:cubicBezTo>
                <a:cubicBezTo>
                  <a:pt x="8208354" y="3352598"/>
                  <a:pt x="8117499" y="3382164"/>
                  <a:pt x="8153400" y="3560175"/>
                </a:cubicBezTo>
                <a:cubicBezTo>
                  <a:pt x="8189301" y="3738186"/>
                  <a:pt x="8122689" y="4023281"/>
                  <a:pt x="8153400" y="4213225"/>
                </a:cubicBezTo>
                <a:cubicBezTo>
                  <a:pt x="8028411" y="4240638"/>
                  <a:pt x="7939109" y="4208866"/>
                  <a:pt x="7815616" y="4213225"/>
                </a:cubicBezTo>
                <a:cubicBezTo>
                  <a:pt x="7692123" y="4217584"/>
                  <a:pt x="7384982" y="4172811"/>
                  <a:pt x="7233231" y="4213225"/>
                </a:cubicBezTo>
                <a:cubicBezTo>
                  <a:pt x="7081480" y="4253639"/>
                  <a:pt x="7016530" y="4193153"/>
                  <a:pt x="6813913" y="4213225"/>
                </a:cubicBezTo>
                <a:cubicBezTo>
                  <a:pt x="6611296" y="4233297"/>
                  <a:pt x="6429944" y="4208346"/>
                  <a:pt x="6313061" y="4213225"/>
                </a:cubicBezTo>
                <a:cubicBezTo>
                  <a:pt x="6196178" y="4218104"/>
                  <a:pt x="6123407" y="4199625"/>
                  <a:pt x="5975277" y="4213225"/>
                </a:cubicBezTo>
                <a:cubicBezTo>
                  <a:pt x="5827147" y="4226825"/>
                  <a:pt x="5664572" y="4200821"/>
                  <a:pt x="5555960" y="4213225"/>
                </a:cubicBezTo>
                <a:cubicBezTo>
                  <a:pt x="5447348" y="4225629"/>
                  <a:pt x="4970477" y="4130001"/>
                  <a:pt x="4810506" y="4213225"/>
                </a:cubicBezTo>
                <a:cubicBezTo>
                  <a:pt x="4650535" y="4296449"/>
                  <a:pt x="4380969" y="4150698"/>
                  <a:pt x="4065052" y="4213225"/>
                </a:cubicBezTo>
                <a:cubicBezTo>
                  <a:pt x="3749135" y="4275752"/>
                  <a:pt x="3769224" y="4198271"/>
                  <a:pt x="3645735" y="4213225"/>
                </a:cubicBezTo>
                <a:cubicBezTo>
                  <a:pt x="3522246" y="4228179"/>
                  <a:pt x="3321788" y="4186933"/>
                  <a:pt x="3063349" y="4213225"/>
                </a:cubicBezTo>
                <a:cubicBezTo>
                  <a:pt x="2804910" y="4239517"/>
                  <a:pt x="2686786" y="4206072"/>
                  <a:pt x="2562497" y="4213225"/>
                </a:cubicBezTo>
                <a:cubicBezTo>
                  <a:pt x="2438208" y="4220378"/>
                  <a:pt x="2209159" y="4212402"/>
                  <a:pt x="2061645" y="4213225"/>
                </a:cubicBezTo>
                <a:cubicBezTo>
                  <a:pt x="1914131" y="4214048"/>
                  <a:pt x="1598444" y="4158782"/>
                  <a:pt x="1397726" y="4213225"/>
                </a:cubicBezTo>
                <a:cubicBezTo>
                  <a:pt x="1197008" y="4267668"/>
                  <a:pt x="947674" y="4170695"/>
                  <a:pt x="733806" y="4213225"/>
                </a:cubicBezTo>
                <a:cubicBezTo>
                  <a:pt x="519938" y="4255755"/>
                  <a:pt x="188846" y="4137907"/>
                  <a:pt x="0" y="4213225"/>
                </a:cubicBezTo>
                <a:cubicBezTo>
                  <a:pt x="-45940" y="4039135"/>
                  <a:pt x="15435" y="3830268"/>
                  <a:pt x="0" y="3728704"/>
                </a:cubicBezTo>
                <a:cubicBezTo>
                  <a:pt x="-15435" y="3627140"/>
                  <a:pt x="39343" y="3440053"/>
                  <a:pt x="0" y="3328448"/>
                </a:cubicBezTo>
                <a:cubicBezTo>
                  <a:pt x="-39343" y="3216843"/>
                  <a:pt x="48977" y="2959906"/>
                  <a:pt x="0" y="2717530"/>
                </a:cubicBezTo>
                <a:cubicBezTo>
                  <a:pt x="-48977" y="2475154"/>
                  <a:pt x="8183" y="2327191"/>
                  <a:pt x="0" y="2190877"/>
                </a:cubicBezTo>
                <a:cubicBezTo>
                  <a:pt x="-8183" y="2054563"/>
                  <a:pt x="56855" y="1884736"/>
                  <a:pt x="0" y="1664224"/>
                </a:cubicBezTo>
                <a:cubicBezTo>
                  <a:pt x="-56855" y="1443712"/>
                  <a:pt x="9366" y="1362927"/>
                  <a:pt x="0" y="1179703"/>
                </a:cubicBezTo>
                <a:cubicBezTo>
                  <a:pt x="-9366" y="996479"/>
                  <a:pt x="11032" y="782747"/>
                  <a:pt x="0" y="653050"/>
                </a:cubicBezTo>
                <a:cubicBezTo>
                  <a:pt x="-11032" y="523353"/>
                  <a:pt x="27442" y="292011"/>
                  <a:pt x="0" y="0"/>
                </a:cubicBezTo>
                <a:close/>
              </a:path>
              <a:path w="8153400" h="4213225" stroke="0" extrusionOk="0">
                <a:moveTo>
                  <a:pt x="0" y="0"/>
                </a:moveTo>
                <a:cubicBezTo>
                  <a:pt x="315887" y="-34761"/>
                  <a:pt x="530344" y="56985"/>
                  <a:pt x="663920" y="0"/>
                </a:cubicBezTo>
                <a:cubicBezTo>
                  <a:pt x="797496" y="-56985"/>
                  <a:pt x="963061" y="7653"/>
                  <a:pt x="1083237" y="0"/>
                </a:cubicBezTo>
                <a:cubicBezTo>
                  <a:pt x="1203413" y="-7653"/>
                  <a:pt x="1385017" y="185"/>
                  <a:pt x="1502555" y="0"/>
                </a:cubicBezTo>
                <a:cubicBezTo>
                  <a:pt x="1620093" y="-185"/>
                  <a:pt x="1960383" y="33632"/>
                  <a:pt x="2084941" y="0"/>
                </a:cubicBezTo>
                <a:cubicBezTo>
                  <a:pt x="2209499" y="-33632"/>
                  <a:pt x="2287588" y="25699"/>
                  <a:pt x="2422725" y="0"/>
                </a:cubicBezTo>
                <a:cubicBezTo>
                  <a:pt x="2557862" y="-25699"/>
                  <a:pt x="2668619" y="12361"/>
                  <a:pt x="2760508" y="0"/>
                </a:cubicBezTo>
                <a:cubicBezTo>
                  <a:pt x="2852397" y="-12361"/>
                  <a:pt x="3025705" y="34303"/>
                  <a:pt x="3179826" y="0"/>
                </a:cubicBezTo>
                <a:cubicBezTo>
                  <a:pt x="3333947" y="-34303"/>
                  <a:pt x="3378675" y="9512"/>
                  <a:pt x="3517610" y="0"/>
                </a:cubicBezTo>
                <a:cubicBezTo>
                  <a:pt x="3656545" y="-9512"/>
                  <a:pt x="3863366" y="36657"/>
                  <a:pt x="4018461" y="0"/>
                </a:cubicBezTo>
                <a:cubicBezTo>
                  <a:pt x="4173556" y="-36657"/>
                  <a:pt x="4239153" y="31935"/>
                  <a:pt x="4356245" y="0"/>
                </a:cubicBezTo>
                <a:cubicBezTo>
                  <a:pt x="4473337" y="-31935"/>
                  <a:pt x="4590140" y="12446"/>
                  <a:pt x="4775563" y="0"/>
                </a:cubicBezTo>
                <a:cubicBezTo>
                  <a:pt x="4960986" y="-12446"/>
                  <a:pt x="5127638" y="227"/>
                  <a:pt x="5357949" y="0"/>
                </a:cubicBezTo>
                <a:cubicBezTo>
                  <a:pt x="5588260" y="-227"/>
                  <a:pt x="5666624" y="30538"/>
                  <a:pt x="5777266" y="0"/>
                </a:cubicBezTo>
                <a:cubicBezTo>
                  <a:pt x="5887908" y="-30538"/>
                  <a:pt x="6219075" y="62077"/>
                  <a:pt x="6441186" y="0"/>
                </a:cubicBezTo>
                <a:cubicBezTo>
                  <a:pt x="6663297" y="-62077"/>
                  <a:pt x="6650142" y="6903"/>
                  <a:pt x="6778970" y="0"/>
                </a:cubicBezTo>
                <a:cubicBezTo>
                  <a:pt x="6907798" y="-6903"/>
                  <a:pt x="7136138" y="27"/>
                  <a:pt x="7442889" y="0"/>
                </a:cubicBezTo>
                <a:cubicBezTo>
                  <a:pt x="7749640" y="-27"/>
                  <a:pt x="7919348" y="44850"/>
                  <a:pt x="8153400" y="0"/>
                </a:cubicBezTo>
                <a:cubicBezTo>
                  <a:pt x="8188531" y="104313"/>
                  <a:pt x="8103907" y="376042"/>
                  <a:pt x="8153400" y="484521"/>
                </a:cubicBezTo>
                <a:cubicBezTo>
                  <a:pt x="8202893" y="593000"/>
                  <a:pt x="8106338" y="900000"/>
                  <a:pt x="8153400" y="1053306"/>
                </a:cubicBezTo>
                <a:cubicBezTo>
                  <a:pt x="8200462" y="1206613"/>
                  <a:pt x="8122276" y="1388964"/>
                  <a:pt x="8153400" y="1495695"/>
                </a:cubicBezTo>
                <a:cubicBezTo>
                  <a:pt x="8184524" y="1602426"/>
                  <a:pt x="8109804" y="1919115"/>
                  <a:pt x="8153400" y="2064480"/>
                </a:cubicBezTo>
                <a:cubicBezTo>
                  <a:pt x="8196996" y="2209846"/>
                  <a:pt x="8105303" y="2415264"/>
                  <a:pt x="8153400" y="2591133"/>
                </a:cubicBezTo>
                <a:cubicBezTo>
                  <a:pt x="8201497" y="2767002"/>
                  <a:pt x="8138333" y="2925580"/>
                  <a:pt x="8153400" y="3033522"/>
                </a:cubicBezTo>
                <a:cubicBezTo>
                  <a:pt x="8168467" y="3141464"/>
                  <a:pt x="8129184" y="3374173"/>
                  <a:pt x="8153400" y="3518043"/>
                </a:cubicBezTo>
                <a:cubicBezTo>
                  <a:pt x="8177616" y="3661913"/>
                  <a:pt x="8121194" y="3991314"/>
                  <a:pt x="8153400" y="4213225"/>
                </a:cubicBezTo>
                <a:cubicBezTo>
                  <a:pt x="7945546" y="4252970"/>
                  <a:pt x="7870725" y="4158080"/>
                  <a:pt x="7652548" y="4213225"/>
                </a:cubicBezTo>
                <a:cubicBezTo>
                  <a:pt x="7434371" y="4268370"/>
                  <a:pt x="7348481" y="4183268"/>
                  <a:pt x="7233231" y="4213225"/>
                </a:cubicBezTo>
                <a:cubicBezTo>
                  <a:pt x="7117981" y="4243182"/>
                  <a:pt x="6808090" y="4175336"/>
                  <a:pt x="6569311" y="4213225"/>
                </a:cubicBezTo>
                <a:cubicBezTo>
                  <a:pt x="6330532" y="4251114"/>
                  <a:pt x="6166854" y="4195204"/>
                  <a:pt x="5823857" y="4213225"/>
                </a:cubicBezTo>
                <a:cubicBezTo>
                  <a:pt x="5480860" y="4231246"/>
                  <a:pt x="5577735" y="4188071"/>
                  <a:pt x="5486073" y="4213225"/>
                </a:cubicBezTo>
                <a:cubicBezTo>
                  <a:pt x="5394411" y="4238379"/>
                  <a:pt x="5190345" y="4208111"/>
                  <a:pt x="4985222" y="4213225"/>
                </a:cubicBezTo>
                <a:cubicBezTo>
                  <a:pt x="4780099" y="4218339"/>
                  <a:pt x="4646316" y="4160946"/>
                  <a:pt x="4484370" y="4213225"/>
                </a:cubicBezTo>
                <a:cubicBezTo>
                  <a:pt x="4322424" y="4265504"/>
                  <a:pt x="4011458" y="4166607"/>
                  <a:pt x="3738916" y="4213225"/>
                </a:cubicBezTo>
                <a:cubicBezTo>
                  <a:pt x="3466374" y="4259843"/>
                  <a:pt x="3215361" y="4127904"/>
                  <a:pt x="2993463" y="4213225"/>
                </a:cubicBezTo>
                <a:cubicBezTo>
                  <a:pt x="2771565" y="4298546"/>
                  <a:pt x="2811949" y="4198034"/>
                  <a:pt x="2655679" y="4213225"/>
                </a:cubicBezTo>
                <a:cubicBezTo>
                  <a:pt x="2499409" y="4228416"/>
                  <a:pt x="2473306" y="4211759"/>
                  <a:pt x="2317895" y="4213225"/>
                </a:cubicBezTo>
                <a:cubicBezTo>
                  <a:pt x="2162484" y="4214691"/>
                  <a:pt x="1872149" y="4145847"/>
                  <a:pt x="1653975" y="4213225"/>
                </a:cubicBezTo>
                <a:cubicBezTo>
                  <a:pt x="1435801" y="4280603"/>
                  <a:pt x="1097967" y="4178826"/>
                  <a:pt x="908522" y="4213225"/>
                </a:cubicBezTo>
                <a:cubicBezTo>
                  <a:pt x="719077" y="4247624"/>
                  <a:pt x="711796" y="4201566"/>
                  <a:pt x="570738" y="4213225"/>
                </a:cubicBezTo>
                <a:cubicBezTo>
                  <a:pt x="429680" y="4224884"/>
                  <a:pt x="276612" y="4176645"/>
                  <a:pt x="0" y="4213225"/>
                </a:cubicBezTo>
                <a:cubicBezTo>
                  <a:pt x="-36654" y="4036202"/>
                  <a:pt x="18874" y="3870649"/>
                  <a:pt x="0" y="3686572"/>
                </a:cubicBezTo>
                <a:cubicBezTo>
                  <a:pt x="-18874" y="3502495"/>
                  <a:pt x="72529" y="3233252"/>
                  <a:pt x="0" y="3075654"/>
                </a:cubicBezTo>
                <a:cubicBezTo>
                  <a:pt x="-72529" y="2918056"/>
                  <a:pt x="8421" y="2690655"/>
                  <a:pt x="0" y="2506869"/>
                </a:cubicBezTo>
                <a:cubicBezTo>
                  <a:pt x="-8421" y="2323084"/>
                  <a:pt x="40557" y="2132574"/>
                  <a:pt x="0" y="1895951"/>
                </a:cubicBezTo>
                <a:cubicBezTo>
                  <a:pt x="-40557" y="1659328"/>
                  <a:pt x="36359" y="1624717"/>
                  <a:pt x="0" y="1453563"/>
                </a:cubicBezTo>
                <a:cubicBezTo>
                  <a:pt x="-36359" y="1282409"/>
                  <a:pt x="43828" y="1096077"/>
                  <a:pt x="0" y="884777"/>
                </a:cubicBezTo>
                <a:cubicBezTo>
                  <a:pt x="-43828" y="673477"/>
                  <a:pt x="433" y="615662"/>
                  <a:pt x="0" y="484521"/>
                </a:cubicBezTo>
                <a:cubicBezTo>
                  <a:pt x="-433" y="353380"/>
                  <a:pt x="17269" y="119501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r>
              <a:rPr lang="de-AT" sz="1800" b="1" dirty="0">
                <a:solidFill>
                  <a:schemeClr val="tx1"/>
                </a:solidFill>
              </a:rPr>
              <a:t>Städte und Siedlungen inklusiv, sicher, widerstandsfähig und nachhaltig</a:t>
            </a:r>
            <a:br>
              <a:rPr lang="de-AT" sz="1800" b="1" dirty="0">
                <a:solidFill>
                  <a:schemeClr val="tx1"/>
                </a:solidFill>
              </a:rPr>
            </a:br>
            <a:r>
              <a:rPr lang="de-AT" sz="1800" b="1" dirty="0">
                <a:solidFill>
                  <a:schemeClr val="tx1"/>
                </a:solidFill>
              </a:rPr>
              <a:t>gestalten.</a:t>
            </a:r>
          </a:p>
          <a:p>
            <a:pPr marL="447675" indent="-285750"/>
            <a:endParaRPr lang="de-AT" sz="18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Immer mehr Menschen leben in Städten und Ballungszentren – </a:t>
            </a:r>
            <a:br>
              <a:rPr lang="de-AT" sz="1800" dirty="0">
                <a:solidFill>
                  <a:schemeClr val="tx1"/>
                </a:solidFill>
              </a:rPr>
            </a:br>
            <a:r>
              <a:rPr lang="de-AT" sz="1800" dirty="0">
                <a:solidFill>
                  <a:schemeClr val="tx1"/>
                </a:solidFill>
              </a:rPr>
              <a:t>bis 2030 werden es 5 Mrd. Menschen sein.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b="1" dirty="0">
                <a:solidFill>
                  <a:schemeClr val="tx1"/>
                </a:solidFill>
              </a:rPr>
              <a:t>Risiken</a:t>
            </a:r>
            <a:r>
              <a:rPr lang="de-AT" sz="1800" dirty="0">
                <a:solidFill>
                  <a:schemeClr val="tx1"/>
                </a:solidFill>
              </a:rPr>
              <a:t>: es fehlt notwendige Infrastruktur, immer mehr Flächen werden verbaut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b="1" dirty="0">
                <a:solidFill>
                  <a:schemeClr val="tx1"/>
                </a:solidFill>
              </a:rPr>
              <a:t>Chancen</a:t>
            </a:r>
            <a:r>
              <a:rPr lang="de-AT" sz="1800" dirty="0">
                <a:solidFill>
                  <a:schemeClr val="tx1"/>
                </a:solidFill>
              </a:rPr>
              <a:t>: ökologisches Wohnen, ressourcenschonende Mobilitätskonzepte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b="1" dirty="0">
                <a:solidFill>
                  <a:schemeClr val="tx1"/>
                </a:solidFill>
              </a:rPr>
              <a:t>In Österreich</a:t>
            </a:r>
            <a:r>
              <a:rPr lang="de-AT" sz="1800" dirty="0">
                <a:solidFill>
                  <a:schemeClr val="tx1"/>
                </a:solidFill>
              </a:rPr>
              <a:t>: Wohnraum wird immer teurer und Menschen mit geringem Einkommen müssen immer mehr von ihrem Einkommen für Wohnkosten ausgeben. Das erhöht das Risiko, dass diese Menschen in Armut leben müssen.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0991FE4-FBF2-873E-0107-DBC78DC6CE52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CD25E4-B306-44B4-C5C9-6924B9A70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2562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2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D1DC4-BBEB-5789-161C-373C9F44A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Ziel 12: Nachhaltiger Konsum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1BEFBD-EDC4-A47A-EBF4-C0CB1B4C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8</a:t>
            </a:fld>
            <a:endParaRPr lang="de-AT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3E68EE9-5CF3-6F5B-500A-2CBADB2DB165}"/>
              </a:ext>
            </a:extLst>
          </p:cNvPr>
          <p:cNvSpPr/>
          <p:nvPr/>
        </p:nvSpPr>
        <p:spPr>
          <a:xfrm>
            <a:off x="838200" y="1825625"/>
            <a:ext cx="8153400" cy="4213225"/>
          </a:xfrm>
          <a:custGeom>
            <a:avLst/>
            <a:gdLst>
              <a:gd name="connsiteX0" fmla="*/ 0 w 8153400"/>
              <a:gd name="connsiteY0" fmla="*/ 0 h 4213225"/>
              <a:gd name="connsiteX1" fmla="*/ 745454 w 8153400"/>
              <a:gd name="connsiteY1" fmla="*/ 0 h 4213225"/>
              <a:gd name="connsiteX2" fmla="*/ 1327839 w 8153400"/>
              <a:gd name="connsiteY2" fmla="*/ 0 h 4213225"/>
              <a:gd name="connsiteX3" fmla="*/ 1747157 w 8153400"/>
              <a:gd name="connsiteY3" fmla="*/ 0 h 4213225"/>
              <a:gd name="connsiteX4" fmla="*/ 2084941 w 8153400"/>
              <a:gd name="connsiteY4" fmla="*/ 0 h 4213225"/>
              <a:gd name="connsiteX5" fmla="*/ 2667327 w 8153400"/>
              <a:gd name="connsiteY5" fmla="*/ 0 h 4213225"/>
              <a:gd name="connsiteX6" fmla="*/ 3086644 w 8153400"/>
              <a:gd name="connsiteY6" fmla="*/ 0 h 4213225"/>
              <a:gd name="connsiteX7" fmla="*/ 3669030 w 8153400"/>
              <a:gd name="connsiteY7" fmla="*/ 0 h 4213225"/>
              <a:gd name="connsiteX8" fmla="*/ 4414484 w 8153400"/>
              <a:gd name="connsiteY8" fmla="*/ 0 h 4213225"/>
              <a:gd name="connsiteX9" fmla="*/ 4996869 w 8153400"/>
              <a:gd name="connsiteY9" fmla="*/ 0 h 4213225"/>
              <a:gd name="connsiteX10" fmla="*/ 5334653 w 8153400"/>
              <a:gd name="connsiteY10" fmla="*/ 0 h 4213225"/>
              <a:gd name="connsiteX11" fmla="*/ 5917039 w 8153400"/>
              <a:gd name="connsiteY11" fmla="*/ 0 h 4213225"/>
              <a:gd name="connsiteX12" fmla="*/ 6417891 w 8153400"/>
              <a:gd name="connsiteY12" fmla="*/ 0 h 4213225"/>
              <a:gd name="connsiteX13" fmla="*/ 6755674 w 8153400"/>
              <a:gd name="connsiteY13" fmla="*/ 0 h 4213225"/>
              <a:gd name="connsiteX14" fmla="*/ 7501128 w 8153400"/>
              <a:gd name="connsiteY14" fmla="*/ 0 h 4213225"/>
              <a:gd name="connsiteX15" fmla="*/ 8153400 w 8153400"/>
              <a:gd name="connsiteY15" fmla="*/ 0 h 4213225"/>
              <a:gd name="connsiteX16" fmla="*/ 8153400 w 8153400"/>
              <a:gd name="connsiteY16" fmla="*/ 568785 h 4213225"/>
              <a:gd name="connsiteX17" fmla="*/ 8153400 w 8153400"/>
              <a:gd name="connsiteY17" fmla="*/ 1179703 h 4213225"/>
              <a:gd name="connsiteX18" fmla="*/ 8153400 w 8153400"/>
              <a:gd name="connsiteY18" fmla="*/ 1579959 h 4213225"/>
              <a:gd name="connsiteX19" fmla="*/ 8153400 w 8153400"/>
              <a:gd name="connsiteY19" fmla="*/ 2106613 h 4213225"/>
              <a:gd name="connsiteX20" fmla="*/ 8153400 w 8153400"/>
              <a:gd name="connsiteY20" fmla="*/ 2675398 h 4213225"/>
              <a:gd name="connsiteX21" fmla="*/ 8153400 w 8153400"/>
              <a:gd name="connsiteY21" fmla="*/ 3159919 h 4213225"/>
              <a:gd name="connsiteX22" fmla="*/ 8153400 w 8153400"/>
              <a:gd name="connsiteY22" fmla="*/ 3560175 h 4213225"/>
              <a:gd name="connsiteX23" fmla="*/ 8153400 w 8153400"/>
              <a:gd name="connsiteY23" fmla="*/ 4213225 h 4213225"/>
              <a:gd name="connsiteX24" fmla="*/ 7815616 w 8153400"/>
              <a:gd name="connsiteY24" fmla="*/ 4213225 h 4213225"/>
              <a:gd name="connsiteX25" fmla="*/ 7233231 w 8153400"/>
              <a:gd name="connsiteY25" fmla="*/ 4213225 h 4213225"/>
              <a:gd name="connsiteX26" fmla="*/ 6813913 w 8153400"/>
              <a:gd name="connsiteY26" fmla="*/ 4213225 h 4213225"/>
              <a:gd name="connsiteX27" fmla="*/ 6313061 w 8153400"/>
              <a:gd name="connsiteY27" fmla="*/ 4213225 h 4213225"/>
              <a:gd name="connsiteX28" fmla="*/ 5975277 w 8153400"/>
              <a:gd name="connsiteY28" fmla="*/ 4213225 h 4213225"/>
              <a:gd name="connsiteX29" fmla="*/ 5555960 w 8153400"/>
              <a:gd name="connsiteY29" fmla="*/ 4213225 h 4213225"/>
              <a:gd name="connsiteX30" fmla="*/ 4810506 w 8153400"/>
              <a:gd name="connsiteY30" fmla="*/ 4213225 h 4213225"/>
              <a:gd name="connsiteX31" fmla="*/ 4065052 w 8153400"/>
              <a:gd name="connsiteY31" fmla="*/ 4213225 h 4213225"/>
              <a:gd name="connsiteX32" fmla="*/ 3645735 w 8153400"/>
              <a:gd name="connsiteY32" fmla="*/ 4213225 h 4213225"/>
              <a:gd name="connsiteX33" fmla="*/ 3063349 w 8153400"/>
              <a:gd name="connsiteY33" fmla="*/ 4213225 h 4213225"/>
              <a:gd name="connsiteX34" fmla="*/ 2562497 w 8153400"/>
              <a:gd name="connsiteY34" fmla="*/ 4213225 h 4213225"/>
              <a:gd name="connsiteX35" fmla="*/ 2061645 w 8153400"/>
              <a:gd name="connsiteY35" fmla="*/ 4213225 h 4213225"/>
              <a:gd name="connsiteX36" fmla="*/ 1397726 w 8153400"/>
              <a:gd name="connsiteY36" fmla="*/ 4213225 h 4213225"/>
              <a:gd name="connsiteX37" fmla="*/ 733806 w 8153400"/>
              <a:gd name="connsiteY37" fmla="*/ 4213225 h 4213225"/>
              <a:gd name="connsiteX38" fmla="*/ 0 w 8153400"/>
              <a:gd name="connsiteY38" fmla="*/ 4213225 h 4213225"/>
              <a:gd name="connsiteX39" fmla="*/ 0 w 8153400"/>
              <a:gd name="connsiteY39" fmla="*/ 3728704 h 4213225"/>
              <a:gd name="connsiteX40" fmla="*/ 0 w 8153400"/>
              <a:gd name="connsiteY40" fmla="*/ 3328448 h 4213225"/>
              <a:gd name="connsiteX41" fmla="*/ 0 w 8153400"/>
              <a:gd name="connsiteY41" fmla="*/ 2717530 h 4213225"/>
              <a:gd name="connsiteX42" fmla="*/ 0 w 8153400"/>
              <a:gd name="connsiteY42" fmla="*/ 2190877 h 4213225"/>
              <a:gd name="connsiteX43" fmla="*/ 0 w 8153400"/>
              <a:gd name="connsiteY43" fmla="*/ 1664224 h 4213225"/>
              <a:gd name="connsiteX44" fmla="*/ 0 w 8153400"/>
              <a:gd name="connsiteY44" fmla="*/ 1179703 h 4213225"/>
              <a:gd name="connsiteX45" fmla="*/ 0 w 8153400"/>
              <a:gd name="connsiteY45" fmla="*/ 653050 h 4213225"/>
              <a:gd name="connsiteX46" fmla="*/ 0 w 8153400"/>
              <a:gd name="connsiteY46" fmla="*/ 0 h 42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153400" h="4213225" fill="none" extrusionOk="0">
                <a:moveTo>
                  <a:pt x="0" y="0"/>
                </a:moveTo>
                <a:cubicBezTo>
                  <a:pt x="172955" y="-12242"/>
                  <a:pt x="558001" y="3168"/>
                  <a:pt x="745454" y="0"/>
                </a:cubicBezTo>
                <a:cubicBezTo>
                  <a:pt x="932907" y="-3168"/>
                  <a:pt x="1206865" y="40728"/>
                  <a:pt x="1327839" y="0"/>
                </a:cubicBezTo>
                <a:cubicBezTo>
                  <a:pt x="1448813" y="-40728"/>
                  <a:pt x="1652637" y="46081"/>
                  <a:pt x="1747157" y="0"/>
                </a:cubicBezTo>
                <a:cubicBezTo>
                  <a:pt x="1841677" y="-46081"/>
                  <a:pt x="1946185" y="8623"/>
                  <a:pt x="2084941" y="0"/>
                </a:cubicBezTo>
                <a:cubicBezTo>
                  <a:pt x="2223697" y="-8623"/>
                  <a:pt x="2506517" y="7249"/>
                  <a:pt x="2667327" y="0"/>
                </a:cubicBezTo>
                <a:cubicBezTo>
                  <a:pt x="2828137" y="-7249"/>
                  <a:pt x="2930617" y="5149"/>
                  <a:pt x="3086644" y="0"/>
                </a:cubicBezTo>
                <a:cubicBezTo>
                  <a:pt x="3242671" y="-5149"/>
                  <a:pt x="3424753" y="50761"/>
                  <a:pt x="3669030" y="0"/>
                </a:cubicBezTo>
                <a:cubicBezTo>
                  <a:pt x="3913307" y="-50761"/>
                  <a:pt x="4194951" y="16437"/>
                  <a:pt x="4414484" y="0"/>
                </a:cubicBezTo>
                <a:cubicBezTo>
                  <a:pt x="4634017" y="-16437"/>
                  <a:pt x="4764106" y="4945"/>
                  <a:pt x="4996869" y="0"/>
                </a:cubicBezTo>
                <a:cubicBezTo>
                  <a:pt x="5229632" y="-4945"/>
                  <a:pt x="5256284" y="17174"/>
                  <a:pt x="5334653" y="0"/>
                </a:cubicBezTo>
                <a:cubicBezTo>
                  <a:pt x="5413022" y="-17174"/>
                  <a:pt x="5752702" y="6048"/>
                  <a:pt x="5917039" y="0"/>
                </a:cubicBezTo>
                <a:cubicBezTo>
                  <a:pt x="6081376" y="-6048"/>
                  <a:pt x="6300332" y="9752"/>
                  <a:pt x="6417891" y="0"/>
                </a:cubicBezTo>
                <a:cubicBezTo>
                  <a:pt x="6535450" y="-9752"/>
                  <a:pt x="6666091" y="22524"/>
                  <a:pt x="6755674" y="0"/>
                </a:cubicBezTo>
                <a:cubicBezTo>
                  <a:pt x="6845257" y="-22524"/>
                  <a:pt x="7342757" y="60534"/>
                  <a:pt x="7501128" y="0"/>
                </a:cubicBezTo>
                <a:cubicBezTo>
                  <a:pt x="7659499" y="-60534"/>
                  <a:pt x="7955852" y="67482"/>
                  <a:pt x="8153400" y="0"/>
                </a:cubicBezTo>
                <a:cubicBezTo>
                  <a:pt x="8215188" y="219778"/>
                  <a:pt x="8103498" y="436477"/>
                  <a:pt x="8153400" y="568785"/>
                </a:cubicBezTo>
                <a:cubicBezTo>
                  <a:pt x="8203302" y="701094"/>
                  <a:pt x="8114044" y="946690"/>
                  <a:pt x="8153400" y="1179703"/>
                </a:cubicBezTo>
                <a:cubicBezTo>
                  <a:pt x="8192756" y="1412716"/>
                  <a:pt x="8124187" y="1390420"/>
                  <a:pt x="8153400" y="1579959"/>
                </a:cubicBezTo>
                <a:cubicBezTo>
                  <a:pt x="8182613" y="1769498"/>
                  <a:pt x="8151415" y="1936169"/>
                  <a:pt x="8153400" y="2106613"/>
                </a:cubicBezTo>
                <a:cubicBezTo>
                  <a:pt x="8155385" y="2277057"/>
                  <a:pt x="8130916" y="2467806"/>
                  <a:pt x="8153400" y="2675398"/>
                </a:cubicBezTo>
                <a:cubicBezTo>
                  <a:pt x="8175884" y="2882990"/>
                  <a:pt x="8098446" y="2967240"/>
                  <a:pt x="8153400" y="3159919"/>
                </a:cubicBezTo>
                <a:cubicBezTo>
                  <a:pt x="8208354" y="3352598"/>
                  <a:pt x="8117499" y="3382164"/>
                  <a:pt x="8153400" y="3560175"/>
                </a:cubicBezTo>
                <a:cubicBezTo>
                  <a:pt x="8189301" y="3738186"/>
                  <a:pt x="8122689" y="4023281"/>
                  <a:pt x="8153400" y="4213225"/>
                </a:cubicBezTo>
                <a:cubicBezTo>
                  <a:pt x="8028411" y="4240638"/>
                  <a:pt x="7939109" y="4208866"/>
                  <a:pt x="7815616" y="4213225"/>
                </a:cubicBezTo>
                <a:cubicBezTo>
                  <a:pt x="7692123" y="4217584"/>
                  <a:pt x="7384982" y="4172811"/>
                  <a:pt x="7233231" y="4213225"/>
                </a:cubicBezTo>
                <a:cubicBezTo>
                  <a:pt x="7081480" y="4253639"/>
                  <a:pt x="7016530" y="4193153"/>
                  <a:pt x="6813913" y="4213225"/>
                </a:cubicBezTo>
                <a:cubicBezTo>
                  <a:pt x="6611296" y="4233297"/>
                  <a:pt x="6429944" y="4208346"/>
                  <a:pt x="6313061" y="4213225"/>
                </a:cubicBezTo>
                <a:cubicBezTo>
                  <a:pt x="6196178" y="4218104"/>
                  <a:pt x="6123407" y="4199625"/>
                  <a:pt x="5975277" y="4213225"/>
                </a:cubicBezTo>
                <a:cubicBezTo>
                  <a:pt x="5827147" y="4226825"/>
                  <a:pt x="5664572" y="4200821"/>
                  <a:pt x="5555960" y="4213225"/>
                </a:cubicBezTo>
                <a:cubicBezTo>
                  <a:pt x="5447348" y="4225629"/>
                  <a:pt x="4970477" y="4130001"/>
                  <a:pt x="4810506" y="4213225"/>
                </a:cubicBezTo>
                <a:cubicBezTo>
                  <a:pt x="4650535" y="4296449"/>
                  <a:pt x="4380969" y="4150698"/>
                  <a:pt x="4065052" y="4213225"/>
                </a:cubicBezTo>
                <a:cubicBezTo>
                  <a:pt x="3749135" y="4275752"/>
                  <a:pt x="3769224" y="4198271"/>
                  <a:pt x="3645735" y="4213225"/>
                </a:cubicBezTo>
                <a:cubicBezTo>
                  <a:pt x="3522246" y="4228179"/>
                  <a:pt x="3321788" y="4186933"/>
                  <a:pt x="3063349" y="4213225"/>
                </a:cubicBezTo>
                <a:cubicBezTo>
                  <a:pt x="2804910" y="4239517"/>
                  <a:pt x="2686786" y="4206072"/>
                  <a:pt x="2562497" y="4213225"/>
                </a:cubicBezTo>
                <a:cubicBezTo>
                  <a:pt x="2438208" y="4220378"/>
                  <a:pt x="2209159" y="4212402"/>
                  <a:pt x="2061645" y="4213225"/>
                </a:cubicBezTo>
                <a:cubicBezTo>
                  <a:pt x="1914131" y="4214048"/>
                  <a:pt x="1598444" y="4158782"/>
                  <a:pt x="1397726" y="4213225"/>
                </a:cubicBezTo>
                <a:cubicBezTo>
                  <a:pt x="1197008" y="4267668"/>
                  <a:pt x="947674" y="4170695"/>
                  <a:pt x="733806" y="4213225"/>
                </a:cubicBezTo>
                <a:cubicBezTo>
                  <a:pt x="519938" y="4255755"/>
                  <a:pt x="188846" y="4137907"/>
                  <a:pt x="0" y="4213225"/>
                </a:cubicBezTo>
                <a:cubicBezTo>
                  <a:pt x="-45940" y="4039135"/>
                  <a:pt x="15435" y="3830268"/>
                  <a:pt x="0" y="3728704"/>
                </a:cubicBezTo>
                <a:cubicBezTo>
                  <a:pt x="-15435" y="3627140"/>
                  <a:pt x="39343" y="3440053"/>
                  <a:pt x="0" y="3328448"/>
                </a:cubicBezTo>
                <a:cubicBezTo>
                  <a:pt x="-39343" y="3216843"/>
                  <a:pt x="48977" y="2959906"/>
                  <a:pt x="0" y="2717530"/>
                </a:cubicBezTo>
                <a:cubicBezTo>
                  <a:pt x="-48977" y="2475154"/>
                  <a:pt x="8183" y="2327191"/>
                  <a:pt x="0" y="2190877"/>
                </a:cubicBezTo>
                <a:cubicBezTo>
                  <a:pt x="-8183" y="2054563"/>
                  <a:pt x="56855" y="1884736"/>
                  <a:pt x="0" y="1664224"/>
                </a:cubicBezTo>
                <a:cubicBezTo>
                  <a:pt x="-56855" y="1443712"/>
                  <a:pt x="9366" y="1362927"/>
                  <a:pt x="0" y="1179703"/>
                </a:cubicBezTo>
                <a:cubicBezTo>
                  <a:pt x="-9366" y="996479"/>
                  <a:pt x="11032" y="782747"/>
                  <a:pt x="0" y="653050"/>
                </a:cubicBezTo>
                <a:cubicBezTo>
                  <a:pt x="-11032" y="523353"/>
                  <a:pt x="27442" y="292011"/>
                  <a:pt x="0" y="0"/>
                </a:cubicBezTo>
                <a:close/>
              </a:path>
              <a:path w="8153400" h="4213225" stroke="0" extrusionOk="0">
                <a:moveTo>
                  <a:pt x="0" y="0"/>
                </a:moveTo>
                <a:cubicBezTo>
                  <a:pt x="315887" y="-34761"/>
                  <a:pt x="530344" y="56985"/>
                  <a:pt x="663920" y="0"/>
                </a:cubicBezTo>
                <a:cubicBezTo>
                  <a:pt x="797496" y="-56985"/>
                  <a:pt x="963061" y="7653"/>
                  <a:pt x="1083237" y="0"/>
                </a:cubicBezTo>
                <a:cubicBezTo>
                  <a:pt x="1203413" y="-7653"/>
                  <a:pt x="1385017" y="185"/>
                  <a:pt x="1502555" y="0"/>
                </a:cubicBezTo>
                <a:cubicBezTo>
                  <a:pt x="1620093" y="-185"/>
                  <a:pt x="1960383" y="33632"/>
                  <a:pt x="2084941" y="0"/>
                </a:cubicBezTo>
                <a:cubicBezTo>
                  <a:pt x="2209499" y="-33632"/>
                  <a:pt x="2287588" y="25699"/>
                  <a:pt x="2422725" y="0"/>
                </a:cubicBezTo>
                <a:cubicBezTo>
                  <a:pt x="2557862" y="-25699"/>
                  <a:pt x="2668619" y="12361"/>
                  <a:pt x="2760508" y="0"/>
                </a:cubicBezTo>
                <a:cubicBezTo>
                  <a:pt x="2852397" y="-12361"/>
                  <a:pt x="3025705" y="34303"/>
                  <a:pt x="3179826" y="0"/>
                </a:cubicBezTo>
                <a:cubicBezTo>
                  <a:pt x="3333947" y="-34303"/>
                  <a:pt x="3378675" y="9512"/>
                  <a:pt x="3517610" y="0"/>
                </a:cubicBezTo>
                <a:cubicBezTo>
                  <a:pt x="3656545" y="-9512"/>
                  <a:pt x="3863366" y="36657"/>
                  <a:pt x="4018461" y="0"/>
                </a:cubicBezTo>
                <a:cubicBezTo>
                  <a:pt x="4173556" y="-36657"/>
                  <a:pt x="4239153" y="31935"/>
                  <a:pt x="4356245" y="0"/>
                </a:cubicBezTo>
                <a:cubicBezTo>
                  <a:pt x="4473337" y="-31935"/>
                  <a:pt x="4590140" y="12446"/>
                  <a:pt x="4775563" y="0"/>
                </a:cubicBezTo>
                <a:cubicBezTo>
                  <a:pt x="4960986" y="-12446"/>
                  <a:pt x="5127638" y="227"/>
                  <a:pt x="5357949" y="0"/>
                </a:cubicBezTo>
                <a:cubicBezTo>
                  <a:pt x="5588260" y="-227"/>
                  <a:pt x="5666624" y="30538"/>
                  <a:pt x="5777266" y="0"/>
                </a:cubicBezTo>
                <a:cubicBezTo>
                  <a:pt x="5887908" y="-30538"/>
                  <a:pt x="6219075" y="62077"/>
                  <a:pt x="6441186" y="0"/>
                </a:cubicBezTo>
                <a:cubicBezTo>
                  <a:pt x="6663297" y="-62077"/>
                  <a:pt x="6650142" y="6903"/>
                  <a:pt x="6778970" y="0"/>
                </a:cubicBezTo>
                <a:cubicBezTo>
                  <a:pt x="6907798" y="-6903"/>
                  <a:pt x="7136138" y="27"/>
                  <a:pt x="7442889" y="0"/>
                </a:cubicBezTo>
                <a:cubicBezTo>
                  <a:pt x="7749640" y="-27"/>
                  <a:pt x="7919348" y="44850"/>
                  <a:pt x="8153400" y="0"/>
                </a:cubicBezTo>
                <a:cubicBezTo>
                  <a:pt x="8188531" y="104313"/>
                  <a:pt x="8103907" y="376042"/>
                  <a:pt x="8153400" y="484521"/>
                </a:cubicBezTo>
                <a:cubicBezTo>
                  <a:pt x="8202893" y="593000"/>
                  <a:pt x="8106338" y="900000"/>
                  <a:pt x="8153400" y="1053306"/>
                </a:cubicBezTo>
                <a:cubicBezTo>
                  <a:pt x="8200462" y="1206613"/>
                  <a:pt x="8122276" y="1388964"/>
                  <a:pt x="8153400" y="1495695"/>
                </a:cubicBezTo>
                <a:cubicBezTo>
                  <a:pt x="8184524" y="1602426"/>
                  <a:pt x="8109804" y="1919115"/>
                  <a:pt x="8153400" y="2064480"/>
                </a:cubicBezTo>
                <a:cubicBezTo>
                  <a:pt x="8196996" y="2209846"/>
                  <a:pt x="8105303" y="2415264"/>
                  <a:pt x="8153400" y="2591133"/>
                </a:cubicBezTo>
                <a:cubicBezTo>
                  <a:pt x="8201497" y="2767002"/>
                  <a:pt x="8138333" y="2925580"/>
                  <a:pt x="8153400" y="3033522"/>
                </a:cubicBezTo>
                <a:cubicBezTo>
                  <a:pt x="8168467" y="3141464"/>
                  <a:pt x="8129184" y="3374173"/>
                  <a:pt x="8153400" y="3518043"/>
                </a:cubicBezTo>
                <a:cubicBezTo>
                  <a:pt x="8177616" y="3661913"/>
                  <a:pt x="8121194" y="3991314"/>
                  <a:pt x="8153400" y="4213225"/>
                </a:cubicBezTo>
                <a:cubicBezTo>
                  <a:pt x="7945546" y="4252970"/>
                  <a:pt x="7870725" y="4158080"/>
                  <a:pt x="7652548" y="4213225"/>
                </a:cubicBezTo>
                <a:cubicBezTo>
                  <a:pt x="7434371" y="4268370"/>
                  <a:pt x="7348481" y="4183268"/>
                  <a:pt x="7233231" y="4213225"/>
                </a:cubicBezTo>
                <a:cubicBezTo>
                  <a:pt x="7117981" y="4243182"/>
                  <a:pt x="6808090" y="4175336"/>
                  <a:pt x="6569311" y="4213225"/>
                </a:cubicBezTo>
                <a:cubicBezTo>
                  <a:pt x="6330532" y="4251114"/>
                  <a:pt x="6166854" y="4195204"/>
                  <a:pt x="5823857" y="4213225"/>
                </a:cubicBezTo>
                <a:cubicBezTo>
                  <a:pt x="5480860" y="4231246"/>
                  <a:pt x="5577735" y="4188071"/>
                  <a:pt x="5486073" y="4213225"/>
                </a:cubicBezTo>
                <a:cubicBezTo>
                  <a:pt x="5394411" y="4238379"/>
                  <a:pt x="5190345" y="4208111"/>
                  <a:pt x="4985222" y="4213225"/>
                </a:cubicBezTo>
                <a:cubicBezTo>
                  <a:pt x="4780099" y="4218339"/>
                  <a:pt x="4646316" y="4160946"/>
                  <a:pt x="4484370" y="4213225"/>
                </a:cubicBezTo>
                <a:cubicBezTo>
                  <a:pt x="4322424" y="4265504"/>
                  <a:pt x="4011458" y="4166607"/>
                  <a:pt x="3738916" y="4213225"/>
                </a:cubicBezTo>
                <a:cubicBezTo>
                  <a:pt x="3466374" y="4259843"/>
                  <a:pt x="3215361" y="4127904"/>
                  <a:pt x="2993463" y="4213225"/>
                </a:cubicBezTo>
                <a:cubicBezTo>
                  <a:pt x="2771565" y="4298546"/>
                  <a:pt x="2811949" y="4198034"/>
                  <a:pt x="2655679" y="4213225"/>
                </a:cubicBezTo>
                <a:cubicBezTo>
                  <a:pt x="2499409" y="4228416"/>
                  <a:pt x="2473306" y="4211759"/>
                  <a:pt x="2317895" y="4213225"/>
                </a:cubicBezTo>
                <a:cubicBezTo>
                  <a:pt x="2162484" y="4214691"/>
                  <a:pt x="1872149" y="4145847"/>
                  <a:pt x="1653975" y="4213225"/>
                </a:cubicBezTo>
                <a:cubicBezTo>
                  <a:pt x="1435801" y="4280603"/>
                  <a:pt x="1097967" y="4178826"/>
                  <a:pt x="908522" y="4213225"/>
                </a:cubicBezTo>
                <a:cubicBezTo>
                  <a:pt x="719077" y="4247624"/>
                  <a:pt x="711796" y="4201566"/>
                  <a:pt x="570738" y="4213225"/>
                </a:cubicBezTo>
                <a:cubicBezTo>
                  <a:pt x="429680" y="4224884"/>
                  <a:pt x="276612" y="4176645"/>
                  <a:pt x="0" y="4213225"/>
                </a:cubicBezTo>
                <a:cubicBezTo>
                  <a:pt x="-36654" y="4036202"/>
                  <a:pt x="18874" y="3870649"/>
                  <a:pt x="0" y="3686572"/>
                </a:cubicBezTo>
                <a:cubicBezTo>
                  <a:pt x="-18874" y="3502495"/>
                  <a:pt x="72529" y="3233252"/>
                  <a:pt x="0" y="3075654"/>
                </a:cubicBezTo>
                <a:cubicBezTo>
                  <a:pt x="-72529" y="2918056"/>
                  <a:pt x="8421" y="2690655"/>
                  <a:pt x="0" y="2506869"/>
                </a:cubicBezTo>
                <a:cubicBezTo>
                  <a:pt x="-8421" y="2323084"/>
                  <a:pt x="40557" y="2132574"/>
                  <a:pt x="0" y="1895951"/>
                </a:cubicBezTo>
                <a:cubicBezTo>
                  <a:pt x="-40557" y="1659328"/>
                  <a:pt x="36359" y="1624717"/>
                  <a:pt x="0" y="1453563"/>
                </a:cubicBezTo>
                <a:cubicBezTo>
                  <a:pt x="-36359" y="1282409"/>
                  <a:pt x="43828" y="1096077"/>
                  <a:pt x="0" y="884777"/>
                </a:cubicBezTo>
                <a:cubicBezTo>
                  <a:pt x="-43828" y="673477"/>
                  <a:pt x="433" y="615662"/>
                  <a:pt x="0" y="484521"/>
                </a:cubicBezTo>
                <a:cubicBezTo>
                  <a:pt x="-433" y="353380"/>
                  <a:pt x="17269" y="119501"/>
                  <a:pt x="0" y="0"/>
                </a:cubicBezTo>
                <a:close/>
              </a:path>
            </a:pathLst>
          </a:custGeom>
          <a:solidFill>
            <a:srgbClr val="FFF5EB"/>
          </a:solidFill>
          <a:ln>
            <a:solidFill>
              <a:srgbClr val="FFA74F"/>
            </a:solidFill>
            <a:extLst>
              <a:ext uri="{C807C97D-BFC1-408E-A445-0C87EB9F89A2}">
                <ask:lineSketchStyleProps xmlns:ask="http://schemas.microsoft.com/office/drawing/2018/sketchyshapes" sd="59181292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7675" indent="-285750"/>
            <a:r>
              <a:rPr lang="de-AT" sz="1800" b="1" dirty="0">
                <a:solidFill>
                  <a:schemeClr val="tx1"/>
                </a:solidFill>
              </a:rPr>
              <a:t>Nachhaltige Konsum- und Produktionsmuster sicherstellen. </a:t>
            </a:r>
          </a:p>
          <a:p>
            <a:pPr marL="447675" indent="-285750"/>
            <a:endParaRPr lang="de-AT" sz="18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Die Erstellung von Gütern verbraucht Ressourcen.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Seit 1970 hat sich der weltweite Konsum an materiellen Gütern verdreifacht.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Fast 800.000 Tonnen Lebensmittel landen in Österreich jährlich im Müll.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AT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AT" sz="1800" dirty="0">
                <a:solidFill>
                  <a:schemeClr val="tx1"/>
                </a:solidFill>
              </a:rPr>
              <a:t>Fast 222.000 Tonnen Textilien werden in Österreich jährlich weggeworfen.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0991FE4-FBF2-873E-0107-DBC78DC6CE52}"/>
              </a:ext>
            </a:extLst>
          </p:cNvPr>
          <p:cNvSpPr txBox="1"/>
          <p:nvPr/>
        </p:nvSpPr>
        <p:spPr>
          <a:xfrm>
            <a:off x="154912" y="6423496"/>
            <a:ext cx="44691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900" dirty="0"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Quelle: </a:t>
            </a:r>
            <a:r>
              <a:rPr lang="de-AT" sz="900" u="sng" dirty="0">
                <a:solidFill>
                  <a:srgbClr val="0563C1"/>
                </a:solidFill>
                <a:effectLst/>
                <a:latin typeface="Lexend"/>
                <a:ea typeface="Calibri" panose="020F0502020204030204" pitchFamily="34" charset="0"/>
                <a:cs typeface="Times New Roman (Textkörper CS)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Nachhaltige Entwicklung - Agenda 2030 / SDGs - Bundeskanzleramt Österreich</a:t>
            </a:r>
            <a:endParaRPr lang="de-AT" sz="9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B3F84B-E8CF-D046-4156-1EDF5BAE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2562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28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1BF5378-9DF8-3277-7DB4-DD105D56D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FFEC-42AF-4C5F-8FEB-D69D9B6A7C04}" type="slidenum">
              <a:rPr lang="de-AT" smtClean="0"/>
              <a:t>9</a:t>
            </a:fld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998732-C0E7-3DF3-336A-1333263F27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sz="4800" dirty="0"/>
              <a:t>Nachhaltiger Konsum</a:t>
            </a:r>
          </a:p>
          <a:p>
            <a:r>
              <a:rPr lang="de-AT" sz="4000" dirty="0"/>
              <a:t>Vertiefung 2</a:t>
            </a:r>
          </a:p>
        </p:txBody>
      </p:sp>
    </p:spTree>
    <p:extLst>
      <p:ext uri="{BB962C8B-B14F-4D97-AF65-F5344CB8AC3E}">
        <p14:creationId xmlns:p14="http://schemas.microsoft.com/office/powerpoint/2010/main" val="307909237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03B14C22-DD2F-4EAB-9A1A-C52920B9FDB0}"/>
</file>

<file path=customXml/itemProps2.xml><?xml version="1.0" encoding="utf-8"?>
<ds:datastoreItem xmlns:ds="http://schemas.openxmlformats.org/officeDocument/2006/customXml" ds:itemID="{875F9253-200B-4723-90D0-1D0FC3B28DA5}"/>
</file>

<file path=customXml/itemProps3.xml><?xml version="1.0" encoding="utf-8"?>
<ds:datastoreItem xmlns:ds="http://schemas.openxmlformats.org/officeDocument/2006/customXml" ds:itemID="{A5031A90-ABF3-4DD0-8D19-89B9A0E1756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1636</Words>
  <Application>Microsoft Office PowerPoint</Application>
  <PresentationFormat>Breitbild</PresentationFormat>
  <Paragraphs>335</Paragraphs>
  <Slides>37</Slides>
  <Notes>0</Notes>
  <HiddenSlides>4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Lexend</vt:lpstr>
      <vt:lpstr>Symbol</vt:lpstr>
      <vt:lpstr>Tw Cen MT Condensed Extra Bold</vt:lpstr>
      <vt:lpstr>1_Office</vt:lpstr>
      <vt:lpstr>Lernstrecke: Wir alle wirtschaften</vt:lpstr>
      <vt:lpstr>PowerPoint-Präsentation</vt:lpstr>
      <vt:lpstr>Ziele für nachhaltige Entwicklung</vt:lpstr>
      <vt:lpstr>Ziele für nachhaltige Entwicklung</vt:lpstr>
      <vt:lpstr>Ziel 2: Kein Hunger</vt:lpstr>
      <vt:lpstr>Ziel 3: Gesundheit &amp; Wohlergehen</vt:lpstr>
      <vt:lpstr>Ziel 11: Nachhaltige Städte</vt:lpstr>
      <vt:lpstr>Ziel 12: Nachhaltiger Konsum</vt:lpstr>
      <vt:lpstr>PowerPoint-Präsentation</vt:lpstr>
      <vt:lpstr>Bedürfnisse</vt:lpstr>
      <vt:lpstr>Produkte und Dienstleistungen</vt:lpstr>
      <vt:lpstr>Nachhaltigkeit</vt:lpstr>
      <vt:lpstr>Nachhaltigkeit</vt:lpstr>
      <vt:lpstr>Nachhaltigkeit</vt:lpstr>
      <vt:lpstr>Alltags-Challenge</vt:lpstr>
      <vt:lpstr>PowerPoint-Präsentation</vt:lpstr>
      <vt:lpstr>Unternehmerisches Denken</vt:lpstr>
      <vt:lpstr>Unternehmerisches Denken</vt:lpstr>
      <vt:lpstr>Alltags-Challenge</vt:lpstr>
      <vt:lpstr>Alltags-Challenge</vt:lpstr>
      <vt:lpstr>Alltags-Challenge</vt:lpstr>
      <vt:lpstr>Alltags-Challenge</vt:lpstr>
      <vt:lpstr>Alltags-Challenge</vt:lpstr>
      <vt:lpstr>Elevator Pitch</vt:lpstr>
      <vt:lpstr>Elevator Pitch</vt:lpstr>
      <vt:lpstr>PowerPoint-Präsentation</vt:lpstr>
      <vt:lpstr>Spielablauf</vt:lpstr>
      <vt:lpstr>Qualitätskriterien</vt:lpstr>
      <vt:lpstr>Spielverlauf</vt:lpstr>
      <vt:lpstr>Runde 1</vt:lpstr>
      <vt:lpstr>Runde 2</vt:lpstr>
      <vt:lpstr>Runde 3</vt:lpstr>
      <vt:lpstr>Wirtschaftskreislauf</vt:lpstr>
      <vt:lpstr>Vorlagen Spielgeld und Preisschilder</vt:lpstr>
      <vt:lpstr>Vorlagen Spielgeld und Preisschilder</vt:lpstr>
      <vt:lpstr>Vorlagen Spielgeld und Preisschilder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2024-07-31T15:17:55Z</dcterms:created>
  <dcterms:modified xsi:type="dcterms:W3CDTF">2024-07-31T15:18:04Z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0x010100595324AF558A4644A44B7A3BBA3F768F</vt:lpwstr>
  </property>
</Properties>
</file>