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6"/>
  </p:notesMasterIdLst>
  <p:sldIdLst>
    <p:sldId id="256" r:id="rId5"/>
    <p:sldId id="257" r:id="rId6"/>
    <p:sldId id="284" r:id="rId7"/>
    <p:sldId id="294" r:id="rId8"/>
    <p:sldId id="287" r:id="rId9"/>
    <p:sldId id="288" r:id="rId10"/>
    <p:sldId id="290" r:id="rId11"/>
    <p:sldId id="296" r:id="rId12"/>
    <p:sldId id="301" r:id="rId13"/>
    <p:sldId id="302" r:id="rId14"/>
    <p:sldId id="300" r:id="rId15"/>
    <p:sldId id="309" r:id="rId16"/>
    <p:sldId id="311" r:id="rId17"/>
    <p:sldId id="306" r:id="rId18"/>
    <p:sldId id="307" r:id="rId19"/>
    <p:sldId id="295" r:id="rId20"/>
    <p:sldId id="304" r:id="rId21"/>
    <p:sldId id="292" r:id="rId22"/>
    <p:sldId id="283" r:id="rId23"/>
    <p:sldId id="281" r:id="rId24"/>
    <p:sldId id="282" r:id="rId25"/>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EA1B08-7EE7-78C0-8660-258B3822A4FC}" name="walter.scheidl@univie.ac.at" initials="wa" userId="S::urn:spo:guest#walter.scheidl@univie.ac.at::" providerId="AD"/>
  <p188:author id="{C0D49976-9C2A-FF15-93C5-845B8A930C7C}" name="Anna Steinbauer" initials="AS" userId="S::anna.steinbauer@stiftung-wirtschaftsbildung.at::aa9e69c0-640f-4dee-88df-45dd0169f62d" providerId="AD"/>
  <p188:author id="{9829DAF9-BD50-D6B4-7683-64BDA11A1C8E}" name="Philipp Ringswirth" initials="PR" userId="S::philipp.ringswirth@stiftung-wirtschaftsbildung.at::789ddbea-5776-41ae-8246-72ec835be84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esley Kirnbauer" initials="LK"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95BA"/>
    <a:srgbClr val="7D88B8"/>
    <a:srgbClr val="6D55AA"/>
    <a:srgbClr val="A59A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660"/>
  </p:normalViewPr>
  <p:slideViewPr>
    <p:cSldViewPr snapToGrid="0">
      <p:cViewPr varScale="1">
        <p:scale>
          <a:sx n="62" d="100"/>
          <a:sy n="62" d="100"/>
        </p:scale>
        <p:origin x="93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ana Lobin" userId="a498a0ad-fda0-4616-b8e4-5cfb7a01e30b" providerId="ADAL" clId="{6559D318-2399-49DD-9B79-FEF73204D1B0}"/>
    <pc:docChg chg="modSld">
      <pc:chgData name="Silvana Lobin" userId="a498a0ad-fda0-4616-b8e4-5cfb7a01e30b" providerId="ADAL" clId="{6559D318-2399-49DD-9B79-FEF73204D1B0}" dt="2024-05-26T17:21:58.006" v="0" actId="20577"/>
      <pc:docMkLst>
        <pc:docMk/>
      </pc:docMkLst>
      <pc:sldChg chg="modSp mod">
        <pc:chgData name="Silvana Lobin" userId="a498a0ad-fda0-4616-b8e4-5cfb7a01e30b" providerId="ADAL" clId="{6559D318-2399-49DD-9B79-FEF73204D1B0}" dt="2024-05-26T17:21:58.006" v="0" actId="20577"/>
        <pc:sldMkLst>
          <pc:docMk/>
          <pc:sldMk cId="3188447886" sldId="299"/>
        </pc:sldMkLst>
        <pc:spChg chg="mod">
          <ac:chgData name="Silvana Lobin" userId="a498a0ad-fda0-4616-b8e4-5cfb7a01e30b" providerId="ADAL" clId="{6559D318-2399-49DD-9B79-FEF73204D1B0}" dt="2024-05-26T17:21:58.006" v="0" actId="20577"/>
          <ac:spMkLst>
            <pc:docMk/>
            <pc:sldMk cId="3188447886" sldId="299"/>
            <ac:spMk id="3" creationId="{F25E6363-1950-275E-3201-3CE26AA6C1ED}"/>
          </ac:spMkLst>
        </pc:spChg>
      </pc:sldChg>
    </pc:docChg>
  </pc:docChgLst>
  <pc:docChgLst>
    <pc:chgData name="walter.scheidl@univie.ac.at" userId="S::urn:spo:guest#walter.scheidl@univie.ac.at::" providerId="AD" clId="Web-{38A5091E-E978-797E-0AC2-0DDACB22E00B}"/>
    <pc:docChg chg="mod">
      <pc:chgData name="walter.scheidl@univie.ac.at" userId="S::urn:spo:guest#walter.scheidl@univie.ac.at::" providerId="AD" clId="Web-{38A5091E-E978-797E-0AC2-0DDACB22E00B}" dt="2024-06-17T08:47:03.393" v="1"/>
      <pc:docMkLst>
        <pc:docMk/>
      </pc:docMkLst>
      <pc:sldChg chg="addCm">
        <pc:chgData name="walter.scheidl@univie.ac.at" userId="S::urn:spo:guest#walter.scheidl@univie.ac.at::" providerId="AD" clId="Web-{38A5091E-E978-797E-0AC2-0DDACB22E00B}" dt="2024-06-17T08:47:03.393" v="1"/>
        <pc:sldMkLst>
          <pc:docMk/>
          <pc:sldMk cId="3188447886" sldId="299"/>
        </pc:sldMkLst>
      </pc:sldChg>
    </pc:docChg>
  </pc:docChgLst>
  <pc:docChgLst>
    <pc:chgData name="Anna Steinbauer" userId="aa9e69c0-640f-4dee-88df-45dd0169f62d" providerId="ADAL" clId="{1A4E6FD2-0F4D-48D7-9A82-8FD669F1B9D6}"/>
    <pc:docChg chg="undo redo custSel addSld modSld sldOrd">
      <pc:chgData name="Anna Steinbauer" userId="aa9e69c0-640f-4dee-88df-45dd0169f62d" providerId="ADAL" clId="{1A4E6FD2-0F4D-48D7-9A82-8FD669F1B9D6}" dt="2024-05-26T08:08:10.157" v="2640" actId="20577"/>
      <pc:docMkLst>
        <pc:docMk/>
      </pc:docMkLst>
      <pc:sldChg chg="modSp ord">
        <pc:chgData name="Anna Steinbauer" userId="aa9e69c0-640f-4dee-88df-45dd0169f62d" providerId="ADAL" clId="{1A4E6FD2-0F4D-48D7-9A82-8FD669F1B9D6}" dt="2024-05-22T21:27:57.552" v="2604" actId="20577"/>
        <pc:sldMkLst>
          <pc:docMk/>
          <pc:sldMk cId="3844676348" sldId="295"/>
        </pc:sldMkLst>
        <pc:spChg chg="mod">
          <ac:chgData name="Anna Steinbauer" userId="aa9e69c0-640f-4dee-88df-45dd0169f62d" providerId="ADAL" clId="{1A4E6FD2-0F4D-48D7-9A82-8FD669F1B9D6}" dt="2024-05-22T21:27:57.552" v="2604" actId="20577"/>
          <ac:spMkLst>
            <pc:docMk/>
            <pc:sldMk cId="3844676348" sldId="295"/>
            <ac:spMk id="2" creationId="{D463F1D6-FF86-71F5-F6AB-C75461E104E3}"/>
          </ac:spMkLst>
        </pc:spChg>
        <pc:spChg chg="mod">
          <ac:chgData name="Anna Steinbauer" userId="aa9e69c0-640f-4dee-88df-45dd0169f62d" providerId="ADAL" clId="{1A4E6FD2-0F4D-48D7-9A82-8FD669F1B9D6}" dt="2024-05-22T21:27:49.677" v="2584" actId="20577"/>
          <ac:spMkLst>
            <pc:docMk/>
            <pc:sldMk cId="3844676348" sldId="295"/>
            <ac:spMk id="3" creationId="{F25E6363-1950-275E-3201-3CE26AA6C1ED}"/>
          </ac:spMkLst>
        </pc:spChg>
      </pc:sldChg>
      <pc:sldChg chg="modSp">
        <pc:chgData name="Anna Steinbauer" userId="aa9e69c0-640f-4dee-88df-45dd0169f62d" providerId="ADAL" clId="{1A4E6FD2-0F4D-48D7-9A82-8FD669F1B9D6}" dt="2024-05-22T21:27:06.141" v="2555" actId="20577"/>
        <pc:sldMkLst>
          <pc:docMk/>
          <pc:sldMk cId="417836097" sldId="296"/>
        </pc:sldMkLst>
        <pc:spChg chg="mod">
          <ac:chgData name="Anna Steinbauer" userId="aa9e69c0-640f-4dee-88df-45dd0169f62d" providerId="ADAL" clId="{1A4E6FD2-0F4D-48D7-9A82-8FD669F1B9D6}" dt="2024-05-22T21:27:06.141" v="2555" actId="20577"/>
          <ac:spMkLst>
            <pc:docMk/>
            <pc:sldMk cId="417836097" sldId="296"/>
            <ac:spMk id="3" creationId="{F25E6363-1950-275E-3201-3CE26AA6C1ED}"/>
          </ac:spMkLst>
        </pc:spChg>
      </pc:sldChg>
      <pc:sldChg chg="addSp delSp modSp add mod">
        <pc:chgData name="Anna Steinbauer" userId="aa9e69c0-640f-4dee-88df-45dd0169f62d" providerId="ADAL" clId="{1A4E6FD2-0F4D-48D7-9A82-8FD669F1B9D6}" dt="2024-05-26T08:07:49.910" v="2620" actId="27636"/>
        <pc:sldMkLst>
          <pc:docMk/>
          <pc:sldMk cId="3188447886" sldId="299"/>
        </pc:sldMkLst>
        <pc:spChg chg="mod">
          <ac:chgData name="Anna Steinbauer" userId="aa9e69c0-640f-4dee-88df-45dd0169f62d" providerId="ADAL" clId="{1A4E6FD2-0F4D-48D7-9A82-8FD669F1B9D6}" dt="2024-05-26T08:07:49.910" v="2620" actId="27636"/>
          <ac:spMkLst>
            <pc:docMk/>
            <pc:sldMk cId="3188447886" sldId="299"/>
            <ac:spMk id="3" creationId="{F25E6363-1950-275E-3201-3CE26AA6C1ED}"/>
          </ac:spMkLst>
        </pc:spChg>
        <pc:graphicFrameChg chg="add del mod">
          <ac:chgData name="Anna Steinbauer" userId="aa9e69c0-640f-4dee-88df-45dd0169f62d" providerId="ADAL" clId="{1A4E6FD2-0F4D-48D7-9A82-8FD669F1B9D6}" dt="2024-05-22T21:26:11.400" v="2477" actId="478"/>
          <ac:graphicFrameMkLst>
            <pc:docMk/>
            <pc:sldMk cId="3188447886" sldId="299"/>
            <ac:graphicFrameMk id="6" creationId="{A2C15CC2-F7A2-40A1-A04A-1A00A5FB53B7}"/>
          </ac:graphicFrameMkLst>
        </pc:graphicFrameChg>
      </pc:sldChg>
      <pc:sldChg chg="modSp">
        <pc:chgData name="Anna Steinbauer" userId="aa9e69c0-640f-4dee-88df-45dd0169f62d" providerId="ADAL" clId="{1A4E6FD2-0F4D-48D7-9A82-8FD669F1B9D6}" dt="2024-05-26T08:07:49.896" v="2619" actId="27636"/>
        <pc:sldMkLst>
          <pc:docMk/>
          <pc:sldMk cId="3907491749" sldId="302"/>
        </pc:sldMkLst>
        <pc:spChg chg="mod">
          <ac:chgData name="Anna Steinbauer" userId="aa9e69c0-640f-4dee-88df-45dd0169f62d" providerId="ADAL" clId="{1A4E6FD2-0F4D-48D7-9A82-8FD669F1B9D6}" dt="2024-05-26T08:07:49.896" v="2619" actId="27636"/>
          <ac:spMkLst>
            <pc:docMk/>
            <pc:sldMk cId="3907491749" sldId="302"/>
            <ac:spMk id="3" creationId="{F25E6363-1950-275E-3201-3CE26AA6C1ED}"/>
          </ac:spMkLst>
        </pc:spChg>
      </pc:sldChg>
    </pc:docChg>
  </pc:docChgLst>
  <pc:docChgLst>
    <pc:chgData name="Anna Steinbauer" userId="aa9e69c0-640f-4dee-88df-45dd0169f62d" providerId="ADAL" clId="{4F9A5DBA-6828-4A01-988C-745792587D30}"/>
    <pc:docChg chg="undo custSel addSld delSld modSld sldOrd">
      <pc:chgData name="Anna Steinbauer" userId="aa9e69c0-640f-4dee-88df-45dd0169f62d" providerId="ADAL" clId="{4F9A5DBA-6828-4A01-988C-745792587D30}" dt="2024-07-13T11:36:07.400" v="4974" actId="1076"/>
      <pc:docMkLst>
        <pc:docMk/>
      </pc:docMkLst>
      <pc:sldChg chg="modSp modAnim">
        <pc:chgData name="Anna Steinbauer" userId="aa9e69c0-640f-4dee-88df-45dd0169f62d" providerId="ADAL" clId="{4F9A5DBA-6828-4A01-988C-745792587D30}" dt="2024-07-12T15:42:27.067" v="1350" actId="20577"/>
        <pc:sldMkLst>
          <pc:docMk/>
          <pc:sldMk cId="1882548362" sldId="292"/>
        </pc:sldMkLst>
        <pc:spChg chg="mod">
          <ac:chgData name="Anna Steinbauer" userId="aa9e69c0-640f-4dee-88df-45dd0169f62d" providerId="ADAL" clId="{4F9A5DBA-6828-4A01-988C-745792587D30}" dt="2024-07-12T15:42:27.067" v="1350" actId="20577"/>
          <ac:spMkLst>
            <pc:docMk/>
            <pc:sldMk cId="1882548362" sldId="292"/>
            <ac:spMk id="3" creationId="{56A37F8E-8C37-4FC9-AB52-35C97601EDD3}"/>
          </ac:spMkLst>
        </pc:spChg>
      </pc:sldChg>
      <pc:sldChg chg="modSp modAnim">
        <pc:chgData name="Anna Steinbauer" userId="aa9e69c0-640f-4dee-88df-45dd0169f62d" providerId="ADAL" clId="{4F9A5DBA-6828-4A01-988C-745792587D30}" dt="2024-06-25T13:17:23.152" v="697" actId="20577"/>
        <pc:sldMkLst>
          <pc:docMk/>
          <pc:sldMk cId="417836097" sldId="296"/>
        </pc:sldMkLst>
        <pc:spChg chg="mod">
          <ac:chgData name="Anna Steinbauer" userId="aa9e69c0-640f-4dee-88df-45dd0169f62d" providerId="ADAL" clId="{4F9A5DBA-6828-4A01-988C-745792587D30}" dt="2024-06-25T13:17:23.152" v="697" actId="20577"/>
          <ac:spMkLst>
            <pc:docMk/>
            <pc:sldMk cId="417836097" sldId="296"/>
            <ac:spMk id="3" creationId="{F25E6363-1950-275E-3201-3CE26AA6C1ED}"/>
          </ac:spMkLst>
        </pc:spChg>
      </pc:sldChg>
      <pc:sldChg chg="addSp modSp mod delCm">
        <pc:chgData name="Anna Steinbauer" userId="aa9e69c0-640f-4dee-88df-45dd0169f62d" providerId="ADAL" clId="{4F9A5DBA-6828-4A01-988C-745792587D30}" dt="2024-06-25T12:00:08.769" v="213" actId="1076"/>
        <pc:sldMkLst>
          <pc:docMk/>
          <pc:sldMk cId="3188447886" sldId="299"/>
        </pc:sldMkLst>
        <pc:spChg chg="mod">
          <ac:chgData name="Anna Steinbauer" userId="aa9e69c0-640f-4dee-88df-45dd0169f62d" providerId="ADAL" clId="{4F9A5DBA-6828-4A01-988C-745792587D30}" dt="2024-06-25T11:53:16.531" v="136" actId="404"/>
          <ac:spMkLst>
            <pc:docMk/>
            <pc:sldMk cId="3188447886" sldId="299"/>
            <ac:spMk id="3" creationId="{F25E6363-1950-275E-3201-3CE26AA6C1ED}"/>
          </ac:spMkLst>
        </pc:spChg>
        <pc:spChg chg="add mod">
          <ac:chgData name="Anna Steinbauer" userId="aa9e69c0-640f-4dee-88df-45dd0169f62d" providerId="ADAL" clId="{4F9A5DBA-6828-4A01-988C-745792587D30}" dt="2024-06-25T12:00:08.769" v="213" actId="1076"/>
          <ac:spMkLst>
            <pc:docMk/>
            <pc:sldMk cId="3188447886" sldId="299"/>
            <ac:spMk id="7" creationId="{584A1395-B328-202B-EFCE-4E90419C365A}"/>
          </ac:spMkLst>
        </pc:spChg>
        <pc:graphicFrameChg chg="add mod">
          <ac:chgData name="Anna Steinbauer" userId="aa9e69c0-640f-4dee-88df-45dd0169f62d" providerId="ADAL" clId="{4F9A5DBA-6828-4A01-988C-745792587D30}" dt="2024-06-25T12:00:00.260" v="212" actId="1076"/>
          <ac:graphicFrameMkLst>
            <pc:docMk/>
            <pc:sldMk cId="3188447886" sldId="299"/>
            <ac:graphicFrameMk id="6" creationId="{ADED25A5-5B1D-2AFE-A0B1-2429EF98ADE5}"/>
          </ac:graphicFrameMkLst>
        </pc:graphicFrameChg>
        <pc:picChg chg="mod">
          <ac:chgData name="Anna Steinbauer" userId="aa9e69c0-640f-4dee-88df-45dd0169f62d" providerId="ADAL" clId="{4F9A5DBA-6828-4A01-988C-745792587D30}" dt="2024-06-25T11:58:54.849" v="206" actId="1076"/>
          <ac:picMkLst>
            <pc:docMk/>
            <pc:sldMk cId="3188447886" sldId="299"/>
            <ac:picMk id="8" creationId="{2FC71ABB-2571-91EC-3971-59819402E36C}"/>
          </ac:picMkLst>
        </pc:picChg>
        <pc:picChg chg="mod">
          <ac:chgData name="Anna Steinbauer" userId="aa9e69c0-640f-4dee-88df-45dd0169f62d" providerId="ADAL" clId="{4F9A5DBA-6828-4A01-988C-745792587D30}" dt="2024-06-25T11:58:48.092" v="204" actId="1076"/>
          <ac:picMkLst>
            <pc:docMk/>
            <pc:sldMk cId="3188447886" sldId="299"/>
            <ac:picMk id="14" creationId="{9A857CDC-C947-0B0D-DA18-972BA3F07694}"/>
          </ac:picMkLst>
        </pc:picChg>
        <pc:picChg chg="mod">
          <ac:chgData name="Anna Steinbauer" userId="aa9e69c0-640f-4dee-88df-45dd0169f62d" providerId="ADAL" clId="{4F9A5DBA-6828-4A01-988C-745792587D30}" dt="2024-06-25T11:58:50.514" v="205" actId="1076"/>
          <ac:picMkLst>
            <pc:docMk/>
            <pc:sldMk cId="3188447886" sldId="299"/>
            <ac:picMk id="16" creationId="{2E20035E-8F1B-B75B-21DD-3EC2461CF986}"/>
          </ac:picMkLst>
        </pc:picChg>
      </pc:sldChg>
      <pc:sldChg chg="delSp modSp mod">
        <pc:chgData name="Anna Steinbauer" userId="aa9e69c0-640f-4dee-88df-45dd0169f62d" providerId="ADAL" clId="{4F9A5DBA-6828-4A01-988C-745792587D30}" dt="2024-07-13T09:26:25.308" v="1677" actId="20577"/>
        <pc:sldMkLst>
          <pc:docMk/>
          <pc:sldMk cId="3772323309" sldId="300"/>
        </pc:sldMkLst>
        <pc:spChg chg="mod">
          <ac:chgData name="Anna Steinbauer" userId="aa9e69c0-640f-4dee-88df-45dd0169f62d" providerId="ADAL" clId="{4F9A5DBA-6828-4A01-988C-745792587D30}" dt="2024-07-13T09:26:25.308" v="1677" actId="20577"/>
          <ac:spMkLst>
            <pc:docMk/>
            <pc:sldMk cId="3772323309" sldId="300"/>
            <ac:spMk id="3" creationId="{F25E6363-1950-275E-3201-3CE26AA6C1ED}"/>
          </ac:spMkLst>
        </pc:spChg>
        <pc:picChg chg="del mod">
          <ac:chgData name="Anna Steinbauer" userId="aa9e69c0-640f-4dee-88df-45dd0169f62d" providerId="ADAL" clId="{4F9A5DBA-6828-4A01-988C-745792587D30}" dt="2024-07-12T15:28:39.528" v="1223" actId="478"/>
          <ac:picMkLst>
            <pc:docMk/>
            <pc:sldMk cId="3772323309" sldId="300"/>
            <ac:picMk id="5" creationId="{C729E271-9012-349B-CE8C-F0A522BE4546}"/>
          </ac:picMkLst>
        </pc:picChg>
        <pc:picChg chg="mod">
          <ac:chgData name="Anna Steinbauer" userId="aa9e69c0-640f-4dee-88df-45dd0169f62d" providerId="ADAL" clId="{4F9A5DBA-6828-4A01-988C-745792587D30}" dt="2024-07-12T15:28:55.306" v="1228" actId="1076"/>
          <ac:picMkLst>
            <pc:docMk/>
            <pc:sldMk cId="3772323309" sldId="300"/>
            <ac:picMk id="8" creationId="{857D1513-CD9C-AD87-245B-0172A43FF612}"/>
          </ac:picMkLst>
        </pc:picChg>
        <pc:picChg chg="mod">
          <ac:chgData name="Anna Steinbauer" userId="aa9e69c0-640f-4dee-88df-45dd0169f62d" providerId="ADAL" clId="{4F9A5DBA-6828-4A01-988C-745792587D30}" dt="2024-07-12T15:28:41.402" v="1224" actId="1076"/>
          <ac:picMkLst>
            <pc:docMk/>
            <pc:sldMk cId="3772323309" sldId="300"/>
            <ac:picMk id="10" creationId="{EDE9E0EF-5185-FAD1-AA1E-1C49F20D1AC8}"/>
          </ac:picMkLst>
        </pc:picChg>
        <pc:picChg chg="mod">
          <ac:chgData name="Anna Steinbauer" userId="aa9e69c0-640f-4dee-88df-45dd0169f62d" providerId="ADAL" clId="{4F9A5DBA-6828-4A01-988C-745792587D30}" dt="2024-07-12T15:28:50.236" v="1227" actId="1076"/>
          <ac:picMkLst>
            <pc:docMk/>
            <pc:sldMk cId="3772323309" sldId="300"/>
            <ac:picMk id="11" creationId="{2E213E6D-13A4-B42B-61FC-A2F5DAD8D161}"/>
          </ac:picMkLst>
        </pc:picChg>
      </pc:sldChg>
      <pc:sldChg chg="modSp mod">
        <pc:chgData name="Anna Steinbauer" userId="aa9e69c0-640f-4dee-88df-45dd0169f62d" providerId="ADAL" clId="{4F9A5DBA-6828-4A01-988C-745792587D30}" dt="2024-06-25T13:15:07.607" v="332" actId="20577"/>
        <pc:sldMkLst>
          <pc:docMk/>
          <pc:sldMk cId="1441597749" sldId="301"/>
        </pc:sldMkLst>
        <pc:spChg chg="mod">
          <ac:chgData name="Anna Steinbauer" userId="aa9e69c0-640f-4dee-88df-45dd0169f62d" providerId="ADAL" clId="{4F9A5DBA-6828-4A01-988C-745792587D30}" dt="2024-06-25T13:15:07.607" v="332" actId="20577"/>
          <ac:spMkLst>
            <pc:docMk/>
            <pc:sldMk cId="1441597749" sldId="301"/>
            <ac:spMk id="4" creationId="{F8B950B2-39EF-E8F1-E6A1-853BB96348EA}"/>
          </ac:spMkLst>
        </pc:spChg>
      </pc:sldChg>
      <pc:sldChg chg="modSp">
        <pc:chgData name="Anna Steinbauer" userId="aa9e69c0-640f-4dee-88df-45dd0169f62d" providerId="ADAL" clId="{4F9A5DBA-6828-4A01-988C-745792587D30}" dt="2024-06-25T13:13:41.919" v="259" actId="20577"/>
        <pc:sldMkLst>
          <pc:docMk/>
          <pc:sldMk cId="3907491749" sldId="302"/>
        </pc:sldMkLst>
        <pc:spChg chg="mod">
          <ac:chgData name="Anna Steinbauer" userId="aa9e69c0-640f-4dee-88df-45dd0169f62d" providerId="ADAL" clId="{4F9A5DBA-6828-4A01-988C-745792587D30}" dt="2024-06-25T13:13:41.919" v="259" actId="20577"/>
          <ac:spMkLst>
            <pc:docMk/>
            <pc:sldMk cId="3907491749" sldId="302"/>
            <ac:spMk id="3" creationId="{F25E6363-1950-275E-3201-3CE26AA6C1ED}"/>
          </ac:spMkLst>
        </pc:spChg>
      </pc:sldChg>
      <pc:sldChg chg="addSp delSp modSp add mod ord">
        <pc:chgData name="Anna Steinbauer" userId="aa9e69c0-640f-4dee-88df-45dd0169f62d" providerId="ADAL" clId="{4F9A5DBA-6828-4A01-988C-745792587D30}" dt="2024-07-13T11:35:41.711" v="4964" actId="1076"/>
        <pc:sldMkLst>
          <pc:docMk/>
          <pc:sldMk cId="1150990584" sldId="306"/>
        </pc:sldMkLst>
        <pc:spChg chg="mod">
          <ac:chgData name="Anna Steinbauer" userId="aa9e69c0-640f-4dee-88df-45dd0169f62d" providerId="ADAL" clId="{4F9A5DBA-6828-4A01-988C-745792587D30}" dt="2024-07-13T11:28:49.112" v="4086" actId="6549"/>
          <ac:spMkLst>
            <pc:docMk/>
            <pc:sldMk cId="1150990584" sldId="306"/>
            <ac:spMk id="2" creationId="{D463F1D6-FF86-71F5-F6AB-C75461E104E3}"/>
          </ac:spMkLst>
        </pc:spChg>
        <pc:spChg chg="mod">
          <ac:chgData name="Anna Steinbauer" userId="aa9e69c0-640f-4dee-88df-45dd0169f62d" providerId="ADAL" clId="{4F9A5DBA-6828-4A01-988C-745792587D30}" dt="2024-07-13T11:35:36.280" v="4961" actId="20577"/>
          <ac:spMkLst>
            <pc:docMk/>
            <pc:sldMk cId="1150990584" sldId="306"/>
            <ac:spMk id="3" creationId="{F25E6363-1950-275E-3201-3CE26AA6C1ED}"/>
          </ac:spMkLst>
        </pc:spChg>
        <pc:picChg chg="add mod modCrop">
          <ac:chgData name="Anna Steinbauer" userId="aa9e69c0-640f-4dee-88df-45dd0169f62d" providerId="ADAL" clId="{4F9A5DBA-6828-4A01-988C-745792587D30}" dt="2024-07-13T11:35:41.711" v="4964" actId="1076"/>
          <ac:picMkLst>
            <pc:docMk/>
            <pc:sldMk cId="1150990584" sldId="306"/>
            <ac:picMk id="5" creationId="{27195C8D-2FF7-16D6-2E91-39DDB410CBC4}"/>
          </ac:picMkLst>
        </pc:picChg>
        <pc:picChg chg="del">
          <ac:chgData name="Anna Steinbauer" userId="aa9e69c0-640f-4dee-88df-45dd0169f62d" providerId="ADAL" clId="{4F9A5DBA-6828-4A01-988C-745792587D30}" dt="2024-07-12T15:37:13.490" v="1328" actId="478"/>
          <ac:picMkLst>
            <pc:docMk/>
            <pc:sldMk cId="1150990584" sldId="306"/>
            <ac:picMk id="8" creationId="{857D1513-CD9C-AD87-245B-0172A43FF612}"/>
          </ac:picMkLst>
        </pc:picChg>
        <pc:picChg chg="del">
          <ac:chgData name="Anna Steinbauer" userId="aa9e69c0-640f-4dee-88df-45dd0169f62d" providerId="ADAL" clId="{4F9A5DBA-6828-4A01-988C-745792587D30}" dt="2024-07-12T15:37:16.205" v="1330" actId="478"/>
          <ac:picMkLst>
            <pc:docMk/>
            <pc:sldMk cId="1150990584" sldId="306"/>
            <ac:picMk id="10" creationId="{EDE9E0EF-5185-FAD1-AA1E-1C49F20D1AC8}"/>
          </ac:picMkLst>
        </pc:picChg>
        <pc:picChg chg="del">
          <ac:chgData name="Anna Steinbauer" userId="aa9e69c0-640f-4dee-88df-45dd0169f62d" providerId="ADAL" clId="{4F9A5DBA-6828-4A01-988C-745792587D30}" dt="2024-07-12T15:37:14.878" v="1329" actId="478"/>
          <ac:picMkLst>
            <pc:docMk/>
            <pc:sldMk cId="1150990584" sldId="306"/>
            <ac:picMk id="11" creationId="{2E213E6D-13A4-B42B-61FC-A2F5DAD8D161}"/>
          </ac:picMkLst>
        </pc:picChg>
      </pc:sldChg>
      <pc:sldChg chg="addSp delSp modSp add mod">
        <pc:chgData name="Anna Steinbauer" userId="aa9e69c0-640f-4dee-88df-45dd0169f62d" providerId="ADAL" clId="{4F9A5DBA-6828-4A01-988C-745792587D30}" dt="2024-07-13T11:36:07.400" v="4974" actId="1076"/>
        <pc:sldMkLst>
          <pc:docMk/>
          <pc:sldMk cId="2699115030" sldId="307"/>
        </pc:sldMkLst>
        <pc:spChg chg="mod">
          <ac:chgData name="Anna Steinbauer" userId="aa9e69c0-640f-4dee-88df-45dd0169f62d" providerId="ADAL" clId="{4F9A5DBA-6828-4A01-988C-745792587D30}" dt="2024-07-13T11:35:59.131" v="4971" actId="20577"/>
          <ac:spMkLst>
            <pc:docMk/>
            <pc:sldMk cId="2699115030" sldId="307"/>
            <ac:spMk id="3" creationId="{F25E6363-1950-275E-3201-3CE26AA6C1ED}"/>
          </ac:spMkLst>
        </pc:spChg>
        <pc:picChg chg="del">
          <ac:chgData name="Anna Steinbauer" userId="aa9e69c0-640f-4dee-88df-45dd0169f62d" providerId="ADAL" clId="{4F9A5DBA-6828-4A01-988C-745792587D30}" dt="2024-07-13T11:34:50.776" v="4943" actId="478"/>
          <ac:picMkLst>
            <pc:docMk/>
            <pc:sldMk cId="2699115030" sldId="307"/>
            <ac:picMk id="5" creationId="{27195C8D-2FF7-16D6-2E91-39DDB410CBC4}"/>
          </ac:picMkLst>
        </pc:picChg>
        <pc:picChg chg="add mod">
          <ac:chgData name="Anna Steinbauer" userId="aa9e69c0-640f-4dee-88df-45dd0169f62d" providerId="ADAL" clId="{4F9A5DBA-6828-4A01-988C-745792587D30}" dt="2024-07-13T11:36:07.400" v="4974" actId="1076"/>
          <ac:picMkLst>
            <pc:docMk/>
            <pc:sldMk cId="2699115030" sldId="307"/>
            <ac:picMk id="6" creationId="{EB162361-1162-8FD7-BFD6-A265713C1766}"/>
          </ac:picMkLst>
        </pc:picChg>
      </pc:sldChg>
    </pc:docChg>
  </pc:docChgLst>
  <pc:docChgLst>
    <pc:chgData name="Anna Steinbauer" userId="aa9e69c0-640f-4dee-88df-45dd0169f62d" providerId="ADAL" clId="{30314EAF-2ABA-494E-B006-C981CCEBD1E1}"/>
    <pc:docChg chg="undo custSel delSld modSld">
      <pc:chgData name="Anna Steinbauer" userId="aa9e69c0-640f-4dee-88df-45dd0169f62d" providerId="ADAL" clId="{30314EAF-2ABA-494E-B006-C981CCEBD1E1}" dt="2024-05-29T14:37:36.904" v="6" actId="2696"/>
      <pc:docMkLst>
        <pc:docMk/>
      </pc:docMkLst>
      <pc:sldChg chg="modSp mod delCm">
        <pc:chgData name="Anna Steinbauer" userId="aa9e69c0-640f-4dee-88df-45dd0169f62d" providerId="ADAL" clId="{30314EAF-2ABA-494E-B006-C981CCEBD1E1}" dt="2024-05-29T13:13:40.433" v="5"/>
        <pc:sldMkLst>
          <pc:docMk/>
          <pc:sldMk cId="0" sldId="281"/>
        </pc:sldMkLst>
        <pc:spChg chg="mod">
          <ac:chgData name="Anna Steinbauer" userId="aa9e69c0-640f-4dee-88df-45dd0169f62d" providerId="ADAL" clId="{30314EAF-2ABA-494E-B006-C981CCEBD1E1}" dt="2024-05-29T13:13:28.467" v="4" actId="20577"/>
          <ac:spMkLst>
            <pc:docMk/>
            <pc:sldMk cId="0" sldId="281"/>
            <ac:spMk id="487" creationId="{00000000-0000-0000-0000-000000000000}"/>
          </ac:spMkLst>
        </pc:spChg>
      </pc:sldChg>
      <pc:sldChg chg="modCm">
        <pc:chgData name="Anna Steinbauer" userId="aa9e69c0-640f-4dee-88df-45dd0169f62d" providerId="ADAL" clId="{30314EAF-2ABA-494E-B006-C981CCEBD1E1}" dt="2024-05-29T13:13:07.258" v="0"/>
        <pc:sldMkLst>
          <pc:docMk/>
          <pc:sldMk cId="3726949817" sldId="287"/>
        </pc:sldMkLst>
      </pc:sldChg>
    </pc:docChg>
  </pc:docChgLst>
  <pc:docChgLst>
    <pc:chgData name="Anna Steinbauer" userId="aa9e69c0-640f-4dee-88df-45dd0169f62d" providerId="ADAL" clId="{5E1628F8-ECB0-4BA5-AFF3-143485818FD5}"/>
    <pc:docChg chg="undo redo custSel addSld delSld modSld sldOrd">
      <pc:chgData name="Anna Steinbauer" userId="aa9e69c0-640f-4dee-88df-45dd0169f62d" providerId="ADAL" clId="{5E1628F8-ECB0-4BA5-AFF3-143485818FD5}" dt="2024-05-23T10:23:27.425" v="3931" actId="20577"/>
      <pc:docMkLst>
        <pc:docMk/>
      </pc:docMkLst>
      <pc:sldChg chg="modSp mod">
        <pc:chgData name="Anna Steinbauer" userId="aa9e69c0-640f-4dee-88df-45dd0169f62d" providerId="ADAL" clId="{5E1628F8-ECB0-4BA5-AFF3-143485818FD5}" dt="2024-05-15T09:05:48.720" v="33" actId="20577"/>
        <pc:sldMkLst>
          <pc:docMk/>
          <pc:sldMk cId="0" sldId="256"/>
        </pc:sldMkLst>
        <pc:spChg chg="mod">
          <ac:chgData name="Anna Steinbauer" userId="aa9e69c0-640f-4dee-88df-45dd0169f62d" providerId="ADAL" clId="{5E1628F8-ECB0-4BA5-AFF3-143485818FD5}" dt="2024-05-15T09:05:48.720" v="33" actId="20577"/>
          <ac:spMkLst>
            <pc:docMk/>
            <pc:sldMk cId="0" sldId="256"/>
            <ac:spMk id="360" creationId="{00000000-0000-0000-0000-000000000000}"/>
          </ac:spMkLst>
        </pc:spChg>
      </pc:sldChg>
      <pc:sldChg chg="modSp mod">
        <pc:chgData name="Anna Steinbauer" userId="aa9e69c0-640f-4dee-88df-45dd0169f62d" providerId="ADAL" clId="{5E1628F8-ECB0-4BA5-AFF3-143485818FD5}" dt="2024-05-21T14:00:09.190" v="475" actId="20577"/>
        <pc:sldMkLst>
          <pc:docMk/>
          <pc:sldMk cId="0" sldId="257"/>
        </pc:sldMkLst>
        <pc:spChg chg="mod">
          <ac:chgData name="Anna Steinbauer" userId="aa9e69c0-640f-4dee-88df-45dd0169f62d" providerId="ADAL" clId="{5E1628F8-ECB0-4BA5-AFF3-143485818FD5}" dt="2024-05-21T14:00:09.190" v="475" actId="20577"/>
          <ac:spMkLst>
            <pc:docMk/>
            <pc:sldMk cId="0" sldId="257"/>
            <ac:spMk id="362" creationId="{00000000-0000-0000-0000-000000000000}"/>
          </ac:spMkLst>
        </pc:spChg>
      </pc:sldChg>
      <pc:sldChg chg="addCm">
        <pc:chgData name="Anna Steinbauer" userId="aa9e69c0-640f-4dee-88df-45dd0169f62d" providerId="ADAL" clId="{5E1628F8-ECB0-4BA5-AFF3-143485818FD5}" dt="2024-05-23T08:25:28.697" v="3811"/>
        <pc:sldMkLst>
          <pc:docMk/>
          <pc:sldMk cId="0" sldId="281"/>
        </pc:sldMkLst>
      </pc:sldChg>
      <pc:sldChg chg="modSp mod">
        <pc:chgData name="Anna Steinbauer" userId="aa9e69c0-640f-4dee-88df-45dd0169f62d" providerId="ADAL" clId="{5E1628F8-ECB0-4BA5-AFF3-143485818FD5}" dt="2024-05-15T09:06:04.059" v="83" actId="20577"/>
        <pc:sldMkLst>
          <pc:docMk/>
          <pc:sldMk cId="858717602" sldId="282"/>
        </pc:sldMkLst>
        <pc:spChg chg="mod">
          <ac:chgData name="Anna Steinbauer" userId="aa9e69c0-640f-4dee-88df-45dd0169f62d" providerId="ADAL" clId="{5E1628F8-ECB0-4BA5-AFF3-143485818FD5}" dt="2024-05-15T09:06:04.059" v="83" actId="20577"/>
          <ac:spMkLst>
            <pc:docMk/>
            <pc:sldMk cId="858717602" sldId="282"/>
            <ac:spMk id="3" creationId="{5458406A-D156-7B30-F971-7443E33ECA23}"/>
          </ac:spMkLst>
        </pc:spChg>
      </pc:sldChg>
      <pc:sldChg chg="addSp modSp mod delCm modCm">
        <pc:chgData name="Anna Steinbauer" userId="aa9e69c0-640f-4dee-88df-45dd0169f62d" providerId="ADAL" clId="{5E1628F8-ECB0-4BA5-AFF3-143485818FD5}" dt="2024-05-23T09:09:29.314" v="3909"/>
        <pc:sldMkLst>
          <pc:docMk/>
          <pc:sldMk cId="36646498" sldId="284"/>
        </pc:sldMkLst>
        <pc:spChg chg="mod">
          <ac:chgData name="Anna Steinbauer" userId="aa9e69c0-640f-4dee-88df-45dd0169f62d" providerId="ADAL" clId="{5E1628F8-ECB0-4BA5-AFF3-143485818FD5}" dt="2024-05-21T14:00:20.163" v="487" actId="20577"/>
          <ac:spMkLst>
            <pc:docMk/>
            <pc:sldMk cId="36646498" sldId="284"/>
            <ac:spMk id="4" creationId="{6BD6ADEF-734B-49D7-6608-7F992329F951}"/>
          </ac:spMkLst>
        </pc:spChg>
        <pc:spChg chg="mod">
          <ac:chgData name="Anna Steinbauer" userId="aa9e69c0-640f-4dee-88df-45dd0169f62d" providerId="ADAL" clId="{5E1628F8-ECB0-4BA5-AFF3-143485818FD5}" dt="2024-05-21T14:01:03.035" v="586" actId="6549"/>
          <ac:spMkLst>
            <pc:docMk/>
            <pc:sldMk cId="36646498" sldId="284"/>
            <ac:spMk id="5" creationId="{5F38716A-DC90-4EE8-9F14-C2FF9BA04E69}"/>
          </ac:spMkLst>
        </pc:spChg>
        <pc:picChg chg="add mod">
          <ac:chgData name="Anna Steinbauer" userId="aa9e69c0-640f-4dee-88df-45dd0169f62d" providerId="ADAL" clId="{5E1628F8-ECB0-4BA5-AFF3-143485818FD5}" dt="2024-05-23T09:09:29.314" v="3909"/>
          <ac:picMkLst>
            <pc:docMk/>
            <pc:sldMk cId="36646498" sldId="284"/>
            <ac:picMk id="2" creationId="{F1898086-4397-A9B5-F65C-862914DFA79A}"/>
          </ac:picMkLst>
        </pc:picChg>
      </pc:sldChg>
      <pc:sldChg chg="delSp modSp add mod modTransition addCm">
        <pc:chgData name="Anna Steinbauer" userId="aa9e69c0-640f-4dee-88df-45dd0169f62d" providerId="ADAL" clId="{5E1628F8-ECB0-4BA5-AFF3-143485818FD5}" dt="2024-05-22T14:10:26.226" v="785"/>
        <pc:sldMkLst>
          <pc:docMk/>
          <pc:sldMk cId="3726949817" sldId="287"/>
        </pc:sldMkLst>
        <pc:spChg chg="mod">
          <ac:chgData name="Anna Steinbauer" userId="aa9e69c0-640f-4dee-88df-45dd0169f62d" providerId="ADAL" clId="{5E1628F8-ECB0-4BA5-AFF3-143485818FD5}" dt="2024-05-21T13:59:40.559" v="424" actId="20577"/>
          <ac:spMkLst>
            <pc:docMk/>
            <pc:sldMk cId="3726949817" sldId="287"/>
            <ac:spMk id="2" creationId="{A01B5028-E605-4D32-BDF9-9EA2643D899D}"/>
          </ac:spMkLst>
        </pc:spChg>
        <pc:spChg chg="mod">
          <ac:chgData name="Anna Steinbauer" userId="aa9e69c0-640f-4dee-88df-45dd0169f62d" providerId="ADAL" clId="{5E1628F8-ECB0-4BA5-AFF3-143485818FD5}" dt="2024-05-21T13:59:47.700" v="440" actId="13926"/>
          <ac:spMkLst>
            <pc:docMk/>
            <pc:sldMk cId="3726949817" sldId="287"/>
            <ac:spMk id="3" creationId="{7800B822-C3BA-4493-B281-B67B39556DD2}"/>
          </ac:spMkLst>
        </pc:spChg>
        <pc:spChg chg="del mod">
          <ac:chgData name="Anna Steinbauer" userId="aa9e69c0-640f-4dee-88df-45dd0169f62d" providerId="ADAL" clId="{5E1628F8-ECB0-4BA5-AFF3-143485818FD5}" dt="2024-05-21T13:59:13.606" v="351" actId="478"/>
          <ac:spMkLst>
            <pc:docMk/>
            <pc:sldMk cId="3726949817" sldId="287"/>
            <ac:spMk id="4" creationId="{8E7BF4C9-A8C5-4144-96A4-361B78C7E320}"/>
          </ac:spMkLst>
        </pc:spChg>
        <pc:picChg chg="del">
          <ac:chgData name="Anna Steinbauer" userId="aa9e69c0-640f-4dee-88df-45dd0169f62d" providerId="ADAL" clId="{5E1628F8-ECB0-4BA5-AFF3-143485818FD5}" dt="2024-05-21T13:59:36.197" v="422" actId="478"/>
          <ac:picMkLst>
            <pc:docMk/>
            <pc:sldMk cId="3726949817" sldId="287"/>
            <ac:picMk id="6" creationId="{985445A6-EDE0-0868-37F4-36BEDCC79F50}"/>
          </ac:picMkLst>
        </pc:picChg>
      </pc:sldChg>
      <pc:sldChg chg="addSp modSp add mod modTransition">
        <pc:chgData name="Anna Steinbauer" userId="aa9e69c0-640f-4dee-88df-45dd0169f62d" providerId="ADAL" clId="{5E1628F8-ECB0-4BA5-AFF3-143485818FD5}" dt="2024-05-22T14:16:34.598" v="860" actId="114"/>
        <pc:sldMkLst>
          <pc:docMk/>
          <pc:sldMk cId="4163671377" sldId="288"/>
        </pc:sldMkLst>
        <pc:spChg chg="mod">
          <ac:chgData name="Anna Steinbauer" userId="aa9e69c0-640f-4dee-88df-45dd0169f62d" providerId="ADAL" clId="{5E1628F8-ECB0-4BA5-AFF3-143485818FD5}" dt="2024-05-21T14:02:29.403" v="613" actId="20577"/>
          <ac:spMkLst>
            <pc:docMk/>
            <pc:sldMk cId="4163671377" sldId="288"/>
            <ac:spMk id="2" creationId="{34CD10EF-95D7-4FDD-9E20-06C00B3163A8}"/>
          </ac:spMkLst>
        </pc:spChg>
        <pc:spChg chg="mod">
          <ac:chgData name="Anna Steinbauer" userId="aa9e69c0-640f-4dee-88df-45dd0169f62d" providerId="ADAL" clId="{5E1628F8-ECB0-4BA5-AFF3-143485818FD5}" dt="2024-05-22T14:16:34.598" v="860" actId="114"/>
          <ac:spMkLst>
            <pc:docMk/>
            <pc:sldMk cId="4163671377" sldId="288"/>
            <ac:spMk id="3" creationId="{56A37F8E-8C37-4FC9-AB52-35C97601EDD3}"/>
          </ac:spMkLst>
        </pc:spChg>
        <pc:picChg chg="add mod">
          <ac:chgData name="Anna Steinbauer" userId="aa9e69c0-640f-4dee-88df-45dd0169f62d" providerId="ADAL" clId="{5E1628F8-ECB0-4BA5-AFF3-143485818FD5}" dt="2024-05-22T14:11:27.964" v="841" actId="1076"/>
          <ac:picMkLst>
            <pc:docMk/>
            <pc:sldMk cId="4163671377" sldId="288"/>
            <ac:picMk id="4" creationId="{6205E9A6-6842-2A8C-3F6B-8CB33D172967}"/>
          </ac:picMkLst>
        </pc:picChg>
      </pc:sldChg>
      <pc:sldChg chg="modSp add mod ord">
        <pc:chgData name="Anna Steinbauer" userId="aa9e69c0-640f-4dee-88df-45dd0169f62d" providerId="ADAL" clId="{5E1628F8-ECB0-4BA5-AFF3-143485818FD5}" dt="2024-05-23T07:34:06.142" v="2947" actId="6549"/>
        <pc:sldMkLst>
          <pc:docMk/>
          <pc:sldMk cId="173257649" sldId="290"/>
        </pc:sldMkLst>
        <pc:spChg chg="mod">
          <ac:chgData name="Anna Steinbauer" userId="aa9e69c0-640f-4dee-88df-45dd0169f62d" providerId="ADAL" clId="{5E1628F8-ECB0-4BA5-AFF3-143485818FD5}" dt="2024-05-23T07:34:06.142" v="2947" actId="6549"/>
          <ac:spMkLst>
            <pc:docMk/>
            <pc:sldMk cId="173257649" sldId="290"/>
            <ac:spMk id="362" creationId="{00000000-0000-0000-0000-000000000000}"/>
          </ac:spMkLst>
        </pc:spChg>
      </pc:sldChg>
      <pc:sldChg chg="addSp modSp add mod modAnim">
        <pc:chgData name="Anna Steinbauer" userId="aa9e69c0-640f-4dee-88df-45dd0169f62d" providerId="ADAL" clId="{5E1628F8-ECB0-4BA5-AFF3-143485818FD5}" dt="2024-05-23T08:52:46.563" v="3908"/>
        <pc:sldMkLst>
          <pc:docMk/>
          <pc:sldMk cId="1882548362" sldId="292"/>
        </pc:sldMkLst>
        <pc:spChg chg="mod">
          <ac:chgData name="Anna Steinbauer" userId="aa9e69c0-640f-4dee-88df-45dd0169f62d" providerId="ADAL" clId="{5E1628F8-ECB0-4BA5-AFF3-143485818FD5}" dt="2024-05-23T08:31:27.568" v="3882" actId="20577"/>
          <ac:spMkLst>
            <pc:docMk/>
            <pc:sldMk cId="1882548362" sldId="292"/>
            <ac:spMk id="3" creationId="{56A37F8E-8C37-4FC9-AB52-35C97601EDD3}"/>
          </ac:spMkLst>
        </pc:spChg>
        <pc:picChg chg="add mod">
          <ac:chgData name="Anna Steinbauer" userId="aa9e69c0-640f-4dee-88df-45dd0169f62d" providerId="ADAL" clId="{5E1628F8-ECB0-4BA5-AFF3-143485818FD5}" dt="2024-05-23T08:31:13.652" v="3860" actId="1076"/>
          <ac:picMkLst>
            <pc:docMk/>
            <pc:sldMk cId="1882548362" sldId="292"/>
            <ac:picMk id="5" creationId="{A2D16F1B-233C-6AE8-F16B-7C0129DDA9C0}"/>
          </ac:picMkLst>
        </pc:picChg>
        <pc:picChg chg="add mod">
          <ac:chgData name="Anna Steinbauer" userId="aa9e69c0-640f-4dee-88df-45dd0169f62d" providerId="ADAL" clId="{5E1628F8-ECB0-4BA5-AFF3-143485818FD5}" dt="2024-05-23T08:31:15.287" v="3861" actId="1076"/>
          <ac:picMkLst>
            <pc:docMk/>
            <pc:sldMk cId="1882548362" sldId="292"/>
            <ac:picMk id="7" creationId="{DCD529A5-8980-F7CB-2AF5-2B4314F4CEB3}"/>
          </ac:picMkLst>
        </pc:picChg>
      </pc:sldChg>
      <pc:sldChg chg="modSp add mod ord">
        <pc:chgData name="Anna Steinbauer" userId="aa9e69c0-640f-4dee-88df-45dd0169f62d" providerId="ADAL" clId="{5E1628F8-ECB0-4BA5-AFF3-143485818FD5}" dt="2024-05-21T14:04:44.100" v="655" actId="20577"/>
        <pc:sldMkLst>
          <pc:docMk/>
          <pc:sldMk cId="3362016637" sldId="294"/>
        </pc:sldMkLst>
        <pc:spChg chg="mod">
          <ac:chgData name="Anna Steinbauer" userId="aa9e69c0-640f-4dee-88df-45dd0169f62d" providerId="ADAL" clId="{5E1628F8-ECB0-4BA5-AFF3-143485818FD5}" dt="2024-05-21T14:04:44.100" v="655" actId="20577"/>
          <ac:spMkLst>
            <pc:docMk/>
            <pc:sldMk cId="3362016637" sldId="294"/>
            <ac:spMk id="362" creationId="{00000000-0000-0000-0000-000000000000}"/>
          </ac:spMkLst>
        </pc:spChg>
      </pc:sldChg>
      <pc:sldChg chg="addSp delSp modSp add mod ord">
        <pc:chgData name="Anna Steinbauer" userId="aa9e69c0-640f-4dee-88df-45dd0169f62d" providerId="ADAL" clId="{5E1628F8-ECB0-4BA5-AFF3-143485818FD5}" dt="2024-05-23T08:06:00.303" v="3763" actId="1076"/>
        <pc:sldMkLst>
          <pc:docMk/>
          <pc:sldMk cId="3844676348" sldId="295"/>
        </pc:sldMkLst>
        <pc:spChg chg="mod">
          <ac:chgData name="Anna Steinbauer" userId="aa9e69c0-640f-4dee-88df-45dd0169f62d" providerId="ADAL" clId="{5E1628F8-ECB0-4BA5-AFF3-143485818FD5}" dt="2024-05-22T14:10:54.218" v="788" actId="20577"/>
          <ac:spMkLst>
            <pc:docMk/>
            <pc:sldMk cId="3844676348" sldId="295"/>
            <ac:spMk id="2" creationId="{D463F1D6-FF86-71F5-F6AB-C75461E104E3}"/>
          </ac:spMkLst>
        </pc:spChg>
        <pc:spChg chg="mod">
          <ac:chgData name="Anna Steinbauer" userId="aa9e69c0-640f-4dee-88df-45dd0169f62d" providerId="ADAL" clId="{5E1628F8-ECB0-4BA5-AFF3-143485818FD5}" dt="2024-05-23T07:30:20.659" v="2333" actId="948"/>
          <ac:spMkLst>
            <pc:docMk/>
            <pc:sldMk cId="3844676348" sldId="295"/>
            <ac:spMk id="3" creationId="{F25E6363-1950-275E-3201-3CE26AA6C1ED}"/>
          </ac:spMkLst>
        </pc:spChg>
        <pc:picChg chg="add del mod">
          <ac:chgData name="Anna Steinbauer" userId="aa9e69c0-640f-4dee-88df-45dd0169f62d" providerId="ADAL" clId="{5E1628F8-ECB0-4BA5-AFF3-143485818FD5}" dt="2024-05-23T08:05:58.747" v="3762" actId="478"/>
          <ac:picMkLst>
            <pc:docMk/>
            <pc:sldMk cId="3844676348" sldId="295"/>
            <ac:picMk id="4" creationId="{A29E5816-5E45-9E81-2F63-2ACEDC9A6696}"/>
          </ac:picMkLst>
        </pc:picChg>
        <pc:picChg chg="add mod">
          <ac:chgData name="Anna Steinbauer" userId="aa9e69c0-640f-4dee-88df-45dd0169f62d" providerId="ADAL" clId="{5E1628F8-ECB0-4BA5-AFF3-143485818FD5}" dt="2024-05-23T08:06:00.303" v="3763" actId="1076"/>
          <ac:picMkLst>
            <pc:docMk/>
            <pc:sldMk cId="3844676348" sldId="295"/>
            <ac:picMk id="6" creationId="{3DE33C68-123B-EB9E-EDA9-B1C0ECF09313}"/>
          </ac:picMkLst>
        </pc:picChg>
      </pc:sldChg>
      <pc:sldChg chg="addSp delSp modSp add mod modAnim">
        <pc:chgData name="Anna Steinbauer" userId="aa9e69c0-640f-4dee-88df-45dd0169f62d" providerId="ADAL" clId="{5E1628F8-ECB0-4BA5-AFF3-143485818FD5}" dt="2024-05-23T07:57:20.805" v="3340"/>
        <pc:sldMkLst>
          <pc:docMk/>
          <pc:sldMk cId="417836097" sldId="296"/>
        </pc:sldMkLst>
        <pc:spChg chg="mod">
          <ac:chgData name="Anna Steinbauer" userId="aa9e69c0-640f-4dee-88df-45dd0169f62d" providerId="ADAL" clId="{5E1628F8-ECB0-4BA5-AFF3-143485818FD5}" dt="2024-05-23T07:33:54.967" v="2911" actId="20577"/>
          <ac:spMkLst>
            <pc:docMk/>
            <pc:sldMk cId="417836097" sldId="296"/>
            <ac:spMk id="2" creationId="{D463F1D6-FF86-71F5-F6AB-C75461E104E3}"/>
          </ac:spMkLst>
        </pc:spChg>
        <pc:spChg chg="mod">
          <ac:chgData name="Anna Steinbauer" userId="aa9e69c0-640f-4dee-88df-45dd0169f62d" providerId="ADAL" clId="{5E1628F8-ECB0-4BA5-AFF3-143485818FD5}" dt="2024-05-23T07:57:09.982" v="3339" actId="20577"/>
          <ac:spMkLst>
            <pc:docMk/>
            <pc:sldMk cId="417836097" sldId="296"/>
            <ac:spMk id="3" creationId="{F25E6363-1950-275E-3201-3CE26AA6C1ED}"/>
          </ac:spMkLst>
        </pc:spChg>
        <pc:spChg chg="add mod">
          <ac:chgData name="Anna Steinbauer" userId="aa9e69c0-640f-4dee-88df-45dd0169f62d" providerId="ADAL" clId="{5E1628F8-ECB0-4BA5-AFF3-143485818FD5}" dt="2024-05-23T07:33:49.755" v="2900"/>
          <ac:spMkLst>
            <pc:docMk/>
            <pc:sldMk cId="417836097" sldId="296"/>
            <ac:spMk id="13" creationId="{0A148D4F-EE44-FF93-54A6-F2689581C6A9}"/>
          </ac:spMkLst>
        </pc:spChg>
        <pc:spChg chg="add mod">
          <ac:chgData name="Anna Steinbauer" userId="aa9e69c0-640f-4dee-88df-45dd0169f62d" providerId="ADAL" clId="{5E1628F8-ECB0-4BA5-AFF3-143485818FD5}" dt="2024-05-23T07:33:49.755" v="2900"/>
          <ac:spMkLst>
            <pc:docMk/>
            <pc:sldMk cId="417836097" sldId="296"/>
            <ac:spMk id="14" creationId="{E3F7B5FA-2034-E608-74AC-FFD064774AFA}"/>
          </ac:spMkLst>
        </pc:spChg>
        <pc:spChg chg="add mod">
          <ac:chgData name="Anna Steinbauer" userId="aa9e69c0-640f-4dee-88df-45dd0169f62d" providerId="ADAL" clId="{5E1628F8-ECB0-4BA5-AFF3-143485818FD5}" dt="2024-05-23T07:33:49.755" v="2900"/>
          <ac:spMkLst>
            <pc:docMk/>
            <pc:sldMk cId="417836097" sldId="296"/>
            <ac:spMk id="15" creationId="{EA3A527C-138E-F758-DE60-B2DC1DBB0AA0}"/>
          </ac:spMkLst>
        </pc:spChg>
        <pc:spChg chg="add mod">
          <ac:chgData name="Anna Steinbauer" userId="aa9e69c0-640f-4dee-88df-45dd0169f62d" providerId="ADAL" clId="{5E1628F8-ECB0-4BA5-AFF3-143485818FD5}" dt="2024-05-23T07:33:49.755" v="2900"/>
          <ac:spMkLst>
            <pc:docMk/>
            <pc:sldMk cId="417836097" sldId="296"/>
            <ac:spMk id="16" creationId="{328CAEE9-CC86-23E8-CA5A-D325C91A22D6}"/>
          </ac:spMkLst>
        </pc:spChg>
        <pc:spChg chg="add mod">
          <ac:chgData name="Anna Steinbauer" userId="aa9e69c0-640f-4dee-88df-45dd0169f62d" providerId="ADAL" clId="{5E1628F8-ECB0-4BA5-AFF3-143485818FD5}" dt="2024-05-23T07:33:49.755" v="2900"/>
          <ac:spMkLst>
            <pc:docMk/>
            <pc:sldMk cId="417836097" sldId="296"/>
            <ac:spMk id="17" creationId="{90AA8082-96D8-3C61-6CAB-CE392D4693FE}"/>
          </ac:spMkLst>
        </pc:spChg>
        <pc:spChg chg="add mod">
          <ac:chgData name="Anna Steinbauer" userId="aa9e69c0-640f-4dee-88df-45dd0169f62d" providerId="ADAL" clId="{5E1628F8-ECB0-4BA5-AFF3-143485818FD5}" dt="2024-05-23T07:33:49.755" v="2900"/>
          <ac:spMkLst>
            <pc:docMk/>
            <pc:sldMk cId="417836097" sldId="296"/>
            <ac:spMk id="18" creationId="{BDD65CF4-5A1C-BD2B-FC74-6C37B34CEB3C}"/>
          </ac:spMkLst>
        </pc:spChg>
        <pc:spChg chg="add mod">
          <ac:chgData name="Anna Steinbauer" userId="aa9e69c0-640f-4dee-88df-45dd0169f62d" providerId="ADAL" clId="{5E1628F8-ECB0-4BA5-AFF3-143485818FD5}" dt="2024-05-23T07:33:49.755" v="2900"/>
          <ac:spMkLst>
            <pc:docMk/>
            <pc:sldMk cId="417836097" sldId="296"/>
            <ac:spMk id="19" creationId="{07D2C436-2A57-3A9D-F060-625FD5253110}"/>
          </ac:spMkLst>
        </pc:spChg>
        <pc:spChg chg="add mod">
          <ac:chgData name="Anna Steinbauer" userId="aa9e69c0-640f-4dee-88df-45dd0169f62d" providerId="ADAL" clId="{5E1628F8-ECB0-4BA5-AFF3-143485818FD5}" dt="2024-05-23T07:33:49.755" v="2900"/>
          <ac:spMkLst>
            <pc:docMk/>
            <pc:sldMk cId="417836097" sldId="296"/>
            <ac:spMk id="20" creationId="{123EA4DD-2579-F938-3EBB-E19E0A24E415}"/>
          </ac:spMkLst>
        </pc:spChg>
        <pc:graphicFrameChg chg="add mod">
          <ac:chgData name="Anna Steinbauer" userId="aa9e69c0-640f-4dee-88df-45dd0169f62d" providerId="ADAL" clId="{5E1628F8-ECB0-4BA5-AFF3-143485818FD5}" dt="2024-05-23T07:33:46.685" v="2899"/>
          <ac:graphicFrameMkLst>
            <pc:docMk/>
            <pc:sldMk cId="417836097" sldId="296"/>
            <ac:graphicFrameMk id="12" creationId="{7352EB1E-6128-116E-18D5-EAF2A1F58621}"/>
          </ac:graphicFrameMkLst>
        </pc:graphicFrameChg>
        <pc:picChg chg="add del mod">
          <ac:chgData name="Anna Steinbauer" userId="aa9e69c0-640f-4dee-88df-45dd0169f62d" providerId="ADAL" clId="{5E1628F8-ECB0-4BA5-AFF3-143485818FD5}" dt="2024-05-23T07:34:35.249" v="3038" actId="478"/>
          <ac:picMkLst>
            <pc:docMk/>
            <pc:sldMk cId="417836097" sldId="296"/>
            <ac:picMk id="5" creationId="{C729E271-9012-349B-CE8C-F0A522BE4546}"/>
          </ac:picMkLst>
        </pc:picChg>
        <pc:picChg chg="add del mod">
          <ac:chgData name="Anna Steinbauer" userId="aa9e69c0-640f-4dee-88df-45dd0169f62d" providerId="ADAL" clId="{5E1628F8-ECB0-4BA5-AFF3-143485818FD5}" dt="2024-05-23T07:19:52.275" v="1805" actId="478"/>
          <ac:picMkLst>
            <pc:docMk/>
            <pc:sldMk cId="417836097" sldId="296"/>
            <ac:picMk id="6" creationId="{70AE8CA0-315D-A66A-D644-E15FBB414A9F}"/>
          </ac:picMkLst>
        </pc:picChg>
        <pc:picChg chg="add del mod">
          <ac:chgData name="Anna Steinbauer" userId="aa9e69c0-640f-4dee-88df-45dd0169f62d" providerId="ADAL" clId="{5E1628F8-ECB0-4BA5-AFF3-143485818FD5}" dt="2024-05-23T07:23:37.249" v="1899" actId="478"/>
          <ac:picMkLst>
            <pc:docMk/>
            <pc:sldMk cId="417836097" sldId="296"/>
            <ac:picMk id="7" creationId="{888FB565-8C24-E02D-8CE9-7D1C4EB43F5C}"/>
          </ac:picMkLst>
        </pc:picChg>
        <pc:picChg chg="add del mod">
          <ac:chgData name="Anna Steinbauer" userId="aa9e69c0-640f-4dee-88df-45dd0169f62d" providerId="ADAL" clId="{5E1628F8-ECB0-4BA5-AFF3-143485818FD5}" dt="2024-05-23T07:34:33.454" v="3035" actId="478"/>
          <ac:picMkLst>
            <pc:docMk/>
            <pc:sldMk cId="417836097" sldId="296"/>
            <ac:picMk id="8" creationId="{857D1513-CD9C-AD87-245B-0172A43FF612}"/>
          </ac:picMkLst>
        </pc:picChg>
        <pc:picChg chg="add del mod">
          <ac:chgData name="Anna Steinbauer" userId="aa9e69c0-640f-4dee-88df-45dd0169f62d" providerId="ADAL" clId="{5E1628F8-ECB0-4BA5-AFF3-143485818FD5}" dt="2024-05-23T07:34:34.648" v="3037" actId="478"/>
          <ac:picMkLst>
            <pc:docMk/>
            <pc:sldMk cId="417836097" sldId="296"/>
            <ac:picMk id="10" creationId="{EDE9E0EF-5185-FAD1-AA1E-1C49F20D1AC8}"/>
          </ac:picMkLst>
        </pc:picChg>
        <pc:picChg chg="add del mod">
          <ac:chgData name="Anna Steinbauer" userId="aa9e69c0-640f-4dee-88df-45dd0169f62d" providerId="ADAL" clId="{5E1628F8-ECB0-4BA5-AFF3-143485818FD5}" dt="2024-05-23T07:34:34.067" v="3036" actId="478"/>
          <ac:picMkLst>
            <pc:docMk/>
            <pc:sldMk cId="417836097" sldId="296"/>
            <ac:picMk id="11" creationId="{2E213E6D-13A4-B42B-61FC-A2F5DAD8D161}"/>
          </ac:picMkLst>
        </pc:picChg>
        <pc:picChg chg="add mod">
          <ac:chgData name="Anna Steinbauer" userId="aa9e69c0-640f-4dee-88df-45dd0169f62d" providerId="ADAL" clId="{5E1628F8-ECB0-4BA5-AFF3-143485818FD5}" dt="2024-05-23T07:35:11.642" v="3073"/>
          <ac:picMkLst>
            <pc:docMk/>
            <pc:sldMk cId="417836097" sldId="296"/>
            <ac:picMk id="21" creationId="{72EF2027-D624-0DEA-DFEF-E494961704FC}"/>
          </ac:picMkLst>
        </pc:picChg>
      </pc:sldChg>
      <pc:sldChg chg="addSp delSp modSp mod">
        <pc:chgData name="Anna Steinbauer" userId="aa9e69c0-640f-4dee-88df-45dd0169f62d" providerId="ADAL" clId="{5E1628F8-ECB0-4BA5-AFF3-143485818FD5}" dt="2024-05-23T10:23:27.425" v="3931" actId="20577"/>
        <pc:sldMkLst>
          <pc:docMk/>
          <pc:sldMk cId="3188447886" sldId="299"/>
        </pc:sldMkLst>
        <pc:spChg chg="mod">
          <ac:chgData name="Anna Steinbauer" userId="aa9e69c0-640f-4dee-88df-45dd0169f62d" providerId="ADAL" clId="{5E1628F8-ECB0-4BA5-AFF3-143485818FD5}" dt="2024-05-23T07:08:00.539" v="1254" actId="20577"/>
          <ac:spMkLst>
            <pc:docMk/>
            <pc:sldMk cId="3188447886" sldId="299"/>
            <ac:spMk id="2" creationId="{D463F1D6-FF86-71F5-F6AB-C75461E104E3}"/>
          </ac:spMkLst>
        </pc:spChg>
        <pc:spChg chg="mod">
          <ac:chgData name="Anna Steinbauer" userId="aa9e69c0-640f-4dee-88df-45dd0169f62d" providerId="ADAL" clId="{5E1628F8-ECB0-4BA5-AFF3-143485818FD5}" dt="2024-05-23T10:23:27.425" v="3931" actId="20577"/>
          <ac:spMkLst>
            <pc:docMk/>
            <pc:sldMk cId="3188447886" sldId="299"/>
            <ac:spMk id="3" creationId="{F25E6363-1950-275E-3201-3CE26AA6C1ED}"/>
          </ac:spMkLst>
        </pc:spChg>
        <pc:graphicFrameChg chg="del mod">
          <ac:chgData name="Anna Steinbauer" userId="aa9e69c0-640f-4dee-88df-45dd0169f62d" providerId="ADAL" clId="{5E1628F8-ECB0-4BA5-AFF3-143485818FD5}" dt="2024-05-23T07:07:21.592" v="1209" actId="478"/>
          <ac:graphicFrameMkLst>
            <pc:docMk/>
            <pc:sldMk cId="3188447886" sldId="299"/>
            <ac:graphicFrameMk id="6" creationId="{A2C15CC2-F7A2-40A1-A04A-1A00A5FB53B7}"/>
          </ac:graphicFrameMkLst>
        </pc:graphicFrameChg>
        <pc:picChg chg="add del mod">
          <ac:chgData name="Anna Steinbauer" userId="aa9e69c0-640f-4dee-88df-45dd0169f62d" providerId="ADAL" clId="{5E1628F8-ECB0-4BA5-AFF3-143485818FD5}" dt="2024-05-23T07:23:28.679" v="1895" actId="478"/>
          <ac:picMkLst>
            <pc:docMk/>
            <pc:sldMk cId="3188447886" sldId="299"/>
            <ac:picMk id="5" creationId="{7CE80DAC-9A4A-52B7-7C90-AC1EC11F079B}"/>
          </ac:picMkLst>
        </pc:picChg>
        <pc:picChg chg="add mod">
          <ac:chgData name="Anna Steinbauer" userId="aa9e69c0-640f-4dee-88df-45dd0169f62d" providerId="ADAL" clId="{5E1628F8-ECB0-4BA5-AFF3-143485818FD5}" dt="2024-05-23T07:18:44.918" v="1788" actId="1076"/>
          <ac:picMkLst>
            <pc:docMk/>
            <pc:sldMk cId="3188447886" sldId="299"/>
            <ac:picMk id="8" creationId="{2FC71ABB-2571-91EC-3971-59819402E36C}"/>
          </ac:picMkLst>
        </pc:picChg>
        <pc:picChg chg="add del mod">
          <ac:chgData name="Anna Steinbauer" userId="aa9e69c0-640f-4dee-88df-45dd0169f62d" providerId="ADAL" clId="{5E1628F8-ECB0-4BA5-AFF3-143485818FD5}" dt="2024-05-23T07:18:05.443" v="1779" actId="478"/>
          <ac:picMkLst>
            <pc:docMk/>
            <pc:sldMk cId="3188447886" sldId="299"/>
            <ac:picMk id="10" creationId="{F04559CF-BA55-F365-89AF-686049EB3A59}"/>
          </ac:picMkLst>
        </pc:picChg>
        <pc:picChg chg="add del mod">
          <ac:chgData name="Anna Steinbauer" userId="aa9e69c0-640f-4dee-88df-45dd0169f62d" providerId="ADAL" clId="{5E1628F8-ECB0-4BA5-AFF3-143485818FD5}" dt="2024-05-23T07:18:02.705" v="1778" actId="478"/>
          <ac:picMkLst>
            <pc:docMk/>
            <pc:sldMk cId="3188447886" sldId="299"/>
            <ac:picMk id="12" creationId="{A57A75AF-5FB0-1752-7751-F5E20B346816}"/>
          </ac:picMkLst>
        </pc:picChg>
        <pc:picChg chg="add mod">
          <ac:chgData name="Anna Steinbauer" userId="aa9e69c0-640f-4dee-88df-45dd0169f62d" providerId="ADAL" clId="{5E1628F8-ECB0-4BA5-AFF3-143485818FD5}" dt="2024-05-23T07:22:09.146" v="1890" actId="1076"/>
          <ac:picMkLst>
            <pc:docMk/>
            <pc:sldMk cId="3188447886" sldId="299"/>
            <ac:picMk id="14" creationId="{9A857CDC-C947-0B0D-DA18-972BA3F07694}"/>
          </ac:picMkLst>
        </pc:picChg>
        <pc:picChg chg="add mod">
          <ac:chgData name="Anna Steinbauer" userId="aa9e69c0-640f-4dee-88df-45dd0169f62d" providerId="ADAL" clId="{5E1628F8-ECB0-4BA5-AFF3-143485818FD5}" dt="2024-05-23T07:23:31.856" v="1896" actId="1076"/>
          <ac:picMkLst>
            <pc:docMk/>
            <pc:sldMk cId="3188447886" sldId="299"/>
            <ac:picMk id="16" creationId="{2E20035E-8F1B-B75B-21DD-3EC2461CF986}"/>
          </ac:picMkLst>
        </pc:picChg>
      </pc:sldChg>
      <pc:sldChg chg="modSp add mod">
        <pc:chgData name="Anna Steinbauer" userId="aa9e69c0-640f-4dee-88df-45dd0169f62d" providerId="ADAL" clId="{5E1628F8-ECB0-4BA5-AFF3-143485818FD5}" dt="2024-05-23T08:04:46.299" v="3737" actId="20577"/>
        <pc:sldMkLst>
          <pc:docMk/>
          <pc:sldMk cId="3772323309" sldId="300"/>
        </pc:sldMkLst>
        <pc:spChg chg="mod">
          <ac:chgData name="Anna Steinbauer" userId="aa9e69c0-640f-4dee-88df-45dd0169f62d" providerId="ADAL" clId="{5E1628F8-ECB0-4BA5-AFF3-143485818FD5}" dt="2024-05-23T08:04:46.299" v="3737" actId="20577"/>
          <ac:spMkLst>
            <pc:docMk/>
            <pc:sldMk cId="3772323309" sldId="300"/>
            <ac:spMk id="3" creationId="{F25E6363-1950-275E-3201-3CE26AA6C1ED}"/>
          </ac:spMkLst>
        </pc:spChg>
      </pc:sldChg>
      <pc:sldChg chg="addSp modSp add mod modAnim">
        <pc:chgData name="Anna Steinbauer" userId="aa9e69c0-640f-4dee-88df-45dd0169f62d" providerId="ADAL" clId="{5E1628F8-ECB0-4BA5-AFF3-143485818FD5}" dt="2024-05-23T08:01:36.223" v="3463" actId="113"/>
        <pc:sldMkLst>
          <pc:docMk/>
          <pc:sldMk cId="1441597749" sldId="301"/>
        </pc:sldMkLst>
        <pc:spChg chg="mod">
          <ac:chgData name="Anna Steinbauer" userId="aa9e69c0-640f-4dee-88df-45dd0169f62d" providerId="ADAL" clId="{5E1628F8-ECB0-4BA5-AFF3-143485818FD5}" dt="2024-05-23T07:59:47.605" v="3398" actId="20577"/>
          <ac:spMkLst>
            <pc:docMk/>
            <pc:sldMk cId="1441597749" sldId="301"/>
            <ac:spMk id="2" creationId="{D463F1D6-FF86-71F5-F6AB-C75461E104E3}"/>
          </ac:spMkLst>
        </pc:spChg>
        <pc:spChg chg="mod">
          <ac:chgData name="Anna Steinbauer" userId="aa9e69c0-640f-4dee-88df-45dd0169f62d" providerId="ADAL" clId="{5E1628F8-ECB0-4BA5-AFF3-143485818FD5}" dt="2024-05-23T08:00:46.871" v="3451" actId="20577"/>
          <ac:spMkLst>
            <pc:docMk/>
            <pc:sldMk cId="1441597749" sldId="301"/>
            <ac:spMk id="3" creationId="{F25E6363-1950-275E-3201-3CE26AA6C1ED}"/>
          </ac:spMkLst>
        </pc:spChg>
        <pc:spChg chg="add mod">
          <ac:chgData name="Anna Steinbauer" userId="aa9e69c0-640f-4dee-88df-45dd0169f62d" providerId="ADAL" clId="{5E1628F8-ECB0-4BA5-AFF3-143485818FD5}" dt="2024-05-23T08:01:36.223" v="3463" actId="113"/>
          <ac:spMkLst>
            <pc:docMk/>
            <pc:sldMk cId="1441597749" sldId="301"/>
            <ac:spMk id="4" creationId="{F8B950B2-39EF-E8F1-E6A1-853BB96348EA}"/>
          </ac:spMkLst>
        </pc:spChg>
        <pc:picChg chg="mod">
          <ac:chgData name="Anna Steinbauer" userId="aa9e69c0-640f-4dee-88df-45dd0169f62d" providerId="ADAL" clId="{5E1628F8-ECB0-4BA5-AFF3-143485818FD5}" dt="2024-05-23T08:01:00.865" v="3455"/>
          <ac:picMkLst>
            <pc:docMk/>
            <pc:sldMk cId="1441597749" sldId="301"/>
            <ac:picMk id="21" creationId="{72EF2027-D624-0DEA-DFEF-E494961704FC}"/>
          </ac:picMkLst>
        </pc:picChg>
      </pc:sldChg>
      <pc:sldChg chg="addSp delSp modSp add del mod modAnim">
        <pc:chgData name="Anna Steinbauer" userId="aa9e69c0-640f-4dee-88df-45dd0169f62d" providerId="ADAL" clId="{5E1628F8-ECB0-4BA5-AFF3-143485818FD5}" dt="2024-05-23T08:04:25.669" v="3690" actId="1076"/>
        <pc:sldMkLst>
          <pc:docMk/>
          <pc:sldMk cId="3907491749" sldId="302"/>
        </pc:sldMkLst>
        <pc:spChg chg="mod">
          <ac:chgData name="Anna Steinbauer" userId="aa9e69c0-640f-4dee-88df-45dd0169f62d" providerId="ADAL" clId="{5E1628F8-ECB0-4BA5-AFF3-143485818FD5}" dt="2024-05-23T08:04:19.554" v="3687" actId="20577"/>
          <ac:spMkLst>
            <pc:docMk/>
            <pc:sldMk cId="3907491749" sldId="302"/>
            <ac:spMk id="3" creationId="{F25E6363-1950-275E-3201-3CE26AA6C1ED}"/>
          </ac:spMkLst>
        </pc:spChg>
        <pc:picChg chg="add mod">
          <ac:chgData name="Anna Steinbauer" userId="aa9e69c0-640f-4dee-88df-45dd0169f62d" providerId="ADAL" clId="{5E1628F8-ECB0-4BA5-AFF3-143485818FD5}" dt="2024-05-23T08:04:25.669" v="3690" actId="1076"/>
          <ac:picMkLst>
            <pc:docMk/>
            <pc:sldMk cId="3907491749" sldId="302"/>
            <ac:picMk id="5" creationId="{183A30C3-A1ED-612B-E8AB-8A904F612EED}"/>
          </ac:picMkLst>
        </pc:picChg>
        <pc:picChg chg="del mod">
          <ac:chgData name="Anna Steinbauer" userId="aa9e69c0-640f-4dee-88df-45dd0169f62d" providerId="ADAL" clId="{5E1628F8-ECB0-4BA5-AFF3-143485818FD5}" dt="2024-05-23T08:04:01.202" v="3683" actId="478"/>
          <ac:picMkLst>
            <pc:docMk/>
            <pc:sldMk cId="3907491749" sldId="302"/>
            <ac:picMk id="21" creationId="{72EF2027-D624-0DEA-DFEF-E494961704FC}"/>
          </ac:picMkLst>
        </pc:picChg>
      </pc:sldChg>
      <pc:sldChg chg="modSp add mod ord">
        <pc:chgData name="Anna Steinbauer" userId="aa9e69c0-640f-4dee-88df-45dd0169f62d" providerId="ADAL" clId="{5E1628F8-ECB0-4BA5-AFF3-143485818FD5}" dt="2024-05-23T08:23:53.718" v="3777" actId="20577"/>
        <pc:sldMkLst>
          <pc:docMk/>
          <pc:sldMk cId="955493342" sldId="304"/>
        </pc:sldMkLst>
        <pc:spChg chg="mod">
          <ac:chgData name="Anna Steinbauer" userId="aa9e69c0-640f-4dee-88df-45dd0169f62d" providerId="ADAL" clId="{5E1628F8-ECB0-4BA5-AFF3-143485818FD5}" dt="2024-05-23T08:23:53.718" v="3777" actId="20577"/>
          <ac:spMkLst>
            <pc:docMk/>
            <pc:sldMk cId="955493342" sldId="304"/>
            <ac:spMk id="362" creationId="{00000000-0000-0000-0000-000000000000}"/>
          </ac:spMkLst>
        </pc:spChg>
      </pc:sldChg>
    </pc:docChg>
  </pc:docChgLst>
  <pc:docChgLst>
    <pc:chgData name="Anna Steinbauer" userId="S::anna.steinbauer@stiftung-wirtschaftsbildung.at::aa9e69c0-640f-4dee-88df-45dd0169f62d" providerId="AD" clId="Web-{666441A1-8064-3824-4751-A6376CEB7696}"/>
    <pc:docChg chg="modSld">
      <pc:chgData name="Anna Steinbauer" userId="S::anna.steinbauer@stiftung-wirtschaftsbildung.at::aa9e69c0-640f-4dee-88df-45dd0169f62d" providerId="AD" clId="Web-{666441A1-8064-3824-4751-A6376CEB7696}" dt="2024-05-26T18:15:20.326" v="0" actId="20577"/>
      <pc:docMkLst>
        <pc:docMk/>
      </pc:docMkLst>
      <pc:sldChg chg="modSp">
        <pc:chgData name="Anna Steinbauer" userId="S::anna.steinbauer@stiftung-wirtschaftsbildung.at::aa9e69c0-640f-4dee-88df-45dd0169f62d" providerId="AD" clId="Web-{666441A1-8064-3824-4751-A6376CEB7696}" dt="2024-05-26T18:15:20.326" v="0" actId="20577"/>
        <pc:sldMkLst>
          <pc:docMk/>
          <pc:sldMk cId="3188447886" sldId="299"/>
        </pc:sldMkLst>
        <pc:spChg chg="mod">
          <ac:chgData name="Anna Steinbauer" userId="S::anna.steinbauer@stiftung-wirtschaftsbildung.at::aa9e69c0-640f-4dee-88df-45dd0169f62d" providerId="AD" clId="Web-{666441A1-8064-3824-4751-A6376CEB7696}" dt="2024-05-26T18:15:20.326" v="0" actId="20577"/>
          <ac:spMkLst>
            <pc:docMk/>
            <pc:sldMk cId="3188447886" sldId="299"/>
            <ac:spMk id="3" creationId="{F25E6363-1950-275E-3201-3CE26AA6C1ED}"/>
          </ac:spMkLst>
        </pc:spChg>
      </pc:sldChg>
    </pc:docChg>
  </pc:docChgLst>
  <pc:docChgLst>
    <pc:chgData name="Anna Steinbauer" userId="aa9e69c0-640f-4dee-88df-45dd0169f62d" providerId="ADAL" clId="{3901023B-D9A3-4121-ADD4-7E4B3AA5CC20}"/>
    <pc:docChg chg="modSld">
      <pc:chgData name="Anna Steinbauer" userId="aa9e69c0-640f-4dee-88df-45dd0169f62d" providerId="ADAL" clId="{3901023B-D9A3-4121-ADD4-7E4B3AA5CC20}" dt="2024-08-17T09:45:34.937" v="5" actId="20577"/>
      <pc:docMkLst>
        <pc:docMk/>
      </pc:docMkLst>
      <pc:sldChg chg="modSp mod">
        <pc:chgData name="Anna Steinbauer" userId="aa9e69c0-640f-4dee-88df-45dd0169f62d" providerId="ADAL" clId="{3901023B-D9A3-4121-ADD4-7E4B3AA5CC20}" dt="2024-08-17T09:45:34.937" v="5" actId="20577"/>
        <pc:sldMkLst>
          <pc:docMk/>
          <pc:sldMk cId="0" sldId="281"/>
        </pc:sldMkLst>
        <pc:spChg chg="mod">
          <ac:chgData name="Anna Steinbauer" userId="aa9e69c0-640f-4dee-88df-45dd0169f62d" providerId="ADAL" clId="{3901023B-D9A3-4121-ADD4-7E4B3AA5CC20}" dt="2024-08-17T09:45:34.937" v="5" actId="20577"/>
          <ac:spMkLst>
            <pc:docMk/>
            <pc:sldMk cId="0" sldId="281"/>
            <ac:spMk id="487" creationId="{00000000-0000-0000-0000-000000000000}"/>
          </ac:spMkLst>
        </pc:spChg>
      </pc:sldChg>
      <pc:sldChg chg="modSp mod">
        <pc:chgData name="Anna Steinbauer" userId="aa9e69c0-640f-4dee-88df-45dd0169f62d" providerId="ADAL" clId="{3901023B-D9A3-4121-ADD4-7E4B3AA5CC20}" dt="2024-08-16T12:47:47.218" v="2" actId="1076"/>
        <pc:sldMkLst>
          <pc:docMk/>
          <pc:sldMk cId="3772323309" sldId="300"/>
        </pc:sldMkLst>
        <pc:picChg chg="mod">
          <ac:chgData name="Anna Steinbauer" userId="aa9e69c0-640f-4dee-88df-45dd0169f62d" providerId="ADAL" clId="{3901023B-D9A3-4121-ADD4-7E4B3AA5CC20}" dt="2024-08-16T12:47:47.218" v="2" actId="1076"/>
          <ac:picMkLst>
            <pc:docMk/>
            <pc:sldMk cId="3772323309" sldId="300"/>
            <ac:picMk id="8" creationId="{857D1513-CD9C-AD87-245B-0172A43FF612}"/>
          </ac:picMkLst>
        </pc:picChg>
        <pc:picChg chg="mod">
          <ac:chgData name="Anna Steinbauer" userId="aa9e69c0-640f-4dee-88df-45dd0169f62d" providerId="ADAL" clId="{3901023B-D9A3-4121-ADD4-7E4B3AA5CC20}" dt="2024-08-16T12:47:34.729" v="0" actId="1076"/>
          <ac:picMkLst>
            <pc:docMk/>
            <pc:sldMk cId="3772323309" sldId="300"/>
            <ac:picMk id="10" creationId="{EDE9E0EF-5185-FAD1-AA1E-1C49F20D1AC8}"/>
          </ac:picMkLst>
        </pc:picChg>
        <pc:picChg chg="mod">
          <ac:chgData name="Anna Steinbauer" userId="aa9e69c0-640f-4dee-88df-45dd0169f62d" providerId="ADAL" clId="{3901023B-D9A3-4121-ADD4-7E4B3AA5CC20}" dt="2024-08-16T12:47:39.491" v="1" actId="1076"/>
          <ac:picMkLst>
            <pc:docMk/>
            <pc:sldMk cId="3772323309" sldId="300"/>
            <ac:picMk id="11" creationId="{2E213E6D-13A4-B42B-61FC-A2F5DAD8D161}"/>
          </ac:picMkLst>
        </pc:picChg>
      </pc:sldChg>
    </pc:docChg>
  </pc:docChgLst>
  <pc:docChgLst>
    <pc:chgData name="Anna Steinbauer" userId="aa9e69c0-640f-4dee-88df-45dd0169f62d" providerId="ADAL" clId="{7FFF5375-2D9E-45A5-912A-CFA0947FB3A4}"/>
    <pc:docChg chg="custSel modSld">
      <pc:chgData name="Anna Steinbauer" userId="aa9e69c0-640f-4dee-88df-45dd0169f62d" providerId="ADAL" clId="{7FFF5375-2D9E-45A5-912A-CFA0947FB3A4}" dt="2024-08-05T07:56:15.438" v="53" actId="1076"/>
      <pc:docMkLst>
        <pc:docMk/>
      </pc:docMkLst>
      <pc:sldChg chg="addSp delSp modSp">
        <pc:chgData name="Anna Steinbauer" userId="aa9e69c0-640f-4dee-88df-45dd0169f62d" providerId="ADAL" clId="{7FFF5375-2D9E-45A5-912A-CFA0947FB3A4}" dt="2024-08-05T07:56:15.438" v="53" actId="1076"/>
        <pc:sldMkLst>
          <pc:docMk/>
          <pc:sldMk cId="3726949817" sldId="287"/>
        </pc:sldMkLst>
        <pc:spChg chg="del mod">
          <ac:chgData name="Anna Steinbauer" userId="aa9e69c0-640f-4dee-88df-45dd0169f62d" providerId="ADAL" clId="{7FFF5375-2D9E-45A5-912A-CFA0947FB3A4}" dt="2024-08-05T07:55:37.700" v="41" actId="478"/>
          <ac:spMkLst>
            <pc:docMk/>
            <pc:sldMk cId="3726949817" sldId="287"/>
            <ac:spMk id="3" creationId="{7800B822-C3BA-4493-B281-B67B39556DD2}"/>
          </ac:spMkLst>
        </pc:spChg>
        <pc:picChg chg="add mod">
          <ac:chgData name="Anna Steinbauer" userId="aa9e69c0-640f-4dee-88df-45dd0169f62d" providerId="ADAL" clId="{7FFF5375-2D9E-45A5-912A-CFA0947FB3A4}" dt="2024-08-05T07:56:10.995" v="50" actId="1076"/>
          <ac:picMkLst>
            <pc:docMk/>
            <pc:sldMk cId="3726949817" sldId="287"/>
            <ac:picMk id="5" creationId="{05D38659-21F1-4FA7-8C5D-F90C30473EE9}"/>
          </ac:picMkLst>
        </pc:picChg>
        <pc:picChg chg="add mod">
          <ac:chgData name="Anna Steinbauer" userId="aa9e69c0-640f-4dee-88df-45dd0169f62d" providerId="ADAL" clId="{7FFF5375-2D9E-45A5-912A-CFA0947FB3A4}" dt="2024-08-05T07:56:14.029" v="52" actId="1076"/>
          <ac:picMkLst>
            <pc:docMk/>
            <pc:sldMk cId="3726949817" sldId="287"/>
            <ac:picMk id="7" creationId="{4224176C-8246-4F69-AE62-341C80DF4EEF}"/>
          </ac:picMkLst>
        </pc:picChg>
        <pc:picChg chg="add mod">
          <ac:chgData name="Anna Steinbauer" userId="aa9e69c0-640f-4dee-88df-45dd0169f62d" providerId="ADAL" clId="{7FFF5375-2D9E-45A5-912A-CFA0947FB3A4}" dt="2024-08-05T07:56:15.438" v="53" actId="1076"/>
          <ac:picMkLst>
            <pc:docMk/>
            <pc:sldMk cId="3726949817" sldId="287"/>
            <ac:picMk id="9" creationId="{FF9F97AF-39A7-428D-AB24-A9D93C68D5CD}"/>
          </ac:picMkLst>
        </pc:picChg>
        <pc:picChg chg="add mod">
          <ac:chgData name="Anna Steinbauer" userId="aa9e69c0-640f-4dee-88df-45dd0169f62d" providerId="ADAL" clId="{7FFF5375-2D9E-45A5-912A-CFA0947FB3A4}" dt="2024-08-05T07:56:12.679" v="51" actId="1076"/>
          <ac:picMkLst>
            <pc:docMk/>
            <pc:sldMk cId="3726949817" sldId="287"/>
            <ac:picMk id="11" creationId="{5367E14D-4563-49D4-9FE8-7217114BCDE6}"/>
          </ac:picMkLst>
        </pc:picChg>
      </pc:sldChg>
      <pc:sldChg chg="modSp">
        <pc:chgData name="Anna Steinbauer" userId="aa9e69c0-640f-4dee-88df-45dd0169f62d" providerId="ADAL" clId="{7FFF5375-2D9E-45A5-912A-CFA0947FB3A4}" dt="2024-08-05T07:54:03.164" v="3" actId="27636"/>
        <pc:sldMkLst>
          <pc:docMk/>
          <pc:sldMk cId="1882548362" sldId="292"/>
        </pc:sldMkLst>
        <pc:spChg chg="mod">
          <ac:chgData name="Anna Steinbauer" userId="aa9e69c0-640f-4dee-88df-45dd0169f62d" providerId="ADAL" clId="{7FFF5375-2D9E-45A5-912A-CFA0947FB3A4}" dt="2024-08-05T07:54:03.164" v="3" actId="27636"/>
          <ac:spMkLst>
            <pc:docMk/>
            <pc:sldMk cId="1882548362" sldId="292"/>
            <ac:spMk id="3" creationId="{56A37F8E-8C37-4FC9-AB52-35C97601EDD3}"/>
          </ac:spMkLst>
        </pc:spChg>
      </pc:sldChg>
      <pc:sldChg chg="modSp">
        <pc:chgData name="Anna Steinbauer" userId="aa9e69c0-640f-4dee-88df-45dd0169f62d" providerId="ADAL" clId="{7FFF5375-2D9E-45A5-912A-CFA0947FB3A4}" dt="2024-08-05T07:54:03.016" v="1" actId="27636"/>
        <pc:sldMkLst>
          <pc:docMk/>
          <pc:sldMk cId="1441597749" sldId="301"/>
        </pc:sldMkLst>
        <pc:spChg chg="mod">
          <ac:chgData name="Anna Steinbauer" userId="aa9e69c0-640f-4dee-88df-45dd0169f62d" providerId="ADAL" clId="{7FFF5375-2D9E-45A5-912A-CFA0947FB3A4}" dt="2024-08-05T07:54:03.016" v="1" actId="27636"/>
          <ac:spMkLst>
            <pc:docMk/>
            <pc:sldMk cId="1441597749" sldId="301"/>
            <ac:spMk id="4" creationId="{F8B950B2-39EF-E8F1-E6A1-853BB96348EA}"/>
          </ac:spMkLst>
        </pc:spChg>
      </pc:sldChg>
      <pc:sldChg chg="modSp">
        <pc:chgData name="Anna Steinbauer" userId="aa9e69c0-640f-4dee-88df-45dd0169f62d" providerId="ADAL" clId="{7FFF5375-2D9E-45A5-912A-CFA0947FB3A4}" dt="2024-08-05T07:54:03.124" v="2" actId="27636"/>
        <pc:sldMkLst>
          <pc:docMk/>
          <pc:sldMk cId="3907491749" sldId="302"/>
        </pc:sldMkLst>
        <pc:spChg chg="mod">
          <ac:chgData name="Anna Steinbauer" userId="aa9e69c0-640f-4dee-88df-45dd0169f62d" providerId="ADAL" clId="{7FFF5375-2D9E-45A5-912A-CFA0947FB3A4}" dt="2024-08-05T07:54:03.124" v="2" actId="27636"/>
          <ac:spMkLst>
            <pc:docMk/>
            <pc:sldMk cId="3907491749" sldId="302"/>
            <ac:spMk id="3" creationId="{F25E6363-1950-275E-3201-3CE26AA6C1ED}"/>
          </ac:spMkLst>
        </pc:spChg>
      </pc:sldChg>
    </pc:docChg>
  </pc:docChgLst>
  <pc:docChgLst>
    <pc:chgData name="Anna Steinbauer" userId="aa9e69c0-640f-4dee-88df-45dd0169f62d" providerId="ADAL" clId="{53DEB29F-B839-4CFE-A2FE-543BDB858A6C}"/>
    <pc:docChg chg="undo custSel addSld delSld modSld sldOrd">
      <pc:chgData name="Anna Steinbauer" userId="aa9e69c0-640f-4dee-88df-45dd0169f62d" providerId="ADAL" clId="{53DEB29F-B839-4CFE-A2FE-543BDB858A6C}" dt="2024-08-13T13:06:26.253" v="1293"/>
      <pc:docMkLst>
        <pc:docMk/>
      </pc:docMkLst>
      <pc:sldChg chg="delCm">
        <pc:chgData name="Anna Steinbauer" userId="aa9e69c0-640f-4dee-88df-45dd0169f62d" providerId="ADAL" clId="{53DEB29F-B839-4CFE-A2FE-543BDB858A6C}" dt="2024-08-13T13:06:26.253" v="1293"/>
        <pc:sldMkLst>
          <pc:docMk/>
          <pc:sldMk cId="0" sldId="256"/>
        </pc:sldMkLst>
        <pc:extLst>
          <p:ext xmlns:p="http://schemas.openxmlformats.org/presentationml/2006/main" uri="{D6D511B9-2390-475A-947B-AFAB55BFBCF1}">
            <pc226:cmChg xmlns:pc226="http://schemas.microsoft.com/office/powerpoint/2022/06/main/command" chg="del">
              <pc226:chgData name="Anna Steinbauer" userId="aa9e69c0-640f-4dee-88df-45dd0169f62d" providerId="ADAL" clId="{53DEB29F-B839-4CFE-A2FE-543BDB858A6C}" dt="2024-08-13T13:06:23.328" v="1292"/>
              <pc2:cmMkLst xmlns:pc2="http://schemas.microsoft.com/office/powerpoint/2019/9/main/command">
                <pc:docMk/>
                <pc:sldMk cId="0" sldId="256"/>
                <pc2:cmMk id="{7266F445-189B-4D9D-B378-C69D1AB2A059}"/>
              </pc2:cmMkLst>
            </pc226:cmChg>
            <pc226:cmChg xmlns:pc226="http://schemas.microsoft.com/office/powerpoint/2022/06/main/command" chg="del">
              <pc226:chgData name="Anna Steinbauer" userId="aa9e69c0-640f-4dee-88df-45dd0169f62d" providerId="ADAL" clId="{53DEB29F-B839-4CFE-A2FE-543BDB858A6C}" dt="2024-08-13T13:06:26.253" v="1293"/>
              <pc2:cmMkLst xmlns:pc2="http://schemas.microsoft.com/office/powerpoint/2019/9/main/command">
                <pc:docMk/>
                <pc:sldMk cId="0" sldId="256"/>
                <pc2:cmMk id="{69DF4D8C-3B83-4C45-9B5B-3D0582AE1DA0}"/>
              </pc2:cmMkLst>
            </pc226:cmChg>
          </p:ext>
        </pc:extLst>
      </pc:sldChg>
      <pc:sldChg chg="modSp mod">
        <pc:chgData name="Anna Steinbauer" userId="aa9e69c0-640f-4dee-88df-45dd0169f62d" providerId="ADAL" clId="{53DEB29F-B839-4CFE-A2FE-543BDB858A6C}" dt="2024-08-13T13:06:04.089" v="1291" actId="948"/>
        <pc:sldMkLst>
          <pc:docMk/>
          <pc:sldMk cId="0" sldId="281"/>
        </pc:sldMkLst>
        <pc:spChg chg="mod">
          <ac:chgData name="Anna Steinbauer" userId="aa9e69c0-640f-4dee-88df-45dd0169f62d" providerId="ADAL" clId="{53DEB29F-B839-4CFE-A2FE-543BDB858A6C}" dt="2024-08-13T13:06:04.089" v="1291" actId="948"/>
          <ac:spMkLst>
            <pc:docMk/>
            <pc:sldMk cId="0" sldId="281"/>
            <ac:spMk id="487" creationId="{00000000-0000-0000-0000-000000000000}"/>
          </ac:spMkLst>
        </pc:spChg>
      </pc:sldChg>
      <pc:sldChg chg="addSp delSp modSp mod">
        <pc:chgData name="Anna Steinbauer" userId="aa9e69c0-640f-4dee-88df-45dd0169f62d" providerId="ADAL" clId="{53DEB29F-B839-4CFE-A2FE-543BDB858A6C}" dt="2024-08-07T11:53:55.687" v="21" actId="1076"/>
        <pc:sldMkLst>
          <pc:docMk/>
          <pc:sldMk cId="3726949817" sldId="287"/>
        </pc:sldMkLst>
        <pc:picChg chg="add mod">
          <ac:chgData name="Anna Steinbauer" userId="aa9e69c0-640f-4dee-88df-45dd0169f62d" providerId="ADAL" clId="{53DEB29F-B839-4CFE-A2FE-543BDB858A6C}" dt="2024-08-06T08:51:03.723" v="7" actId="1076"/>
          <ac:picMkLst>
            <pc:docMk/>
            <pc:sldMk cId="3726949817" sldId="287"/>
            <ac:picMk id="4" creationId="{EB33CD84-D3D4-B940-36D5-B796F905F41B}"/>
          </ac:picMkLst>
        </pc:picChg>
        <pc:picChg chg="del">
          <ac:chgData name="Anna Steinbauer" userId="aa9e69c0-640f-4dee-88df-45dd0169f62d" providerId="ADAL" clId="{53DEB29F-B839-4CFE-A2FE-543BDB858A6C}" dt="2024-08-06T08:50:53.661" v="0" actId="478"/>
          <ac:picMkLst>
            <pc:docMk/>
            <pc:sldMk cId="3726949817" sldId="287"/>
            <ac:picMk id="5" creationId="{05D38659-21F1-4FA7-8C5D-F90C30473EE9}"/>
          </ac:picMkLst>
        </pc:picChg>
        <pc:picChg chg="add mod">
          <ac:chgData name="Anna Steinbauer" userId="aa9e69c0-640f-4dee-88df-45dd0169f62d" providerId="ADAL" clId="{53DEB29F-B839-4CFE-A2FE-543BDB858A6C}" dt="2024-08-07T11:53:53.918" v="20" actId="1076"/>
          <ac:picMkLst>
            <pc:docMk/>
            <pc:sldMk cId="3726949817" sldId="287"/>
            <ac:picMk id="5" creationId="{3E628FD5-02FC-939A-FBC3-FBC0366693E3}"/>
          </ac:picMkLst>
        </pc:picChg>
        <pc:picChg chg="add mod">
          <ac:chgData name="Anna Steinbauer" userId="aa9e69c0-640f-4dee-88df-45dd0169f62d" providerId="ADAL" clId="{53DEB29F-B839-4CFE-A2FE-543BDB858A6C}" dt="2024-08-07T11:53:55.687" v="21" actId="1076"/>
          <ac:picMkLst>
            <pc:docMk/>
            <pc:sldMk cId="3726949817" sldId="287"/>
            <ac:picMk id="8" creationId="{36DF21C2-A292-3155-91D3-C2B6C1EC1CE5}"/>
          </ac:picMkLst>
        </pc:picChg>
        <pc:picChg chg="del">
          <ac:chgData name="Anna Steinbauer" userId="aa9e69c0-640f-4dee-88df-45dd0169f62d" providerId="ADAL" clId="{53DEB29F-B839-4CFE-A2FE-543BDB858A6C}" dt="2024-08-07T11:53:36.012" v="10" actId="478"/>
          <ac:picMkLst>
            <pc:docMk/>
            <pc:sldMk cId="3726949817" sldId="287"/>
            <ac:picMk id="9" creationId="{FF9F97AF-39A7-428D-AB24-A9D93C68D5CD}"/>
          </ac:picMkLst>
        </pc:picChg>
        <pc:picChg chg="del">
          <ac:chgData name="Anna Steinbauer" userId="aa9e69c0-640f-4dee-88df-45dd0169f62d" providerId="ADAL" clId="{53DEB29F-B839-4CFE-A2FE-543BDB858A6C}" dt="2024-08-07T11:53:26.606" v="8" actId="478"/>
          <ac:picMkLst>
            <pc:docMk/>
            <pc:sldMk cId="3726949817" sldId="287"/>
            <ac:picMk id="11" creationId="{5367E14D-4563-49D4-9FE8-7217114BCDE6}"/>
          </ac:picMkLst>
        </pc:picChg>
      </pc:sldChg>
      <pc:sldChg chg="del">
        <pc:chgData name="Anna Steinbauer" userId="aa9e69c0-640f-4dee-88df-45dd0169f62d" providerId="ADAL" clId="{53DEB29F-B839-4CFE-A2FE-543BDB858A6C}" dt="2024-08-13T12:45:01.545" v="917" actId="2696"/>
        <pc:sldMkLst>
          <pc:docMk/>
          <pc:sldMk cId="3188447886" sldId="299"/>
        </pc:sldMkLst>
      </pc:sldChg>
      <pc:sldChg chg="modSp mod">
        <pc:chgData name="Anna Steinbauer" userId="aa9e69c0-640f-4dee-88df-45dd0169f62d" providerId="ADAL" clId="{53DEB29F-B839-4CFE-A2FE-543BDB858A6C}" dt="2024-08-13T12:48:42.568" v="952" actId="14100"/>
        <pc:sldMkLst>
          <pc:docMk/>
          <pc:sldMk cId="3772323309" sldId="300"/>
        </pc:sldMkLst>
        <pc:spChg chg="mod">
          <ac:chgData name="Anna Steinbauer" userId="aa9e69c0-640f-4dee-88df-45dd0169f62d" providerId="ADAL" clId="{53DEB29F-B839-4CFE-A2FE-543BDB858A6C}" dt="2024-08-13T12:48:42.568" v="952" actId="14100"/>
          <ac:spMkLst>
            <pc:docMk/>
            <pc:sldMk cId="3772323309" sldId="300"/>
            <ac:spMk id="3" creationId="{F25E6363-1950-275E-3201-3CE26AA6C1ED}"/>
          </ac:spMkLst>
        </pc:spChg>
      </pc:sldChg>
      <pc:sldChg chg="modSp mod">
        <pc:chgData name="Anna Steinbauer" userId="aa9e69c0-640f-4dee-88df-45dd0169f62d" providerId="ADAL" clId="{53DEB29F-B839-4CFE-A2FE-543BDB858A6C}" dt="2024-08-13T12:55:45.887" v="1183" actId="6549"/>
        <pc:sldMkLst>
          <pc:docMk/>
          <pc:sldMk cId="1150990584" sldId="306"/>
        </pc:sldMkLst>
        <pc:spChg chg="mod">
          <ac:chgData name="Anna Steinbauer" userId="aa9e69c0-640f-4dee-88df-45dd0169f62d" providerId="ADAL" clId="{53DEB29F-B839-4CFE-A2FE-543BDB858A6C}" dt="2024-08-13T12:55:45.887" v="1183" actId="6549"/>
          <ac:spMkLst>
            <pc:docMk/>
            <pc:sldMk cId="1150990584" sldId="306"/>
            <ac:spMk id="2" creationId="{D463F1D6-FF86-71F5-F6AB-C75461E104E3}"/>
          </ac:spMkLst>
        </pc:spChg>
        <pc:spChg chg="mod">
          <ac:chgData name="Anna Steinbauer" userId="aa9e69c0-640f-4dee-88df-45dd0169f62d" providerId="ADAL" clId="{53DEB29F-B839-4CFE-A2FE-543BDB858A6C}" dt="2024-08-13T12:54:46.083" v="1159" actId="20577"/>
          <ac:spMkLst>
            <pc:docMk/>
            <pc:sldMk cId="1150990584" sldId="306"/>
            <ac:spMk id="3" creationId="{F25E6363-1950-275E-3201-3CE26AA6C1ED}"/>
          </ac:spMkLst>
        </pc:spChg>
      </pc:sldChg>
      <pc:sldChg chg="modSp mod">
        <pc:chgData name="Anna Steinbauer" userId="aa9e69c0-640f-4dee-88df-45dd0169f62d" providerId="ADAL" clId="{53DEB29F-B839-4CFE-A2FE-543BDB858A6C}" dt="2024-08-13T12:53:41.989" v="1002" actId="6549"/>
        <pc:sldMkLst>
          <pc:docMk/>
          <pc:sldMk cId="2699115030" sldId="307"/>
        </pc:sldMkLst>
        <pc:spChg chg="mod">
          <ac:chgData name="Anna Steinbauer" userId="aa9e69c0-640f-4dee-88df-45dd0169f62d" providerId="ADAL" clId="{53DEB29F-B839-4CFE-A2FE-543BDB858A6C}" dt="2024-08-13T12:53:41.989" v="1002" actId="6549"/>
          <ac:spMkLst>
            <pc:docMk/>
            <pc:sldMk cId="2699115030" sldId="307"/>
            <ac:spMk id="3" creationId="{F25E6363-1950-275E-3201-3CE26AA6C1ED}"/>
          </ac:spMkLst>
        </pc:spChg>
      </pc:sldChg>
      <pc:sldChg chg="addSp modSp new del mod addCm">
        <pc:chgData name="Anna Steinbauer" userId="aa9e69c0-640f-4dee-88df-45dd0169f62d" providerId="ADAL" clId="{53DEB29F-B839-4CFE-A2FE-543BDB858A6C}" dt="2024-08-13T12:42:50.576" v="893" actId="2696"/>
        <pc:sldMkLst>
          <pc:docMk/>
          <pc:sldMk cId="1222198439" sldId="308"/>
        </pc:sldMkLst>
        <pc:picChg chg="add mod">
          <ac:chgData name="Anna Steinbauer" userId="aa9e69c0-640f-4dee-88df-45dd0169f62d" providerId="ADAL" clId="{53DEB29F-B839-4CFE-A2FE-543BDB858A6C}" dt="2024-08-12T06:41:14.853" v="35" actId="1076"/>
          <ac:picMkLst>
            <pc:docMk/>
            <pc:sldMk cId="1222198439" sldId="308"/>
            <ac:picMk id="5" creationId="{CFA4F4B8-24A0-886C-E37D-8423C2BBD7F3}"/>
          </ac:picMkLst>
        </pc:picChg>
        <pc:extLst>
          <p:ext xmlns:p="http://schemas.openxmlformats.org/presentationml/2006/main" uri="{D6D511B9-2390-475A-947B-AFAB55BFBCF1}">
            <pc226:cmChg xmlns:pc226="http://schemas.microsoft.com/office/powerpoint/2022/06/main/command" chg="add">
              <pc226:chgData name="Anna Steinbauer" userId="aa9e69c0-640f-4dee-88df-45dd0169f62d" providerId="ADAL" clId="{53DEB29F-B839-4CFE-A2FE-543BDB858A6C}" dt="2024-08-12T07:26:51.684" v="36"/>
              <pc2:cmMkLst xmlns:pc2="http://schemas.microsoft.com/office/powerpoint/2019/9/main/command">
                <pc:docMk/>
                <pc:sldMk cId="1222198439" sldId="308"/>
                <pc2:cmMk id="{1039AB4D-328E-4EA1-AEA4-FB7208206A22}"/>
              </pc2:cmMkLst>
            </pc226:cmChg>
          </p:ext>
        </pc:extLst>
      </pc:sldChg>
      <pc:sldChg chg="addSp delSp modSp new mod">
        <pc:chgData name="Anna Steinbauer" userId="aa9e69c0-640f-4dee-88df-45dd0169f62d" providerId="ADAL" clId="{53DEB29F-B839-4CFE-A2FE-543BDB858A6C}" dt="2024-08-13T12:56:11.982" v="1184" actId="478"/>
        <pc:sldMkLst>
          <pc:docMk/>
          <pc:sldMk cId="53991631" sldId="309"/>
        </pc:sldMkLst>
        <pc:spChg chg="del">
          <ac:chgData name="Anna Steinbauer" userId="aa9e69c0-640f-4dee-88df-45dd0169f62d" providerId="ADAL" clId="{53DEB29F-B839-4CFE-A2FE-543BDB858A6C}" dt="2024-08-13T12:56:11.982" v="1184" actId="478"/>
          <ac:spMkLst>
            <pc:docMk/>
            <pc:sldMk cId="53991631" sldId="309"/>
            <ac:spMk id="2" creationId="{C9B34E33-5FA2-BCA7-F525-E7985DCC09A1}"/>
          </ac:spMkLst>
        </pc:spChg>
        <pc:picChg chg="add del mod modCrop">
          <ac:chgData name="Anna Steinbauer" userId="aa9e69c0-640f-4dee-88df-45dd0169f62d" providerId="ADAL" clId="{53DEB29F-B839-4CFE-A2FE-543BDB858A6C}" dt="2024-08-13T12:43:07.453" v="895" actId="478"/>
          <ac:picMkLst>
            <pc:docMk/>
            <pc:sldMk cId="53991631" sldId="309"/>
            <ac:picMk id="5" creationId="{3806ADF8-08F9-F1DF-8646-912BC22780D8}"/>
          </ac:picMkLst>
        </pc:picChg>
        <pc:picChg chg="add del mod">
          <ac:chgData name="Anna Steinbauer" userId="aa9e69c0-640f-4dee-88df-45dd0169f62d" providerId="ADAL" clId="{53DEB29F-B839-4CFE-A2FE-543BDB858A6C}" dt="2024-08-13T12:43:08.836" v="897" actId="21"/>
          <ac:picMkLst>
            <pc:docMk/>
            <pc:sldMk cId="53991631" sldId="309"/>
            <ac:picMk id="6" creationId="{F76C3D82-D166-1E17-E2D5-8475B522034C}"/>
          </ac:picMkLst>
        </pc:picChg>
        <pc:picChg chg="add mod">
          <ac:chgData name="Anna Steinbauer" userId="aa9e69c0-640f-4dee-88df-45dd0169f62d" providerId="ADAL" clId="{53DEB29F-B839-4CFE-A2FE-543BDB858A6C}" dt="2024-08-13T12:50:11.996" v="959"/>
          <ac:picMkLst>
            <pc:docMk/>
            <pc:sldMk cId="53991631" sldId="309"/>
            <ac:picMk id="7" creationId="{F76C3D82-D166-1E17-E2D5-8475B522034C}"/>
          </ac:picMkLst>
        </pc:picChg>
        <pc:picChg chg="add mod">
          <ac:chgData name="Anna Steinbauer" userId="aa9e69c0-640f-4dee-88df-45dd0169f62d" providerId="ADAL" clId="{53DEB29F-B839-4CFE-A2FE-543BDB858A6C}" dt="2024-08-13T12:44:10.113" v="904"/>
          <ac:picMkLst>
            <pc:docMk/>
            <pc:sldMk cId="53991631" sldId="309"/>
            <ac:picMk id="8" creationId="{F6ED5DC8-FFAE-BE57-1D2B-D90D9E146D41}"/>
          </ac:picMkLst>
        </pc:picChg>
        <pc:picChg chg="add del mod">
          <ac:chgData name="Anna Steinbauer" userId="aa9e69c0-640f-4dee-88df-45dd0169f62d" providerId="ADAL" clId="{53DEB29F-B839-4CFE-A2FE-543BDB858A6C}" dt="2024-08-13T12:45:50.840" v="918" actId="478"/>
          <ac:picMkLst>
            <pc:docMk/>
            <pc:sldMk cId="53991631" sldId="309"/>
            <ac:picMk id="9" creationId="{C1037657-6DA5-1DB6-103A-E43CD4398D8E}"/>
          </ac:picMkLst>
        </pc:picChg>
        <pc:picChg chg="add del mod">
          <ac:chgData name="Anna Steinbauer" userId="aa9e69c0-640f-4dee-88df-45dd0169f62d" providerId="ADAL" clId="{53DEB29F-B839-4CFE-A2FE-543BDB858A6C}" dt="2024-08-13T12:45:52.390" v="919" actId="478"/>
          <ac:picMkLst>
            <pc:docMk/>
            <pc:sldMk cId="53991631" sldId="309"/>
            <ac:picMk id="10" creationId="{B06E6005-18CC-25C5-4690-D6F18D2A5CEC}"/>
          </ac:picMkLst>
        </pc:picChg>
        <pc:picChg chg="add del mod">
          <ac:chgData name="Anna Steinbauer" userId="aa9e69c0-640f-4dee-88df-45dd0169f62d" providerId="ADAL" clId="{53DEB29F-B839-4CFE-A2FE-543BDB858A6C}" dt="2024-08-13T12:45:53.726" v="920" actId="478"/>
          <ac:picMkLst>
            <pc:docMk/>
            <pc:sldMk cId="53991631" sldId="309"/>
            <ac:picMk id="11" creationId="{2C835D10-940D-4A02-C654-58D7C387F41E}"/>
          </ac:picMkLst>
        </pc:picChg>
      </pc:sldChg>
      <pc:sldChg chg="modSp new del mod">
        <pc:chgData name="Anna Steinbauer" userId="aa9e69c0-640f-4dee-88df-45dd0169f62d" providerId="ADAL" clId="{53DEB29F-B839-4CFE-A2FE-543BDB858A6C}" dt="2024-08-13T12:42:58.132" v="894" actId="2696"/>
        <pc:sldMkLst>
          <pc:docMk/>
          <pc:sldMk cId="3234848470" sldId="310"/>
        </pc:sldMkLst>
        <pc:spChg chg="mod">
          <ac:chgData name="Anna Steinbauer" userId="aa9e69c0-640f-4dee-88df-45dd0169f62d" providerId="ADAL" clId="{53DEB29F-B839-4CFE-A2FE-543BDB858A6C}" dt="2024-08-12T08:23:38.200" v="41" actId="20577"/>
          <ac:spMkLst>
            <pc:docMk/>
            <pc:sldMk cId="3234848470" sldId="310"/>
            <ac:spMk id="3" creationId="{5A4E7D5A-374D-4BAD-1349-07AF1EA45D97}"/>
          </ac:spMkLst>
        </pc:spChg>
      </pc:sldChg>
      <pc:sldChg chg="addSp modSp new mod ord">
        <pc:chgData name="Anna Steinbauer" userId="aa9e69c0-640f-4dee-88df-45dd0169f62d" providerId="ADAL" clId="{53DEB29F-B839-4CFE-A2FE-543BDB858A6C}" dt="2024-08-13T12:50:38.436" v="962"/>
        <pc:sldMkLst>
          <pc:docMk/>
          <pc:sldMk cId="3903654984" sldId="311"/>
        </pc:sldMkLst>
        <pc:spChg chg="mod">
          <ac:chgData name="Anna Steinbauer" userId="aa9e69c0-640f-4dee-88df-45dd0169f62d" providerId="ADAL" clId="{53DEB29F-B839-4CFE-A2FE-543BDB858A6C}" dt="2024-08-13T12:42:22.844" v="890" actId="20577"/>
          <ac:spMkLst>
            <pc:docMk/>
            <pc:sldMk cId="3903654984" sldId="311"/>
            <ac:spMk id="2" creationId="{6C48410A-FD89-B707-A50E-1BAEBCD5993F}"/>
          </ac:spMkLst>
        </pc:spChg>
        <pc:picChg chg="add mod">
          <ac:chgData name="Anna Steinbauer" userId="aa9e69c0-640f-4dee-88df-45dd0169f62d" providerId="ADAL" clId="{53DEB29F-B839-4CFE-A2FE-543BDB858A6C}" dt="2024-08-13T12:50:38.436" v="962"/>
          <ac:picMkLst>
            <pc:docMk/>
            <pc:sldMk cId="3903654984" sldId="311"/>
            <ac:picMk id="5" creationId="{3D4F3D14-4B74-7E82-0C2B-4E7CB2FC49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1143000" y="685800"/>
            <a:ext cx="4572000" cy="3429000"/>
          </a:xfrm>
          <a:prstGeom prst="rect">
            <a:avLst/>
          </a:prstGeom>
        </p:spPr>
        <p:txBody>
          <a:bodyPr/>
          <a:lstStyle/>
          <a:p>
            <a:endParaRPr/>
          </a:p>
        </p:txBody>
      </p:sp>
      <p:sp>
        <p:nvSpPr>
          <p:cNvPr id="357" name="Shape 3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AT" dirty="0"/>
          </a:p>
        </p:txBody>
      </p:sp>
    </p:spTree>
    <p:extLst>
      <p:ext uri="{BB962C8B-B14F-4D97-AF65-F5344CB8AC3E}">
        <p14:creationId xmlns:p14="http://schemas.microsoft.com/office/powerpoint/2010/main" val="1112727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Start Titelfolie">
    <p:spTree>
      <p:nvGrpSpPr>
        <p:cNvPr id="1" name=""/>
        <p:cNvGrpSpPr/>
        <p:nvPr/>
      </p:nvGrpSpPr>
      <p:grpSpPr>
        <a:xfrm>
          <a:off x="0" y="0"/>
          <a:ext cx="0" cy="0"/>
          <a:chOff x="0" y="0"/>
          <a:chExt cx="0" cy="0"/>
        </a:xfrm>
      </p:grpSpPr>
      <p:pic>
        <p:nvPicPr>
          <p:cNvPr id="13" name="Grafik 5" descr="Grafik 5"/>
          <p:cNvPicPr>
            <a:picLocks noChangeAspect="1"/>
          </p:cNvPicPr>
          <p:nvPr/>
        </p:nvPicPr>
        <p:blipFill>
          <a:blip r:embed="rId2"/>
          <a:stretch>
            <a:fillRect/>
          </a:stretch>
        </p:blipFill>
        <p:spPr>
          <a:xfrm>
            <a:off x="0" y="0"/>
            <a:ext cx="12191997" cy="6858000"/>
          </a:xfrm>
          <a:prstGeom prst="rect">
            <a:avLst/>
          </a:prstGeom>
          <a:ln w="12700">
            <a:miter lim="400000"/>
          </a:ln>
        </p:spPr>
      </p:pic>
      <p:pic>
        <p:nvPicPr>
          <p:cNvPr id="14" name="Grafik 6" descr="Grafik 6"/>
          <p:cNvPicPr>
            <a:picLocks noChangeAspect="1"/>
          </p:cNvPicPr>
          <p:nvPr/>
        </p:nvPicPr>
        <p:blipFill>
          <a:blip r:embed="rId3"/>
          <a:stretch>
            <a:fillRect/>
          </a:stretch>
        </p:blipFill>
        <p:spPr>
          <a:xfrm>
            <a:off x="469790" y="421144"/>
            <a:ext cx="1877456" cy="1048058"/>
          </a:xfrm>
          <a:prstGeom prst="rect">
            <a:avLst/>
          </a:prstGeom>
          <a:ln w="12700">
            <a:miter lim="400000"/>
          </a:ln>
        </p:spPr>
      </p:pic>
      <p:sp>
        <p:nvSpPr>
          <p:cNvPr id="15" name="Titeltext"/>
          <p:cNvSpPr txBox="1">
            <a:spLocks noGrp="1"/>
          </p:cNvSpPr>
          <p:nvPr>
            <p:ph type="title"/>
          </p:nvPr>
        </p:nvSpPr>
        <p:spPr>
          <a:xfrm>
            <a:off x="369581" y="2136138"/>
            <a:ext cx="7355836" cy="1968502"/>
          </a:xfrm>
          <a:prstGeom prst="rect">
            <a:avLst/>
          </a:prstGeom>
        </p:spPr>
        <p:txBody>
          <a:bodyPr/>
          <a:lstStyle>
            <a:lvl1pPr algn="l">
              <a:defRPr sz="7000" cap="all">
                <a:latin typeface="Lexend ExtraBold"/>
                <a:ea typeface="Lexend ExtraBold"/>
                <a:cs typeface="Lexend ExtraBold"/>
                <a:sym typeface="Lexend ExtraBold"/>
              </a:defRPr>
            </a:lvl1pPr>
          </a:lstStyle>
          <a:p>
            <a:r>
              <a:t>Titeltext</a:t>
            </a:r>
          </a:p>
        </p:txBody>
      </p:sp>
      <p:sp>
        <p:nvSpPr>
          <p:cNvPr id="16" name="Textebene 1…"/>
          <p:cNvSpPr txBox="1">
            <a:spLocks noGrp="1"/>
          </p:cNvSpPr>
          <p:nvPr>
            <p:ph type="body" sz="quarter" idx="1"/>
          </p:nvPr>
        </p:nvSpPr>
        <p:spPr>
          <a:xfrm>
            <a:off x="369581" y="4246874"/>
            <a:ext cx="7355836" cy="314956"/>
          </a:xfrm>
          <a:prstGeom prst="rect">
            <a:avLst/>
          </a:prstGeom>
        </p:spPr>
        <p:txBody>
          <a:bodyPr/>
          <a:lstStyle>
            <a:lvl1pPr marL="0" indent="0">
              <a:lnSpc>
                <a:spcPts val="2200"/>
              </a:lnSpc>
              <a:spcBef>
                <a:spcPts val="0"/>
              </a:spcBef>
              <a:buSzTx/>
              <a:buFontTx/>
              <a:buNone/>
              <a:defRPr sz="1600" b="1">
                <a:latin typeface="Lexend SemiBold"/>
                <a:ea typeface="Lexend SemiBold"/>
                <a:cs typeface="Lexend SemiBold"/>
                <a:sym typeface="Lexend SemiBold"/>
              </a:defRPr>
            </a:lvl1pPr>
            <a:lvl2pPr marL="0" indent="0">
              <a:lnSpc>
                <a:spcPts val="2200"/>
              </a:lnSpc>
              <a:spcBef>
                <a:spcPts val="0"/>
              </a:spcBef>
              <a:buSzTx/>
              <a:buFontTx/>
              <a:buNone/>
              <a:defRPr sz="1600" b="1">
                <a:latin typeface="Lexend SemiBold"/>
                <a:ea typeface="Lexend SemiBold"/>
                <a:cs typeface="Lexend SemiBold"/>
                <a:sym typeface="Lexend SemiBold"/>
              </a:defRPr>
            </a:lvl2pPr>
            <a:lvl3pPr marL="1143000" indent="-228600">
              <a:lnSpc>
                <a:spcPts val="2200"/>
              </a:lnSpc>
              <a:spcBef>
                <a:spcPts val="0"/>
              </a:spcBef>
              <a:buFontTx/>
              <a:defRPr sz="1600" b="1">
                <a:latin typeface="Lexend SemiBold"/>
                <a:ea typeface="Lexend SemiBold"/>
                <a:cs typeface="Lexend SemiBold"/>
                <a:sym typeface="Lexend SemiBold"/>
              </a:defRPr>
            </a:lvl3pPr>
            <a:lvl4pPr marL="1632857" indent="-261257">
              <a:lnSpc>
                <a:spcPts val="2200"/>
              </a:lnSpc>
              <a:spcBef>
                <a:spcPts val="0"/>
              </a:spcBef>
              <a:buFontTx/>
              <a:defRPr sz="1600" b="1">
                <a:latin typeface="Lexend SemiBold"/>
                <a:ea typeface="Lexend SemiBold"/>
                <a:cs typeface="Lexend SemiBold"/>
                <a:sym typeface="Lexend SemiBold"/>
              </a:defRPr>
            </a:lvl4pPr>
            <a:lvl5pPr marL="2133600" indent="-304800">
              <a:lnSpc>
                <a:spcPts val="2200"/>
              </a:lnSpc>
              <a:spcBef>
                <a:spcPts val="0"/>
              </a:spcBef>
              <a:buFontTx/>
              <a:defRPr sz="1600" b="1">
                <a:latin typeface="Lexend SemiBold"/>
                <a:ea typeface="Lexend SemiBold"/>
                <a:cs typeface="Lexend SemiBold"/>
                <a:sym typeface="Lexend SemiBold"/>
              </a:defRPr>
            </a:lvl5pPr>
          </a:lstStyle>
          <a:p>
            <a:r>
              <a:t>Textebene 1</a:t>
            </a:r>
          </a:p>
          <a:p>
            <a:pPr lvl="1"/>
            <a:r>
              <a:t>Textebene 2</a:t>
            </a:r>
          </a:p>
          <a:p>
            <a:pPr lvl="2"/>
            <a:r>
              <a:t>Textebene 3</a:t>
            </a:r>
          </a:p>
          <a:p>
            <a:pPr lvl="3"/>
            <a:r>
              <a:t>Textebene 4</a:t>
            </a:r>
          </a:p>
          <a:p>
            <a:pPr lvl="4"/>
            <a:r>
              <a:t>Textebene 5</a:t>
            </a:r>
          </a:p>
        </p:txBody>
      </p:sp>
      <p:sp>
        <p:nvSpPr>
          <p:cNvPr id="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ext mit Zitat">
    <p:spTree>
      <p:nvGrpSpPr>
        <p:cNvPr id="1" name=""/>
        <p:cNvGrpSpPr/>
        <p:nvPr/>
      </p:nvGrpSpPr>
      <p:grpSpPr>
        <a:xfrm>
          <a:off x="0" y="0"/>
          <a:ext cx="0" cy="0"/>
          <a:chOff x="0" y="0"/>
          <a:chExt cx="0" cy="0"/>
        </a:xfrm>
      </p:grpSpPr>
      <p:pic>
        <p:nvPicPr>
          <p:cNvPr id="140" name="Grafik 11" descr="Grafik 11"/>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141" name="Titeltext"/>
          <p:cNvSpPr txBox="1">
            <a:spLocks noGrp="1"/>
          </p:cNvSpPr>
          <p:nvPr>
            <p:ph type="title"/>
          </p:nvPr>
        </p:nvSpPr>
        <p:spPr>
          <a:xfrm>
            <a:off x="469790" y="661925"/>
            <a:ext cx="9639413" cy="755934"/>
          </a:xfrm>
          <a:prstGeom prst="rect">
            <a:avLst/>
          </a:prstGeom>
        </p:spPr>
        <p:txBody>
          <a:bodyPr anchor="t"/>
          <a:lstStyle>
            <a:lvl1pPr algn="l">
              <a:defRPr cap="all">
                <a:solidFill>
                  <a:srgbClr val="303059"/>
                </a:solidFill>
              </a:defRPr>
            </a:lvl1pPr>
          </a:lstStyle>
          <a:p>
            <a:r>
              <a:t>Titeltext</a:t>
            </a:r>
          </a:p>
        </p:txBody>
      </p:sp>
      <p:pic>
        <p:nvPicPr>
          <p:cNvPr id="142" name="Grafik 17" descr="Grafik 17"/>
          <p:cNvPicPr>
            <a:picLocks noChangeAspect="1"/>
          </p:cNvPicPr>
          <p:nvPr/>
        </p:nvPicPr>
        <p:blipFill>
          <a:blip r:embed="rId3"/>
          <a:stretch>
            <a:fillRect/>
          </a:stretch>
        </p:blipFill>
        <p:spPr>
          <a:xfrm>
            <a:off x="10473518" y="638178"/>
            <a:ext cx="1354154" cy="755934"/>
          </a:xfrm>
          <a:prstGeom prst="rect">
            <a:avLst/>
          </a:prstGeom>
          <a:ln w="12700">
            <a:miter lim="400000"/>
          </a:ln>
        </p:spPr>
      </p:pic>
      <p:sp>
        <p:nvSpPr>
          <p:cNvPr id="143" name="Textebene 1…"/>
          <p:cNvSpPr txBox="1">
            <a:spLocks noGrp="1"/>
          </p:cNvSpPr>
          <p:nvPr>
            <p:ph type="body" sz="quarter" idx="1"/>
          </p:nvPr>
        </p:nvSpPr>
        <p:spPr>
          <a:xfrm>
            <a:off x="441215" y="1686080"/>
            <a:ext cx="5654797" cy="393705"/>
          </a:xfrm>
          <a:prstGeom prst="rect">
            <a:avLst/>
          </a:prstGeom>
        </p:spPr>
        <p:txBody>
          <a:bodyPr anchor="ctr"/>
          <a:lstStyle>
            <a:lvl1pPr marL="0" indent="0">
              <a:lnSpc>
                <a:spcPts val="2200"/>
              </a:lnSpc>
              <a:spcBef>
                <a:spcPts val="0"/>
              </a:spcBef>
              <a:buSzTx/>
              <a:buFontTx/>
              <a:buNone/>
              <a:defRPr sz="1600" b="1" cap="all">
                <a:solidFill>
                  <a:srgbClr val="8D82B1"/>
                </a:solidFill>
              </a:defRPr>
            </a:lvl1pPr>
            <a:lvl2pPr marL="660400" indent="-203200">
              <a:lnSpc>
                <a:spcPts val="2200"/>
              </a:lnSpc>
              <a:spcBef>
                <a:spcPts val="0"/>
              </a:spcBef>
              <a:buFontTx/>
              <a:defRPr sz="1600" b="1" cap="all">
                <a:solidFill>
                  <a:srgbClr val="8D82B1"/>
                </a:solidFill>
              </a:defRPr>
            </a:lvl2pPr>
            <a:lvl3pPr marL="1143000" indent="-228600">
              <a:lnSpc>
                <a:spcPts val="2200"/>
              </a:lnSpc>
              <a:spcBef>
                <a:spcPts val="0"/>
              </a:spcBef>
              <a:buFontTx/>
              <a:defRPr sz="1600" b="1" cap="all">
                <a:solidFill>
                  <a:srgbClr val="8D82B1"/>
                </a:solidFill>
              </a:defRPr>
            </a:lvl3pPr>
            <a:lvl4pPr marL="1632857" indent="-261257">
              <a:lnSpc>
                <a:spcPts val="2200"/>
              </a:lnSpc>
              <a:spcBef>
                <a:spcPts val="0"/>
              </a:spcBef>
              <a:buFontTx/>
              <a:defRPr sz="1600" b="1" cap="all">
                <a:solidFill>
                  <a:srgbClr val="8D82B1"/>
                </a:solidFill>
              </a:defRPr>
            </a:lvl4pPr>
            <a:lvl5pPr marL="2133600" indent="-304800">
              <a:lnSpc>
                <a:spcPts val="2200"/>
              </a:lnSpc>
              <a:spcBef>
                <a:spcPts val="0"/>
              </a:spcBef>
              <a:buFontTx/>
              <a:defRPr sz="1600" b="1" cap="all">
                <a:solidFill>
                  <a:srgbClr val="8D82B1"/>
                </a:solidFill>
              </a:defRPr>
            </a:lvl5pPr>
          </a:lstStyle>
          <a:p>
            <a:r>
              <a:t>Textebene 1</a:t>
            </a:r>
          </a:p>
          <a:p>
            <a:pPr lvl="1"/>
            <a:r>
              <a:t>Textebene 2</a:t>
            </a:r>
          </a:p>
          <a:p>
            <a:pPr lvl="2"/>
            <a:r>
              <a:t>Textebene 3</a:t>
            </a:r>
          </a:p>
          <a:p>
            <a:pPr lvl="3"/>
            <a:r>
              <a:t>Textebene 4</a:t>
            </a:r>
          </a:p>
          <a:p>
            <a:pPr lvl="4"/>
            <a:r>
              <a:t>Textebene 5</a:t>
            </a:r>
          </a:p>
        </p:txBody>
      </p:sp>
      <p:sp>
        <p:nvSpPr>
          <p:cNvPr id="144" name="Textplatzhalter 7"/>
          <p:cNvSpPr txBox="1"/>
          <p:nvPr/>
        </p:nvSpPr>
        <p:spPr>
          <a:xfrm>
            <a:off x="442852" y="2186503"/>
            <a:ext cx="5653142" cy="4244097"/>
          </a:xfrm>
          <a:prstGeom prst="rect">
            <a:avLst/>
          </a:prstGeom>
          <a:ln w="12700">
            <a:miter lim="400000"/>
          </a:ln>
        </p:spPr>
        <p:txBody>
          <a:bodyPr lIns="0" tIns="0" rIns="0" bIns="0">
            <a:normAutofit/>
          </a:bodyPr>
          <a:lstStyle/>
          <a:p>
            <a:pPr>
              <a:lnSpc>
                <a:spcPts val="2000"/>
              </a:lnSpc>
              <a:defRPr sz="1400">
                <a:solidFill>
                  <a:srgbClr val="494848"/>
                </a:solidFill>
                <a:latin typeface="Lexend"/>
                <a:ea typeface="Lexend"/>
                <a:cs typeface="Lexend"/>
                <a:sym typeface="Lexend"/>
              </a:defRPr>
            </a:pPr>
            <a:endParaRPr/>
          </a:p>
        </p:txBody>
      </p:sp>
      <p:sp>
        <p:nvSpPr>
          <p:cNvPr id="145" name="Textplatzhalter 7"/>
          <p:cNvSpPr txBox="1">
            <a:spLocks noGrp="1"/>
          </p:cNvSpPr>
          <p:nvPr>
            <p:ph type="body" sz="quarter" idx="21"/>
          </p:nvPr>
        </p:nvSpPr>
        <p:spPr>
          <a:xfrm>
            <a:off x="6615052" y="5039357"/>
            <a:ext cx="5057565" cy="1391242"/>
          </a:xfrm>
          <a:prstGeom prst="rect">
            <a:avLst/>
          </a:prstGeom>
        </p:spPr>
        <p:txBody>
          <a:bodyPr anchor="ctr"/>
          <a:lstStyle/>
          <a:p>
            <a:pPr marL="0" indent="0" algn="ctr">
              <a:lnSpc>
                <a:spcPts val="2000"/>
              </a:lnSpc>
              <a:spcBef>
                <a:spcPts val="0"/>
              </a:spcBef>
              <a:buSzTx/>
              <a:buFontTx/>
              <a:buNone/>
              <a:defRPr sz="1600" b="1">
                <a:latin typeface="Lexend SemiBold"/>
                <a:ea typeface="Lexend SemiBold"/>
                <a:cs typeface="Lexend SemiBold"/>
                <a:sym typeface="Lexend SemiBold"/>
              </a:defRPr>
            </a:pPr>
            <a:endParaRPr/>
          </a:p>
        </p:txBody>
      </p:sp>
      <p:sp>
        <p:nvSpPr>
          <p:cNvPr id="146" name="Foliennummer"/>
          <p:cNvSpPr txBox="1">
            <a:spLocks noGrp="1"/>
          </p:cNvSpPr>
          <p:nvPr>
            <p:ph type="sldNum" sz="quarter" idx="2"/>
          </p:nvPr>
        </p:nvSpPr>
        <p:spPr>
          <a:xfrm>
            <a:off x="11548493" y="6565901"/>
            <a:ext cx="182216" cy="1778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Zitat">
    <p:spTree>
      <p:nvGrpSpPr>
        <p:cNvPr id="1" name=""/>
        <p:cNvGrpSpPr/>
        <p:nvPr/>
      </p:nvGrpSpPr>
      <p:grpSpPr>
        <a:xfrm>
          <a:off x="0" y="0"/>
          <a:ext cx="0" cy="0"/>
          <a:chOff x="0" y="0"/>
          <a:chExt cx="0" cy="0"/>
        </a:xfrm>
      </p:grpSpPr>
      <p:pic>
        <p:nvPicPr>
          <p:cNvPr id="153" name="Grafik 14" descr="Grafik 14"/>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154" name="Titeltext"/>
          <p:cNvSpPr txBox="1">
            <a:spLocks noGrp="1"/>
          </p:cNvSpPr>
          <p:nvPr>
            <p:ph type="title"/>
          </p:nvPr>
        </p:nvSpPr>
        <p:spPr>
          <a:xfrm>
            <a:off x="469790" y="661925"/>
            <a:ext cx="9639413" cy="755934"/>
          </a:xfrm>
          <a:prstGeom prst="rect">
            <a:avLst/>
          </a:prstGeom>
        </p:spPr>
        <p:txBody>
          <a:bodyPr anchor="t"/>
          <a:lstStyle>
            <a:lvl1pPr algn="l">
              <a:defRPr cap="all">
                <a:solidFill>
                  <a:srgbClr val="303059"/>
                </a:solidFill>
              </a:defRPr>
            </a:lvl1pPr>
          </a:lstStyle>
          <a:p>
            <a:r>
              <a:t>Titeltext</a:t>
            </a:r>
          </a:p>
        </p:txBody>
      </p:sp>
      <p:pic>
        <p:nvPicPr>
          <p:cNvPr id="155" name="Grafik 20" descr="Grafik 20"/>
          <p:cNvPicPr>
            <a:picLocks noChangeAspect="1"/>
          </p:cNvPicPr>
          <p:nvPr/>
        </p:nvPicPr>
        <p:blipFill>
          <a:blip r:embed="rId3"/>
          <a:stretch>
            <a:fillRect/>
          </a:stretch>
        </p:blipFill>
        <p:spPr>
          <a:xfrm>
            <a:off x="10473518" y="638178"/>
            <a:ext cx="1354154" cy="755934"/>
          </a:xfrm>
          <a:prstGeom prst="rect">
            <a:avLst/>
          </a:prstGeom>
          <a:ln w="12700">
            <a:miter lim="400000"/>
          </a:ln>
        </p:spPr>
      </p:pic>
      <p:pic>
        <p:nvPicPr>
          <p:cNvPr id="156" name="Grafik 12" descr="Grafik 12"/>
          <p:cNvPicPr>
            <a:picLocks noChangeAspect="1"/>
          </p:cNvPicPr>
          <p:nvPr/>
        </p:nvPicPr>
        <p:blipFill>
          <a:blip r:embed="rId4"/>
          <a:stretch>
            <a:fillRect/>
          </a:stretch>
        </p:blipFill>
        <p:spPr>
          <a:xfrm rot="20278511">
            <a:off x="4388570" y="4026923"/>
            <a:ext cx="508562" cy="475909"/>
          </a:xfrm>
          <a:prstGeom prst="rect">
            <a:avLst/>
          </a:prstGeom>
          <a:ln w="12700">
            <a:miter lim="400000"/>
          </a:ln>
        </p:spPr>
      </p:pic>
      <p:sp>
        <p:nvSpPr>
          <p:cNvPr id="157" name="Rechteck 1"/>
          <p:cNvSpPr txBox="1"/>
          <p:nvPr/>
        </p:nvSpPr>
        <p:spPr>
          <a:xfrm>
            <a:off x="4751440" y="2989758"/>
            <a:ext cx="432750" cy="420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indent="11108" algn="ctr">
              <a:lnSpc>
                <a:spcPts val="1800"/>
              </a:lnSpc>
              <a:defRPr sz="5000" b="1">
                <a:solidFill>
                  <a:srgbClr val="FFFFFF"/>
                </a:solidFill>
                <a:latin typeface="Lexend SemiBold"/>
                <a:ea typeface="Lexend SemiBold"/>
                <a:cs typeface="Lexend SemiBold"/>
                <a:sym typeface="Lexend SemiBold"/>
              </a:defRPr>
            </a:lvl1pPr>
          </a:lstStyle>
          <a:p>
            <a:r>
              <a:t>„</a:t>
            </a:r>
          </a:p>
        </p:txBody>
      </p:sp>
      <p:sp>
        <p:nvSpPr>
          <p:cNvPr id="158" name="Foliennummer"/>
          <p:cNvSpPr txBox="1">
            <a:spLocks noGrp="1"/>
          </p:cNvSpPr>
          <p:nvPr>
            <p:ph type="sldNum" sz="quarter" idx="2"/>
          </p:nvPr>
        </p:nvSpPr>
        <p:spPr>
          <a:xfrm>
            <a:off x="11548493" y="6565901"/>
            <a:ext cx="182216" cy="177801"/>
          </a:xfrm>
          <a:prstGeom prst="rect">
            <a:avLst/>
          </a:prstGeom>
        </p:spPr>
        <p:txBody>
          <a:bodyPr/>
          <a:lstStyle/>
          <a:p>
            <a:fld id="{86CB4B4D-7CA3-9044-876B-883B54F8677D}" type="slidenum">
              <a:t>‹Nr.›</a:t>
            </a:fld>
            <a:endParaRPr/>
          </a:p>
        </p:txBody>
      </p:sp>
      <p:sp>
        <p:nvSpPr>
          <p:cNvPr id="159" name="Textebene 1…"/>
          <p:cNvSpPr txBox="1">
            <a:spLocks noGrp="1"/>
          </p:cNvSpPr>
          <p:nvPr>
            <p:ph type="body" sz="quarter" idx="1"/>
          </p:nvPr>
        </p:nvSpPr>
        <p:spPr>
          <a:xfrm>
            <a:off x="5292774" y="3115131"/>
            <a:ext cx="6379852" cy="1465692"/>
          </a:xfrm>
          <a:prstGeom prst="rect">
            <a:avLst/>
          </a:prstGeom>
        </p:spPr>
        <p:txBody>
          <a:bodyPr/>
          <a:lstStyle>
            <a:lvl1pPr marL="0" indent="0">
              <a:lnSpc>
                <a:spcPts val="2000"/>
              </a:lnSpc>
              <a:spcBef>
                <a:spcPts val="0"/>
              </a:spcBef>
              <a:buSzTx/>
              <a:buFontTx/>
              <a:buNone/>
              <a:defRPr b="1">
                <a:solidFill>
                  <a:srgbClr val="FFFFFF"/>
                </a:solidFill>
                <a:latin typeface="Lexend SemiBold"/>
                <a:ea typeface="Lexend SemiBold"/>
                <a:cs typeface="Lexend SemiBold"/>
                <a:sym typeface="Lexend SemiBold"/>
              </a:defRPr>
            </a:lvl1pPr>
            <a:lvl2pPr marL="0" indent="0">
              <a:lnSpc>
                <a:spcPts val="2000"/>
              </a:lnSpc>
              <a:spcBef>
                <a:spcPts val="0"/>
              </a:spcBef>
              <a:buSzTx/>
              <a:buFontTx/>
              <a:buNone/>
              <a:defRPr b="1">
                <a:solidFill>
                  <a:srgbClr val="FFFFFF"/>
                </a:solidFill>
                <a:latin typeface="Lexend SemiBold"/>
                <a:ea typeface="Lexend SemiBold"/>
                <a:cs typeface="Lexend SemiBold"/>
                <a:sym typeface="Lexend SemiBold"/>
              </a:defRPr>
            </a:lvl2pPr>
            <a:lvl3pPr>
              <a:lnSpc>
                <a:spcPts val="2000"/>
              </a:lnSpc>
              <a:spcBef>
                <a:spcPts val="0"/>
              </a:spcBef>
              <a:buFontTx/>
              <a:defRPr b="1">
                <a:solidFill>
                  <a:srgbClr val="FFFFFF"/>
                </a:solidFill>
                <a:latin typeface="Lexend SemiBold"/>
                <a:ea typeface="Lexend SemiBold"/>
                <a:cs typeface="Lexend SemiBold"/>
                <a:sym typeface="Lexend SemiBold"/>
              </a:defRPr>
            </a:lvl3pPr>
            <a:lvl4pPr>
              <a:lnSpc>
                <a:spcPts val="2000"/>
              </a:lnSpc>
              <a:spcBef>
                <a:spcPts val="0"/>
              </a:spcBef>
              <a:buFontTx/>
              <a:defRPr b="1">
                <a:solidFill>
                  <a:srgbClr val="FFFFFF"/>
                </a:solidFill>
                <a:latin typeface="Lexend SemiBold"/>
                <a:ea typeface="Lexend SemiBold"/>
                <a:cs typeface="Lexend SemiBold"/>
                <a:sym typeface="Lexend SemiBold"/>
              </a:defRPr>
            </a:lvl4pPr>
            <a:lvl5pPr>
              <a:lnSpc>
                <a:spcPts val="2000"/>
              </a:lnSpc>
              <a:spcBef>
                <a:spcPts val="0"/>
              </a:spcBef>
              <a:buFontTx/>
              <a:defRPr b="1">
                <a:solidFill>
                  <a:srgbClr val="FFFFFF"/>
                </a:solidFill>
                <a:latin typeface="Lexend SemiBold"/>
                <a:ea typeface="Lexend SemiBold"/>
                <a:cs typeface="Lexend SemiBold"/>
                <a:sym typeface="Lexend SemiBold"/>
              </a:defRPr>
            </a:lvl5pPr>
          </a:lstStyle>
          <a:p>
            <a:r>
              <a:t>Textebene 1</a:t>
            </a:r>
          </a:p>
          <a:p>
            <a:pPr lvl="1"/>
            <a:r>
              <a:t>Textebene 2</a:t>
            </a:r>
          </a:p>
          <a:p>
            <a:pPr lvl="2"/>
            <a:r>
              <a:t>Textebene 3</a:t>
            </a:r>
          </a:p>
          <a:p>
            <a:pPr lvl="3"/>
            <a:r>
              <a:t>Textebene 4</a:t>
            </a:r>
          </a:p>
          <a:p>
            <a:pPr lvl="4"/>
            <a:r>
              <a:t>Textebene 5</a:t>
            </a:r>
          </a:p>
        </p:txBody>
      </p:sp>
      <p:pic>
        <p:nvPicPr>
          <p:cNvPr id="160" name="Bildplatzhalter 3" descr="Bildplatzhalter 3"/>
          <p:cNvPicPr>
            <a:picLocks noChangeAspect="1"/>
          </p:cNvPicPr>
          <p:nvPr/>
        </p:nvPicPr>
        <p:blipFill>
          <a:blip r:embed="rId5"/>
          <a:stretch>
            <a:fillRect/>
          </a:stretch>
        </p:blipFill>
        <p:spPr>
          <a:xfrm>
            <a:off x="1883901" y="2754729"/>
            <a:ext cx="1097399" cy="1357738"/>
          </a:xfrm>
          <a:prstGeom prst="rect">
            <a:avLst/>
          </a:prstGeom>
          <a:ln w="12700">
            <a:miter lim="400000"/>
          </a:ln>
        </p:spPr>
      </p:pic>
      <p:sp>
        <p:nvSpPr>
          <p:cNvPr id="161" name="Textplatzhalter 7"/>
          <p:cNvSpPr txBox="1">
            <a:spLocks noGrp="1"/>
          </p:cNvSpPr>
          <p:nvPr>
            <p:ph type="body" sz="quarter" idx="21"/>
          </p:nvPr>
        </p:nvSpPr>
        <p:spPr>
          <a:xfrm>
            <a:off x="442852" y="4275916"/>
            <a:ext cx="3875037" cy="524409"/>
          </a:xfrm>
          <a:prstGeom prst="rect">
            <a:avLst/>
          </a:prstGeom>
        </p:spPr>
        <p:txBody>
          <a:bodyPr anchor="b"/>
          <a:lstStyle/>
          <a:p>
            <a:pPr marL="0" indent="0" algn="ctr">
              <a:lnSpc>
                <a:spcPts val="2000"/>
              </a:lnSpc>
              <a:spcBef>
                <a:spcPts val="0"/>
              </a:spcBef>
              <a:buSzTx/>
              <a:buFontTx/>
              <a:buNone/>
              <a:defRPr sz="1400"/>
            </a:pPr>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Vorstand etc.">
    <p:spTree>
      <p:nvGrpSpPr>
        <p:cNvPr id="1" name=""/>
        <p:cNvGrpSpPr/>
        <p:nvPr/>
      </p:nvGrpSpPr>
      <p:grpSpPr>
        <a:xfrm>
          <a:off x="0" y="0"/>
          <a:ext cx="0" cy="0"/>
          <a:chOff x="0" y="0"/>
          <a:chExt cx="0" cy="0"/>
        </a:xfrm>
      </p:grpSpPr>
      <p:pic>
        <p:nvPicPr>
          <p:cNvPr id="168" name="Grafik 21" descr="Grafik 21"/>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169" name="Titeltext"/>
          <p:cNvSpPr txBox="1">
            <a:spLocks noGrp="1"/>
          </p:cNvSpPr>
          <p:nvPr>
            <p:ph type="title"/>
          </p:nvPr>
        </p:nvSpPr>
        <p:spPr>
          <a:xfrm>
            <a:off x="469790" y="661925"/>
            <a:ext cx="9639413" cy="755934"/>
          </a:xfrm>
          <a:prstGeom prst="rect">
            <a:avLst/>
          </a:prstGeom>
        </p:spPr>
        <p:txBody>
          <a:bodyPr anchor="t"/>
          <a:lstStyle>
            <a:lvl1pPr algn="l">
              <a:defRPr cap="all">
                <a:solidFill>
                  <a:srgbClr val="303059"/>
                </a:solidFill>
              </a:defRPr>
            </a:lvl1pPr>
          </a:lstStyle>
          <a:p>
            <a:r>
              <a:t>Titeltext</a:t>
            </a:r>
          </a:p>
        </p:txBody>
      </p:sp>
      <p:pic>
        <p:nvPicPr>
          <p:cNvPr id="170" name="Grafik 23" descr="Grafik 23"/>
          <p:cNvPicPr>
            <a:picLocks noChangeAspect="1"/>
          </p:cNvPicPr>
          <p:nvPr/>
        </p:nvPicPr>
        <p:blipFill>
          <a:blip r:embed="rId3"/>
          <a:stretch>
            <a:fillRect/>
          </a:stretch>
        </p:blipFill>
        <p:spPr>
          <a:xfrm>
            <a:off x="10473518" y="638178"/>
            <a:ext cx="1354154" cy="755934"/>
          </a:xfrm>
          <a:prstGeom prst="rect">
            <a:avLst/>
          </a:prstGeom>
          <a:ln w="12700">
            <a:miter lim="400000"/>
          </a:ln>
        </p:spPr>
      </p:pic>
      <p:sp>
        <p:nvSpPr>
          <p:cNvPr id="171" name="Textebene 1…"/>
          <p:cNvSpPr txBox="1">
            <a:spLocks noGrp="1"/>
          </p:cNvSpPr>
          <p:nvPr>
            <p:ph type="body" sz="quarter" idx="1"/>
          </p:nvPr>
        </p:nvSpPr>
        <p:spPr>
          <a:xfrm>
            <a:off x="442853" y="4422064"/>
            <a:ext cx="5043547" cy="1845828"/>
          </a:xfrm>
          <a:prstGeom prst="rect">
            <a:avLst/>
          </a:prstGeom>
        </p:spPr>
        <p:txBody>
          <a:bodyPr/>
          <a:lstStyle>
            <a:lvl1pPr marL="0" indent="0">
              <a:lnSpc>
                <a:spcPts val="1400"/>
              </a:lnSpc>
              <a:spcBef>
                <a:spcPts val="0"/>
              </a:spcBef>
              <a:buSzTx/>
              <a:buFontTx/>
              <a:buNone/>
              <a:defRPr sz="1200"/>
            </a:lvl1pPr>
            <a:lvl2pPr marL="0" indent="0">
              <a:lnSpc>
                <a:spcPts val="1400"/>
              </a:lnSpc>
              <a:spcBef>
                <a:spcPts val="0"/>
              </a:spcBef>
              <a:buSzTx/>
              <a:buFontTx/>
              <a:buNone/>
              <a:defRPr sz="1200"/>
            </a:lvl2pPr>
            <a:lvl3pPr marL="0" indent="0">
              <a:lnSpc>
                <a:spcPts val="1400"/>
              </a:lnSpc>
              <a:spcBef>
                <a:spcPts val="0"/>
              </a:spcBef>
              <a:buSzTx/>
              <a:buFontTx/>
              <a:buNone/>
              <a:defRPr sz="1200"/>
            </a:lvl3pPr>
            <a:lvl4pPr marL="1567542" indent="-195942">
              <a:lnSpc>
                <a:spcPts val="1400"/>
              </a:lnSpc>
              <a:spcBef>
                <a:spcPts val="0"/>
              </a:spcBef>
              <a:buFontTx/>
              <a:defRPr sz="1200"/>
            </a:lvl4pPr>
            <a:lvl5pPr marL="2057400" indent="-228600">
              <a:lnSpc>
                <a:spcPts val="1400"/>
              </a:lnSpc>
              <a:spcBef>
                <a:spcPts val="0"/>
              </a:spcBef>
              <a:buFontTx/>
              <a:defRPr sz="1200"/>
            </a:lvl5pPr>
          </a:lstStyle>
          <a:p>
            <a:r>
              <a:t>Textebene 1</a:t>
            </a:r>
          </a:p>
          <a:p>
            <a:pPr lvl="1"/>
            <a:r>
              <a:t>Textebene 2</a:t>
            </a:r>
          </a:p>
          <a:p>
            <a:pPr lvl="2"/>
            <a:r>
              <a:t>Textebene 3</a:t>
            </a:r>
          </a:p>
          <a:p>
            <a:pPr lvl="3"/>
            <a:r>
              <a:t>Textebene 4</a:t>
            </a:r>
          </a:p>
          <a:p>
            <a:pPr lvl="4"/>
            <a:r>
              <a:t>Textebene 5</a:t>
            </a:r>
          </a:p>
        </p:txBody>
      </p:sp>
      <p:sp>
        <p:nvSpPr>
          <p:cNvPr id="172" name="Rechteck 1"/>
          <p:cNvSpPr txBox="1"/>
          <p:nvPr/>
        </p:nvSpPr>
        <p:spPr>
          <a:xfrm>
            <a:off x="287388" y="4226731"/>
            <a:ext cx="623250" cy="507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indent="11108" algn="ctr">
              <a:lnSpc>
                <a:spcPts val="1800"/>
              </a:lnSpc>
              <a:defRPr sz="8000" b="1">
                <a:solidFill>
                  <a:srgbClr val="BEBFD6"/>
                </a:solidFill>
                <a:latin typeface="Lexend SemiBold"/>
                <a:ea typeface="Lexend SemiBold"/>
                <a:cs typeface="Lexend SemiBold"/>
                <a:sym typeface="Lexend SemiBold"/>
              </a:defRPr>
            </a:lvl1pPr>
          </a:lstStyle>
          <a:p>
            <a:r>
              <a:t>„</a:t>
            </a:r>
          </a:p>
        </p:txBody>
      </p:sp>
      <p:sp>
        <p:nvSpPr>
          <p:cNvPr id="173" name="Foliennummer"/>
          <p:cNvSpPr txBox="1">
            <a:spLocks noGrp="1"/>
          </p:cNvSpPr>
          <p:nvPr>
            <p:ph type="sldNum" sz="quarter" idx="2"/>
          </p:nvPr>
        </p:nvSpPr>
        <p:spPr>
          <a:xfrm>
            <a:off x="11548493" y="6565901"/>
            <a:ext cx="182216" cy="177801"/>
          </a:xfrm>
          <a:prstGeom prst="rect">
            <a:avLst/>
          </a:prstGeom>
        </p:spPr>
        <p:txBody>
          <a:bodyPr/>
          <a:lstStyle/>
          <a:p>
            <a:fld id="{86CB4B4D-7CA3-9044-876B-883B54F8677D}" type="slidenum">
              <a:t>‹Nr.›</a:t>
            </a:fld>
            <a:endParaRPr/>
          </a:p>
        </p:txBody>
      </p:sp>
      <p:pic>
        <p:nvPicPr>
          <p:cNvPr id="174" name="Bildplatzhalter 3" descr="Bildplatzhalter 3"/>
          <p:cNvPicPr>
            <a:picLocks noChangeAspect="1"/>
          </p:cNvPicPr>
          <p:nvPr/>
        </p:nvPicPr>
        <p:blipFill>
          <a:blip r:embed="rId4"/>
          <a:stretch>
            <a:fillRect/>
          </a:stretch>
        </p:blipFill>
        <p:spPr>
          <a:xfrm>
            <a:off x="498476" y="1996253"/>
            <a:ext cx="1403083" cy="1909807"/>
          </a:xfrm>
          <a:prstGeom prst="rect">
            <a:avLst/>
          </a:prstGeom>
          <a:ln w="12700">
            <a:miter lim="400000"/>
          </a:ln>
        </p:spPr>
      </p:pic>
      <p:pic>
        <p:nvPicPr>
          <p:cNvPr id="175" name="Bildplatzhalter 3" descr="Bildplatzhalter 3"/>
          <p:cNvPicPr>
            <a:picLocks noChangeAspect="1"/>
          </p:cNvPicPr>
          <p:nvPr/>
        </p:nvPicPr>
        <p:blipFill>
          <a:blip r:embed="rId4"/>
          <a:stretch>
            <a:fillRect/>
          </a:stretch>
        </p:blipFill>
        <p:spPr>
          <a:xfrm>
            <a:off x="2138734" y="1859487"/>
            <a:ext cx="1899860" cy="755935"/>
          </a:xfrm>
          <a:prstGeom prst="rect">
            <a:avLst/>
          </a:prstGeom>
          <a:ln w="12700">
            <a:miter lim="400000"/>
          </a:ln>
        </p:spPr>
      </p:pic>
      <p:sp>
        <p:nvSpPr>
          <p:cNvPr id="176" name="Textplatzhalter 7"/>
          <p:cNvSpPr txBox="1"/>
          <p:nvPr/>
        </p:nvSpPr>
        <p:spPr>
          <a:xfrm>
            <a:off x="2163030" y="2708809"/>
            <a:ext cx="2935343" cy="520696"/>
          </a:xfrm>
          <a:prstGeom prst="rect">
            <a:avLst/>
          </a:prstGeom>
          <a:ln w="12700">
            <a:miter lim="400000"/>
          </a:ln>
        </p:spPr>
        <p:txBody>
          <a:bodyPr lIns="0" tIns="0" rIns="0" bIns="0" anchor="b">
            <a:normAutofit/>
          </a:bodyPr>
          <a:lstStyle/>
          <a:p>
            <a:pPr>
              <a:lnSpc>
                <a:spcPts val="2200"/>
              </a:lnSpc>
              <a:defRPr sz="2000" b="1">
                <a:solidFill>
                  <a:srgbClr val="303059"/>
                </a:solidFill>
                <a:latin typeface="Lexend SemiBold"/>
                <a:ea typeface="Lexend SemiBold"/>
                <a:cs typeface="Lexend SemiBold"/>
                <a:sym typeface="Lexend SemiBold"/>
              </a:defRPr>
            </a:pPr>
            <a:endParaRPr/>
          </a:p>
        </p:txBody>
      </p:sp>
      <p:sp>
        <p:nvSpPr>
          <p:cNvPr id="177" name="Textplatzhalter 7"/>
          <p:cNvSpPr txBox="1"/>
          <p:nvPr/>
        </p:nvSpPr>
        <p:spPr>
          <a:xfrm>
            <a:off x="2150329" y="3305711"/>
            <a:ext cx="2948045" cy="438436"/>
          </a:xfrm>
          <a:prstGeom prst="rect">
            <a:avLst/>
          </a:prstGeom>
          <a:ln w="12700">
            <a:miter lim="400000"/>
          </a:ln>
        </p:spPr>
        <p:txBody>
          <a:bodyPr lIns="0" tIns="0" rIns="0" bIns="0">
            <a:normAutofit/>
          </a:bodyPr>
          <a:lstStyle/>
          <a:p>
            <a:pPr>
              <a:lnSpc>
                <a:spcPts val="1600"/>
              </a:lnSpc>
              <a:defRPr sz="1200">
                <a:solidFill>
                  <a:srgbClr val="494848"/>
                </a:solidFill>
                <a:latin typeface="Lexend"/>
                <a:ea typeface="Lexend"/>
                <a:cs typeface="Lexend"/>
                <a:sym typeface="Lexend"/>
              </a:defRPr>
            </a:pPr>
            <a:endParaRPr/>
          </a:p>
        </p:txBody>
      </p:sp>
      <p:sp>
        <p:nvSpPr>
          <p:cNvPr id="178" name="Textplatzhalter 7"/>
          <p:cNvSpPr txBox="1"/>
          <p:nvPr/>
        </p:nvSpPr>
        <p:spPr>
          <a:xfrm>
            <a:off x="2150329" y="3782981"/>
            <a:ext cx="2948045" cy="230603"/>
          </a:xfrm>
          <a:prstGeom prst="rect">
            <a:avLst/>
          </a:prstGeom>
          <a:ln w="12700">
            <a:miter lim="400000"/>
          </a:ln>
        </p:spPr>
        <p:txBody>
          <a:bodyPr lIns="0" tIns="0" rIns="0" bIns="0" anchor="ctr">
            <a:normAutofit/>
          </a:bodyPr>
          <a:lstStyle/>
          <a:p>
            <a:pPr>
              <a:lnSpc>
                <a:spcPts val="1600"/>
              </a:lnSpc>
              <a:defRPr sz="1200">
                <a:solidFill>
                  <a:srgbClr val="ADABAB"/>
                </a:solidFill>
                <a:latin typeface="Lexend"/>
                <a:ea typeface="Lexend"/>
                <a:cs typeface="Lexend"/>
                <a:sym typeface="Lexend"/>
              </a:defRPr>
            </a:pPr>
            <a:endParaRPr/>
          </a:p>
        </p:txBody>
      </p:sp>
      <p:sp>
        <p:nvSpPr>
          <p:cNvPr id="179" name="Textplatzhalter 7"/>
          <p:cNvSpPr txBox="1"/>
          <p:nvPr/>
        </p:nvSpPr>
        <p:spPr>
          <a:xfrm>
            <a:off x="6876388" y="4422064"/>
            <a:ext cx="4987924" cy="1845828"/>
          </a:xfrm>
          <a:prstGeom prst="rect">
            <a:avLst/>
          </a:prstGeom>
          <a:ln w="12700">
            <a:miter lim="400000"/>
          </a:ln>
        </p:spPr>
        <p:txBody>
          <a:bodyPr lIns="0" tIns="0" rIns="0" bIns="0">
            <a:normAutofit/>
          </a:bodyPr>
          <a:lstStyle/>
          <a:p>
            <a:pPr>
              <a:lnSpc>
                <a:spcPts val="1400"/>
              </a:lnSpc>
              <a:defRPr sz="1200">
                <a:solidFill>
                  <a:srgbClr val="494848"/>
                </a:solidFill>
                <a:latin typeface="Lexend"/>
                <a:ea typeface="Lexend"/>
                <a:cs typeface="Lexend"/>
                <a:sym typeface="Lexend"/>
              </a:defRPr>
            </a:pPr>
            <a:endParaRPr/>
          </a:p>
        </p:txBody>
      </p:sp>
      <p:pic>
        <p:nvPicPr>
          <p:cNvPr id="180" name="Bildplatzhalter 3" descr="Bildplatzhalter 3"/>
          <p:cNvPicPr>
            <a:picLocks noChangeAspect="1"/>
          </p:cNvPicPr>
          <p:nvPr/>
        </p:nvPicPr>
        <p:blipFill>
          <a:blip r:embed="rId4"/>
          <a:stretch>
            <a:fillRect/>
          </a:stretch>
        </p:blipFill>
        <p:spPr>
          <a:xfrm>
            <a:off x="6793259" y="1996253"/>
            <a:ext cx="1403083" cy="1909807"/>
          </a:xfrm>
          <a:prstGeom prst="rect">
            <a:avLst/>
          </a:prstGeom>
          <a:ln w="12700">
            <a:miter lim="400000"/>
          </a:ln>
        </p:spPr>
      </p:pic>
      <p:pic>
        <p:nvPicPr>
          <p:cNvPr id="181" name="Bildplatzhalter 3" descr="Bildplatzhalter 3"/>
          <p:cNvPicPr>
            <a:picLocks noChangeAspect="1"/>
          </p:cNvPicPr>
          <p:nvPr/>
        </p:nvPicPr>
        <p:blipFill>
          <a:blip r:embed="rId4"/>
          <a:stretch>
            <a:fillRect/>
          </a:stretch>
        </p:blipFill>
        <p:spPr>
          <a:xfrm>
            <a:off x="8433520" y="1859487"/>
            <a:ext cx="1899859" cy="755935"/>
          </a:xfrm>
          <a:prstGeom prst="rect">
            <a:avLst/>
          </a:prstGeom>
          <a:ln w="12700">
            <a:miter lim="400000"/>
          </a:ln>
        </p:spPr>
      </p:pic>
      <p:sp>
        <p:nvSpPr>
          <p:cNvPr id="182" name="Textplatzhalter 7"/>
          <p:cNvSpPr txBox="1"/>
          <p:nvPr/>
        </p:nvSpPr>
        <p:spPr>
          <a:xfrm>
            <a:off x="8457814" y="2708809"/>
            <a:ext cx="2935343" cy="520696"/>
          </a:xfrm>
          <a:prstGeom prst="rect">
            <a:avLst/>
          </a:prstGeom>
          <a:ln w="12700">
            <a:miter lim="400000"/>
          </a:ln>
        </p:spPr>
        <p:txBody>
          <a:bodyPr lIns="0" tIns="0" rIns="0" bIns="0" anchor="b">
            <a:normAutofit/>
          </a:bodyPr>
          <a:lstStyle/>
          <a:p>
            <a:pPr>
              <a:lnSpc>
                <a:spcPts val="2200"/>
              </a:lnSpc>
              <a:defRPr sz="2000" b="1">
                <a:solidFill>
                  <a:srgbClr val="303059"/>
                </a:solidFill>
                <a:latin typeface="Lexend SemiBold"/>
                <a:ea typeface="Lexend SemiBold"/>
                <a:cs typeface="Lexend SemiBold"/>
                <a:sym typeface="Lexend SemiBold"/>
              </a:defRPr>
            </a:pPr>
            <a:endParaRPr/>
          </a:p>
        </p:txBody>
      </p:sp>
      <p:sp>
        <p:nvSpPr>
          <p:cNvPr id="183" name="Textplatzhalter 7"/>
          <p:cNvSpPr txBox="1"/>
          <p:nvPr/>
        </p:nvSpPr>
        <p:spPr>
          <a:xfrm>
            <a:off x="8445113" y="3305711"/>
            <a:ext cx="2948045" cy="438436"/>
          </a:xfrm>
          <a:prstGeom prst="rect">
            <a:avLst/>
          </a:prstGeom>
          <a:ln w="12700">
            <a:miter lim="400000"/>
          </a:ln>
        </p:spPr>
        <p:txBody>
          <a:bodyPr lIns="0" tIns="0" rIns="0" bIns="0">
            <a:normAutofit/>
          </a:bodyPr>
          <a:lstStyle/>
          <a:p>
            <a:pPr>
              <a:lnSpc>
                <a:spcPts val="1600"/>
              </a:lnSpc>
              <a:defRPr sz="1200">
                <a:solidFill>
                  <a:srgbClr val="494848"/>
                </a:solidFill>
                <a:latin typeface="Lexend"/>
                <a:ea typeface="Lexend"/>
                <a:cs typeface="Lexend"/>
                <a:sym typeface="Lexend"/>
              </a:defRPr>
            </a:pPr>
            <a:endParaRPr/>
          </a:p>
        </p:txBody>
      </p:sp>
      <p:sp>
        <p:nvSpPr>
          <p:cNvPr id="184" name="Textplatzhalter 7"/>
          <p:cNvSpPr txBox="1">
            <a:spLocks noGrp="1"/>
          </p:cNvSpPr>
          <p:nvPr>
            <p:ph type="body" sz="quarter" idx="21"/>
          </p:nvPr>
        </p:nvSpPr>
        <p:spPr>
          <a:xfrm>
            <a:off x="8445113" y="3782981"/>
            <a:ext cx="2948045" cy="230603"/>
          </a:xfrm>
          <a:prstGeom prst="rect">
            <a:avLst/>
          </a:prstGeom>
        </p:spPr>
        <p:txBody>
          <a:bodyPr anchor="ctr"/>
          <a:lstStyle/>
          <a:p>
            <a:pPr marL="0" indent="0">
              <a:lnSpc>
                <a:spcPts val="1600"/>
              </a:lnSpc>
              <a:spcBef>
                <a:spcPts val="0"/>
              </a:spcBef>
              <a:buSzTx/>
              <a:buFontTx/>
              <a:buNone/>
              <a:defRPr sz="1200">
                <a:solidFill>
                  <a:srgbClr val="ADABAB"/>
                </a:solidFill>
              </a:defRPr>
            </a:pPr>
            <a:endParaRPr/>
          </a:p>
        </p:txBody>
      </p:sp>
      <p:sp>
        <p:nvSpPr>
          <p:cNvPr id="185" name="Rechteck 25"/>
          <p:cNvSpPr txBox="1"/>
          <p:nvPr/>
        </p:nvSpPr>
        <p:spPr>
          <a:xfrm>
            <a:off x="6676310" y="4226731"/>
            <a:ext cx="623250" cy="507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indent="11108" algn="ctr">
              <a:lnSpc>
                <a:spcPts val="1800"/>
              </a:lnSpc>
              <a:defRPr sz="8000" b="1">
                <a:solidFill>
                  <a:srgbClr val="BEBFD6"/>
                </a:solidFill>
                <a:latin typeface="Lexend SemiBold"/>
                <a:ea typeface="Lexend SemiBold"/>
                <a:cs typeface="Lexend SemiBold"/>
                <a:sym typeface="Lexend SemiBold"/>
              </a:defRPr>
            </a:lvl1pPr>
          </a:lstStyle>
          <a:p>
            <a:r>
              <a:t>„</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eam etc.">
    <p:spTree>
      <p:nvGrpSpPr>
        <p:cNvPr id="1" name=""/>
        <p:cNvGrpSpPr/>
        <p:nvPr/>
      </p:nvGrpSpPr>
      <p:grpSpPr>
        <a:xfrm>
          <a:off x="0" y="0"/>
          <a:ext cx="0" cy="0"/>
          <a:chOff x="0" y="0"/>
          <a:chExt cx="0" cy="0"/>
        </a:xfrm>
      </p:grpSpPr>
      <p:pic>
        <p:nvPicPr>
          <p:cNvPr id="192" name="Grafik 19" descr="Grafik 19"/>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193" name="Titeltext"/>
          <p:cNvSpPr txBox="1">
            <a:spLocks noGrp="1"/>
          </p:cNvSpPr>
          <p:nvPr>
            <p:ph type="title"/>
          </p:nvPr>
        </p:nvSpPr>
        <p:spPr>
          <a:xfrm>
            <a:off x="469790" y="661925"/>
            <a:ext cx="9639413" cy="755934"/>
          </a:xfrm>
          <a:prstGeom prst="rect">
            <a:avLst/>
          </a:prstGeom>
        </p:spPr>
        <p:txBody>
          <a:bodyPr anchor="t"/>
          <a:lstStyle>
            <a:lvl1pPr algn="l">
              <a:defRPr cap="all">
                <a:solidFill>
                  <a:srgbClr val="303059"/>
                </a:solidFill>
              </a:defRPr>
            </a:lvl1pPr>
          </a:lstStyle>
          <a:p>
            <a:r>
              <a:t>Titeltext</a:t>
            </a:r>
          </a:p>
        </p:txBody>
      </p:sp>
      <p:pic>
        <p:nvPicPr>
          <p:cNvPr id="194" name="Grafik 21" descr="Grafik 21"/>
          <p:cNvPicPr>
            <a:picLocks noChangeAspect="1"/>
          </p:cNvPicPr>
          <p:nvPr/>
        </p:nvPicPr>
        <p:blipFill>
          <a:blip r:embed="rId3"/>
          <a:stretch>
            <a:fillRect/>
          </a:stretch>
        </p:blipFill>
        <p:spPr>
          <a:xfrm>
            <a:off x="10473518" y="638178"/>
            <a:ext cx="1354154" cy="755934"/>
          </a:xfrm>
          <a:prstGeom prst="rect">
            <a:avLst/>
          </a:prstGeom>
          <a:ln w="12700">
            <a:miter lim="400000"/>
          </a:ln>
        </p:spPr>
      </p:pic>
      <p:sp>
        <p:nvSpPr>
          <p:cNvPr id="195" name="Foliennummer"/>
          <p:cNvSpPr txBox="1">
            <a:spLocks noGrp="1"/>
          </p:cNvSpPr>
          <p:nvPr>
            <p:ph type="sldNum" sz="quarter" idx="2"/>
          </p:nvPr>
        </p:nvSpPr>
        <p:spPr>
          <a:xfrm>
            <a:off x="11548493" y="6565901"/>
            <a:ext cx="182216" cy="177801"/>
          </a:xfrm>
          <a:prstGeom prst="rect">
            <a:avLst/>
          </a:prstGeom>
        </p:spPr>
        <p:txBody>
          <a:bodyPr/>
          <a:lstStyle/>
          <a:p>
            <a:fld id="{86CB4B4D-7CA3-9044-876B-883B54F8677D}" type="slidenum">
              <a:t>‹Nr.›</a:t>
            </a:fld>
            <a:endParaRPr/>
          </a:p>
        </p:txBody>
      </p:sp>
      <p:pic>
        <p:nvPicPr>
          <p:cNvPr id="196" name="Bildplatzhalter 3" descr="Bildplatzhalter 3"/>
          <p:cNvPicPr>
            <a:picLocks noChangeAspect="1"/>
          </p:cNvPicPr>
          <p:nvPr/>
        </p:nvPicPr>
        <p:blipFill>
          <a:blip r:embed="rId4"/>
          <a:stretch>
            <a:fillRect/>
          </a:stretch>
        </p:blipFill>
        <p:spPr>
          <a:xfrm>
            <a:off x="980035" y="2079783"/>
            <a:ext cx="1403083" cy="1909807"/>
          </a:xfrm>
          <a:prstGeom prst="rect">
            <a:avLst/>
          </a:prstGeom>
          <a:ln w="12700">
            <a:miter lim="400000"/>
          </a:ln>
        </p:spPr>
      </p:pic>
      <p:sp>
        <p:nvSpPr>
          <p:cNvPr id="197" name="Textebene 1…"/>
          <p:cNvSpPr txBox="1">
            <a:spLocks noGrp="1"/>
          </p:cNvSpPr>
          <p:nvPr>
            <p:ph type="body" sz="quarter" idx="1"/>
          </p:nvPr>
        </p:nvSpPr>
        <p:spPr>
          <a:xfrm>
            <a:off x="522798" y="4196803"/>
            <a:ext cx="2422713" cy="332604"/>
          </a:xfrm>
          <a:prstGeom prst="rect">
            <a:avLst/>
          </a:prstGeom>
        </p:spPr>
        <p:txBody>
          <a:bodyPr/>
          <a:lstStyle>
            <a:lvl1pPr marL="0" indent="11108" algn="ctr">
              <a:lnSpc>
                <a:spcPts val="2200"/>
              </a:lnSpc>
              <a:spcBef>
                <a:spcPts val="0"/>
              </a:spcBef>
              <a:buSzTx/>
              <a:buFontTx/>
              <a:buNone/>
              <a:defRPr b="1">
                <a:solidFill>
                  <a:srgbClr val="31315B"/>
                </a:solidFill>
                <a:latin typeface="Lexend SemiBold"/>
                <a:ea typeface="Lexend SemiBold"/>
                <a:cs typeface="Lexend SemiBold"/>
                <a:sym typeface="Lexend SemiBold"/>
              </a:defRPr>
            </a:lvl1pPr>
            <a:lvl2pPr algn="ctr">
              <a:lnSpc>
                <a:spcPts val="2200"/>
              </a:lnSpc>
              <a:spcBef>
                <a:spcPts val="0"/>
              </a:spcBef>
              <a:buFontTx/>
              <a:defRPr b="1">
                <a:solidFill>
                  <a:srgbClr val="31315B"/>
                </a:solidFill>
                <a:latin typeface="Lexend SemiBold"/>
                <a:ea typeface="Lexend SemiBold"/>
                <a:cs typeface="Lexend SemiBold"/>
                <a:sym typeface="Lexend SemiBold"/>
              </a:defRPr>
            </a:lvl2pPr>
            <a:lvl3pPr algn="ctr">
              <a:lnSpc>
                <a:spcPts val="2200"/>
              </a:lnSpc>
              <a:spcBef>
                <a:spcPts val="0"/>
              </a:spcBef>
              <a:buFontTx/>
              <a:defRPr b="1">
                <a:solidFill>
                  <a:srgbClr val="31315B"/>
                </a:solidFill>
                <a:latin typeface="Lexend SemiBold"/>
                <a:ea typeface="Lexend SemiBold"/>
                <a:cs typeface="Lexend SemiBold"/>
                <a:sym typeface="Lexend SemiBold"/>
              </a:defRPr>
            </a:lvl3pPr>
            <a:lvl4pPr algn="ctr">
              <a:lnSpc>
                <a:spcPts val="2200"/>
              </a:lnSpc>
              <a:spcBef>
                <a:spcPts val="0"/>
              </a:spcBef>
              <a:buFontTx/>
              <a:defRPr b="1">
                <a:solidFill>
                  <a:srgbClr val="31315B"/>
                </a:solidFill>
                <a:latin typeface="Lexend SemiBold"/>
                <a:ea typeface="Lexend SemiBold"/>
                <a:cs typeface="Lexend SemiBold"/>
                <a:sym typeface="Lexend SemiBold"/>
              </a:defRPr>
            </a:lvl4pPr>
            <a:lvl5pPr algn="ctr">
              <a:lnSpc>
                <a:spcPts val="2200"/>
              </a:lnSpc>
              <a:spcBef>
                <a:spcPts val="0"/>
              </a:spcBef>
              <a:buFontTx/>
              <a:defRPr b="1">
                <a:solidFill>
                  <a:srgbClr val="31315B"/>
                </a:solidFill>
                <a:latin typeface="Lexend SemiBold"/>
                <a:ea typeface="Lexend SemiBold"/>
                <a:cs typeface="Lexend SemiBold"/>
                <a:sym typeface="Lexend SemiBold"/>
              </a:defRPr>
            </a:lvl5pPr>
          </a:lstStyle>
          <a:p>
            <a:r>
              <a:t>Textebene 1</a:t>
            </a:r>
          </a:p>
          <a:p>
            <a:pPr lvl="1"/>
            <a:r>
              <a:t>Textebene 2</a:t>
            </a:r>
          </a:p>
          <a:p>
            <a:pPr lvl="2"/>
            <a:r>
              <a:t>Textebene 3</a:t>
            </a:r>
          </a:p>
          <a:p>
            <a:pPr lvl="3"/>
            <a:r>
              <a:t>Textebene 4</a:t>
            </a:r>
          </a:p>
          <a:p>
            <a:pPr lvl="4"/>
            <a:r>
              <a:t>Textebene 5</a:t>
            </a:r>
          </a:p>
        </p:txBody>
      </p:sp>
      <p:pic>
        <p:nvPicPr>
          <p:cNvPr id="198" name="Bildplatzhalter 3" descr="Bildplatzhalter 3"/>
          <p:cNvPicPr>
            <a:picLocks noChangeAspect="1"/>
          </p:cNvPicPr>
          <p:nvPr/>
        </p:nvPicPr>
        <p:blipFill>
          <a:blip r:embed="rId4"/>
          <a:stretch>
            <a:fillRect/>
          </a:stretch>
        </p:blipFill>
        <p:spPr>
          <a:xfrm>
            <a:off x="3872529" y="2079783"/>
            <a:ext cx="1403083" cy="1909807"/>
          </a:xfrm>
          <a:prstGeom prst="rect">
            <a:avLst/>
          </a:prstGeom>
          <a:ln w="12700">
            <a:miter lim="400000"/>
          </a:ln>
        </p:spPr>
      </p:pic>
      <p:pic>
        <p:nvPicPr>
          <p:cNvPr id="199" name="Bildplatzhalter 3" descr="Bildplatzhalter 3"/>
          <p:cNvPicPr>
            <a:picLocks noChangeAspect="1"/>
          </p:cNvPicPr>
          <p:nvPr/>
        </p:nvPicPr>
        <p:blipFill>
          <a:blip r:embed="rId4"/>
          <a:stretch>
            <a:fillRect/>
          </a:stretch>
        </p:blipFill>
        <p:spPr>
          <a:xfrm>
            <a:off x="6837498" y="2079783"/>
            <a:ext cx="1403083" cy="1909807"/>
          </a:xfrm>
          <a:prstGeom prst="rect">
            <a:avLst/>
          </a:prstGeom>
          <a:ln w="12700">
            <a:miter lim="400000"/>
          </a:ln>
        </p:spPr>
      </p:pic>
      <p:pic>
        <p:nvPicPr>
          <p:cNvPr id="200" name="Bildplatzhalter 3" descr="Bildplatzhalter 3"/>
          <p:cNvPicPr>
            <a:picLocks noChangeAspect="1"/>
          </p:cNvPicPr>
          <p:nvPr/>
        </p:nvPicPr>
        <p:blipFill>
          <a:blip r:embed="rId4"/>
          <a:stretch>
            <a:fillRect/>
          </a:stretch>
        </p:blipFill>
        <p:spPr>
          <a:xfrm>
            <a:off x="9729992" y="2079783"/>
            <a:ext cx="1403083" cy="1909807"/>
          </a:xfrm>
          <a:prstGeom prst="rect">
            <a:avLst/>
          </a:prstGeom>
          <a:ln w="12700">
            <a:miter lim="400000"/>
          </a:ln>
        </p:spPr>
      </p:pic>
      <p:sp>
        <p:nvSpPr>
          <p:cNvPr id="201" name="Textplatzhalter 7"/>
          <p:cNvSpPr txBox="1"/>
          <p:nvPr/>
        </p:nvSpPr>
        <p:spPr>
          <a:xfrm>
            <a:off x="522798" y="4657359"/>
            <a:ext cx="2422713" cy="332604"/>
          </a:xfrm>
          <a:prstGeom prst="rect">
            <a:avLst/>
          </a:prstGeom>
          <a:ln w="12700">
            <a:miter lim="400000"/>
          </a:ln>
        </p:spPr>
        <p:txBody>
          <a:bodyPr lIns="0" tIns="0" rIns="0" bIns="0">
            <a:normAutofit/>
          </a:bodyPr>
          <a:lstStyle/>
          <a:p>
            <a:pPr algn="ctr">
              <a:lnSpc>
                <a:spcPts val="1600"/>
              </a:lnSpc>
              <a:defRPr sz="1400">
                <a:solidFill>
                  <a:srgbClr val="494848"/>
                </a:solidFill>
                <a:latin typeface="Lexend"/>
                <a:ea typeface="Lexend"/>
                <a:cs typeface="Lexend"/>
                <a:sym typeface="Lexend"/>
              </a:defRPr>
            </a:pPr>
            <a:endParaRPr/>
          </a:p>
        </p:txBody>
      </p:sp>
      <p:sp>
        <p:nvSpPr>
          <p:cNvPr id="202" name="Textplatzhalter 7"/>
          <p:cNvSpPr txBox="1"/>
          <p:nvPr/>
        </p:nvSpPr>
        <p:spPr>
          <a:xfrm>
            <a:off x="3408233" y="4196803"/>
            <a:ext cx="2422712" cy="332604"/>
          </a:xfrm>
          <a:prstGeom prst="rect">
            <a:avLst/>
          </a:prstGeom>
          <a:ln w="12700">
            <a:miter lim="400000"/>
          </a:ln>
        </p:spPr>
        <p:txBody>
          <a:bodyPr lIns="0" tIns="0" rIns="0" bIns="0">
            <a:normAutofit/>
          </a:bodyPr>
          <a:lstStyle/>
          <a:p>
            <a:pPr indent="11108" algn="ctr">
              <a:lnSpc>
                <a:spcPts val="2200"/>
              </a:lnSpc>
              <a:defRPr sz="2000" b="1">
                <a:solidFill>
                  <a:srgbClr val="31315B"/>
                </a:solidFill>
                <a:latin typeface="Lexend SemiBold"/>
                <a:ea typeface="Lexend SemiBold"/>
                <a:cs typeface="Lexend SemiBold"/>
                <a:sym typeface="Lexend SemiBold"/>
              </a:defRPr>
            </a:pPr>
            <a:endParaRPr/>
          </a:p>
        </p:txBody>
      </p:sp>
      <p:sp>
        <p:nvSpPr>
          <p:cNvPr id="203" name="Textplatzhalter 7"/>
          <p:cNvSpPr txBox="1"/>
          <p:nvPr/>
        </p:nvSpPr>
        <p:spPr>
          <a:xfrm>
            <a:off x="3408233" y="4657359"/>
            <a:ext cx="2422712" cy="332604"/>
          </a:xfrm>
          <a:prstGeom prst="rect">
            <a:avLst/>
          </a:prstGeom>
          <a:ln w="12700">
            <a:miter lim="400000"/>
          </a:ln>
        </p:spPr>
        <p:txBody>
          <a:bodyPr lIns="0" tIns="0" rIns="0" bIns="0">
            <a:normAutofit/>
          </a:bodyPr>
          <a:lstStyle/>
          <a:p>
            <a:pPr algn="ctr">
              <a:lnSpc>
                <a:spcPts val="1600"/>
              </a:lnSpc>
              <a:defRPr sz="1400">
                <a:solidFill>
                  <a:srgbClr val="494848"/>
                </a:solidFill>
                <a:latin typeface="Lexend"/>
                <a:ea typeface="Lexend"/>
                <a:cs typeface="Lexend"/>
                <a:sym typeface="Lexend"/>
              </a:defRPr>
            </a:pPr>
            <a:endParaRPr/>
          </a:p>
        </p:txBody>
      </p:sp>
      <p:sp>
        <p:nvSpPr>
          <p:cNvPr id="204" name="Textplatzhalter 7"/>
          <p:cNvSpPr txBox="1"/>
          <p:nvPr/>
        </p:nvSpPr>
        <p:spPr>
          <a:xfrm>
            <a:off x="6385118" y="4196803"/>
            <a:ext cx="2422712" cy="332604"/>
          </a:xfrm>
          <a:prstGeom prst="rect">
            <a:avLst/>
          </a:prstGeom>
          <a:ln w="12700">
            <a:miter lim="400000"/>
          </a:ln>
        </p:spPr>
        <p:txBody>
          <a:bodyPr lIns="0" tIns="0" rIns="0" bIns="0">
            <a:normAutofit/>
          </a:bodyPr>
          <a:lstStyle/>
          <a:p>
            <a:pPr indent="11108" algn="ctr">
              <a:lnSpc>
                <a:spcPts val="2200"/>
              </a:lnSpc>
              <a:defRPr sz="2000" b="1">
                <a:solidFill>
                  <a:srgbClr val="31315B"/>
                </a:solidFill>
                <a:latin typeface="Lexend SemiBold"/>
                <a:ea typeface="Lexend SemiBold"/>
                <a:cs typeface="Lexend SemiBold"/>
                <a:sym typeface="Lexend SemiBold"/>
              </a:defRPr>
            </a:pPr>
            <a:endParaRPr/>
          </a:p>
        </p:txBody>
      </p:sp>
      <p:sp>
        <p:nvSpPr>
          <p:cNvPr id="205" name="Textplatzhalter 7"/>
          <p:cNvSpPr txBox="1"/>
          <p:nvPr/>
        </p:nvSpPr>
        <p:spPr>
          <a:xfrm>
            <a:off x="6385118" y="4657359"/>
            <a:ext cx="2422712" cy="332604"/>
          </a:xfrm>
          <a:prstGeom prst="rect">
            <a:avLst/>
          </a:prstGeom>
          <a:ln w="12700">
            <a:miter lim="400000"/>
          </a:ln>
        </p:spPr>
        <p:txBody>
          <a:bodyPr lIns="0" tIns="0" rIns="0" bIns="0">
            <a:normAutofit/>
          </a:bodyPr>
          <a:lstStyle/>
          <a:p>
            <a:pPr algn="ctr">
              <a:lnSpc>
                <a:spcPts val="1600"/>
              </a:lnSpc>
              <a:defRPr sz="1400">
                <a:solidFill>
                  <a:srgbClr val="494848"/>
                </a:solidFill>
                <a:latin typeface="Lexend"/>
                <a:ea typeface="Lexend"/>
                <a:cs typeface="Lexend"/>
                <a:sym typeface="Lexend"/>
              </a:defRPr>
            </a:pPr>
            <a:endParaRPr/>
          </a:p>
        </p:txBody>
      </p:sp>
      <p:sp>
        <p:nvSpPr>
          <p:cNvPr id="206" name="Textplatzhalter 7"/>
          <p:cNvSpPr txBox="1"/>
          <p:nvPr/>
        </p:nvSpPr>
        <p:spPr>
          <a:xfrm>
            <a:off x="9270551" y="4196803"/>
            <a:ext cx="2422713" cy="332604"/>
          </a:xfrm>
          <a:prstGeom prst="rect">
            <a:avLst/>
          </a:prstGeom>
          <a:ln w="12700">
            <a:miter lim="400000"/>
          </a:ln>
        </p:spPr>
        <p:txBody>
          <a:bodyPr lIns="0" tIns="0" rIns="0" bIns="0">
            <a:normAutofit/>
          </a:bodyPr>
          <a:lstStyle/>
          <a:p>
            <a:pPr indent="11108" algn="ctr">
              <a:lnSpc>
                <a:spcPts val="2200"/>
              </a:lnSpc>
              <a:defRPr sz="2000" b="1">
                <a:solidFill>
                  <a:srgbClr val="31315B"/>
                </a:solidFill>
                <a:latin typeface="Lexend SemiBold"/>
                <a:ea typeface="Lexend SemiBold"/>
                <a:cs typeface="Lexend SemiBold"/>
                <a:sym typeface="Lexend SemiBold"/>
              </a:defRPr>
            </a:pPr>
            <a:endParaRPr/>
          </a:p>
        </p:txBody>
      </p:sp>
      <p:sp>
        <p:nvSpPr>
          <p:cNvPr id="207" name="Textplatzhalter 7"/>
          <p:cNvSpPr txBox="1">
            <a:spLocks noGrp="1"/>
          </p:cNvSpPr>
          <p:nvPr>
            <p:ph type="body" sz="quarter" idx="21"/>
          </p:nvPr>
        </p:nvSpPr>
        <p:spPr>
          <a:xfrm>
            <a:off x="9270551" y="4657359"/>
            <a:ext cx="2422713" cy="332604"/>
          </a:xfrm>
          <a:prstGeom prst="rect">
            <a:avLst/>
          </a:prstGeom>
        </p:spPr>
        <p:txBody>
          <a:bodyPr/>
          <a:lstStyle/>
          <a:p>
            <a:pPr marL="0" indent="0" algn="ctr">
              <a:lnSpc>
                <a:spcPts val="1600"/>
              </a:lnSpc>
              <a:spcBef>
                <a:spcPts val="0"/>
              </a:spcBef>
              <a:buSzTx/>
              <a:buFontTx/>
              <a:buNone/>
              <a:defRPr sz="1400"/>
            </a:pPr>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Angebot">
    <p:spTree>
      <p:nvGrpSpPr>
        <p:cNvPr id="1" name=""/>
        <p:cNvGrpSpPr/>
        <p:nvPr/>
      </p:nvGrpSpPr>
      <p:grpSpPr>
        <a:xfrm>
          <a:off x="0" y="0"/>
          <a:ext cx="0" cy="0"/>
          <a:chOff x="0" y="0"/>
          <a:chExt cx="0" cy="0"/>
        </a:xfrm>
      </p:grpSpPr>
      <p:pic>
        <p:nvPicPr>
          <p:cNvPr id="214" name="Grafik 4" descr="Grafik 4"/>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215" name="Textebene 1…"/>
          <p:cNvSpPr txBox="1">
            <a:spLocks noGrp="1"/>
          </p:cNvSpPr>
          <p:nvPr>
            <p:ph type="body" sz="quarter" idx="1"/>
          </p:nvPr>
        </p:nvSpPr>
        <p:spPr>
          <a:xfrm>
            <a:off x="469790" y="1240904"/>
            <a:ext cx="11231887" cy="755934"/>
          </a:xfrm>
          <a:prstGeom prst="rect">
            <a:avLst/>
          </a:prstGeom>
        </p:spPr>
        <p:txBody>
          <a:bodyPr anchor="ctr"/>
          <a:lstStyle>
            <a:lvl1pPr marL="0" indent="0" algn="ctr">
              <a:lnSpc>
                <a:spcPct val="100000"/>
              </a:lnSpc>
              <a:buSzTx/>
              <a:buFontTx/>
              <a:buNone/>
              <a:defRPr sz="3000" b="1" cap="all">
                <a:solidFill>
                  <a:srgbClr val="303059"/>
                </a:solidFill>
              </a:defRPr>
            </a:lvl1pPr>
            <a:lvl2pPr marL="838200" indent="-381000" algn="ctr">
              <a:lnSpc>
                <a:spcPct val="100000"/>
              </a:lnSpc>
              <a:buFontTx/>
              <a:defRPr sz="3000" b="1" cap="all">
                <a:solidFill>
                  <a:srgbClr val="303059"/>
                </a:solidFill>
              </a:defRPr>
            </a:lvl2pPr>
            <a:lvl3pPr marL="1343025" indent="-428625" algn="ctr">
              <a:lnSpc>
                <a:spcPct val="100000"/>
              </a:lnSpc>
              <a:buFontTx/>
              <a:defRPr sz="3000" b="1" cap="all">
                <a:solidFill>
                  <a:srgbClr val="303059"/>
                </a:solidFill>
              </a:defRPr>
            </a:lvl3pPr>
            <a:lvl4pPr marL="1861457" indent="-489857" algn="ctr">
              <a:lnSpc>
                <a:spcPct val="100000"/>
              </a:lnSpc>
              <a:buFontTx/>
              <a:defRPr sz="3000" b="1" cap="all">
                <a:solidFill>
                  <a:srgbClr val="303059"/>
                </a:solidFill>
              </a:defRPr>
            </a:lvl4pPr>
            <a:lvl5pPr marL="2400300" indent="-571500" algn="ctr">
              <a:lnSpc>
                <a:spcPct val="100000"/>
              </a:lnSpc>
              <a:buFontTx/>
              <a:defRPr sz="3000" b="1" cap="all">
                <a:solidFill>
                  <a:srgbClr val="303059"/>
                </a:solidFill>
              </a:defRPr>
            </a:lvl5pPr>
          </a:lstStyle>
          <a:p>
            <a:r>
              <a:t>Textebene 1</a:t>
            </a:r>
          </a:p>
          <a:p>
            <a:pPr lvl="1"/>
            <a:r>
              <a:t>Textebene 2</a:t>
            </a:r>
          </a:p>
          <a:p>
            <a:pPr lvl="2"/>
            <a:r>
              <a:t>Textebene 3</a:t>
            </a:r>
          </a:p>
          <a:p>
            <a:pPr lvl="3"/>
            <a:r>
              <a:t>Textebene 4</a:t>
            </a:r>
          </a:p>
          <a:p>
            <a:pPr lvl="4"/>
            <a:r>
              <a:t>Textebene 5</a:t>
            </a:r>
          </a:p>
        </p:txBody>
      </p:sp>
      <p:sp>
        <p:nvSpPr>
          <p:cNvPr id="216" name="Textplatzhalter 2"/>
          <p:cNvSpPr txBox="1"/>
          <p:nvPr/>
        </p:nvSpPr>
        <p:spPr>
          <a:xfrm>
            <a:off x="441215" y="3791925"/>
            <a:ext cx="3464919" cy="663535"/>
          </a:xfrm>
          <a:prstGeom prst="rect">
            <a:avLst/>
          </a:prstGeom>
          <a:ln w="12700">
            <a:miter lim="400000"/>
          </a:ln>
        </p:spPr>
        <p:txBody>
          <a:bodyPr lIns="0" tIns="0" rIns="0" bIns="0" anchor="b">
            <a:normAutofit/>
          </a:bodyPr>
          <a:lstStyle/>
          <a:p>
            <a:pPr algn="ctr">
              <a:lnSpc>
                <a:spcPts val="2200"/>
              </a:lnSpc>
              <a:defRPr sz="2000" b="1" cap="all">
                <a:solidFill>
                  <a:srgbClr val="303059"/>
                </a:solidFill>
                <a:latin typeface="Lexend"/>
                <a:ea typeface="Lexend"/>
                <a:cs typeface="Lexend"/>
                <a:sym typeface="Lexend"/>
              </a:defRPr>
            </a:pPr>
            <a:endParaRPr/>
          </a:p>
        </p:txBody>
      </p:sp>
      <p:sp>
        <p:nvSpPr>
          <p:cNvPr id="217" name="Textplatzhalter 7"/>
          <p:cNvSpPr txBox="1"/>
          <p:nvPr/>
        </p:nvSpPr>
        <p:spPr>
          <a:xfrm>
            <a:off x="442853" y="4585587"/>
            <a:ext cx="3463902" cy="663535"/>
          </a:xfrm>
          <a:prstGeom prst="rect">
            <a:avLst/>
          </a:prstGeom>
          <a:ln w="12700">
            <a:miter lim="400000"/>
          </a:ln>
        </p:spPr>
        <p:txBody>
          <a:bodyPr lIns="0" tIns="0" rIns="0" bIns="0">
            <a:normAutofit/>
          </a:bodyPr>
          <a:lstStyle/>
          <a:p>
            <a:pPr algn="ctr">
              <a:lnSpc>
                <a:spcPts val="2000"/>
              </a:lnSpc>
              <a:defRPr sz="1400">
                <a:solidFill>
                  <a:srgbClr val="494848"/>
                </a:solidFill>
                <a:latin typeface="Lexend"/>
                <a:ea typeface="Lexend"/>
                <a:cs typeface="Lexend"/>
                <a:sym typeface="Lexend"/>
              </a:defRPr>
            </a:pPr>
            <a:endParaRPr/>
          </a:p>
        </p:txBody>
      </p:sp>
      <p:sp>
        <p:nvSpPr>
          <p:cNvPr id="218" name="Textplatzhalter 2"/>
          <p:cNvSpPr txBox="1"/>
          <p:nvPr/>
        </p:nvSpPr>
        <p:spPr>
          <a:xfrm>
            <a:off x="4378211" y="3791925"/>
            <a:ext cx="3464918" cy="663535"/>
          </a:xfrm>
          <a:prstGeom prst="rect">
            <a:avLst/>
          </a:prstGeom>
          <a:ln w="12700">
            <a:miter lim="400000"/>
          </a:ln>
        </p:spPr>
        <p:txBody>
          <a:bodyPr lIns="0" tIns="0" rIns="0" bIns="0" anchor="b">
            <a:normAutofit/>
          </a:bodyPr>
          <a:lstStyle/>
          <a:p>
            <a:pPr algn="ctr">
              <a:lnSpc>
                <a:spcPts val="2200"/>
              </a:lnSpc>
              <a:defRPr sz="2000" b="1" cap="all">
                <a:solidFill>
                  <a:srgbClr val="303059"/>
                </a:solidFill>
                <a:latin typeface="Lexend"/>
                <a:ea typeface="Lexend"/>
                <a:cs typeface="Lexend"/>
                <a:sym typeface="Lexend"/>
              </a:defRPr>
            </a:pPr>
            <a:endParaRPr/>
          </a:p>
        </p:txBody>
      </p:sp>
      <p:sp>
        <p:nvSpPr>
          <p:cNvPr id="219" name="Textplatzhalter 7"/>
          <p:cNvSpPr txBox="1"/>
          <p:nvPr/>
        </p:nvSpPr>
        <p:spPr>
          <a:xfrm>
            <a:off x="4379857" y="4585587"/>
            <a:ext cx="3463902" cy="663535"/>
          </a:xfrm>
          <a:prstGeom prst="rect">
            <a:avLst/>
          </a:prstGeom>
          <a:ln w="12700">
            <a:miter lim="400000"/>
          </a:ln>
        </p:spPr>
        <p:txBody>
          <a:bodyPr lIns="0" tIns="0" rIns="0" bIns="0">
            <a:normAutofit/>
          </a:bodyPr>
          <a:lstStyle/>
          <a:p>
            <a:pPr algn="ctr">
              <a:lnSpc>
                <a:spcPts val="2000"/>
              </a:lnSpc>
              <a:defRPr sz="1400">
                <a:solidFill>
                  <a:srgbClr val="494848"/>
                </a:solidFill>
                <a:latin typeface="Lexend"/>
                <a:ea typeface="Lexend"/>
                <a:cs typeface="Lexend"/>
                <a:sym typeface="Lexend"/>
              </a:defRPr>
            </a:pPr>
            <a:endParaRPr/>
          </a:p>
        </p:txBody>
      </p:sp>
      <p:sp>
        <p:nvSpPr>
          <p:cNvPr id="220" name="Textplatzhalter 2"/>
          <p:cNvSpPr txBox="1"/>
          <p:nvPr/>
        </p:nvSpPr>
        <p:spPr>
          <a:xfrm>
            <a:off x="8302514" y="3791925"/>
            <a:ext cx="3464918" cy="663535"/>
          </a:xfrm>
          <a:prstGeom prst="rect">
            <a:avLst/>
          </a:prstGeom>
          <a:ln w="12700">
            <a:miter lim="400000"/>
          </a:ln>
        </p:spPr>
        <p:txBody>
          <a:bodyPr lIns="0" tIns="0" rIns="0" bIns="0" anchor="b">
            <a:normAutofit/>
          </a:bodyPr>
          <a:lstStyle/>
          <a:p>
            <a:pPr algn="ctr">
              <a:lnSpc>
                <a:spcPts val="2200"/>
              </a:lnSpc>
              <a:defRPr sz="2000" b="1" cap="all">
                <a:solidFill>
                  <a:srgbClr val="303059"/>
                </a:solidFill>
                <a:latin typeface="Lexend"/>
                <a:ea typeface="Lexend"/>
                <a:cs typeface="Lexend"/>
                <a:sym typeface="Lexend"/>
              </a:defRPr>
            </a:pPr>
            <a:endParaRPr/>
          </a:p>
        </p:txBody>
      </p:sp>
      <p:sp>
        <p:nvSpPr>
          <p:cNvPr id="221" name="Textplatzhalter 7"/>
          <p:cNvSpPr txBox="1">
            <a:spLocks noGrp="1"/>
          </p:cNvSpPr>
          <p:nvPr>
            <p:ph type="body" sz="quarter" idx="21"/>
          </p:nvPr>
        </p:nvSpPr>
        <p:spPr>
          <a:xfrm>
            <a:off x="8304159" y="4585587"/>
            <a:ext cx="3463903" cy="663535"/>
          </a:xfrm>
          <a:prstGeom prst="rect">
            <a:avLst/>
          </a:prstGeom>
        </p:spPr>
        <p:txBody>
          <a:bodyPr/>
          <a:lstStyle/>
          <a:p>
            <a:pPr marL="0" indent="0" algn="ctr">
              <a:lnSpc>
                <a:spcPts val="2000"/>
              </a:lnSpc>
              <a:spcBef>
                <a:spcPts val="0"/>
              </a:spcBef>
              <a:buSzTx/>
              <a:buFontTx/>
              <a:buNone/>
              <a:defRPr sz="1400"/>
            </a:pPr>
            <a:endParaRPr/>
          </a:p>
        </p:txBody>
      </p:sp>
      <p:pic>
        <p:nvPicPr>
          <p:cNvPr id="222" name="Grafik 21" descr="Grafik 21"/>
          <p:cNvPicPr>
            <a:picLocks noChangeAspect="1"/>
          </p:cNvPicPr>
          <p:nvPr/>
        </p:nvPicPr>
        <p:blipFill>
          <a:blip r:embed="rId3"/>
          <a:stretch>
            <a:fillRect/>
          </a:stretch>
        </p:blipFill>
        <p:spPr>
          <a:xfrm>
            <a:off x="10473518" y="638178"/>
            <a:ext cx="1354154" cy="755934"/>
          </a:xfrm>
          <a:prstGeom prst="rect">
            <a:avLst/>
          </a:prstGeom>
          <a:ln w="12700">
            <a:miter lim="400000"/>
          </a:ln>
        </p:spPr>
      </p:pic>
      <p:sp>
        <p:nvSpPr>
          <p:cNvPr id="22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Zwischenfolie">
    <p:spTree>
      <p:nvGrpSpPr>
        <p:cNvPr id="1" name=""/>
        <p:cNvGrpSpPr/>
        <p:nvPr/>
      </p:nvGrpSpPr>
      <p:grpSpPr>
        <a:xfrm>
          <a:off x="0" y="0"/>
          <a:ext cx="0" cy="0"/>
          <a:chOff x="0" y="0"/>
          <a:chExt cx="0" cy="0"/>
        </a:xfrm>
      </p:grpSpPr>
      <p:pic>
        <p:nvPicPr>
          <p:cNvPr id="230" name="Grafik 6" descr="Grafik 6"/>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231" name="Titeltext"/>
          <p:cNvSpPr txBox="1">
            <a:spLocks noGrp="1"/>
          </p:cNvSpPr>
          <p:nvPr>
            <p:ph type="title"/>
          </p:nvPr>
        </p:nvSpPr>
        <p:spPr>
          <a:xfrm>
            <a:off x="1524003" y="2514600"/>
            <a:ext cx="9144001" cy="1962146"/>
          </a:xfrm>
          <a:prstGeom prst="rect">
            <a:avLst/>
          </a:prstGeom>
        </p:spPr>
        <p:txBody>
          <a:bodyPr anchor="b"/>
          <a:lstStyle>
            <a:lvl1pPr>
              <a:defRPr sz="6000" cap="all">
                <a:solidFill>
                  <a:srgbClr val="303059"/>
                </a:solidFill>
              </a:defRPr>
            </a:lvl1pPr>
          </a:lstStyle>
          <a:p>
            <a:r>
              <a:t>Titeltext</a:t>
            </a:r>
          </a:p>
        </p:txBody>
      </p:sp>
      <p:sp>
        <p:nvSpPr>
          <p:cNvPr id="232" name="Textebene 1…"/>
          <p:cNvSpPr txBox="1">
            <a:spLocks noGrp="1"/>
          </p:cNvSpPr>
          <p:nvPr>
            <p:ph type="body" sz="quarter" idx="1"/>
          </p:nvPr>
        </p:nvSpPr>
        <p:spPr>
          <a:xfrm>
            <a:off x="1524003" y="4568826"/>
            <a:ext cx="9144001" cy="1655759"/>
          </a:xfrm>
          <a:prstGeom prst="rect">
            <a:avLst/>
          </a:prstGeom>
        </p:spPr>
        <p:txBody>
          <a:bodyPr/>
          <a:lstStyle>
            <a:lvl1pPr marL="0" indent="0" algn="ctr">
              <a:buSzTx/>
              <a:buFontTx/>
              <a:buNone/>
              <a:defRPr sz="2200"/>
            </a:lvl1pPr>
            <a:lvl2pPr marL="736600" indent="-279400" algn="ctr">
              <a:buFontTx/>
              <a:defRPr sz="2200"/>
            </a:lvl2pPr>
            <a:lvl3pPr marL="1228725" indent="-314325" algn="ctr">
              <a:buFontTx/>
              <a:defRPr sz="2200"/>
            </a:lvl3pPr>
            <a:lvl4pPr marL="1730828" indent="-359228" algn="ctr">
              <a:buFontTx/>
              <a:defRPr sz="2200"/>
            </a:lvl4pPr>
            <a:lvl5pPr marL="2247900" indent="-419100" algn="ctr">
              <a:buFontTx/>
              <a:defRPr sz="2200"/>
            </a:lvl5pPr>
          </a:lstStyle>
          <a:p>
            <a:r>
              <a:t>Textebene 1</a:t>
            </a:r>
          </a:p>
          <a:p>
            <a:pPr lvl="1"/>
            <a:r>
              <a:t>Textebene 2</a:t>
            </a:r>
          </a:p>
          <a:p>
            <a:pPr lvl="2"/>
            <a:r>
              <a:t>Textebene 3</a:t>
            </a:r>
          </a:p>
          <a:p>
            <a:pPr lvl="3"/>
            <a:r>
              <a:t>Textebene 4</a:t>
            </a:r>
          </a:p>
          <a:p>
            <a:pPr lvl="4"/>
            <a:r>
              <a:t>Textebene 5</a:t>
            </a:r>
          </a:p>
        </p:txBody>
      </p:sp>
      <p:pic>
        <p:nvPicPr>
          <p:cNvPr id="233" name="Grafik 5" descr="Grafik 5"/>
          <p:cNvPicPr>
            <a:picLocks noChangeAspect="1"/>
          </p:cNvPicPr>
          <p:nvPr/>
        </p:nvPicPr>
        <p:blipFill>
          <a:blip r:embed="rId3"/>
          <a:stretch>
            <a:fillRect/>
          </a:stretch>
        </p:blipFill>
        <p:spPr>
          <a:xfrm>
            <a:off x="5157270" y="421144"/>
            <a:ext cx="1877456" cy="1048058"/>
          </a:xfrm>
          <a:prstGeom prst="rect">
            <a:avLst/>
          </a:prstGeom>
          <a:ln w="12700">
            <a:miter lim="400000"/>
          </a:ln>
        </p:spPr>
      </p:pic>
      <p:sp>
        <p:nvSpPr>
          <p:cNvPr id="23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el und Inhalt">
    <p:spTree>
      <p:nvGrpSpPr>
        <p:cNvPr id="1" name=""/>
        <p:cNvGrpSpPr/>
        <p:nvPr/>
      </p:nvGrpSpPr>
      <p:grpSpPr>
        <a:xfrm>
          <a:off x="0" y="0"/>
          <a:ext cx="0" cy="0"/>
          <a:chOff x="0" y="0"/>
          <a:chExt cx="0" cy="0"/>
        </a:xfrm>
      </p:grpSpPr>
      <p:pic>
        <p:nvPicPr>
          <p:cNvPr id="241" name="Grafik 14" descr="Grafik 14"/>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242" name="Titeltext"/>
          <p:cNvSpPr txBox="1">
            <a:spLocks noGrp="1"/>
          </p:cNvSpPr>
          <p:nvPr>
            <p:ph type="title"/>
          </p:nvPr>
        </p:nvSpPr>
        <p:spPr>
          <a:xfrm>
            <a:off x="469790" y="661925"/>
            <a:ext cx="9639413" cy="755934"/>
          </a:xfrm>
          <a:prstGeom prst="rect">
            <a:avLst/>
          </a:prstGeom>
        </p:spPr>
        <p:txBody>
          <a:bodyPr anchor="t"/>
          <a:lstStyle>
            <a:lvl1pPr algn="l">
              <a:defRPr cap="all">
                <a:solidFill>
                  <a:srgbClr val="303059"/>
                </a:solidFill>
              </a:defRPr>
            </a:lvl1pPr>
          </a:lstStyle>
          <a:p>
            <a:r>
              <a:t>Titeltext</a:t>
            </a:r>
          </a:p>
        </p:txBody>
      </p:sp>
      <p:pic>
        <p:nvPicPr>
          <p:cNvPr id="243" name="Grafik 16" descr="Grafik 16"/>
          <p:cNvPicPr>
            <a:picLocks noChangeAspect="1"/>
          </p:cNvPicPr>
          <p:nvPr/>
        </p:nvPicPr>
        <p:blipFill>
          <a:blip r:embed="rId3"/>
          <a:stretch>
            <a:fillRect/>
          </a:stretch>
        </p:blipFill>
        <p:spPr>
          <a:xfrm>
            <a:off x="10473518" y="638178"/>
            <a:ext cx="1354154" cy="755934"/>
          </a:xfrm>
          <a:prstGeom prst="rect">
            <a:avLst/>
          </a:prstGeom>
          <a:ln w="12700">
            <a:miter lim="400000"/>
          </a:ln>
        </p:spPr>
      </p:pic>
      <p:sp>
        <p:nvSpPr>
          <p:cNvPr id="244" name="Textebene 1…"/>
          <p:cNvSpPr txBox="1">
            <a:spLocks noGrp="1"/>
          </p:cNvSpPr>
          <p:nvPr>
            <p:ph type="body" idx="1"/>
          </p:nvPr>
        </p:nvSpPr>
        <p:spPr>
          <a:xfrm>
            <a:off x="450569" y="1793174"/>
            <a:ext cx="11280131" cy="4379026"/>
          </a:xfrm>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245" name="Foliennummer"/>
          <p:cNvSpPr txBox="1">
            <a:spLocks noGrp="1"/>
          </p:cNvSpPr>
          <p:nvPr>
            <p:ph type="sldNum" sz="quarter" idx="2"/>
          </p:nvPr>
        </p:nvSpPr>
        <p:spPr>
          <a:xfrm>
            <a:off x="11548493" y="6565901"/>
            <a:ext cx="182216" cy="1778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Inhalt mit Überschrift">
    <p:spTree>
      <p:nvGrpSpPr>
        <p:cNvPr id="1" name=""/>
        <p:cNvGrpSpPr/>
        <p:nvPr/>
      </p:nvGrpSpPr>
      <p:grpSpPr>
        <a:xfrm>
          <a:off x="0" y="0"/>
          <a:ext cx="0" cy="0"/>
          <a:chOff x="0" y="0"/>
          <a:chExt cx="0" cy="0"/>
        </a:xfrm>
      </p:grpSpPr>
      <p:pic>
        <p:nvPicPr>
          <p:cNvPr id="252" name="Grafik 9" descr="Grafik 9"/>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253" name="Titeltext"/>
          <p:cNvSpPr txBox="1">
            <a:spLocks noGrp="1"/>
          </p:cNvSpPr>
          <p:nvPr>
            <p:ph type="title"/>
          </p:nvPr>
        </p:nvSpPr>
        <p:spPr>
          <a:xfrm>
            <a:off x="469790" y="661925"/>
            <a:ext cx="9639413" cy="755934"/>
          </a:xfrm>
          <a:prstGeom prst="rect">
            <a:avLst/>
          </a:prstGeom>
        </p:spPr>
        <p:txBody>
          <a:bodyPr anchor="t"/>
          <a:lstStyle>
            <a:lvl1pPr algn="l">
              <a:defRPr cap="all">
                <a:solidFill>
                  <a:srgbClr val="303059"/>
                </a:solidFill>
              </a:defRPr>
            </a:lvl1pPr>
          </a:lstStyle>
          <a:p>
            <a:r>
              <a:t>Titeltext</a:t>
            </a:r>
          </a:p>
        </p:txBody>
      </p:sp>
      <p:pic>
        <p:nvPicPr>
          <p:cNvPr id="254" name="Grafik 15" descr="Grafik 15"/>
          <p:cNvPicPr>
            <a:picLocks noChangeAspect="1"/>
          </p:cNvPicPr>
          <p:nvPr/>
        </p:nvPicPr>
        <p:blipFill>
          <a:blip r:embed="rId3"/>
          <a:stretch>
            <a:fillRect/>
          </a:stretch>
        </p:blipFill>
        <p:spPr>
          <a:xfrm>
            <a:off x="10473518" y="638178"/>
            <a:ext cx="1354154" cy="755934"/>
          </a:xfrm>
          <a:prstGeom prst="rect">
            <a:avLst/>
          </a:prstGeom>
          <a:ln w="12700">
            <a:miter lim="400000"/>
          </a:ln>
        </p:spPr>
      </p:pic>
      <p:sp>
        <p:nvSpPr>
          <p:cNvPr id="255" name="Textebene 1…"/>
          <p:cNvSpPr txBox="1">
            <a:spLocks noGrp="1"/>
          </p:cNvSpPr>
          <p:nvPr>
            <p:ph type="body" sz="half" idx="1"/>
          </p:nvPr>
        </p:nvSpPr>
        <p:spPr>
          <a:xfrm>
            <a:off x="5183184" y="1447796"/>
            <a:ext cx="6547516" cy="4892379"/>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Textebene 1</a:t>
            </a:r>
          </a:p>
          <a:p>
            <a:pPr lvl="1"/>
            <a:r>
              <a:t>Textebene 2</a:t>
            </a:r>
          </a:p>
          <a:p>
            <a:pPr lvl="2"/>
            <a:r>
              <a:t>Textebene 3</a:t>
            </a:r>
          </a:p>
          <a:p>
            <a:pPr lvl="3"/>
            <a:r>
              <a:t>Textebene 4</a:t>
            </a:r>
          </a:p>
          <a:p>
            <a:pPr lvl="4"/>
            <a:r>
              <a:t>Textebene 5</a:t>
            </a:r>
          </a:p>
        </p:txBody>
      </p:sp>
      <p:sp>
        <p:nvSpPr>
          <p:cNvPr id="256" name="Textplatzhalter 3"/>
          <p:cNvSpPr txBox="1">
            <a:spLocks noGrp="1"/>
          </p:cNvSpPr>
          <p:nvPr>
            <p:ph type="body" sz="quarter" idx="21"/>
          </p:nvPr>
        </p:nvSpPr>
        <p:spPr>
          <a:xfrm>
            <a:off x="469790" y="2959098"/>
            <a:ext cx="4302235" cy="3381077"/>
          </a:xfrm>
          <a:prstGeom prst="rect">
            <a:avLst/>
          </a:prstGeom>
        </p:spPr>
        <p:txBody>
          <a:bodyPr/>
          <a:lstStyle/>
          <a:p>
            <a:pPr marL="0" indent="0">
              <a:buSzTx/>
              <a:buFontTx/>
              <a:buNone/>
              <a:defRPr sz="1600"/>
            </a:pPr>
            <a:endParaRPr/>
          </a:p>
        </p:txBody>
      </p:sp>
      <p:sp>
        <p:nvSpPr>
          <p:cNvPr id="257" name="Foliennummer"/>
          <p:cNvSpPr txBox="1">
            <a:spLocks noGrp="1"/>
          </p:cNvSpPr>
          <p:nvPr>
            <p:ph type="sldNum" sz="quarter" idx="2"/>
          </p:nvPr>
        </p:nvSpPr>
        <p:spPr>
          <a:xfrm>
            <a:off x="11548493" y="6565901"/>
            <a:ext cx="182216" cy="1778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Kontakt">
    <p:spTree>
      <p:nvGrpSpPr>
        <p:cNvPr id="1" name=""/>
        <p:cNvGrpSpPr/>
        <p:nvPr/>
      </p:nvGrpSpPr>
      <p:grpSpPr>
        <a:xfrm>
          <a:off x="0" y="0"/>
          <a:ext cx="0" cy="0"/>
          <a:chOff x="0" y="0"/>
          <a:chExt cx="0" cy="0"/>
        </a:xfrm>
      </p:grpSpPr>
      <p:pic>
        <p:nvPicPr>
          <p:cNvPr id="274" name="Grafik 12" descr="Grafik 12"/>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275" name="Titeltext"/>
          <p:cNvSpPr txBox="1">
            <a:spLocks noGrp="1"/>
          </p:cNvSpPr>
          <p:nvPr>
            <p:ph type="title"/>
          </p:nvPr>
        </p:nvSpPr>
        <p:spPr>
          <a:xfrm>
            <a:off x="469790" y="661925"/>
            <a:ext cx="9639413" cy="755934"/>
          </a:xfrm>
          <a:prstGeom prst="rect">
            <a:avLst/>
          </a:prstGeom>
        </p:spPr>
        <p:txBody>
          <a:bodyPr anchor="t"/>
          <a:lstStyle>
            <a:lvl1pPr algn="l">
              <a:defRPr cap="all">
                <a:solidFill>
                  <a:srgbClr val="303059"/>
                </a:solidFill>
              </a:defRPr>
            </a:lvl1pPr>
          </a:lstStyle>
          <a:p>
            <a:r>
              <a:t>Titeltext</a:t>
            </a:r>
          </a:p>
        </p:txBody>
      </p:sp>
      <p:pic>
        <p:nvPicPr>
          <p:cNvPr id="276" name="Grafik 15" descr="Grafik 15"/>
          <p:cNvPicPr>
            <a:picLocks noChangeAspect="1"/>
          </p:cNvPicPr>
          <p:nvPr/>
        </p:nvPicPr>
        <p:blipFill>
          <a:blip r:embed="rId3"/>
          <a:stretch>
            <a:fillRect/>
          </a:stretch>
        </p:blipFill>
        <p:spPr>
          <a:xfrm>
            <a:off x="10473518" y="638178"/>
            <a:ext cx="1354154" cy="755934"/>
          </a:xfrm>
          <a:prstGeom prst="rect">
            <a:avLst/>
          </a:prstGeom>
          <a:ln w="12700">
            <a:miter lim="400000"/>
          </a:ln>
        </p:spPr>
      </p:pic>
      <p:pic>
        <p:nvPicPr>
          <p:cNvPr id="277" name="Grafik 13" descr="Grafik 13"/>
          <p:cNvPicPr>
            <a:picLocks noChangeAspect="1"/>
          </p:cNvPicPr>
          <p:nvPr/>
        </p:nvPicPr>
        <p:blipFill>
          <a:blip r:embed="rId4"/>
          <a:stretch>
            <a:fillRect/>
          </a:stretch>
        </p:blipFill>
        <p:spPr>
          <a:xfrm>
            <a:off x="3028200" y="2107160"/>
            <a:ext cx="1041402" cy="863596"/>
          </a:xfrm>
          <a:prstGeom prst="rect">
            <a:avLst/>
          </a:prstGeom>
          <a:ln w="12700">
            <a:miter lim="400000"/>
          </a:ln>
        </p:spPr>
      </p:pic>
      <p:sp>
        <p:nvSpPr>
          <p:cNvPr id="278" name="Textebene 1…"/>
          <p:cNvSpPr txBox="1">
            <a:spLocks noGrp="1"/>
          </p:cNvSpPr>
          <p:nvPr>
            <p:ph type="body" sz="quarter" idx="1"/>
          </p:nvPr>
        </p:nvSpPr>
        <p:spPr>
          <a:xfrm>
            <a:off x="455553" y="3293000"/>
            <a:ext cx="5145275" cy="1964598"/>
          </a:xfrm>
          <a:prstGeom prst="rect">
            <a:avLst/>
          </a:prstGeom>
        </p:spPr>
        <p:txBody>
          <a:bodyPr/>
          <a:lstStyle>
            <a:lvl1pPr marL="0" indent="0">
              <a:lnSpc>
                <a:spcPts val="2000"/>
              </a:lnSpc>
              <a:spcBef>
                <a:spcPts val="0"/>
              </a:spcBef>
              <a:buSzTx/>
              <a:buFontTx/>
              <a:buNone/>
              <a:defRPr sz="1400"/>
            </a:lvl1pPr>
            <a:lvl2pPr marL="635000" indent="-177800">
              <a:lnSpc>
                <a:spcPts val="2000"/>
              </a:lnSpc>
              <a:spcBef>
                <a:spcPts val="0"/>
              </a:spcBef>
              <a:buFontTx/>
              <a:defRPr sz="1400"/>
            </a:lvl2pPr>
            <a:lvl3pPr marL="1114425" indent="-200025">
              <a:lnSpc>
                <a:spcPts val="2000"/>
              </a:lnSpc>
              <a:spcBef>
                <a:spcPts val="0"/>
              </a:spcBef>
              <a:buFontTx/>
              <a:defRPr sz="1400"/>
            </a:lvl3pPr>
            <a:lvl4pPr marL="1600200" indent="-228600">
              <a:lnSpc>
                <a:spcPts val="2000"/>
              </a:lnSpc>
              <a:spcBef>
                <a:spcPts val="0"/>
              </a:spcBef>
              <a:buFontTx/>
              <a:defRPr sz="1400"/>
            </a:lvl4pPr>
            <a:lvl5pPr marL="2095500" indent="-266700">
              <a:lnSpc>
                <a:spcPts val="2000"/>
              </a:lnSpc>
              <a:spcBef>
                <a:spcPts val="0"/>
              </a:spcBef>
              <a:buFontTx/>
              <a:defRPr sz="1400"/>
            </a:lvl5pPr>
          </a:lstStyle>
          <a:p>
            <a:r>
              <a:t>Textebene 1</a:t>
            </a:r>
          </a:p>
          <a:p>
            <a:pPr lvl="1"/>
            <a:r>
              <a:t>Textebene 2</a:t>
            </a:r>
          </a:p>
          <a:p>
            <a:pPr lvl="2"/>
            <a:r>
              <a:t>Textebene 3</a:t>
            </a:r>
          </a:p>
          <a:p>
            <a:pPr lvl="3"/>
            <a:r>
              <a:t>Textebene 4</a:t>
            </a:r>
          </a:p>
          <a:p>
            <a:pPr lvl="4"/>
            <a:r>
              <a:t>Textebene 5</a:t>
            </a:r>
          </a:p>
        </p:txBody>
      </p:sp>
      <p:sp>
        <p:nvSpPr>
          <p:cNvPr id="279" name="Textplatzhalter 7"/>
          <p:cNvSpPr txBox="1"/>
          <p:nvPr/>
        </p:nvSpPr>
        <p:spPr>
          <a:xfrm>
            <a:off x="6686850" y="2556835"/>
            <a:ext cx="4419122" cy="2007137"/>
          </a:xfrm>
          <a:prstGeom prst="rect">
            <a:avLst/>
          </a:prstGeom>
          <a:ln w="12700">
            <a:miter lim="400000"/>
          </a:ln>
        </p:spPr>
        <p:txBody>
          <a:bodyPr lIns="0" tIns="0" rIns="0" bIns="0">
            <a:normAutofit/>
          </a:bodyPr>
          <a:lstStyle/>
          <a:p>
            <a:pPr>
              <a:lnSpc>
                <a:spcPts val="2200"/>
              </a:lnSpc>
              <a:defRPr sz="1400">
                <a:solidFill>
                  <a:srgbClr val="C3CDDF"/>
                </a:solidFill>
                <a:latin typeface="Lexend Medium"/>
                <a:ea typeface="Lexend Medium"/>
                <a:cs typeface="Lexend Medium"/>
                <a:sym typeface="Lexend Medium"/>
              </a:defRPr>
            </a:pPr>
            <a:endParaRPr/>
          </a:p>
        </p:txBody>
      </p:sp>
      <p:sp>
        <p:nvSpPr>
          <p:cNvPr id="280" name="Textplatzhalter 3"/>
          <p:cNvSpPr txBox="1">
            <a:spLocks noGrp="1"/>
          </p:cNvSpPr>
          <p:nvPr>
            <p:ph type="body" sz="quarter" idx="21"/>
          </p:nvPr>
        </p:nvSpPr>
        <p:spPr>
          <a:xfrm>
            <a:off x="445586" y="2407998"/>
            <a:ext cx="5104438" cy="673109"/>
          </a:xfrm>
          <a:prstGeom prst="rect">
            <a:avLst/>
          </a:prstGeom>
        </p:spPr>
        <p:txBody>
          <a:bodyPr/>
          <a:lstStyle/>
          <a:p>
            <a:pPr marL="0" indent="0">
              <a:lnSpc>
                <a:spcPts val="2400"/>
              </a:lnSpc>
              <a:spcBef>
                <a:spcPts val="0"/>
              </a:spcBef>
              <a:buSzTx/>
              <a:buFontTx/>
              <a:buNone/>
              <a:defRPr b="1">
                <a:solidFill>
                  <a:srgbClr val="303059"/>
                </a:solidFill>
                <a:latin typeface="Lexend SemiBold"/>
                <a:ea typeface="Lexend SemiBold"/>
                <a:cs typeface="Lexend SemiBold"/>
                <a:sym typeface="Lexend SemiBold"/>
              </a:defRPr>
            </a:pPr>
            <a:endParaRPr/>
          </a:p>
        </p:txBody>
      </p:sp>
      <p:pic>
        <p:nvPicPr>
          <p:cNvPr id="281" name="Grafik 18" descr="Grafik 18"/>
          <p:cNvPicPr>
            <a:picLocks noChangeAspect="1"/>
          </p:cNvPicPr>
          <p:nvPr/>
        </p:nvPicPr>
        <p:blipFill>
          <a:blip r:embed="rId5"/>
          <a:stretch>
            <a:fillRect/>
          </a:stretch>
        </p:blipFill>
        <p:spPr>
          <a:xfrm>
            <a:off x="6096003" y="2487386"/>
            <a:ext cx="431798" cy="431798"/>
          </a:xfrm>
          <a:prstGeom prst="rect">
            <a:avLst/>
          </a:prstGeom>
          <a:ln w="12700">
            <a:miter lim="400000"/>
          </a:ln>
        </p:spPr>
      </p:pic>
      <p:pic>
        <p:nvPicPr>
          <p:cNvPr id="282" name="Grafik 19" descr="Grafik 19"/>
          <p:cNvPicPr>
            <a:picLocks noChangeAspect="1"/>
          </p:cNvPicPr>
          <p:nvPr/>
        </p:nvPicPr>
        <p:blipFill>
          <a:blip r:embed="rId6"/>
          <a:stretch>
            <a:fillRect/>
          </a:stretch>
        </p:blipFill>
        <p:spPr>
          <a:xfrm>
            <a:off x="6096003" y="3053683"/>
            <a:ext cx="431798" cy="431798"/>
          </a:xfrm>
          <a:prstGeom prst="rect">
            <a:avLst/>
          </a:prstGeom>
          <a:ln w="12700">
            <a:miter lim="400000"/>
          </a:ln>
        </p:spPr>
      </p:pic>
      <p:pic>
        <p:nvPicPr>
          <p:cNvPr id="283" name="Grafik 20" descr="Grafik 20"/>
          <p:cNvPicPr>
            <a:picLocks noChangeAspect="1"/>
          </p:cNvPicPr>
          <p:nvPr/>
        </p:nvPicPr>
        <p:blipFill>
          <a:blip r:embed="rId7"/>
          <a:stretch>
            <a:fillRect/>
          </a:stretch>
        </p:blipFill>
        <p:spPr>
          <a:xfrm>
            <a:off x="6097949" y="3619980"/>
            <a:ext cx="431798" cy="431798"/>
          </a:xfrm>
          <a:prstGeom prst="rect">
            <a:avLst/>
          </a:prstGeom>
          <a:ln w="12700">
            <a:miter lim="400000"/>
          </a:ln>
        </p:spPr>
      </p:pic>
      <p:pic>
        <p:nvPicPr>
          <p:cNvPr id="284" name="Grafik 21" descr="Grafik 21"/>
          <p:cNvPicPr>
            <a:picLocks noChangeAspect="1"/>
          </p:cNvPicPr>
          <p:nvPr/>
        </p:nvPicPr>
        <p:blipFill>
          <a:blip r:embed="rId8"/>
          <a:stretch>
            <a:fillRect/>
          </a:stretch>
        </p:blipFill>
        <p:spPr>
          <a:xfrm>
            <a:off x="6096003" y="4186277"/>
            <a:ext cx="431798" cy="431798"/>
          </a:xfrm>
          <a:prstGeom prst="rect">
            <a:avLst/>
          </a:prstGeom>
          <a:ln w="12700">
            <a:miter lim="400000"/>
          </a:ln>
        </p:spPr>
      </p:pic>
      <p:sp>
        <p:nvSpPr>
          <p:cNvPr id="28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Kontakt">
    <p:spTree>
      <p:nvGrpSpPr>
        <p:cNvPr id="1" name=""/>
        <p:cNvGrpSpPr/>
        <p:nvPr/>
      </p:nvGrpSpPr>
      <p:grpSpPr>
        <a:xfrm>
          <a:off x="0" y="0"/>
          <a:ext cx="0" cy="0"/>
          <a:chOff x="0" y="0"/>
          <a:chExt cx="0" cy="0"/>
        </a:xfrm>
      </p:grpSpPr>
      <p:pic>
        <p:nvPicPr>
          <p:cNvPr id="292" name="Grafik 12" descr="Grafik 12"/>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293" name="Titeltext"/>
          <p:cNvSpPr txBox="1">
            <a:spLocks noGrp="1"/>
          </p:cNvSpPr>
          <p:nvPr>
            <p:ph type="title"/>
          </p:nvPr>
        </p:nvSpPr>
        <p:spPr>
          <a:xfrm>
            <a:off x="469790" y="661925"/>
            <a:ext cx="9639413" cy="755934"/>
          </a:xfrm>
          <a:prstGeom prst="rect">
            <a:avLst/>
          </a:prstGeom>
        </p:spPr>
        <p:txBody>
          <a:bodyPr anchor="t"/>
          <a:lstStyle>
            <a:lvl1pPr algn="l">
              <a:defRPr cap="all">
                <a:solidFill>
                  <a:srgbClr val="303059"/>
                </a:solidFill>
              </a:defRPr>
            </a:lvl1pPr>
          </a:lstStyle>
          <a:p>
            <a:r>
              <a:t>Titeltext</a:t>
            </a:r>
          </a:p>
        </p:txBody>
      </p:sp>
      <p:pic>
        <p:nvPicPr>
          <p:cNvPr id="294" name="Grafik 15" descr="Grafik 15"/>
          <p:cNvPicPr>
            <a:picLocks noChangeAspect="1"/>
          </p:cNvPicPr>
          <p:nvPr/>
        </p:nvPicPr>
        <p:blipFill>
          <a:blip r:embed="rId3"/>
          <a:stretch>
            <a:fillRect/>
          </a:stretch>
        </p:blipFill>
        <p:spPr>
          <a:xfrm>
            <a:off x="10473518" y="638178"/>
            <a:ext cx="1354154" cy="755934"/>
          </a:xfrm>
          <a:prstGeom prst="rect">
            <a:avLst/>
          </a:prstGeom>
          <a:ln w="12700">
            <a:miter lim="400000"/>
          </a:ln>
        </p:spPr>
      </p:pic>
      <p:pic>
        <p:nvPicPr>
          <p:cNvPr id="295" name="Grafik 13" descr="Grafik 13"/>
          <p:cNvPicPr>
            <a:picLocks noChangeAspect="1"/>
          </p:cNvPicPr>
          <p:nvPr/>
        </p:nvPicPr>
        <p:blipFill>
          <a:blip r:embed="rId4"/>
          <a:stretch>
            <a:fillRect/>
          </a:stretch>
        </p:blipFill>
        <p:spPr>
          <a:xfrm>
            <a:off x="3028200" y="1793997"/>
            <a:ext cx="1041402" cy="863596"/>
          </a:xfrm>
          <a:prstGeom prst="rect">
            <a:avLst/>
          </a:prstGeom>
          <a:ln w="12700">
            <a:miter lim="400000"/>
          </a:ln>
        </p:spPr>
      </p:pic>
      <p:sp>
        <p:nvSpPr>
          <p:cNvPr id="296" name="Textebene 1…"/>
          <p:cNvSpPr txBox="1">
            <a:spLocks noGrp="1"/>
          </p:cNvSpPr>
          <p:nvPr>
            <p:ph type="body" sz="quarter" idx="1"/>
          </p:nvPr>
        </p:nvSpPr>
        <p:spPr>
          <a:xfrm>
            <a:off x="455553" y="2979836"/>
            <a:ext cx="5145275" cy="1964598"/>
          </a:xfrm>
          <a:prstGeom prst="rect">
            <a:avLst/>
          </a:prstGeom>
        </p:spPr>
        <p:txBody>
          <a:bodyPr/>
          <a:lstStyle>
            <a:lvl1pPr marL="0" indent="0">
              <a:lnSpc>
                <a:spcPts val="2000"/>
              </a:lnSpc>
              <a:spcBef>
                <a:spcPts val="0"/>
              </a:spcBef>
              <a:buSzTx/>
              <a:buFontTx/>
              <a:buNone/>
              <a:defRPr sz="1400"/>
            </a:lvl1pPr>
            <a:lvl2pPr marL="635000" indent="-177800">
              <a:lnSpc>
                <a:spcPts val="2000"/>
              </a:lnSpc>
              <a:spcBef>
                <a:spcPts val="0"/>
              </a:spcBef>
              <a:buFontTx/>
              <a:defRPr sz="1400"/>
            </a:lvl2pPr>
            <a:lvl3pPr marL="1114425" indent="-200025">
              <a:lnSpc>
                <a:spcPts val="2000"/>
              </a:lnSpc>
              <a:spcBef>
                <a:spcPts val="0"/>
              </a:spcBef>
              <a:buFontTx/>
              <a:defRPr sz="1400"/>
            </a:lvl3pPr>
            <a:lvl4pPr marL="1600200" indent="-228600">
              <a:lnSpc>
                <a:spcPts val="2000"/>
              </a:lnSpc>
              <a:spcBef>
                <a:spcPts val="0"/>
              </a:spcBef>
              <a:buFontTx/>
              <a:defRPr sz="1400"/>
            </a:lvl4pPr>
            <a:lvl5pPr marL="2095500" indent="-266700">
              <a:lnSpc>
                <a:spcPts val="2000"/>
              </a:lnSpc>
              <a:spcBef>
                <a:spcPts val="0"/>
              </a:spcBef>
              <a:buFontTx/>
              <a:defRPr sz="1400"/>
            </a:lvl5pPr>
          </a:lstStyle>
          <a:p>
            <a:r>
              <a:t>Textebene 1</a:t>
            </a:r>
          </a:p>
          <a:p>
            <a:pPr lvl="1"/>
            <a:r>
              <a:t>Textebene 2</a:t>
            </a:r>
          </a:p>
          <a:p>
            <a:pPr lvl="2"/>
            <a:r>
              <a:t>Textebene 3</a:t>
            </a:r>
          </a:p>
          <a:p>
            <a:pPr lvl="3"/>
            <a:r>
              <a:t>Textebene 4</a:t>
            </a:r>
          </a:p>
          <a:p>
            <a:pPr lvl="4"/>
            <a:r>
              <a:t>Textebene 5</a:t>
            </a:r>
          </a:p>
        </p:txBody>
      </p:sp>
      <p:sp>
        <p:nvSpPr>
          <p:cNvPr id="297" name="Textplatzhalter 7"/>
          <p:cNvSpPr txBox="1"/>
          <p:nvPr/>
        </p:nvSpPr>
        <p:spPr>
          <a:xfrm>
            <a:off x="6686850" y="2243671"/>
            <a:ext cx="4419122" cy="2007137"/>
          </a:xfrm>
          <a:prstGeom prst="rect">
            <a:avLst/>
          </a:prstGeom>
          <a:ln w="12700">
            <a:miter lim="400000"/>
          </a:ln>
        </p:spPr>
        <p:txBody>
          <a:bodyPr lIns="0" tIns="0" rIns="0" bIns="0">
            <a:normAutofit/>
          </a:bodyPr>
          <a:lstStyle/>
          <a:p>
            <a:pPr>
              <a:lnSpc>
                <a:spcPts val="2200"/>
              </a:lnSpc>
              <a:defRPr sz="1400">
                <a:solidFill>
                  <a:srgbClr val="C3CDDF"/>
                </a:solidFill>
                <a:latin typeface="Lexend Medium"/>
                <a:ea typeface="Lexend Medium"/>
                <a:cs typeface="Lexend Medium"/>
                <a:sym typeface="Lexend Medium"/>
              </a:defRPr>
            </a:pPr>
            <a:endParaRPr/>
          </a:p>
        </p:txBody>
      </p:sp>
      <p:sp>
        <p:nvSpPr>
          <p:cNvPr id="298" name="Textplatzhalter 3"/>
          <p:cNvSpPr txBox="1">
            <a:spLocks noGrp="1"/>
          </p:cNvSpPr>
          <p:nvPr>
            <p:ph type="body" sz="quarter" idx="21"/>
          </p:nvPr>
        </p:nvSpPr>
        <p:spPr>
          <a:xfrm>
            <a:off x="445586" y="2094834"/>
            <a:ext cx="5104438" cy="673109"/>
          </a:xfrm>
          <a:prstGeom prst="rect">
            <a:avLst/>
          </a:prstGeom>
        </p:spPr>
        <p:txBody>
          <a:bodyPr/>
          <a:lstStyle/>
          <a:p>
            <a:pPr marL="0" indent="0">
              <a:lnSpc>
                <a:spcPts val="2400"/>
              </a:lnSpc>
              <a:spcBef>
                <a:spcPts val="0"/>
              </a:spcBef>
              <a:buSzTx/>
              <a:buFontTx/>
              <a:buNone/>
              <a:defRPr b="1">
                <a:solidFill>
                  <a:srgbClr val="303059"/>
                </a:solidFill>
                <a:latin typeface="Lexend SemiBold"/>
                <a:ea typeface="Lexend SemiBold"/>
                <a:cs typeface="Lexend SemiBold"/>
                <a:sym typeface="Lexend SemiBold"/>
              </a:defRPr>
            </a:pPr>
            <a:endParaRPr/>
          </a:p>
        </p:txBody>
      </p:sp>
      <p:pic>
        <p:nvPicPr>
          <p:cNvPr id="299" name="Grafik 18" descr="Grafik 18"/>
          <p:cNvPicPr>
            <a:picLocks noChangeAspect="1"/>
          </p:cNvPicPr>
          <p:nvPr/>
        </p:nvPicPr>
        <p:blipFill>
          <a:blip r:embed="rId5"/>
          <a:stretch>
            <a:fillRect/>
          </a:stretch>
        </p:blipFill>
        <p:spPr>
          <a:xfrm>
            <a:off x="6096003" y="2174232"/>
            <a:ext cx="431798" cy="431798"/>
          </a:xfrm>
          <a:prstGeom prst="rect">
            <a:avLst/>
          </a:prstGeom>
          <a:ln w="12700">
            <a:miter lim="400000"/>
          </a:ln>
        </p:spPr>
      </p:pic>
      <p:pic>
        <p:nvPicPr>
          <p:cNvPr id="300" name="Grafik 19" descr="Grafik 19"/>
          <p:cNvPicPr>
            <a:picLocks noChangeAspect="1"/>
          </p:cNvPicPr>
          <p:nvPr/>
        </p:nvPicPr>
        <p:blipFill>
          <a:blip r:embed="rId6"/>
          <a:stretch>
            <a:fillRect/>
          </a:stretch>
        </p:blipFill>
        <p:spPr>
          <a:xfrm>
            <a:off x="6096003" y="2740519"/>
            <a:ext cx="431798" cy="431798"/>
          </a:xfrm>
          <a:prstGeom prst="rect">
            <a:avLst/>
          </a:prstGeom>
          <a:ln w="12700">
            <a:miter lim="400000"/>
          </a:ln>
        </p:spPr>
      </p:pic>
      <p:pic>
        <p:nvPicPr>
          <p:cNvPr id="301" name="Grafik 20" descr="Grafik 20"/>
          <p:cNvPicPr>
            <a:picLocks noChangeAspect="1"/>
          </p:cNvPicPr>
          <p:nvPr/>
        </p:nvPicPr>
        <p:blipFill>
          <a:blip r:embed="rId7"/>
          <a:stretch>
            <a:fillRect/>
          </a:stretch>
        </p:blipFill>
        <p:spPr>
          <a:xfrm>
            <a:off x="6097949" y="3306817"/>
            <a:ext cx="431798" cy="431798"/>
          </a:xfrm>
          <a:prstGeom prst="rect">
            <a:avLst/>
          </a:prstGeom>
          <a:ln w="12700">
            <a:miter lim="400000"/>
          </a:ln>
        </p:spPr>
      </p:pic>
      <p:pic>
        <p:nvPicPr>
          <p:cNvPr id="302" name="Grafik 21" descr="Grafik 21"/>
          <p:cNvPicPr>
            <a:picLocks noChangeAspect="1"/>
          </p:cNvPicPr>
          <p:nvPr/>
        </p:nvPicPr>
        <p:blipFill>
          <a:blip r:embed="rId8"/>
          <a:stretch>
            <a:fillRect/>
          </a:stretch>
        </p:blipFill>
        <p:spPr>
          <a:xfrm>
            <a:off x="6096003" y="3873113"/>
            <a:ext cx="431798" cy="431798"/>
          </a:xfrm>
          <a:prstGeom prst="rect">
            <a:avLst/>
          </a:prstGeom>
          <a:ln w="12700">
            <a:miter lim="400000"/>
          </a:ln>
        </p:spPr>
      </p:pic>
      <p:sp>
        <p:nvSpPr>
          <p:cNvPr id="303" name="Rechteck 26"/>
          <p:cNvSpPr/>
          <p:nvPr/>
        </p:nvSpPr>
        <p:spPr>
          <a:xfrm>
            <a:off x="-1" y="5156329"/>
            <a:ext cx="12191998" cy="1698297"/>
          </a:xfrm>
          <a:prstGeom prst="rect">
            <a:avLst/>
          </a:prstGeom>
          <a:solidFill>
            <a:srgbClr val="F3F1F9"/>
          </a:solidFill>
          <a:ln w="12700">
            <a:miter lim="400000"/>
          </a:ln>
        </p:spPr>
        <p:txBody>
          <a:bodyPr lIns="45719" rIns="45719" anchor="ctr"/>
          <a:lstStyle/>
          <a:p>
            <a:pPr algn="ctr">
              <a:defRPr>
                <a:solidFill>
                  <a:srgbClr val="FFFFFF"/>
                </a:solidFill>
              </a:defRPr>
            </a:pPr>
            <a:endParaRPr/>
          </a:p>
        </p:txBody>
      </p:sp>
      <p:pic>
        <p:nvPicPr>
          <p:cNvPr id="304" name="Grafik 2" descr="Grafik 2"/>
          <p:cNvPicPr>
            <a:picLocks noChangeAspect="1"/>
          </p:cNvPicPr>
          <p:nvPr/>
        </p:nvPicPr>
        <p:blipFill>
          <a:blip r:embed="rId9"/>
          <a:stretch>
            <a:fillRect/>
          </a:stretch>
        </p:blipFill>
        <p:spPr>
          <a:xfrm>
            <a:off x="445586" y="5858771"/>
            <a:ext cx="766926" cy="370461"/>
          </a:xfrm>
          <a:prstGeom prst="rect">
            <a:avLst/>
          </a:prstGeom>
          <a:ln w="12700">
            <a:miter lim="400000"/>
          </a:ln>
        </p:spPr>
      </p:pic>
      <p:pic>
        <p:nvPicPr>
          <p:cNvPr id="305" name="Grafik 5" descr="Grafik 5"/>
          <p:cNvPicPr>
            <a:picLocks noChangeAspect="1"/>
          </p:cNvPicPr>
          <p:nvPr/>
        </p:nvPicPr>
        <p:blipFill>
          <a:blip r:embed="rId10"/>
          <a:stretch>
            <a:fillRect/>
          </a:stretch>
        </p:blipFill>
        <p:spPr>
          <a:xfrm>
            <a:off x="1880535" y="5858771"/>
            <a:ext cx="963202" cy="370461"/>
          </a:xfrm>
          <a:prstGeom prst="rect">
            <a:avLst/>
          </a:prstGeom>
          <a:ln w="12700">
            <a:miter lim="400000"/>
          </a:ln>
        </p:spPr>
      </p:pic>
      <p:pic>
        <p:nvPicPr>
          <p:cNvPr id="306" name="Grafik 7" descr="Grafik 7"/>
          <p:cNvPicPr>
            <a:picLocks noChangeAspect="1"/>
          </p:cNvPicPr>
          <p:nvPr/>
        </p:nvPicPr>
        <p:blipFill>
          <a:blip r:embed="rId11"/>
          <a:stretch>
            <a:fillRect/>
          </a:stretch>
        </p:blipFill>
        <p:spPr>
          <a:xfrm>
            <a:off x="3491022" y="5870356"/>
            <a:ext cx="1273211" cy="271148"/>
          </a:xfrm>
          <a:prstGeom prst="rect">
            <a:avLst/>
          </a:prstGeom>
          <a:ln w="12700">
            <a:miter lim="400000"/>
          </a:ln>
        </p:spPr>
      </p:pic>
      <p:pic>
        <p:nvPicPr>
          <p:cNvPr id="307" name="Grafik 9" descr="Grafik 9"/>
          <p:cNvPicPr>
            <a:picLocks noChangeAspect="1"/>
          </p:cNvPicPr>
          <p:nvPr/>
        </p:nvPicPr>
        <p:blipFill>
          <a:blip r:embed="rId12"/>
          <a:stretch>
            <a:fillRect/>
          </a:stretch>
        </p:blipFill>
        <p:spPr>
          <a:xfrm>
            <a:off x="5438164" y="5861953"/>
            <a:ext cx="1118677" cy="363392"/>
          </a:xfrm>
          <a:prstGeom prst="rect">
            <a:avLst/>
          </a:prstGeom>
          <a:ln w="12700">
            <a:miter lim="400000"/>
          </a:ln>
        </p:spPr>
      </p:pic>
      <p:pic>
        <p:nvPicPr>
          <p:cNvPr id="308" name="Grafik 11" descr="Grafik 11"/>
          <p:cNvPicPr>
            <a:picLocks noChangeAspect="1"/>
          </p:cNvPicPr>
          <p:nvPr/>
        </p:nvPicPr>
        <p:blipFill>
          <a:blip r:embed="rId13"/>
          <a:stretch>
            <a:fillRect/>
          </a:stretch>
        </p:blipFill>
        <p:spPr>
          <a:xfrm>
            <a:off x="7063492" y="5869451"/>
            <a:ext cx="906820" cy="272044"/>
          </a:xfrm>
          <a:prstGeom prst="rect">
            <a:avLst/>
          </a:prstGeom>
          <a:ln w="12700">
            <a:miter lim="400000"/>
          </a:ln>
        </p:spPr>
      </p:pic>
      <p:pic>
        <p:nvPicPr>
          <p:cNvPr id="309" name="Grafik 23" descr="Grafik 23"/>
          <p:cNvPicPr>
            <a:picLocks noChangeAspect="1"/>
          </p:cNvPicPr>
          <p:nvPr/>
        </p:nvPicPr>
        <p:blipFill>
          <a:blip r:embed="rId14"/>
          <a:stretch>
            <a:fillRect/>
          </a:stretch>
        </p:blipFill>
        <p:spPr>
          <a:xfrm>
            <a:off x="8556525" y="5831456"/>
            <a:ext cx="1634983" cy="425096"/>
          </a:xfrm>
          <a:prstGeom prst="rect">
            <a:avLst/>
          </a:prstGeom>
          <a:ln w="12700">
            <a:miter lim="400000"/>
          </a:ln>
        </p:spPr>
      </p:pic>
      <p:pic>
        <p:nvPicPr>
          <p:cNvPr id="310" name="Grafik 25" descr="Grafik 25"/>
          <p:cNvPicPr>
            <a:picLocks noChangeAspect="1"/>
          </p:cNvPicPr>
          <p:nvPr/>
        </p:nvPicPr>
        <p:blipFill>
          <a:blip r:embed="rId15"/>
          <a:stretch>
            <a:fillRect/>
          </a:stretch>
        </p:blipFill>
        <p:spPr>
          <a:xfrm>
            <a:off x="10777721" y="5863552"/>
            <a:ext cx="1010998" cy="235440"/>
          </a:xfrm>
          <a:prstGeom prst="rect">
            <a:avLst/>
          </a:prstGeom>
          <a:ln w="12700">
            <a:miter lim="400000"/>
          </a:ln>
        </p:spPr>
      </p:pic>
      <p:sp>
        <p:nvSpPr>
          <p:cNvPr id="31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Start Titelfolie">
    <p:spTree>
      <p:nvGrpSpPr>
        <p:cNvPr id="1" name=""/>
        <p:cNvGrpSpPr/>
        <p:nvPr/>
      </p:nvGrpSpPr>
      <p:grpSpPr>
        <a:xfrm>
          <a:off x="0" y="0"/>
          <a:ext cx="0" cy="0"/>
          <a:chOff x="0" y="0"/>
          <a:chExt cx="0" cy="0"/>
        </a:xfrm>
      </p:grpSpPr>
      <p:pic>
        <p:nvPicPr>
          <p:cNvPr id="24" name="Grafik 5" descr="Grafik 5"/>
          <p:cNvPicPr>
            <a:picLocks noChangeAspect="1"/>
          </p:cNvPicPr>
          <p:nvPr/>
        </p:nvPicPr>
        <p:blipFill>
          <a:blip r:embed="rId2"/>
          <a:stretch>
            <a:fillRect/>
          </a:stretch>
        </p:blipFill>
        <p:spPr>
          <a:xfrm>
            <a:off x="0" y="0"/>
            <a:ext cx="12191997" cy="6858000"/>
          </a:xfrm>
          <a:prstGeom prst="rect">
            <a:avLst/>
          </a:prstGeom>
          <a:ln w="12700">
            <a:miter lim="400000"/>
          </a:ln>
        </p:spPr>
      </p:pic>
      <p:pic>
        <p:nvPicPr>
          <p:cNvPr id="25" name="Grafik 6" descr="Grafik 6"/>
          <p:cNvPicPr>
            <a:picLocks noChangeAspect="1"/>
          </p:cNvPicPr>
          <p:nvPr/>
        </p:nvPicPr>
        <p:blipFill>
          <a:blip r:embed="rId3"/>
          <a:stretch>
            <a:fillRect/>
          </a:stretch>
        </p:blipFill>
        <p:spPr>
          <a:xfrm>
            <a:off x="469790" y="421144"/>
            <a:ext cx="1877456" cy="1048058"/>
          </a:xfrm>
          <a:prstGeom prst="rect">
            <a:avLst/>
          </a:prstGeom>
          <a:ln w="12700">
            <a:miter lim="400000"/>
          </a:ln>
        </p:spPr>
      </p:pic>
      <p:sp>
        <p:nvSpPr>
          <p:cNvPr id="26" name="Titeltext"/>
          <p:cNvSpPr txBox="1">
            <a:spLocks noGrp="1"/>
          </p:cNvSpPr>
          <p:nvPr>
            <p:ph type="title"/>
          </p:nvPr>
        </p:nvSpPr>
        <p:spPr>
          <a:xfrm>
            <a:off x="369581" y="1696037"/>
            <a:ext cx="7355836" cy="2697480"/>
          </a:xfrm>
          <a:prstGeom prst="rect">
            <a:avLst/>
          </a:prstGeom>
        </p:spPr>
        <p:txBody>
          <a:bodyPr/>
          <a:lstStyle>
            <a:lvl1pPr algn="l">
              <a:defRPr sz="5500" cap="all">
                <a:latin typeface="Lexend ExtraBold"/>
                <a:ea typeface="Lexend ExtraBold"/>
                <a:cs typeface="Lexend ExtraBold"/>
                <a:sym typeface="Lexend ExtraBold"/>
              </a:defRPr>
            </a:lvl1pPr>
          </a:lstStyle>
          <a:p>
            <a:r>
              <a:t>Titeltext</a:t>
            </a:r>
          </a:p>
        </p:txBody>
      </p:sp>
      <p:sp>
        <p:nvSpPr>
          <p:cNvPr id="27" name="Textebene 1…"/>
          <p:cNvSpPr txBox="1">
            <a:spLocks noGrp="1"/>
          </p:cNvSpPr>
          <p:nvPr>
            <p:ph type="body" sz="quarter" idx="1"/>
          </p:nvPr>
        </p:nvSpPr>
        <p:spPr>
          <a:xfrm>
            <a:off x="369581" y="4462874"/>
            <a:ext cx="7355836" cy="314956"/>
          </a:xfrm>
          <a:prstGeom prst="rect">
            <a:avLst/>
          </a:prstGeom>
        </p:spPr>
        <p:txBody>
          <a:bodyPr/>
          <a:lstStyle>
            <a:lvl1pPr marL="0" indent="0">
              <a:lnSpc>
                <a:spcPts val="2200"/>
              </a:lnSpc>
              <a:spcBef>
                <a:spcPts val="0"/>
              </a:spcBef>
              <a:buSzTx/>
              <a:buFontTx/>
              <a:buNone/>
              <a:defRPr sz="1600" b="1">
                <a:latin typeface="Lexend SemiBold"/>
                <a:ea typeface="Lexend SemiBold"/>
                <a:cs typeface="Lexend SemiBold"/>
                <a:sym typeface="Lexend SemiBold"/>
              </a:defRPr>
            </a:lvl1pPr>
            <a:lvl2pPr marL="0" indent="0">
              <a:lnSpc>
                <a:spcPts val="2200"/>
              </a:lnSpc>
              <a:spcBef>
                <a:spcPts val="0"/>
              </a:spcBef>
              <a:buSzTx/>
              <a:buFontTx/>
              <a:buNone/>
              <a:defRPr sz="1600" b="1">
                <a:latin typeface="Lexend SemiBold"/>
                <a:ea typeface="Lexend SemiBold"/>
                <a:cs typeface="Lexend SemiBold"/>
                <a:sym typeface="Lexend SemiBold"/>
              </a:defRPr>
            </a:lvl2pPr>
            <a:lvl3pPr marL="1143000" indent="-228600">
              <a:lnSpc>
                <a:spcPts val="2200"/>
              </a:lnSpc>
              <a:spcBef>
                <a:spcPts val="0"/>
              </a:spcBef>
              <a:buFontTx/>
              <a:defRPr sz="1600" b="1">
                <a:latin typeface="Lexend SemiBold"/>
                <a:ea typeface="Lexend SemiBold"/>
                <a:cs typeface="Lexend SemiBold"/>
                <a:sym typeface="Lexend SemiBold"/>
              </a:defRPr>
            </a:lvl3pPr>
            <a:lvl4pPr marL="1632857" indent="-261257">
              <a:lnSpc>
                <a:spcPts val="2200"/>
              </a:lnSpc>
              <a:spcBef>
                <a:spcPts val="0"/>
              </a:spcBef>
              <a:buFontTx/>
              <a:defRPr sz="1600" b="1">
                <a:latin typeface="Lexend SemiBold"/>
                <a:ea typeface="Lexend SemiBold"/>
                <a:cs typeface="Lexend SemiBold"/>
                <a:sym typeface="Lexend SemiBold"/>
              </a:defRPr>
            </a:lvl4pPr>
            <a:lvl5pPr marL="2133600" indent="-304800">
              <a:lnSpc>
                <a:spcPts val="2200"/>
              </a:lnSpc>
              <a:spcBef>
                <a:spcPts val="0"/>
              </a:spcBef>
              <a:buFontTx/>
              <a:defRPr sz="1600" b="1">
                <a:latin typeface="Lexend SemiBold"/>
                <a:ea typeface="Lexend SemiBold"/>
                <a:cs typeface="Lexend SemiBold"/>
                <a:sym typeface="Lexend SemiBold"/>
              </a:defRPr>
            </a:lvl5pPr>
          </a:lstStyle>
          <a:p>
            <a:r>
              <a:t>Textebene 1</a:t>
            </a:r>
          </a:p>
          <a:p>
            <a:pPr lvl="1"/>
            <a:r>
              <a:t>Textebene 2</a:t>
            </a:r>
          </a:p>
          <a:p>
            <a:pPr lvl="2"/>
            <a:r>
              <a:t>Textebene 3</a:t>
            </a:r>
          </a:p>
          <a:p>
            <a:pPr lvl="3"/>
            <a:r>
              <a:t>Textebene 4</a:t>
            </a:r>
          </a:p>
          <a:p>
            <a:pPr lvl="4"/>
            <a:r>
              <a:t>Textebene 5</a:t>
            </a:r>
          </a:p>
        </p:txBody>
      </p:sp>
      <p:sp>
        <p:nvSpPr>
          <p:cNvPr id="2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Wichtiges">
    <p:spTree>
      <p:nvGrpSpPr>
        <p:cNvPr id="1" name=""/>
        <p:cNvGrpSpPr/>
        <p:nvPr/>
      </p:nvGrpSpPr>
      <p:grpSpPr>
        <a:xfrm>
          <a:off x="0" y="0"/>
          <a:ext cx="0" cy="0"/>
          <a:chOff x="0" y="0"/>
          <a:chExt cx="0" cy="0"/>
        </a:xfrm>
      </p:grpSpPr>
      <p:sp>
        <p:nvSpPr>
          <p:cNvPr id="318" name="Titeltext"/>
          <p:cNvSpPr txBox="1">
            <a:spLocks noGrp="1"/>
          </p:cNvSpPr>
          <p:nvPr>
            <p:ph type="title"/>
          </p:nvPr>
        </p:nvSpPr>
        <p:spPr>
          <a:prstGeom prst="rect">
            <a:avLst/>
          </a:prstGeom>
        </p:spPr>
        <p:txBody>
          <a:bodyPr/>
          <a:lstStyle/>
          <a:p>
            <a:r>
              <a:t>Titeltext</a:t>
            </a:r>
          </a:p>
        </p:txBody>
      </p:sp>
      <p:sp>
        <p:nvSpPr>
          <p:cNvPr id="31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Elemente">
    <p:spTree>
      <p:nvGrpSpPr>
        <p:cNvPr id="1" name=""/>
        <p:cNvGrpSpPr/>
        <p:nvPr/>
      </p:nvGrpSpPr>
      <p:grpSpPr>
        <a:xfrm>
          <a:off x="0" y="0"/>
          <a:ext cx="0" cy="0"/>
          <a:chOff x="0" y="0"/>
          <a:chExt cx="0" cy="0"/>
        </a:xfrm>
      </p:grpSpPr>
      <p:pic>
        <p:nvPicPr>
          <p:cNvPr id="326" name="Grafik 8" descr="Grafik 8"/>
          <p:cNvPicPr>
            <a:picLocks noChangeAspect="1"/>
          </p:cNvPicPr>
          <p:nvPr/>
        </p:nvPicPr>
        <p:blipFill>
          <a:blip r:embed="rId2"/>
          <a:stretch>
            <a:fillRect/>
          </a:stretch>
        </p:blipFill>
        <p:spPr>
          <a:xfrm>
            <a:off x="8757455" y="638178"/>
            <a:ext cx="755935" cy="755934"/>
          </a:xfrm>
          <a:prstGeom prst="rect">
            <a:avLst/>
          </a:prstGeom>
          <a:ln w="12700">
            <a:miter lim="400000"/>
          </a:ln>
        </p:spPr>
      </p:pic>
      <p:pic>
        <p:nvPicPr>
          <p:cNvPr id="327" name="Grafik 9" descr="Grafik 9"/>
          <p:cNvPicPr>
            <a:picLocks noChangeAspect="1"/>
          </p:cNvPicPr>
          <p:nvPr/>
        </p:nvPicPr>
        <p:blipFill>
          <a:blip r:embed="rId3"/>
          <a:stretch>
            <a:fillRect/>
          </a:stretch>
        </p:blipFill>
        <p:spPr>
          <a:xfrm rot="20278511">
            <a:off x="317616" y="5308181"/>
            <a:ext cx="508563" cy="475909"/>
          </a:xfrm>
          <a:prstGeom prst="rect">
            <a:avLst/>
          </a:prstGeom>
          <a:ln w="12700">
            <a:miter lim="400000"/>
          </a:ln>
        </p:spPr>
      </p:pic>
      <p:sp>
        <p:nvSpPr>
          <p:cNvPr id="328" name="Rechteck 10"/>
          <p:cNvSpPr txBox="1"/>
          <p:nvPr/>
        </p:nvSpPr>
        <p:spPr>
          <a:xfrm>
            <a:off x="680476" y="4271016"/>
            <a:ext cx="432750" cy="420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indent="11108" algn="ctr">
              <a:lnSpc>
                <a:spcPts val="1800"/>
              </a:lnSpc>
              <a:defRPr sz="5000" b="1">
                <a:solidFill>
                  <a:srgbClr val="FFFFFF"/>
                </a:solidFill>
                <a:latin typeface="Lexend SemiBold"/>
                <a:ea typeface="Lexend SemiBold"/>
                <a:cs typeface="Lexend SemiBold"/>
                <a:sym typeface="Lexend SemiBold"/>
              </a:defRPr>
            </a:lvl1pPr>
          </a:lstStyle>
          <a:p>
            <a:r>
              <a:t>„</a:t>
            </a:r>
          </a:p>
        </p:txBody>
      </p:sp>
      <p:sp>
        <p:nvSpPr>
          <p:cNvPr id="329" name="Rechteck 1"/>
          <p:cNvSpPr/>
          <p:nvPr/>
        </p:nvSpPr>
        <p:spPr>
          <a:xfrm>
            <a:off x="4133589" y="752816"/>
            <a:ext cx="701455" cy="701455"/>
          </a:xfrm>
          <a:prstGeom prst="rect">
            <a:avLst/>
          </a:prstGeom>
          <a:solidFill>
            <a:srgbClr val="ADABAB"/>
          </a:solidFill>
          <a:ln w="12700">
            <a:miter lim="400000"/>
          </a:ln>
        </p:spPr>
        <p:txBody>
          <a:bodyPr lIns="45719" rIns="45719" anchor="ctr"/>
          <a:lstStyle/>
          <a:p>
            <a:pPr algn="ctr">
              <a:defRPr>
                <a:solidFill>
                  <a:srgbClr val="FFFFFF"/>
                </a:solidFill>
              </a:defRPr>
            </a:pPr>
            <a:endParaRPr/>
          </a:p>
        </p:txBody>
      </p:sp>
      <p:sp>
        <p:nvSpPr>
          <p:cNvPr id="330" name="Rechteck 7"/>
          <p:cNvSpPr/>
          <p:nvPr/>
        </p:nvSpPr>
        <p:spPr>
          <a:xfrm>
            <a:off x="3269289" y="1592052"/>
            <a:ext cx="701455" cy="701455"/>
          </a:xfrm>
          <a:prstGeom prst="rect">
            <a:avLst/>
          </a:prstGeom>
          <a:solidFill>
            <a:srgbClr val="8D82B1"/>
          </a:solidFill>
          <a:ln w="12700">
            <a:miter lim="400000"/>
          </a:ln>
        </p:spPr>
        <p:txBody>
          <a:bodyPr lIns="45719" rIns="45719" anchor="ctr"/>
          <a:lstStyle/>
          <a:p>
            <a:pPr algn="ctr">
              <a:defRPr>
                <a:solidFill>
                  <a:srgbClr val="FFFFFF"/>
                </a:solidFill>
              </a:defRPr>
            </a:pPr>
            <a:endParaRPr/>
          </a:p>
        </p:txBody>
      </p:sp>
      <p:sp>
        <p:nvSpPr>
          <p:cNvPr id="331" name="Rechteck 11"/>
          <p:cNvSpPr/>
          <p:nvPr/>
        </p:nvSpPr>
        <p:spPr>
          <a:xfrm>
            <a:off x="4997880" y="752816"/>
            <a:ext cx="701455" cy="701455"/>
          </a:xfrm>
          <a:prstGeom prst="rect">
            <a:avLst/>
          </a:prstGeom>
          <a:solidFill>
            <a:srgbClr val="E7E6E6"/>
          </a:solidFill>
          <a:ln w="12700">
            <a:miter lim="400000"/>
          </a:ln>
        </p:spPr>
        <p:txBody>
          <a:bodyPr lIns="45719" rIns="45719" anchor="ctr"/>
          <a:lstStyle/>
          <a:p>
            <a:pPr algn="ctr">
              <a:defRPr>
                <a:solidFill>
                  <a:srgbClr val="FFFFFF"/>
                </a:solidFill>
              </a:defRPr>
            </a:pPr>
            <a:endParaRPr/>
          </a:p>
        </p:txBody>
      </p:sp>
      <p:sp>
        <p:nvSpPr>
          <p:cNvPr id="332" name="Rechteck 12"/>
          <p:cNvSpPr/>
          <p:nvPr/>
        </p:nvSpPr>
        <p:spPr>
          <a:xfrm>
            <a:off x="4133589" y="1592052"/>
            <a:ext cx="701455" cy="701455"/>
          </a:xfrm>
          <a:prstGeom prst="rect">
            <a:avLst/>
          </a:prstGeom>
          <a:solidFill>
            <a:srgbClr val="BEBFD6"/>
          </a:solidFill>
          <a:ln w="12700">
            <a:miter lim="400000"/>
          </a:ln>
        </p:spPr>
        <p:txBody>
          <a:bodyPr lIns="45719" rIns="45719" anchor="ctr"/>
          <a:lstStyle/>
          <a:p>
            <a:pPr algn="ctr">
              <a:defRPr>
                <a:solidFill>
                  <a:srgbClr val="FFFFFF"/>
                </a:solidFill>
              </a:defRPr>
            </a:pPr>
            <a:endParaRPr/>
          </a:p>
        </p:txBody>
      </p:sp>
      <p:sp>
        <p:nvSpPr>
          <p:cNvPr id="333" name="Rechteck 13"/>
          <p:cNvSpPr/>
          <p:nvPr/>
        </p:nvSpPr>
        <p:spPr>
          <a:xfrm>
            <a:off x="3269289" y="2406243"/>
            <a:ext cx="701455" cy="701455"/>
          </a:xfrm>
          <a:prstGeom prst="rect">
            <a:avLst/>
          </a:prstGeom>
          <a:solidFill>
            <a:srgbClr val="31315B"/>
          </a:solidFill>
          <a:ln w="12700">
            <a:miter lim="400000"/>
          </a:ln>
        </p:spPr>
        <p:txBody>
          <a:bodyPr lIns="45719" rIns="45719" anchor="ctr"/>
          <a:lstStyle/>
          <a:p>
            <a:pPr algn="ctr">
              <a:defRPr>
                <a:solidFill>
                  <a:srgbClr val="FFFFFF"/>
                </a:solidFill>
              </a:defRPr>
            </a:pPr>
            <a:endParaRPr/>
          </a:p>
        </p:txBody>
      </p:sp>
      <p:sp>
        <p:nvSpPr>
          <p:cNvPr id="334" name="Rechteck 14"/>
          <p:cNvSpPr/>
          <p:nvPr/>
        </p:nvSpPr>
        <p:spPr>
          <a:xfrm>
            <a:off x="4146117" y="2406243"/>
            <a:ext cx="701455" cy="701455"/>
          </a:xfrm>
          <a:prstGeom prst="rect">
            <a:avLst/>
          </a:prstGeom>
          <a:solidFill>
            <a:srgbClr val="C3CDDF"/>
          </a:solidFill>
          <a:ln w="12700">
            <a:miter lim="400000"/>
          </a:ln>
        </p:spPr>
        <p:txBody>
          <a:bodyPr lIns="45719" rIns="45719" anchor="ctr"/>
          <a:lstStyle/>
          <a:p>
            <a:pPr algn="ctr">
              <a:defRPr>
                <a:solidFill>
                  <a:srgbClr val="FFFFFF"/>
                </a:solidFill>
              </a:defRPr>
            </a:pPr>
            <a:endParaRPr/>
          </a:p>
        </p:txBody>
      </p:sp>
      <p:sp>
        <p:nvSpPr>
          <p:cNvPr id="335" name="Rechteck 15"/>
          <p:cNvSpPr/>
          <p:nvPr/>
        </p:nvSpPr>
        <p:spPr>
          <a:xfrm>
            <a:off x="4972835" y="1592052"/>
            <a:ext cx="701455" cy="701455"/>
          </a:xfrm>
          <a:prstGeom prst="rect">
            <a:avLst/>
          </a:prstGeom>
          <a:solidFill>
            <a:srgbClr val="F3F1F9"/>
          </a:solidFill>
          <a:ln w="12700">
            <a:miter lim="400000"/>
          </a:ln>
        </p:spPr>
        <p:txBody>
          <a:bodyPr lIns="45719" rIns="45719" anchor="ctr"/>
          <a:lstStyle/>
          <a:p>
            <a:pPr algn="ctr">
              <a:defRPr>
                <a:solidFill>
                  <a:srgbClr val="FFFFFF"/>
                </a:solidFill>
              </a:defRPr>
            </a:pPr>
            <a:endParaRPr/>
          </a:p>
        </p:txBody>
      </p:sp>
      <p:sp>
        <p:nvSpPr>
          <p:cNvPr id="336" name="Rechteck 16"/>
          <p:cNvSpPr/>
          <p:nvPr/>
        </p:nvSpPr>
        <p:spPr>
          <a:xfrm>
            <a:off x="3281817" y="752816"/>
            <a:ext cx="701455" cy="701455"/>
          </a:xfrm>
          <a:prstGeom prst="rect">
            <a:avLst/>
          </a:prstGeom>
          <a:solidFill>
            <a:srgbClr val="484848"/>
          </a:solidFill>
          <a:ln w="12700">
            <a:miter lim="400000"/>
          </a:ln>
        </p:spPr>
        <p:txBody>
          <a:bodyPr lIns="45719" rIns="45719" anchor="ctr"/>
          <a:lstStyle/>
          <a:p>
            <a:pPr algn="ctr">
              <a:defRPr>
                <a:solidFill>
                  <a:srgbClr val="FFFFFF"/>
                </a:solidFill>
              </a:defRPr>
            </a:pPr>
            <a:endParaRPr/>
          </a:p>
        </p:txBody>
      </p:sp>
      <p:sp>
        <p:nvSpPr>
          <p:cNvPr id="337" name="Rechteck 17"/>
          <p:cNvSpPr/>
          <p:nvPr/>
        </p:nvSpPr>
        <p:spPr>
          <a:xfrm>
            <a:off x="3269289" y="3232960"/>
            <a:ext cx="701455" cy="701455"/>
          </a:xfrm>
          <a:prstGeom prst="rect">
            <a:avLst/>
          </a:prstGeom>
          <a:solidFill>
            <a:srgbClr val="EA4E60"/>
          </a:solidFill>
          <a:ln w="12700">
            <a:miter lim="400000"/>
          </a:ln>
        </p:spPr>
        <p:txBody>
          <a:bodyPr lIns="45719" rIns="45719" anchor="ctr"/>
          <a:lstStyle/>
          <a:p>
            <a:pPr algn="ctr">
              <a:defRPr>
                <a:solidFill>
                  <a:srgbClr val="FFFFFF"/>
                </a:solidFill>
              </a:defRPr>
            </a:pPr>
            <a:endParaRPr/>
          </a:p>
        </p:txBody>
      </p:sp>
      <p:sp>
        <p:nvSpPr>
          <p:cNvPr id="338" name="Rechteck 18"/>
          <p:cNvSpPr/>
          <p:nvPr/>
        </p:nvSpPr>
        <p:spPr>
          <a:xfrm>
            <a:off x="4972835" y="2406243"/>
            <a:ext cx="701455" cy="701455"/>
          </a:xfrm>
          <a:prstGeom prst="rect">
            <a:avLst/>
          </a:prstGeom>
          <a:solidFill>
            <a:srgbClr val="D9E3EF"/>
          </a:solidFill>
          <a:ln w="12700">
            <a:miter lim="400000"/>
          </a:ln>
        </p:spPr>
        <p:txBody>
          <a:bodyPr lIns="45719" rIns="45719" anchor="ctr"/>
          <a:lstStyle/>
          <a:p>
            <a:pPr algn="ctr">
              <a:defRPr>
                <a:solidFill>
                  <a:srgbClr val="FFFFFF"/>
                </a:solidFill>
              </a:defRPr>
            </a:pPr>
            <a:endParaRPr/>
          </a:p>
        </p:txBody>
      </p:sp>
      <p:sp>
        <p:nvSpPr>
          <p:cNvPr id="339" name="Rechteck 19"/>
          <p:cNvSpPr txBox="1"/>
          <p:nvPr/>
        </p:nvSpPr>
        <p:spPr>
          <a:xfrm>
            <a:off x="681403" y="3485372"/>
            <a:ext cx="623250" cy="507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indent="11108" algn="ctr">
              <a:lnSpc>
                <a:spcPts val="1800"/>
              </a:lnSpc>
              <a:defRPr sz="8000" b="1">
                <a:solidFill>
                  <a:srgbClr val="BEBFD6"/>
                </a:solidFill>
                <a:latin typeface="Lexend SemiBold"/>
                <a:ea typeface="Lexend SemiBold"/>
                <a:cs typeface="Lexend SemiBold"/>
                <a:sym typeface="Lexend SemiBold"/>
              </a:defRPr>
            </a:lvl1pPr>
          </a:lstStyle>
          <a:p>
            <a:r>
              <a:t>„</a:t>
            </a:r>
          </a:p>
        </p:txBody>
      </p:sp>
      <p:pic>
        <p:nvPicPr>
          <p:cNvPr id="340" name="Grafik 20" descr="Grafik 20"/>
          <p:cNvPicPr>
            <a:picLocks noChangeAspect="1"/>
          </p:cNvPicPr>
          <p:nvPr/>
        </p:nvPicPr>
        <p:blipFill>
          <a:blip r:embed="rId4"/>
          <a:stretch>
            <a:fillRect/>
          </a:stretch>
        </p:blipFill>
        <p:spPr>
          <a:xfrm>
            <a:off x="6304714" y="3934424"/>
            <a:ext cx="1354154" cy="755935"/>
          </a:xfrm>
          <a:prstGeom prst="rect">
            <a:avLst/>
          </a:prstGeom>
          <a:ln w="12700">
            <a:miter lim="400000"/>
          </a:ln>
        </p:spPr>
      </p:pic>
      <p:pic>
        <p:nvPicPr>
          <p:cNvPr id="341" name="Grafik 21" descr="Grafik 21"/>
          <p:cNvPicPr>
            <a:picLocks noChangeAspect="1"/>
          </p:cNvPicPr>
          <p:nvPr/>
        </p:nvPicPr>
        <p:blipFill>
          <a:blip r:embed="rId5"/>
          <a:stretch>
            <a:fillRect/>
          </a:stretch>
        </p:blipFill>
        <p:spPr>
          <a:xfrm>
            <a:off x="10473518" y="638178"/>
            <a:ext cx="1354154" cy="755934"/>
          </a:xfrm>
          <a:prstGeom prst="rect">
            <a:avLst/>
          </a:prstGeom>
          <a:ln w="12700">
            <a:miter lim="400000"/>
          </a:ln>
        </p:spPr>
      </p:pic>
      <p:pic>
        <p:nvPicPr>
          <p:cNvPr id="342" name="Grafik 22" descr="Grafik 22"/>
          <p:cNvPicPr>
            <a:picLocks noChangeAspect="1"/>
          </p:cNvPicPr>
          <p:nvPr/>
        </p:nvPicPr>
        <p:blipFill>
          <a:blip r:embed="rId6"/>
          <a:stretch>
            <a:fillRect/>
          </a:stretch>
        </p:blipFill>
        <p:spPr>
          <a:xfrm>
            <a:off x="445586" y="6406029"/>
            <a:ext cx="766926" cy="370461"/>
          </a:xfrm>
          <a:prstGeom prst="rect">
            <a:avLst/>
          </a:prstGeom>
          <a:ln w="12700">
            <a:miter lim="400000"/>
          </a:ln>
        </p:spPr>
      </p:pic>
      <p:pic>
        <p:nvPicPr>
          <p:cNvPr id="343" name="Grafik 23" descr="Grafik 23"/>
          <p:cNvPicPr>
            <a:picLocks noChangeAspect="1"/>
          </p:cNvPicPr>
          <p:nvPr/>
        </p:nvPicPr>
        <p:blipFill>
          <a:blip r:embed="rId7"/>
          <a:stretch>
            <a:fillRect/>
          </a:stretch>
        </p:blipFill>
        <p:spPr>
          <a:xfrm>
            <a:off x="1880535" y="6406029"/>
            <a:ext cx="963202" cy="370461"/>
          </a:xfrm>
          <a:prstGeom prst="rect">
            <a:avLst/>
          </a:prstGeom>
          <a:ln w="12700">
            <a:miter lim="400000"/>
          </a:ln>
        </p:spPr>
      </p:pic>
      <p:pic>
        <p:nvPicPr>
          <p:cNvPr id="344" name="Grafik 24" descr="Grafik 24"/>
          <p:cNvPicPr>
            <a:picLocks noChangeAspect="1"/>
          </p:cNvPicPr>
          <p:nvPr/>
        </p:nvPicPr>
        <p:blipFill>
          <a:blip r:embed="rId8"/>
          <a:stretch>
            <a:fillRect/>
          </a:stretch>
        </p:blipFill>
        <p:spPr>
          <a:xfrm>
            <a:off x="3491022" y="6417614"/>
            <a:ext cx="1273211" cy="271148"/>
          </a:xfrm>
          <a:prstGeom prst="rect">
            <a:avLst/>
          </a:prstGeom>
          <a:ln w="12700">
            <a:miter lim="400000"/>
          </a:ln>
        </p:spPr>
      </p:pic>
      <p:pic>
        <p:nvPicPr>
          <p:cNvPr id="345" name="Grafik 25" descr="Grafik 25"/>
          <p:cNvPicPr>
            <a:picLocks noChangeAspect="1"/>
          </p:cNvPicPr>
          <p:nvPr/>
        </p:nvPicPr>
        <p:blipFill>
          <a:blip r:embed="rId9"/>
          <a:stretch>
            <a:fillRect/>
          </a:stretch>
        </p:blipFill>
        <p:spPr>
          <a:xfrm>
            <a:off x="5438164" y="6409211"/>
            <a:ext cx="1118677" cy="363392"/>
          </a:xfrm>
          <a:prstGeom prst="rect">
            <a:avLst/>
          </a:prstGeom>
          <a:ln w="12700">
            <a:miter lim="400000"/>
          </a:ln>
        </p:spPr>
      </p:pic>
      <p:pic>
        <p:nvPicPr>
          <p:cNvPr id="346" name="Grafik 26" descr="Grafik 26"/>
          <p:cNvPicPr>
            <a:picLocks noChangeAspect="1"/>
          </p:cNvPicPr>
          <p:nvPr/>
        </p:nvPicPr>
        <p:blipFill>
          <a:blip r:embed="rId10"/>
          <a:stretch>
            <a:fillRect/>
          </a:stretch>
        </p:blipFill>
        <p:spPr>
          <a:xfrm>
            <a:off x="7063492" y="6416709"/>
            <a:ext cx="906820" cy="272044"/>
          </a:xfrm>
          <a:prstGeom prst="rect">
            <a:avLst/>
          </a:prstGeom>
          <a:ln w="12700">
            <a:miter lim="400000"/>
          </a:ln>
        </p:spPr>
      </p:pic>
      <p:pic>
        <p:nvPicPr>
          <p:cNvPr id="347" name="Grafik 27" descr="Grafik 27"/>
          <p:cNvPicPr>
            <a:picLocks noChangeAspect="1"/>
          </p:cNvPicPr>
          <p:nvPr/>
        </p:nvPicPr>
        <p:blipFill>
          <a:blip r:embed="rId11"/>
          <a:stretch>
            <a:fillRect/>
          </a:stretch>
        </p:blipFill>
        <p:spPr>
          <a:xfrm>
            <a:off x="8556525" y="6378716"/>
            <a:ext cx="1634983" cy="425096"/>
          </a:xfrm>
          <a:prstGeom prst="rect">
            <a:avLst/>
          </a:prstGeom>
          <a:ln w="12700">
            <a:miter lim="400000"/>
          </a:ln>
        </p:spPr>
      </p:pic>
      <p:pic>
        <p:nvPicPr>
          <p:cNvPr id="348" name="Grafik 28" descr="Grafik 28"/>
          <p:cNvPicPr>
            <a:picLocks noChangeAspect="1"/>
          </p:cNvPicPr>
          <p:nvPr/>
        </p:nvPicPr>
        <p:blipFill>
          <a:blip r:embed="rId12"/>
          <a:stretch>
            <a:fillRect/>
          </a:stretch>
        </p:blipFill>
        <p:spPr>
          <a:xfrm>
            <a:off x="10777721" y="6410812"/>
            <a:ext cx="1010998" cy="235440"/>
          </a:xfrm>
          <a:prstGeom prst="rect">
            <a:avLst/>
          </a:prstGeom>
          <a:ln w="12700">
            <a:miter lim="400000"/>
          </a:ln>
        </p:spPr>
      </p:pic>
      <p:pic>
        <p:nvPicPr>
          <p:cNvPr id="349" name="Grafik 3" descr="Grafik 3"/>
          <p:cNvPicPr>
            <a:picLocks noChangeAspect="1"/>
          </p:cNvPicPr>
          <p:nvPr/>
        </p:nvPicPr>
        <p:blipFill>
          <a:blip r:embed="rId13"/>
          <a:stretch>
            <a:fillRect/>
          </a:stretch>
        </p:blipFill>
        <p:spPr>
          <a:xfrm>
            <a:off x="0" y="0"/>
            <a:ext cx="12191997" cy="1219197"/>
          </a:xfrm>
          <a:prstGeom prst="rect">
            <a:avLst/>
          </a:prstGeom>
          <a:ln w="12700">
            <a:miter lim="400000"/>
          </a:ln>
        </p:spPr>
      </p:pic>
      <p:sp>
        <p:nvSpPr>
          <p:cNvPr id="35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2_Start Titelfolie">
    <p:spTree>
      <p:nvGrpSpPr>
        <p:cNvPr id="1" name=""/>
        <p:cNvGrpSpPr/>
        <p:nvPr/>
      </p:nvGrpSpPr>
      <p:grpSpPr>
        <a:xfrm>
          <a:off x="0" y="0"/>
          <a:ext cx="0" cy="0"/>
          <a:chOff x="0" y="0"/>
          <a:chExt cx="0" cy="0"/>
        </a:xfrm>
      </p:grpSpPr>
      <p:pic>
        <p:nvPicPr>
          <p:cNvPr id="35" name="Grafik 5" descr="Grafik 5"/>
          <p:cNvPicPr>
            <a:picLocks noChangeAspect="1"/>
          </p:cNvPicPr>
          <p:nvPr/>
        </p:nvPicPr>
        <p:blipFill>
          <a:blip r:embed="rId2"/>
          <a:stretch>
            <a:fillRect/>
          </a:stretch>
        </p:blipFill>
        <p:spPr>
          <a:xfrm>
            <a:off x="0" y="0"/>
            <a:ext cx="12191997" cy="6858000"/>
          </a:xfrm>
          <a:prstGeom prst="rect">
            <a:avLst/>
          </a:prstGeom>
          <a:ln w="12700">
            <a:miter lim="400000"/>
          </a:ln>
        </p:spPr>
      </p:pic>
      <p:pic>
        <p:nvPicPr>
          <p:cNvPr id="36" name="Grafik 6" descr="Grafik 6"/>
          <p:cNvPicPr>
            <a:picLocks noChangeAspect="1"/>
          </p:cNvPicPr>
          <p:nvPr/>
        </p:nvPicPr>
        <p:blipFill>
          <a:blip r:embed="rId3"/>
          <a:stretch>
            <a:fillRect/>
          </a:stretch>
        </p:blipFill>
        <p:spPr>
          <a:xfrm>
            <a:off x="469790" y="421144"/>
            <a:ext cx="1877456" cy="1048058"/>
          </a:xfrm>
          <a:prstGeom prst="rect">
            <a:avLst/>
          </a:prstGeom>
          <a:ln w="12700">
            <a:miter lim="400000"/>
          </a:ln>
        </p:spPr>
      </p:pic>
      <p:sp>
        <p:nvSpPr>
          <p:cNvPr id="37" name="Titeltext"/>
          <p:cNvSpPr txBox="1">
            <a:spLocks noGrp="1"/>
          </p:cNvSpPr>
          <p:nvPr>
            <p:ph type="title"/>
          </p:nvPr>
        </p:nvSpPr>
        <p:spPr>
          <a:xfrm>
            <a:off x="369581" y="2136138"/>
            <a:ext cx="7355836" cy="1968502"/>
          </a:xfrm>
          <a:prstGeom prst="rect">
            <a:avLst/>
          </a:prstGeom>
        </p:spPr>
        <p:txBody>
          <a:bodyPr/>
          <a:lstStyle>
            <a:lvl1pPr algn="l">
              <a:defRPr sz="7000" cap="all">
                <a:latin typeface="Lexend ExtraBold"/>
                <a:ea typeface="Lexend ExtraBold"/>
                <a:cs typeface="Lexend ExtraBold"/>
                <a:sym typeface="Lexend ExtraBold"/>
              </a:defRPr>
            </a:lvl1pPr>
          </a:lstStyle>
          <a:p>
            <a:r>
              <a:t>Titeltext</a:t>
            </a:r>
          </a:p>
        </p:txBody>
      </p:sp>
      <p:sp>
        <p:nvSpPr>
          <p:cNvPr id="38" name="Textebene 1…"/>
          <p:cNvSpPr txBox="1">
            <a:spLocks noGrp="1"/>
          </p:cNvSpPr>
          <p:nvPr>
            <p:ph type="body" sz="quarter" idx="1"/>
          </p:nvPr>
        </p:nvSpPr>
        <p:spPr>
          <a:xfrm>
            <a:off x="369581" y="4246874"/>
            <a:ext cx="7355836" cy="314956"/>
          </a:xfrm>
          <a:prstGeom prst="rect">
            <a:avLst/>
          </a:prstGeom>
        </p:spPr>
        <p:txBody>
          <a:bodyPr/>
          <a:lstStyle>
            <a:lvl1pPr marL="0" indent="0">
              <a:lnSpc>
                <a:spcPts val="2200"/>
              </a:lnSpc>
              <a:spcBef>
                <a:spcPts val="0"/>
              </a:spcBef>
              <a:buSzTx/>
              <a:buFontTx/>
              <a:buNone/>
              <a:defRPr sz="1600" b="1">
                <a:latin typeface="Lexend SemiBold"/>
                <a:ea typeface="Lexend SemiBold"/>
                <a:cs typeface="Lexend SemiBold"/>
                <a:sym typeface="Lexend SemiBold"/>
              </a:defRPr>
            </a:lvl1pPr>
            <a:lvl2pPr marL="0" indent="0">
              <a:lnSpc>
                <a:spcPts val="2200"/>
              </a:lnSpc>
              <a:spcBef>
                <a:spcPts val="0"/>
              </a:spcBef>
              <a:buSzTx/>
              <a:buFontTx/>
              <a:buNone/>
              <a:defRPr sz="1600" b="1">
                <a:latin typeface="Lexend SemiBold"/>
                <a:ea typeface="Lexend SemiBold"/>
                <a:cs typeface="Lexend SemiBold"/>
                <a:sym typeface="Lexend SemiBold"/>
              </a:defRPr>
            </a:lvl2pPr>
            <a:lvl3pPr marL="1143000" indent="-228600">
              <a:lnSpc>
                <a:spcPts val="2200"/>
              </a:lnSpc>
              <a:spcBef>
                <a:spcPts val="0"/>
              </a:spcBef>
              <a:buFontTx/>
              <a:defRPr sz="1600" b="1">
                <a:latin typeface="Lexend SemiBold"/>
                <a:ea typeface="Lexend SemiBold"/>
                <a:cs typeface="Lexend SemiBold"/>
                <a:sym typeface="Lexend SemiBold"/>
              </a:defRPr>
            </a:lvl3pPr>
            <a:lvl4pPr marL="1632857" indent="-261257">
              <a:lnSpc>
                <a:spcPts val="2200"/>
              </a:lnSpc>
              <a:spcBef>
                <a:spcPts val="0"/>
              </a:spcBef>
              <a:buFontTx/>
              <a:defRPr sz="1600" b="1">
                <a:latin typeface="Lexend SemiBold"/>
                <a:ea typeface="Lexend SemiBold"/>
                <a:cs typeface="Lexend SemiBold"/>
                <a:sym typeface="Lexend SemiBold"/>
              </a:defRPr>
            </a:lvl4pPr>
            <a:lvl5pPr marL="2133600" indent="-304800">
              <a:lnSpc>
                <a:spcPts val="2200"/>
              </a:lnSpc>
              <a:spcBef>
                <a:spcPts val="0"/>
              </a:spcBef>
              <a:buFontTx/>
              <a:defRPr sz="1600" b="1">
                <a:latin typeface="Lexend SemiBold"/>
                <a:ea typeface="Lexend SemiBold"/>
                <a:cs typeface="Lexend SemiBold"/>
                <a:sym typeface="Lexend SemiBold"/>
              </a:defRPr>
            </a:lvl5pPr>
          </a:lstStyle>
          <a:p>
            <a:r>
              <a:t>Textebene 1</a:t>
            </a:r>
          </a:p>
          <a:p>
            <a:pPr lvl="1"/>
            <a:r>
              <a:t>Textebene 2</a:t>
            </a:r>
          </a:p>
          <a:p>
            <a:pPr lvl="2"/>
            <a:r>
              <a:t>Textebene 3</a:t>
            </a:r>
          </a:p>
          <a:p>
            <a:pPr lvl="3"/>
            <a:r>
              <a:t>Textebene 4</a:t>
            </a:r>
          </a:p>
          <a:p>
            <a:pPr lvl="4"/>
            <a:r>
              <a:t>Textebene 5</a:t>
            </a:r>
          </a:p>
        </p:txBody>
      </p:sp>
      <p:sp>
        <p:nvSpPr>
          <p:cNvPr id="3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Start Titelfolie Kids gr">
    <p:spTree>
      <p:nvGrpSpPr>
        <p:cNvPr id="1" name=""/>
        <p:cNvGrpSpPr/>
        <p:nvPr/>
      </p:nvGrpSpPr>
      <p:grpSpPr>
        <a:xfrm>
          <a:off x="0" y="0"/>
          <a:ext cx="0" cy="0"/>
          <a:chOff x="0" y="0"/>
          <a:chExt cx="0" cy="0"/>
        </a:xfrm>
      </p:grpSpPr>
      <p:pic>
        <p:nvPicPr>
          <p:cNvPr id="46" name="Grafik 5" descr="Grafik 5"/>
          <p:cNvPicPr>
            <a:picLocks noChangeAspect="1"/>
          </p:cNvPicPr>
          <p:nvPr/>
        </p:nvPicPr>
        <p:blipFill>
          <a:blip r:embed="rId2"/>
          <a:stretch>
            <a:fillRect/>
          </a:stretch>
        </p:blipFill>
        <p:spPr>
          <a:xfrm>
            <a:off x="0" y="0"/>
            <a:ext cx="12191997" cy="6858000"/>
          </a:xfrm>
          <a:prstGeom prst="rect">
            <a:avLst/>
          </a:prstGeom>
          <a:ln w="12700">
            <a:miter lim="400000"/>
          </a:ln>
        </p:spPr>
      </p:pic>
      <p:pic>
        <p:nvPicPr>
          <p:cNvPr id="47" name="Grafik 6" descr="Grafik 6"/>
          <p:cNvPicPr>
            <a:picLocks noChangeAspect="1"/>
          </p:cNvPicPr>
          <p:nvPr/>
        </p:nvPicPr>
        <p:blipFill>
          <a:blip r:embed="rId3"/>
          <a:stretch>
            <a:fillRect/>
          </a:stretch>
        </p:blipFill>
        <p:spPr>
          <a:xfrm>
            <a:off x="469790" y="421144"/>
            <a:ext cx="1877456" cy="1048058"/>
          </a:xfrm>
          <a:prstGeom prst="rect">
            <a:avLst/>
          </a:prstGeom>
          <a:ln w="12700">
            <a:miter lim="400000"/>
          </a:ln>
        </p:spPr>
      </p:pic>
      <p:sp>
        <p:nvSpPr>
          <p:cNvPr id="48" name="Titeltext"/>
          <p:cNvSpPr txBox="1">
            <a:spLocks noGrp="1"/>
          </p:cNvSpPr>
          <p:nvPr>
            <p:ph type="title"/>
          </p:nvPr>
        </p:nvSpPr>
        <p:spPr>
          <a:xfrm>
            <a:off x="369581" y="2136138"/>
            <a:ext cx="7355836" cy="1968502"/>
          </a:xfrm>
          <a:prstGeom prst="rect">
            <a:avLst/>
          </a:prstGeom>
        </p:spPr>
        <p:txBody>
          <a:bodyPr/>
          <a:lstStyle>
            <a:lvl1pPr algn="l">
              <a:defRPr sz="7000" cap="all">
                <a:latin typeface="Lexend ExtraBold"/>
                <a:ea typeface="Lexend ExtraBold"/>
                <a:cs typeface="Lexend ExtraBold"/>
                <a:sym typeface="Lexend ExtraBold"/>
              </a:defRPr>
            </a:lvl1pPr>
          </a:lstStyle>
          <a:p>
            <a:r>
              <a:t>Titeltext</a:t>
            </a:r>
          </a:p>
        </p:txBody>
      </p:sp>
      <p:sp>
        <p:nvSpPr>
          <p:cNvPr id="49" name="Textebene 1…"/>
          <p:cNvSpPr txBox="1">
            <a:spLocks noGrp="1"/>
          </p:cNvSpPr>
          <p:nvPr>
            <p:ph type="body" sz="quarter" idx="1"/>
          </p:nvPr>
        </p:nvSpPr>
        <p:spPr>
          <a:xfrm>
            <a:off x="369581" y="4246874"/>
            <a:ext cx="7355836" cy="314956"/>
          </a:xfrm>
          <a:prstGeom prst="rect">
            <a:avLst/>
          </a:prstGeom>
        </p:spPr>
        <p:txBody>
          <a:bodyPr/>
          <a:lstStyle>
            <a:lvl1pPr marL="0" indent="0">
              <a:lnSpc>
                <a:spcPts val="2200"/>
              </a:lnSpc>
              <a:spcBef>
                <a:spcPts val="0"/>
              </a:spcBef>
              <a:buSzTx/>
              <a:buFontTx/>
              <a:buNone/>
              <a:defRPr sz="1600" b="1">
                <a:latin typeface="Lexend SemiBold"/>
                <a:ea typeface="Lexend SemiBold"/>
                <a:cs typeface="Lexend SemiBold"/>
                <a:sym typeface="Lexend SemiBold"/>
              </a:defRPr>
            </a:lvl1pPr>
            <a:lvl2pPr marL="0" indent="0">
              <a:lnSpc>
                <a:spcPts val="2200"/>
              </a:lnSpc>
              <a:spcBef>
                <a:spcPts val="0"/>
              </a:spcBef>
              <a:buSzTx/>
              <a:buFontTx/>
              <a:buNone/>
              <a:defRPr sz="1600" b="1">
                <a:latin typeface="Lexend SemiBold"/>
                <a:ea typeface="Lexend SemiBold"/>
                <a:cs typeface="Lexend SemiBold"/>
                <a:sym typeface="Lexend SemiBold"/>
              </a:defRPr>
            </a:lvl2pPr>
            <a:lvl3pPr marL="1143000" indent="-228600">
              <a:lnSpc>
                <a:spcPts val="2200"/>
              </a:lnSpc>
              <a:spcBef>
                <a:spcPts val="0"/>
              </a:spcBef>
              <a:buFontTx/>
              <a:defRPr sz="1600" b="1">
                <a:latin typeface="Lexend SemiBold"/>
                <a:ea typeface="Lexend SemiBold"/>
                <a:cs typeface="Lexend SemiBold"/>
                <a:sym typeface="Lexend SemiBold"/>
              </a:defRPr>
            </a:lvl3pPr>
            <a:lvl4pPr marL="1632857" indent="-261257">
              <a:lnSpc>
                <a:spcPts val="2200"/>
              </a:lnSpc>
              <a:spcBef>
                <a:spcPts val="0"/>
              </a:spcBef>
              <a:buFontTx/>
              <a:defRPr sz="1600" b="1">
                <a:latin typeface="Lexend SemiBold"/>
                <a:ea typeface="Lexend SemiBold"/>
                <a:cs typeface="Lexend SemiBold"/>
                <a:sym typeface="Lexend SemiBold"/>
              </a:defRPr>
            </a:lvl4pPr>
            <a:lvl5pPr marL="2133600" indent="-304800">
              <a:lnSpc>
                <a:spcPts val="2200"/>
              </a:lnSpc>
              <a:spcBef>
                <a:spcPts val="0"/>
              </a:spcBef>
              <a:buFontTx/>
              <a:defRPr sz="1600" b="1">
                <a:latin typeface="Lexend SemiBold"/>
                <a:ea typeface="Lexend SemiBold"/>
                <a:cs typeface="Lexend SemiBold"/>
                <a:sym typeface="Lexend SemiBold"/>
              </a:defRPr>
            </a:lvl5pPr>
          </a:lstStyle>
          <a:p>
            <a:r>
              <a:t>Textebene 1</a:t>
            </a:r>
          </a:p>
          <a:p>
            <a:pPr lvl="1"/>
            <a:r>
              <a:t>Textebene 2</a:t>
            </a:r>
          </a:p>
          <a:p>
            <a:pPr lvl="2"/>
            <a:r>
              <a:t>Textebene 3</a:t>
            </a:r>
          </a:p>
          <a:p>
            <a:pPr lvl="3"/>
            <a:r>
              <a:t>Textebene 4</a:t>
            </a:r>
          </a:p>
          <a:p>
            <a:pPr lvl="4"/>
            <a:r>
              <a:t>Textebene 5</a:t>
            </a:r>
          </a:p>
        </p:txBody>
      </p:sp>
      <p:sp>
        <p:nvSpPr>
          <p:cNvPr id="50"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2_Start Titelfolie Kids kl">
    <p:spTree>
      <p:nvGrpSpPr>
        <p:cNvPr id="1" name=""/>
        <p:cNvGrpSpPr/>
        <p:nvPr/>
      </p:nvGrpSpPr>
      <p:grpSpPr>
        <a:xfrm>
          <a:off x="0" y="0"/>
          <a:ext cx="0" cy="0"/>
          <a:chOff x="0" y="0"/>
          <a:chExt cx="0" cy="0"/>
        </a:xfrm>
      </p:grpSpPr>
      <p:pic>
        <p:nvPicPr>
          <p:cNvPr id="57" name="Grafik 5" descr="Grafik 5"/>
          <p:cNvPicPr>
            <a:picLocks noChangeAspect="1"/>
          </p:cNvPicPr>
          <p:nvPr/>
        </p:nvPicPr>
        <p:blipFill>
          <a:blip r:embed="rId2"/>
          <a:stretch>
            <a:fillRect/>
          </a:stretch>
        </p:blipFill>
        <p:spPr>
          <a:xfrm>
            <a:off x="0" y="0"/>
            <a:ext cx="12191997" cy="6858000"/>
          </a:xfrm>
          <a:prstGeom prst="rect">
            <a:avLst/>
          </a:prstGeom>
          <a:ln w="12700">
            <a:miter lim="400000"/>
          </a:ln>
        </p:spPr>
      </p:pic>
      <p:pic>
        <p:nvPicPr>
          <p:cNvPr id="58" name="Grafik 6" descr="Grafik 6"/>
          <p:cNvPicPr>
            <a:picLocks noChangeAspect="1"/>
          </p:cNvPicPr>
          <p:nvPr/>
        </p:nvPicPr>
        <p:blipFill>
          <a:blip r:embed="rId3"/>
          <a:stretch>
            <a:fillRect/>
          </a:stretch>
        </p:blipFill>
        <p:spPr>
          <a:xfrm>
            <a:off x="469790" y="421144"/>
            <a:ext cx="1877456" cy="1048058"/>
          </a:xfrm>
          <a:prstGeom prst="rect">
            <a:avLst/>
          </a:prstGeom>
          <a:ln w="12700">
            <a:miter lim="400000"/>
          </a:ln>
        </p:spPr>
      </p:pic>
      <p:sp>
        <p:nvSpPr>
          <p:cNvPr id="59" name="Titeltext"/>
          <p:cNvSpPr txBox="1">
            <a:spLocks noGrp="1"/>
          </p:cNvSpPr>
          <p:nvPr>
            <p:ph type="title"/>
          </p:nvPr>
        </p:nvSpPr>
        <p:spPr>
          <a:xfrm>
            <a:off x="369581" y="2136138"/>
            <a:ext cx="7355836" cy="1968502"/>
          </a:xfrm>
          <a:prstGeom prst="rect">
            <a:avLst/>
          </a:prstGeom>
        </p:spPr>
        <p:txBody>
          <a:bodyPr/>
          <a:lstStyle>
            <a:lvl1pPr algn="l">
              <a:defRPr sz="7000" cap="all">
                <a:latin typeface="Lexend ExtraBold"/>
                <a:ea typeface="Lexend ExtraBold"/>
                <a:cs typeface="Lexend ExtraBold"/>
                <a:sym typeface="Lexend ExtraBold"/>
              </a:defRPr>
            </a:lvl1pPr>
          </a:lstStyle>
          <a:p>
            <a:r>
              <a:t>Titeltext</a:t>
            </a:r>
          </a:p>
        </p:txBody>
      </p:sp>
      <p:sp>
        <p:nvSpPr>
          <p:cNvPr id="60" name="Textebene 1…"/>
          <p:cNvSpPr txBox="1">
            <a:spLocks noGrp="1"/>
          </p:cNvSpPr>
          <p:nvPr>
            <p:ph type="body" sz="quarter" idx="1"/>
          </p:nvPr>
        </p:nvSpPr>
        <p:spPr>
          <a:xfrm>
            <a:off x="369581" y="4246874"/>
            <a:ext cx="7355836" cy="314956"/>
          </a:xfrm>
          <a:prstGeom prst="rect">
            <a:avLst/>
          </a:prstGeom>
        </p:spPr>
        <p:txBody>
          <a:bodyPr/>
          <a:lstStyle>
            <a:lvl1pPr marL="0" indent="0">
              <a:lnSpc>
                <a:spcPts val="2200"/>
              </a:lnSpc>
              <a:spcBef>
                <a:spcPts val="0"/>
              </a:spcBef>
              <a:buSzTx/>
              <a:buFontTx/>
              <a:buNone/>
              <a:defRPr sz="1600" b="1">
                <a:latin typeface="Lexend SemiBold"/>
                <a:ea typeface="Lexend SemiBold"/>
                <a:cs typeface="Lexend SemiBold"/>
                <a:sym typeface="Lexend SemiBold"/>
              </a:defRPr>
            </a:lvl1pPr>
            <a:lvl2pPr marL="0" indent="0">
              <a:lnSpc>
                <a:spcPts val="2200"/>
              </a:lnSpc>
              <a:spcBef>
                <a:spcPts val="0"/>
              </a:spcBef>
              <a:buSzTx/>
              <a:buFontTx/>
              <a:buNone/>
              <a:defRPr sz="1600" b="1">
                <a:latin typeface="Lexend SemiBold"/>
                <a:ea typeface="Lexend SemiBold"/>
                <a:cs typeface="Lexend SemiBold"/>
                <a:sym typeface="Lexend SemiBold"/>
              </a:defRPr>
            </a:lvl2pPr>
            <a:lvl3pPr marL="1143000" indent="-228600">
              <a:lnSpc>
                <a:spcPts val="2200"/>
              </a:lnSpc>
              <a:spcBef>
                <a:spcPts val="0"/>
              </a:spcBef>
              <a:buFontTx/>
              <a:defRPr sz="1600" b="1">
                <a:latin typeface="Lexend SemiBold"/>
                <a:ea typeface="Lexend SemiBold"/>
                <a:cs typeface="Lexend SemiBold"/>
                <a:sym typeface="Lexend SemiBold"/>
              </a:defRPr>
            </a:lvl3pPr>
            <a:lvl4pPr marL="1632857" indent="-261257">
              <a:lnSpc>
                <a:spcPts val="2200"/>
              </a:lnSpc>
              <a:spcBef>
                <a:spcPts val="0"/>
              </a:spcBef>
              <a:buFontTx/>
              <a:defRPr sz="1600" b="1">
                <a:latin typeface="Lexend SemiBold"/>
                <a:ea typeface="Lexend SemiBold"/>
                <a:cs typeface="Lexend SemiBold"/>
                <a:sym typeface="Lexend SemiBold"/>
              </a:defRPr>
            </a:lvl4pPr>
            <a:lvl5pPr marL="2133600" indent="-304800">
              <a:lnSpc>
                <a:spcPts val="2200"/>
              </a:lnSpc>
              <a:spcBef>
                <a:spcPts val="0"/>
              </a:spcBef>
              <a:buFontTx/>
              <a:defRPr sz="1600" b="1">
                <a:latin typeface="Lexend SemiBold"/>
                <a:ea typeface="Lexend SemiBold"/>
                <a:cs typeface="Lexend SemiBold"/>
                <a:sym typeface="Lexend SemiBold"/>
              </a:defRPr>
            </a:lvl5pPr>
          </a:lstStyle>
          <a:p>
            <a:r>
              <a:t>Textebene 1</a:t>
            </a:r>
          </a:p>
          <a:p>
            <a:pPr lvl="1"/>
            <a:r>
              <a:t>Textebene 2</a:t>
            </a:r>
          </a:p>
          <a:p>
            <a:pPr lvl="2"/>
            <a:r>
              <a:t>Textebene 3</a:t>
            </a:r>
          </a:p>
          <a:p>
            <a:pPr lvl="3"/>
            <a:r>
              <a:t>Textebene 4</a:t>
            </a:r>
          </a:p>
          <a:p>
            <a:pPr lvl="4"/>
            <a:r>
              <a:t>Textebene 5</a:t>
            </a:r>
          </a:p>
        </p:txBody>
      </p:sp>
      <p:sp>
        <p:nvSpPr>
          <p:cNvPr id="6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3_Start Titelfolie 2 Kids">
    <p:spTree>
      <p:nvGrpSpPr>
        <p:cNvPr id="1" name=""/>
        <p:cNvGrpSpPr/>
        <p:nvPr/>
      </p:nvGrpSpPr>
      <p:grpSpPr>
        <a:xfrm>
          <a:off x="0" y="0"/>
          <a:ext cx="0" cy="0"/>
          <a:chOff x="0" y="0"/>
          <a:chExt cx="0" cy="0"/>
        </a:xfrm>
      </p:grpSpPr>
      <p:pic>
        <p:nvPicPr>
          <p:cNvPr id="68" name="Grafik 5" descr="Grafik 5"/>
          <p:cNvPicPr>
            <a:picLocks noChangeAspect="1"/>
          </p:cNvPicPr>
          <p:nvPr/>
        </p:nvPicPr>
        <p:blipFill>
          <a:blip r:embed="rId2"/>
          <a:stretch>
            <a:fillRect/>
          </a:stretch>
        </p:blipFill>
        <p:spPr>
          <a:xfrm>
            <a:off x="0" y="0"/>
            <a:ext cx="12191997" cy="6858000"/>
          </a:xfrm>
          <a:prstGeom prst="rect">
            <a:avLst/>
          </a:prstGeom>
          <a:ln w="12700">
            <a:miter lim="400000"/>
          </a:ln>
        </p:spPr>
      </p:pic>
      <p:pic>
        <p:nvPicPr>
          <p:cNvPr id="69" name="Grafik 6" descr="Grafik 6"/>
          <p:cNvPicPr>
            <a:picLocks noChangeAspect="1"/>
          </p:cNvPicPr>
          <p:nvPr/>
        </p:nvPicPr>
        <p:blipFill>
          <a:blip r:embed="rId3"/>
          <a:stretch>
            <a:fillRect/>
          </a:stretch>
        </p:blipFill>
        <p:spPr>
          <a:xfrm>
            <a:off x="469790" y="421144"/>
            <a:ext cx="1877456" cy="1048058"/>
          </a:xfrm>
          <a:prstGeom prst="rect">
            <a:avLst/>
          </a:prstGeom>
          <a:ln w="12700">
            <a:miter lim="400000"/>
          </a:ln>
        </p:spPr>
      </p:pic>
      <p:sp>
        <p:nvSpPr>
          <p:cNvPr id="70" name="Titeltext"/>
          <p:cNvSpPr txBox="1">
            <a:spLocks noGrp="1"/>
          </p:cNvSpPr>
          <p:nvPr>
            <p:ph type="title"/>
          </p:nvPr>
        </p:nvSpPr>
        <p:spPr>
          <a:xfrm>
            <a:off x="369581" y="2136138"/>
            <a:ext cx="7355836" cy="1968502"/>
          </a:xfrm>
          <a:prstGeom prst="rect">
            <a:avLst/>
          </a:prstGeom>
        </p:spPr>
        <p:txBody>
          <a:bodyPr/>
          <a:lstStyle>
            <a:lvl1pPr algn="l">
              <a:defRPr sz="7000" cap="all">
                <a:latin typeface="Lexend ExtraBold"/>
                <a:ea typeface="Lexend ExtraBold"/>
                <a:cs typeface="Lexend ExtraBold"/>
                <a:sym typeface="Lexend ExtraBold"/>
              </a:defRPr>
            </a:lvl1pPr>
          </a:lstStyle>
          <a:p>
            <a:r>
              <a:t>Titeltext</a:t>
            </a:r>
          </a:p>
        </p:txBody>
      </p:sp>
      <p:sp>
        <p:nvSpPr>
          <p:cNvPr id="71" name="Textebene 1…"/>
          <p:cNvSpPr txBox="1">
            <a:spLocks noGrp="1"/>
          </p:cNvSpPr>
          <p:nvPr>
            <p:ph type="body" sz="quarter" idx="1"/>
          </p:nvPr>
        </p:nvSpPr>
        <p:spPr>
          <a:xfrm>
            <a:off x="369581" y="4246874"/>
            <a:ext cx="7355836" cy="314956"/>
          </a:xfrm>
          <a:prstGeom prst="rect">
            <a:avLst/>
          </a:prstGeom>
        </p:spPr>
        <p:txBody>
          <a:bodyPr/>
          <a:lstStyle>
            <a:lvl1pPr marL="0" indent="0">
              <a:lnSpc>
                <a:spcPts val="2200"/>
              </a:lnSpc>
              <a:spcBef>
                <a:spcPts val="0"/>
              </a:spcBef>
              <a:buSzTx/>
              <a:buFontTx/>
              <a:buNone/>
              <a:defRPr sz="1600" b="1">
                <a:latin typeface="Lexend SemiBold"/>
                <a:ea typeface="Lexend SemiBold"/>
                <a:cs typeface="Lexend SemiBold"/>
                <a:sym typeface="Lexend SemiBold"/>
              </a:defRPr>
            </a:lvl1pPr>
            <a:lvl2pPr marL="0" indent="0">
              <a:lnSpc>
                <a:spcPts val="2200"/>
              </a:lnSpc>
              <a:spcBef>
                <a:spcPts val="0"/>
              </a:spcBef>
              <a:buSzTx/>
              <a:buFontTx/>
              <a:buNone/>
              <a:defRPr sz="1600" b="1">
                <a:latin typeface="Lexend SemiBold"/>
                <a:ea typeface="Lexend SemiBold"/>
                <a:cs typeface="Lexend SemiBold"/>
                <a:sym typeface="Lexend SemiBold"/>
              </a:defRPr>
            </a:lvl2pPr>
            <a:lvl3pPr marL="1143000" indent="-228600">
              <a:lnSpc>
                <a:spcPts val="2200"/>
              </a:lnSpc>
              <a:spcBef>
                <a:spcPts val="0"/>
              </a:spcBef>
              <a:buFontTx/>
              <a:defRPr sz="1600" b="1">
                <a:latin typeface="Lexend SemiBold"/>
                <a:ea typeface="Lexend SemiBold"/>
                <a:cs typeface="Lexend SemiBold"/>
                <a:sym typeface="Lexend SemiBold"/>
              </a:defRPr>
            </a:lvl3pPr>
            <a:lvl4pPr marL="1632857" indent="-261257">
              <a:lnSpc>
                <a:spcPts val="2200"/>
              </a:lnSpc>
              <a:spcBef>
                <a:spcPts val="0"/>
              </a:spcBef>
              <a:buFontTx/>
              <a:defRPr sz="1600" b="1">
                <a:latin typeface="Lexend SemiBold"/>
                <a:ea typeface="Lexend SemiBold"/>
                <a:cs typeface="Lexend SemiBold"/>
                <a:sym typeface="Lexend SemiBold"/>
              </a:defRPr>
            </a:lvl4pPr>
            <a:lvl5pPr marL="2133600" indent="-304800">
              <a:lnSpc>
                <a:spcPts val="2200"/>
              </a:lnSpc>
              <a:spcBef>
                <a:spcPts val="0"/>
              </a:spcBef>
              <a:buFontTx/>
              <a:defRPr sz="1600" b="1">
                <a:latin typeface="Lexend SemiBold"/>
                <a:ea typeface="Lexend SemiBold"/>
                <a:cs typeface="Lexend SemiBold"/>
                <a:sym typeface="Lexend SemiBold"/>
              </a:defRPr>
            </a:lvl5pPr>
          </a:lstStyle>
          <a:p>
            <a:r>
              <a:t>Textebene 1</a:t>
            </a:r>
          </a:p>
          <a:p>
            <a:pPr lvl="1"/>
            <a:r>
              <a:t>Textebene 2</a:t>
            </a:r>
          </a:p>
          <a:p>
            <a:pPr lvl="2"/>
            <a:r>
              <a:t>Textebene 3</a:t>
            </a:r>
          </a:p>
          <a:p>
            <a:pPr lvl="3"/>
            <a:r>
              <a:t>Textebene 4</a:t>
            </a:r>
          </a:p>
          <a:p>
            <a:pPr lvl="4"/>
            <a:r>
              <a:t>Textebene 5</a:t>
            </a:r>
          </a:p>
        </p:txBody>
      </p:sp>
      <p:sp>
        <p:nvSpPr>
          <p:cNvPr id="7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Start Titelfolie ohne">
    <p:spTree>
      <p:nvGrpSpPr>
        <p:cNvPr id="1" name=""/>
        <p:cNvGrpSpPr/>
        <p:nvPr/>
      </p:nvGrpSpPr>
      <p:grpSpPr>
        <a:xfrm>
          <a:off x="0" y="0"/>
          <a:ext cx="0" cy="0"/>
          <a:chOff x="0" y="0"/>
          <a:chExt cx="0" cy="0"/>
        </a:xfrm>
      </p:grpSpPr>
      <p:pic>
        <p:nvPicPr>
          <p:cNvPr id="79" name="Grafik 5" descr="Grafik 5"/>
          <p:cNvPicPr>
            <a:picLocks noChangeAspect="1"/>
          </p:cNvPicPr>
          <p:nvPr/>
        </p:nvPicPr>
        <p:blipFill>
          <a:blip r:embed="rId2"/>
          <a:stretch>
            <a:fillRect/>
          </a:stretch>
        </p:blipFill>
        <p:spPr>
          <a:xfrm>
            <a:off x="0" y="0"/>
            <a:ext cx="12191997" cy="6858000"/>
          </a:xfrm>
          <a:prstGeom prst="rect">
            <a:avLst/>
          </a:prstGeom>
          <a:ln w="12700">
            <a:miter lim="400000"/>
          </a:ln>
        </p:spPr>
      </p:pic>
      <p:pic>
        <p:nvPicPr>
          <p:cNvPr id="80" name="Grafik 6" descr="Grafik 6"/>
          <p:cNvPicPr>
            <a:picLocks noChangeAspect="1"/>
          </p:cNvPicPr>
          <p:nvPr/>
        </p:nvPicPr>
        <p:blipFill>
          <a:blip r:embed="rId3"/>
          <a:stretch>
            <a:fillRect/>
          </a:stretch>
        </p:blipFill>
        <p:spPr>
          <a:xfrm>
            <a:off x="469790" y="421144"/>
            <a:ext cx="1877456" cy="1048058"/>
          </a:xfrm>
          <a:prstGeom prst="rect">
            <a:avLst/>
          </a:prstGeom>
          <a:ln w="12700">
            <a:miter lim="400000"/>
          </a:ln>
        </p:spPr>
      </p:pic>
      <p:sp>
        <p:nvSpPr>
          <p:cNvPr id="81" name="Titeltext"/>
          <p:cNvSpPr txBox="1">
            <a:spLocks noGrp="1"/>
          </p:cNvSpPr>
          <p:nvPr>
            <p:ph type="title"/>
          </p:nvPr>
        </p:nvSpPr>
        <p:spPr>
          <a:xfrm>
            <a:off x="369581" y="2136138"/>
            <a:ext cx="7355836" cy="1968502"/>
          </a:xfrm>
          <a:prstGeom prst="rect">
            <a:avLst/>
          </a:prstGeom>
        </p:spPr>
        <p:txBody>
          <a:bodyPr/>
          <a:lstStyle>
            <a:lvl1pPr algn="l">
              <a:defRPr sz="7000" cap="all">
                <a:latin typeface="Lexend ExtraBold"/>
                <a:ea typeface="Lexend ExtraBold"/>
                <a:cs typeface="Lexend ExtraBold"/>
                <a:sym typeface="Lexend ExtraBold"/>
              </a:defRPr>
            </a:lvl1pPr>
          </a:lstStyle>
          <a:p>
            <a:r>
              <a:t>Titeltext</a:t>
            </a:r>
          </a:p>
        </p:txBody>
      </p:sp>
      <p:sp>
        <p:nvSpPr>
          <p:cNvPr id="82" name="Textebene 1…"/>
          <p:cNvSpPr txBox="1">
            <a:spLocks noGrp="1"/>
          </p:cNvSpPr>
          <p:nvPr>
            <p:ph type="body" sz="quarter" idx="1"/>
          </p:nvPr>
        </p:nvSpPr>
        <p:spPr>
          <a:xfrm>
            <a:off x="369581" y="4246874"/>
            <a:ext cx="7355836" cy="314956"/>
          </a:xfrm>
          <a:prstGeom prst="rect">
            <a:avLst/>
          </a:prstGeom>
        </p:spPr>
        <p:txBody>
          <a:bodyPr/>
          <a:lstStyle>
            <a:lvl1pPr marL="0" indent="0">
              <a:lnSpc>
                <a:spcPts val="2200"/>
              </a:lnSpc>
              <a:spcBef>
                <a:spcPts val="0"/>
              </a:spcBef>
              <a:buSzTx/>
              <a:buFontTx/>
              <a:buNone/>
              <a:defRPr sz="1600" b="1">
                <a:latin typeface="Lexend SemiBold"/>
                <a:ea typeface="Lexend SemiBold"/>
                <a:cs typeface="Lexend SemiBold"/>
                <a:sym typeface="Lexend SemiBold"/>
              </a:defRPr>
            </a:lvl1pPr>
            <a:lvl2pPr marL="0" indent="0">
              <a:lnSpc>
                <a:spcPts val="2200"/>
              </a:lnSpc>
              <a:spcBef>
                <a:spcPts val="0"/>
              </a:spcBef>
              <a:buSzTx/>
              <a:buFontTx/>
              <a:buNone/>
              <a:defRPr sz="1600" b="1">
                <a:latin typeface="Lexend SemiBold"/>
                <a:ea typeface="Lexend SemiBold"/>
                <a:cs typeface="Lexend SemiBold"/>
                <a:sym typeface="Lexend SemiBold"/>
              </a:defRPr>
            </a:lvl2pPr>
            <a:lvl3pPr marL="1143000" indent="-228600">
              <a:lnSpc>
                <a:spcPts val="2200"/>
              </a:lnSpc>
              <a:spcBef>
                <a:spcPts val="0"/>
              </a:spcBef>
              <a:buFontTx/>
              <a:defRPr sz="1600" b="1">
                <a:latin typeface="Lexend SemiBold"/>
                <a:ea typeface="Lexend SemiBold"/>
                <a:cs typeface="Lexend SemiBold"/>
                <a:sym typeface="Lexend SemiBold"/>
              </a:defRPr>
            </a:lvl3pPr>
            <a:lvl4pPr marL="1632857" indent="-261257">
              <a:lnSpc>
                <a:spcPts val="2200"/>
              </a:lnSpc>
              <a:spcBef>
                <a:spcPts val="0"/>
              </a:spcBef>
              <a:buFontTx/>
              <a:defRPr sz="1600" b="1">
                <a:latin typeface="Lexend SemiBold"/>
                <a:ea typeface="Lexend SemiBold"/>
                <a:cs typeface="Lexend SemiBold"/>
                <a:sym typeface="Lexend SemiBold"/>
              </a:defRPr>
            </a:lvl4pPr>
            <a:lvl5pPr marL="2133600" indent="-304800">
              <a:lnSpc>
                <a:spcPts val="2200"/>
              </a:lnSpc>
              <a:spcBef>
                <a:spcPts val="0"/>
              </a:spcBef>
              <a:buFontTx/>
              <a:defRPr sz="1600" b="1">
                <a:latin typeface="Lexend SemiBold"/>
                <a:ea typeface="Lexend SemiBold"/>
                <a:cs typeface="Lexend SemiBold"/>
                <a:sym typeface="Lexend SemiBold"/>
              </a:defRPr>
            </a:lvl5pPr>
          </a:lstStyle>
          <a:p>
            <a:r>
              <a:t>Textebene 1</a:t>
            </a:r>
          </a:p>
          <a:p>
            <a:pPr lvl="1"/>
            <a:r>
              <a:t>Textebene 2</a:t>
            </a:r>
          </a:p>
          <a:p>
            <a:pPr lvl="2"/>
            <a:r>
              <a:t>Textebene 3</a:t>
            </a:r>
          </a:p>
          <a:p>
            <a:pPr lvl="3"/>
            <a:r>
              <a:t>Textebene 4</a:t>
            </a:r>
          </a:p>
          <a:p>
            <a:pPr lvl="4"/>
            <a:r>
              <a:t>Textebene 5</a:t>
            </a:r>
          </a:p>
        </p:txBody>
      </p:sp>
      <p:sp>
        <p:nvSpPr>
          <p:cNvPr id="8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ext 1 spaltig mit Bild">
    <p:spTree>
      <p:nvGrpSpPr>
        <p:cNvPr id="1" name=""/>
        <p:cNvGrpSpPr/>
        <p:nvPr/>
      </p:nvGrpSpPr>
      <p:grpSpPr>
        <a:xfrm>
          <a:off x="0" y="0"/>
          <a:ext cx="0" cy="0"/>
          <a:chOff x="0" y="0"/>
          <a:chExt cx="0" cy="0"/>
        </a:xfrm>
      </p:grpSpPr>
      <p:pic>
        <p:nvPicPr>
          <p:cNvPr id="113" name="Grafik 12" descr="Grafik 12"/>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114" name="Titeltext"/>
          <p:cNvSpPr txBox="1">
            <a:spLocks noGrp="1"/>
          </p:cNvSpPr>
          <p:nvPr>
            <p:ph type="title"/>
          </p:nvPr>
        </p:nvSpPr>
        <p:spPr>
          <a:xfrm>
            <a:off x="469790" y="661925"/>
            <a:ext cx="9639413" cy="755934"/>
          </a:xfrm>
          <a:prstGeom prst="rect">
            <a:avLst/>
          </a:prstGeom>
        </p:spPr>
        <p:txBody>
          <a:bodyPr anchor="t"/>
          <a:lstStyle>
            <a:lvl1pPr algn="l">
              <a:defRPr cap="all">
                <a:solidFill>
                  <a:srgbClr val="303059"/>
                </a:solidFill>
              </a:defRPr>
            </a:lvl1pPr>
          </a:lstStyle>
          <a:p>
            <a:r>
              <a:t>Titeltext</a:t>
            </a:r>
          </a:p>
        </p:txBody>
      </p:sp>
      <p:pic>
        <p:nvPicPr>
          <p:cNvPr id="115" name="Grafik 17" descr="Grafik 17"/>
          <p:cNvPicPr>
            <a:picLocks noChangeAspect="1"/>
          </p:cNvPicPr>
          <p:nvPr/>
        </p:nvPicPr>
        <p:blipFill>
          <a:blip r:embed="rId3"/>
          <a:stretch>
            <a:fillRect/>
          </a:stretch>
        </p:blipFill>
        <p:spPr>
          <a:xfrm>
            <a:off x="10473518" y="638178"/>
            <a:ext cx="1354154" cy="755934"/>
          </a:xfrm>
          <a:prstGeom prst="rect">
            <a:avLst/>
          </a:prstGeom>
          <a:ln w="12700">
            <a:miter lim="400000"/>
          </a:ln>
        </p:spPr>
      </p:pic>
      <p:sp>
        <p:nvSpPr>
          <p:cNvPr id="116" name="Textebene 1…"/>
          <p:cNvSpPr txBox="1">
            <a:spLocks noGrp="1"/>
          </p:cNvSpPr>
          <p:nvPr>
            <p:ph type="body" sz="half" idx="1"/>
          </p:nvPr>
        </p:nvSpPr>
        <p:spPr>
          <a:xfrm>
            <a:off x="469790" y="2244439"/>
            <a:ext cx="4991217" cy="4219866"/>
          </a:xfrm>
          <a:prstGeom prst="rect">
            <a:avLst/>
          </a:prstGeom>
        </p:spPr>
        <p:txBody>
          <a:bodyPr/>
          <a:lstStyle>
            <a:lvl1pPr>
              <a:lnSpc>
                <a:spcPts val="2200"/>
              </a:lnSpc>
              <a:spcBef>
                <a:spcPts val="0"/>
              </a:spcBef>
              <a:defRPr sz="1600"/>
            </a:lvl1pPr>
            <a:lvl2pPr marL="660400" indent="-203200">
              <a:lnSpc>
                <a:spcPts val="2200"/>
              </a:lnSpc>
              <a:spcBef>
                <a:spcPts val="0"/>
              </a:spcBef>
              <a:defRPr sz="1600"/>
            </a:lvl2pPr>
            <a:lvl3pPr marL="1143000" indent="-228600">
              <a:lnSpc>
                <a:spcPts val="2200"/>
              </a:lnSpc>
              <a:spcBef>
                <a:spcPts val="0"/>
              </a:spcBef>
              <a:defRPr sz="1600"/>
            </a:lvl3pPr>
            <a:lvl4pPr marL="1632857" indent="-261257">
              <a:lnSpc>
                <a:spcPts val="2200"/>
              </a:lnSpc>
              <a:spcBef>
                <a:spcPts val="0"/>
              </a:spcBef>
              <a:defRPr sz="1600"/>
            </a:lvl4pPr>
            <a:lvl5pPr marL="2133600" indent="-304800">
              <a:lnSpc>
                <a:spcPts val="2200"/>
              </a:lnSpc>
              <a:spcBef>
                <a:spcPts val="0"/>
              </a:spcBef>
              <a:defRPr sz="1600"/>
            </a:lvl5pPr>
          </a:lstStyle>
          <a:p>
            <a:r>
              <a:t>Textebene 1</a:t>
            </a:r>
          </a:p>
          <a:p>
            <a:pPr lvl="1"/>
            <a:r>
              <a:t>Textebene 2</a:t>
            </a:r>
          </a:p>
          <a:p>
            <a:pPr lvl="2"/>
            <a:r>
              <a:t>Textebene 3</a:t>
            </a:r>
          </a:p>
          <a:p>
            <a:pPr lvl="3"/>
            <a:r>
              <a:t>Textebene 4</a:t>
            </a:r>
          </a:p>
          <a:p>
            <a:pPr lvl="4"/>
            <a:r>
              <a:t>Textebene 5</a:t>
            </a:r>
          </a:p>
        </p:txBody>
      </p:sp>
      <p:sp>
        <p:nvSpPr>
          <p:cNvPr id="117" name="Textplatzhalter 2"/>
          <p:cNvSpPr txBox="1"/>
          <p:nvPr/>
        </p:nvSpPr>
        <p:spPr>
          <a:xfrm>
            <a:off x="6092711" y="2244439"/>
            <a:ext cx="5607312" cy="393705"/>
          </a:xfrm>
          <a:prstGeom prst="rect">
            <a:avLst/>
          </a:prstGeom>
          <a:ln w="12700">
            <a:miter lim="400000"/>
          </a:ln>
        </p:spPr>
        <p:txBody>
          <a:bodyPr lIns="0" tIns="0" rIns="0" bIns="0" anchor="ctr">
            <a:normAutofit/>
          </a:bodyPr>
          <a:lstStyle/>
          <a:p>
            <a:pPr>
              <a:lnSpc>
                <a:spcPts val="2200"/>
              </a:lnSpc>
              <a:defRPr sz="1600" b="1" cap="all">
                <a:solidFill>
                  <a:srgbClr val="8D82B1"/>
                </a:solidFill>
                <a:latin typeface="Lexend"/>
                <a:ea typeface="Lexend"/>
                <a:cs typeface="Lexend"/>
                <a:sym typeface="Lexend"/>
              </a:defRPr>
            </a:pPr>
            <a:endParaRPr/>
          </a:p>
        </p:txBody>
      </p:sp>
      <p:sp>
        <p:nvSpPr>
          <p:cNvPr id="118" name="Textplatzhalter 7"/>
          <p:cNvSpPr txBox="1"/>
          <p:nvPr/>
        </p:nvSpPr>
        <p:spPr>
          <a:xfrm>
            <a:off x="6096003" y="2802581"/>
            <a:ext cx="5605675" cy="3661724"/>
          </a:xfrm>
          <a:prstGeom prst="rect">
            <a:avLst/>
          </a:prstGeom>
          <a:ln w="12700">
            <a:miter lim="400000"/>
          </a:ln>
        </p:spPr>
        <p:txBody>
          <a:bodyPr lIns="0" tIns="0" rIns="0" bIns="0">
            <a:normAutofit/>
          </a:bodyPr>
          <a:lstStyle/>
          <a:p>
            <a:pPr>
              <a:lnSpc>
                <a:spcPts val="2000"/>
              </a:lnSpc>
              <a:defRPr sz="1400">
                <a:solidFill>
                  <a:srgbClr val="494848"/>
                </a:solidFill>
                <a:latin typeface="Lexend"/>
                <a:ea typeface="Lexend"/>
                <a:cs typeface="Lexend"/>
                <a:sym typeface="Lexend"/>
              </a:defRPr>
            </a:pPr>
            <a:endParaRPr/>
          </a:p>
        </p:txBody>
      </p:sp>
      <p:sp>
        <p:nvSpPr>
          <p:cNvPr id="119" name="Textplatzhalter 2"/>
          <p:cNvSpPr txBox="1">
            <a:spLocks noGrp="1"/>
          </p:cNvSpPr>
          <p:nvPr>
            <p:ph type="body" sz="quarter" idx="21"/>
          </p:nvPr>
        </p:nvSpPr>
        <p:spPr>
          <a:xfrm>
            <a:off x="442852" y="1686080"/>
            <a:ext cx="5018146" cy="393705"/>
          </a:xfrm>
          <a:prstGeom prst="rect">
            <a:avLst/>
          </a:prstGeom>
        </p:spPr>
        <p:txBody>
          <a:bodyPr anchor="ctr"/>
          <a:lstStyle/>
          <a:p>
            <a:pPr marL="0" indent="0" algn="ctr">
              <a:lnSpc>
                <a:spcPts val="2200"/>
              </a:lnSpc>
              <a:spcBef>
                <a:spcPts val="0"/>
              </a:spcBef>
              <a:buSzTx/>
              <a:buFontTx/>
              <a:buNone/>
              <a:defRPr sz="1600" cap="all"/>
            </a:pPr>
            <a:endParaRPr/>
          </a:p>
        </p:txBody>
      </p:sp>
      <p:sp>
        <p:nvSpPr>
          <p:cNvPr id="120" name="Foliennummer"/>
          <p:cNvSpPr txBox="1">
            <a:spLocks noGrp="1"/>
          </p:cNvSpPr>
          <p:nvPr>
            <p:ph type="sldNum" sz="quarter" idx="2"/>
          </p:nvPr>
        </p:nvSpPr>
        <p:spPr>
          <a:xfrm>
            <a:off x="11548493" y="6565901"/>
            <a:ext cx="182216" cy="177801"/>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ext mit Ü 2 spaltig">
    <p:spTree>
      <p:nvGrpSpPr>
        <p:cNvPr id="1" name=""/>
        <p:cNvGrpSpPr/>
        <p:nvPr/>
      </p:nvGrpSpPr>
      <p:grpSpPr>
        <a:xfrm>
          <a:off x="0" y="0"/>
          <a:ext cx="0" cy="0"/>
          <a:chOff x="0" y="0"/>
          <a:chExt cx="0" cy="0"/>
        </a:xfrm>
      </p:grpSpPr>
      <p:pic>
        <p:nvPicPr>
          <p:cNvPr id="127" name="Grafik 11" descr="Grafik 11"/>
          <p:cNvPicPr>
            <a:picLocks noChangeAspect="1"/>
          </p:cNvPicPr>
          <p:nvPr/>
        </p:nvPicPr>
        <p:blipFill>
          <a:blip r:embed="rId2"/>
          <a:stretch>
            <a:fillRect/>
          </a:stretch>
        </p:blipFill>
        <p:spPr>
          <a:xfrm>
            <a:off x="0" y="0"/>
            <a:ext cx="12191997" cy="6858000"/>
          </a:xfrm>
          <a:prstGeom prst="rect">
            <a:avLst/>
          </a:prstGeom>
          <a:ln w="12700">
            <a:miter lim="400000"/>
          </a:ln>
        </p:spPr>
      </p:pic>
      <p:sp>
        <p:nvSpPr>
          <p:cNvPr id="128" name="Titeltext"/>
          <p:cNvSpPr txBox="1">
            <a:spLocks noGrp="1"/>
          </p:cNvSpPr>
          <p:nvPr>
            <p:ph type="title"/>
          </p:nvPr>
        </p:nvSpPr>
        <p:spPr>
          <a:xfrm>
            <a:off x="469790" y="661925"/>
            <a:ext cx="9639413" cy="755934"/>
          </a:xfrm>
          <a:prstGeom prst="rect">
            <a:avLst/>
          </a:prstGeom>
        </p:spPr>
        <p:txBody>
          <a:bodyPr anchor="t"/>
          <a:lstStyle>
            <a:lvl1pPr algn="l">
              <a:defRPr cap="all">
                <a:solidFill>
                  <a:srgbClr val="303059"/>
                </a:solidFill>
              </a:defRPr>
            </a:lvl1pPr>
          </a:lstStyle>
          <a:p>
            <a:r>
              <a:t>Titeltext</a:t>
            </a:r>
          </a:p>
        </p:txBody>
      </p:sp>
      <p:pic>
        <p:nvPicPr>
          <p:cNvPr id="129" name="Grafik 17" descr="Grafik 17"/>
          <p:cNvPicPr>
            <a:picLocks noChangeAspect="1"/>
          </p:cNvPicPr>
          <p:nvPr/>
        </p:nvPicPr>
        <p:blipFill>
          <a:blip r:embed="rId3"/>
          <a:stretch>
            <a:fillRect/>
          </a:stretch>
        </p:blipFill>
        <p:spPr>
          <a:xfrm>
            <a:off x="10473518" y="638178"/>
            <a:ext cx="1354154" cy="755934"/>
          </a:xfrm>
          <a:prstGeom prst="rect">
            <a:avLst/>
          </a:prstGeom>
          <a:ln w="12700">
            <a:miter lim="400000"/>
          </a:ln>
        </p:spPr>
      </p:pic>
      <p:sp>
        <p:nvSpPr>
          <p:cNvPr id="130" name="Textebene 1…"/>
          <p:cNvSpPr txBox="1">
            <a:spLocks noGrp="1"/>
          </p:cNvSpPr>
          <p:nvPr>
            <p:ph type="body" sz="quarter" idx="1"/>
          </p:nvPr>
        </p:nvSpPr>
        <p:spPr>
          <a:xfrm>
            <a:off x="469790" y="1724640"/>
            <a:ext cx="11231887" cy="755935"/>
          </a:xfrm>
          <a:prstGeom prst="rect">
            <a:avLst/>
          </a:prstGeom>
        </p:spPr>
        <p:txBody>
          <a:bodyPr anchor="ctr"/>
          <a:lstStyle>
            <a:lvl1pPr marL="0" indent="0" algn="ctr">
              <a:lnSpc>
                <a:spcPct val="100000"/>
              </a:lnSpc>
              <a:buSzTx/>
              <a:buFontTx/>
              <a:buNone/>
              <a:defRPr sz="3000" b="1" cap="all">
                <a:solidFill>
                  <a:srgbClr val="303059"/>
                </a:solidFill>
              </a:defRPr>
            </a:lvl1pPr>
            <a:lvl2pPr marL="838200" indent="-381000" algn="ctr">
              <a:lnSpc>
                <a:spcPct val="100000"/>
              </a:lnSpc>
              <a:buFontTx/>
              <a:defRPr sz="3000" b="1" cap="all">
                <a:solidFill>
                  <a:srgbClr val="303059"/>
                </a:solidFill>
              </a:defRPr>
            </a:lvl2pPr>
            <a:lvl3pPr marL="1343025" indent="-428625" algn="ctr">
              <a:lnSpc>
                <a:spcPct val="100000"/>
              </a:lnSpc>
              <a:buFontTx/>
              <a:defRPr sz="3000" b="1" cap="all">
                <a:solidFill>
                  <a:srgbClr val="303059"/>
                </a:solidFill>
              </a:defRPr>
            </a:lvl3pPr>
            <a:lvl4pPr marL="1861457" indent="-489857" algn="ctr">
              <a:lnSpc>
                <a:spcPct val="100000"/>
              </a:lnSpc>
              <a:buFontTx/>
              <a:defRPr sz="3000" b="1" cap="all">
                <a:solidFill>
                  <a:srgbClr val="303059"/>
                </a:solidFill>
              </a:defRPr>
            </a:lvl4pPr>
            <a:lvl5pPr marL="2400300" indent="-571500" algn="ctr">
              <a:lnSpc>
                <a:spcPct val="100000"/>
              </a:lnSpc>
              <a:buFontTx/>
              <a:defRPr sz="3000" b="1" cap="all">
                <a:solidFill>
                  <a:srgbClr val="303059"/>
                </a:solidFill>
              </a:defRPr>
            </a:lvl5pPr>
          </a:lstStyle>
          <a:p>
            <a:r>
              <a:t>Textebene 1</a:t>
            </a:r>
          </a:p>
          <a:p>
            <a:pPr lvl="1"/>
            <a:r>
              <a:t>Textebene 2</a:t>
            </a:r>
          </a:p>
          <a:p>
            <a:pPr lvl="2"/>
            <a:r>
              <a:t>Textebene 3</a:t>
            </a:r>
          </a:p>
          <a:p>
            <a:pPr lvl="3"/>
            <a:r>
              <a:t>Textebene 4</a:t>
            </a:r>
          </a:p>
          <a:p>
            <a:pPr lvl="4"/>
            <a:r>
              <a:t>Textebene 5</a:t>
            </a:r>
          </a:p>
        </p:txBody>
      </p:sp>
      <p:sp>
        <p:nvSpPr>
          <p:cNvPr id="131" name="Textplatzhalter 7"/>
          <p:cNvSpPr txBox="1"/>
          <p:nvPr/>
        </p:nvSpPr>
        <p:spPr>
          <a:xfrm>
            <a:off x="6096003" y="2671948"/>
            <a:ext cx="5605675" cy="3792356"/>
          </a:xfrm>
          <a:prstGeom prst="rect">
            <a:avLst/>
          </a:prstGeom>
          <a:ln w="12700">
            <a:miter lim="400000"/>
          </a:ln>
        </p:spPr>
        <p:txBody>
          <a:bodyPr lIns="0" tIns="0" rIns="0" bIns="0">
            <a:normAutofit/>
          </a:bodyPr>
          <a:lstStyle/>
          <a:p>
            <a:pPr>
              <a:lnSpc>
                <a:spcPts val="2000"/>
              </a:lnSpc>
              <a:defRPr sz="1400">
                <a:solidFill>
                  <a:srgbClr val="494848"/>
                </a:solidFill>
                <a:latin typeface="Lexend"/>
                <a:ea typeface="Lexend"/>
                <a:cs typeface="Lexend"/>
                <a:sym typeface="Lexend"/>
              </a:defRPr>
            </a:pPr>
            <a:endParaRPr/>
          </a:p>
        </p:txBody>
      </p:sp>
      <p:sp>
        <p:nvSpPr>
          <p:cNvPr id="132" name="Textplatzhalter 7"/>
          <p:cNvSpPr txBox="1">
            <a:spLocks noGrp="1"/>
          </p:cNvSpPr>
          <p:nvPr>
            <p:ph type="body" sz="half" idx="21"/>
          </p:nvPr>
        </p:nvSpPr>
        <p:spPr>
          <a:xfrm>
            <a:off x="444497" y="2671948"/>
            <a:ext cx="5016500" cy="3792356"/>
          </a:xfrm>
          <a:prstGeom prst="rect">
            <a:avLst/>
          </a:prstGeom>
        </p:spPr>
        <p:txBody>
          <a:bodyPr/>
          <a:lstStyle/>
          <a:p>
            <a:pPr marL="0" indent="0">
              <a:lnSpc>
                <a:spcPts val="2200"/>
              </a:lnSpc>
              <a:spcBef>
                <a:spcPts val="0"/>
              </a:spcBef>
              <a:buSzTx/>
              <a:buFontTx/>
              <a:buNone/>
              <a:defRPr sz="1600" b="1">
                <a:latin typeface="Lexend SemiBold"/>
                <a:ea typeface="Lexend SemiBold"/>
                <a:cs typeface="Lexend SemiBold"/>
                <a:sym typeface="Lexend SemiBold"/>
              </a:defRPr>
            </a:pPr>
            <a:endParaRPr/>
          </a:p>
        </p:txBody>
      </p:sp>
      <p:sp>
        <p:nvSpPr>
          <p:cNvPr id="133" name="Foliennummer"/>
          <p:cNvSpPr txBox="1">
            <a:spLocks noGrp="1"/>
          </p:cNvSpPr>
          <p:nvPr>
            <p:ph type="sldNum" sz="quarter" idx="2"/>
          </p:nvPr>
        </p:nvSpPr>
        <p:spPr>
          <a:xfrm>
            <a:off x="11548493" y="6565901"/>
            <a:ext cx="182216" cy="177801"/>
          </a:xfrm>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rafik 5" descr="Grafik 5"/>
          <p:cNvPicPr>
            <a:picLocks noChangeAspect="1"/>
          </p:cNvPicPr>
          <p:nvPr/>
        </p:nvPicPr>
        <p:blipFill>
          <a:blip r:embed="rId23"/>
          <a:stretch>
            <a:fillRect/>
          </a:stretch>
        </p:blipFill>
        <p:spPr>
          <a:xfrm rot="10799991">
            <a:off x="-10" y="68"/>
            <a:ext cx="12191997" cy="6857864"/>
          </a:xfrm>
          <a:prstGeom prst="rect">
            <a:avLst/>
          </a:prstGeom>
          <a:ln w="12700">
            <a:miter lim="400000"/>
          </a:ln>
        </p:spPr>
      </p:pic>
      <p:sp>
        <p:nvSpPr>
          <p:cNvPr id="3" name="Titeltext"/>
          <p:cNvSpPr txBox="1">
            <a:spLocks noGrp="1"/>
          </p:cNvSpPr>
          <p:nvPr>
            <p:ph type="title"/>
          </p:nvPr>
        </p:nvSpPr>
        <p:spPr>
          <a:xfrm>
            <a:off x="469781" y="1712779"/>
            <a:ext cx="11202836" cy="3488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p>
            <a:r>
              <a:t>Titeltext</a:t>
            </a:r>
          </a:p>
        </p:txBody>
      </p:sp>
      <p:pic>
        <p:nvPicPr>
          <p:cNvPr id="4" name="Grafik 10" descr="Grafik 10"/>
          <p:cNvPicPr>
            <a:picLocks noChangeAspect="1"/>
          </p:cNvPicPr>
          <p:nvPr/>
        </p:nvPicPr>
        <p:blipFill>
          <a:blip r:embed="rId24"/>
          <a:stretch>
            <a:fillRect/>
          </a:stretch>
        </p:blipFill>
        <p:spPr>
          <a:xfrm>
            <a:off x="10496708" y="638178"/>
            <a:ext cx="1354154" cy="755934"/>
          </a:xfrm>
          <a:prstGeom prst="rect">
            <a:avLst/>
          </a:prstGeom>
          <a:ln w="12700">
            <a:miter lim="400000"/>
          </a:ln>
        </p:spPr>
      </p:pic>
      <p:sp>
        <p:nvSpPr>
          <p:cNvPr id="5" name="Textebene 1…"/>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Textebene 1</a:t>
            </a:r>
          </a:p>
          <a:p>
            <a:pPr lvl="1"/>
            <a:r>
              <a:t>Textebene 2</a:t>
            </a:r>
          </a:p>
          <a:p>
            <a:pPr lvl="2"/>
            <a:r>
              <a:t>Textebene 3</a:t>
            </a:r>
          </a:p>
          <a:p>
            <a:pPr lvl="3"/>
            <a:r>
              <a:t>Textebene 4</a:t>
            </a:r>
          </a:p>
          <a:p>
            <a:pPr lvl="4"/>
            <a:r>
              <a:t>Textebene 5</a:t>
            </a:r>
          </a:p>
        </p:txBody>
      </p:sp>
      <p:sp>
        <p:nvSpPr>
          <p:cNvPr id="6" name="Foliennummer"/>
          <p:cNvSpPr txBox="1">
            <a:spLocks noGrp="1"/>
          </p:cNvSpPr>
          <p:nvPr>
            <p:ph type="sldNum" sz="quarter" idx="2"/>
          </p:nvPr>
        </p:nvSpPr>
        <p:spPr>
          <a:xfrm>
            <a:off x="5892800" y="6172200"/>
            <a:ext cx="2844800" cy="368301"/>
          </a:xfrm>
          <a:prstGeom prst="rect">
            <a:avLst/>
          </a:prstGeom>
          <a:ln w="12700">
            <a:miter lim="400000"/>
          </a:ln>
        </p:spPr>
        <p:txBody>
          <a:bodyPr wrap="none" lIns="0" tIns="0" rIns="0" bIns="0" anchor="ctr">
            <a:spAutoFit/>
          </a:bodyPr>
          <a:lstStyle>
            <a:lvl1pPr algn="r">
              <a:defRPr sz="1200">
                <a:solidFill>
                  <a:srgbClr val="ADABAB"/>
                </a:solidFill>
                <a:latin typeface="Lexend"/>
                <a:ea typeface="Lexend"/>
                <a:cs typeface="Lexend"/>
                <a:sym typeface="Lexend"/>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Lst>
  <p:transition spd="med"/>
  <p:txStyles>
    <p:titleStyle>
      <a:lvl1pPr marL="0" marR="0" indent="0" algn="ctr" defTabSz="914400" rtl="0" latinLnBrk="0">
        <a:lnSpc>
          <a:spcPct val="90000"/>
        </a:lnSpc>
        <a:spcBef>
          <a:spcPts val="0"/>
        </a:spcBef>
        <a:spcAft>
          <a:spcPts val="0"/>
        </a:spcAft>
        <a:buClrTx/>
        <a:buSzTx/>
        <a:buFontTx/>
        <a:buNone/>
        <a:tabLst/>
        <a:defRPr sz="3000" b="1" i="0" u="none" strike="noStrike" cap="none" spc="0" baseline="0">
          <a:solidFill>
            <a:srgbClr val="FFFFFF"/>
          </a:solidFill>
          <a:uFillTx/>
          <a:latin typeface="Lexend SemiBold"/>
          <a:ea typeface="Lexend SemiBold"/>
          <a:cs typeface="Lexend SemiBold"/>
          <a:sym typeface="Lexend SemiBold"/>
        </a:defRPr>
      </a:lvl1pPr>
      <a:lvl2pPr marL="0" marR="0" indent="0" algn="ctr" defTabSz="914400" rtl="0" latinLnBrk="0">
        <a:lnSpc>
          <a:spcPct val="90000"/>
        </a:lnSpc>
        <a:spcBef>
          <a:spcPts val="0"/>
        </a:spcBef>
        <a:spcAft>
          <a:spcPts val="0"/>
        </a:spcAft>
        <a:buClrTx/>
        <a:buSzTx/>
        <a:buFontTx/>
        <a:buNone/>
        <a:tabLst/>
        <a:defRPr sz="3000" b="1" i="0" u="none" strike="noStrike" cap="none" spc="0" baseline="0">
          <a:solidFill>
            <a:srgbClr val="FFFFFF"/>
          </a:solidFill>
          <a:uFillTx/>
          <a:latin typeface="Lexend SemiBold"/>
          <a:ea typeface="Lexend SemiBold"/>
          <a:cs typeface="Lexend SemiBold"/>
          <a:sym typeface="Lexend SemiBold"/>
        </a:defRPr>
      </a:lvl2pPr>
      <a:lvl3pPr marL="0" marR="0" indent="0" algn="ctr" defTabSz="914400" rtl="0" latinLnBrk="0">
        <a:lnSpc>
          <a:spcPct val="90000"/>
        </a:lnSpc>
        <a:spcBef>
          <a:spcPts val="0"/>
        </a:spcBef>
        <a:spcAft>
          <a:spcPts val="0"/>
        </a:spcAft>
        <a:buClrTx/>
        <a:buSzTx/>
        <a:buFontTx/>
        <a:buNone/>
        <a:tabLst/>
        <a:defRPr sz="3000" b="1" i="0" u="none" strike="noStrike" cap="none" spc="0" baseline="0">
          <a:solidFill>
            <a:srgbClr val="FFFFFF"/>
          </a:solidFill>
          <a:uFillTx/>
          <a:latin typeface="Lexend SemiBold"/>
          <a:ea typeface="Lexend SemiBold"/>
          <a:cs typeface="Lexend SemiBold"/>
          <a:sym typeface="Lexend SemiBold"/>
        </a:defRPr>
      </a:lvl3pPr>
      <a:lvl4pPr marL="0" marR="0" indent="0" algn="ctr" defTabSz="914400" rtl="0" latinLnBrk="0">
        <a:lnSpc>
          <a:spcPct val="90000"/>
        </a:lnSpc>
        <a:spcBef>
          <a:spcPts val="0"/>
        </a:spcBef>
        <a:spcAft>
          <a:spcPts val="0"/>
        </a:spcAft>
        <a:buClrTx/>
        <a:buSzTx/>
        <a:buFontTx/>
        <a:buNone/>
        <a:tabLst/>
        <a:defRPr sz="3000" b="1" i="0" u="none" strike="noStrike" cap="none" spc="0" baseline="0">
          <a:solidFill>
            <a:srgbClr val="FFFFFF"/>
          </a:solidFill>
          <a:uFillTx/>
          <a:latin typeface="Lexend SemiBold"/>
          <a:ea typeface="Lexend SemiBold"/>
          <a:cs typeface="Lexend SemiBold"/>
          <a:sym typeface="Lexend SemiBold"/>
        </a:defRPr>
      </a:lvl4pPr>
      <a:lvl5pPr marL="0" marR="0" indent="0" algn="ctr" defTabSz="914400" rtl="0" latinLnBrk="0">
        <a:lnSpc>
          <a:spcPct val="90000"/>
        </a:lnSpc>
        <a:spcBef>
          <a:spcPts val="0"/>
        </a:spcBef>
        <a:spcAft>
          <a:spcPts val="0"/>
        </a:spcAft>
        <a:buClrTx/>
        <a:buSzTx/>
        <a:buFontTx/>
        <a:buNone/>
        <a:tabLst/>
        <a:defRPr sz="3000" b="1" i="0" u="none" strike="noStrike" cap="none" spc="0" baseline="0">
          <a:solidFill>
            <a:srgbClr val="FFFFFF"/>
          </a:solidFill>
          <a:uFillTx/>
          <a:latin typeface="Lexend SemiBold"/>
          <a:ea typeface="Lexend SemiBold"/>
          <a:cs typeface="Lexend SemiBold"/>
          <a:sym typeface="Lexend SemiBold"/>
        </a:defRPr>
      </a:lvl5pPr>
      <a:lvl6pPr marL="0" marR="0" indent="0" algn="ctr" defTabSz="914400" rtl="0" latinLnBrk="0">
        <a:lnSpc>
          <a:spcPct val="90000"/>
        </a:lnSpc>
        <a:spcBef>
          <a:spcPts val="0"/>
        </a:spcBef>
        <a:spcAft>
          <a:spcPts val="0"/>
        </a:spcAft>
        <a:buClrTx/>
        <a:buSzTx/>
        <a:buFontTx/>
        <a:buNone/>
        <a:tabLst/>
        <a:defRPr sz="3000" b="1" i="0" u="none" strike="noStrike" cap="none" spc="0" baseline="0">
          <a:solidFill>
            <a:srgbClr val="FFFFFF"/>
          </a:solidFill>
          <a:uFillTx/>
          <a:latin typeface="Lexend SemiBold"/>
          <a:ea typeface="Lexend SemiBold"/>
          <a:cs typeface="Lexend SemiBold"/>
          <a:sym typeface="Lexend SemiBold"/>
        </a:defRPr>
      </a:lvl6pPr>
      <a:lvl7pPr marL="0" marR="0" indent="0" algn="ctr" defTabSz="914400" rtl="0" latinLnBrk="0">
        <a:lnSpc>
          <a:spcPct val="90000"/>
        </a:lnSpc>
        <a:spcBef>
          <a:spcPts val="0"/>
        </a:spcBef>
        <a:spcAft>
          <a:spcPts val="0"/>
        </a:spcAft>
        <a:buClrTx/>
        <a:buSzTx/>
        <a:buFontTx/>
        <a:buNone/>
        <a:tabLst/>
        <a:defRPr sz="3000" b="1" i="0" u="none" strike="noStrike" cap="none" spc="0" baseline="0">
          <a:solidFill>
            <a:srgbClr val="FFFFFF"/>
          </a:solidFill>
          <a:uFillTx/>
          <a:latin typeface="Lexend SemiBold"/>
          <a:ea typeface="Lexend SemiBold"/>
          <a:cs typeface="Lexend SemiBold"/>
          <a:sym typeface="Lexend SemiBold"/>
        </a:defRPr>
      </a:lvl7pPr>
      <a:lvl8pPr marL="0" marR="0" indent="0" algn="ctr" defTabSz="914400" rtl="0" latinLnBrk="0">
        <a:lnSpc>
          <a:spcPct val="90000"/>
        </a:lnSpc>
        <a:spcBef>
          <a:spcPts val="0"/>
        </a:spcBef>
        <a:spcAft>
          <a:spcPts val="0"/>
        </a:spcAft>
        <a:buClrTx/>
        <a:buSzTx/>
        <a:buFontTx/>
        <a:buNone/>
        <a:tabLst/>
        <a:defRPr sz="3000" b="1" i="0" u="none" strike="noStrike" cap="none" spc="0" baseline="0">
          <a:solidFill>
            <a:srgbClr val="FFFFFF"/>
          </a:solidFill>
          <a:uFillTx/>
          <a:latin typeface="Lexend SemiBold"/>
          <a:ea typeface="Lexend SemiBold"/>
          <a:cs typeface="Lexend SemiBold"/>
          <a:sym typeface="Lexend SemiBold"/>
        </a:defRPr>
      </a:lvl8pPr>
      <a:lvl9pPr marL="0" marR="0" indent="0" algn="ctr" defTabSz="914400" rtl="0" latinLnBrk="0">
        <a:lnSpc>
          <a:spcPct val="90000"/>
        </a:lnSpc>
        <a:spcBef>
          <a:spcPts val="0"/>
        </a:spcBef>
        <a:spcAft>
          <a:spcPts val="0"/>
        </a:spcAft>
        <a:buClrTx/>
        <a:buSzTx/>
        <a:buFontTx/>
        <a:buNone/>
        <a:tabLst/>
        <a:defRPr sz="3000" b="1" i="0" u="none" strike="noStrike" cap="none" spc="0" baseline="0">
          <a:solidFill>
            <a:srgbClr val="FFFFFF"/>
          </a:solidFill>
          <a:uFillTx/>
          <a:latin typeface="Lexend SemiBold"/>
          <a:ea typeface="Lexend SemiBold"/>
          <a:cs typeface="Lexend SemiBold"/>
          <a:sym typeface="Lexend Semi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1pPr>
      <a:lvl2pPr marL="7112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2pPr>
      <a:lvl3pPr marL="1200150" marR="0" indent="-28575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3pPr>
      <a:lvl4pPr marL="1698171" marR="0" indent="-326571"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4pPr>
      <a:lvl5pPr marL="2209800" marR="0" indent="-381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5pPr>
      <a:lvl6pPr marL="25400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6pPr>
      <a:lvl7pPr marL="29972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7pPr>
      <a:lvl8pPr marL="34544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8pPr>
      <a:lvl9pPr marL="39116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exend"/>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exend"/>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exend"/>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exend"/>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exend"/>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exend"/>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exend"/>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exend"/>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Lexend"/>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itel 1"/>
          <p:cNvSpPr txBox="1">
            <a:spLocks noGrp="1"/>
          </p:cNvSpPr>
          <p:nvPr>
            <p:ph type="title"/>
          </p:nvPr>
        </p:nvSpPr>
        <p:spPr>
          <a:xfrm>
            <a:off x="369582" y="2136138"/>
            <a:ext cx="7355834" cy="1968502"/>
          </a:xfrm>
          <a:prstGeom prst="rect">
            <a:avLst/>
          </a:prstGeom>
        </p:spPr>
        <p:txBody>
          <a:bodyPr/>
          <a:lstStyle/>
          <a:p>
            <a:pPr defTabSz="877823">
              <a:defRPr sz="6719"/>
            </a:pPr>
            <a:r>
              <a:t>Los </a:t>
            </a:r>
            <a:br/>
            <a:r>
              <a:t>Geht’s!</a:t>
            </a:r>
          </a:p>
        </p:txBody>
      </p:sp>
      <p:sp>
        <p:nvSpPr>
          <p:cNvPr id="360" name="Textplatzhalter 2"/>
          <p:cNvSpPr txBox="1">
            <a:spLocks noGrp="1"/>
          </p:cNvSpPr>
          <p:nvPr>
            <p:ph type="body" sz="quarter" idx="1"/>
          </p:nvPr>
        </p:nvSpPr>
        <p:spPr>
          <a:xfrm>
            <a:off x="369582" y="4246874"/>
            <a:ext cx="3640443" cy="687076"/>
          </a:xfrm>
          <a:prstGeom prst="rect">
            <a:avLst/>
          </a:prstGeom>
        </p:spPr>
        <p:txBody>
          <a:bodyPr/>
          <a:lstStyle/>
          <a:p>
            <a:pPr>
              <a:defRPr sz="1300"/>
            </a:pPr>
            <a:r>
              <a:rPr lang="de-DE" dirty="0"/>
              <a:t>Steuern</a:t>
            </a:r>
            <a:r>
              <a:rPr dirty="0"/>
              <a:t>: </a:t>
            </a:r>
          </a:p>
          <a:p>
            <a:pPr>
              <a:defRPr sz="1300"/>
            </a:pPr>
            <a:r>
              <a:rPr lang="de-DE" dirty="0"/>
              <a:t>Die Superkraft des Staates</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3F1D6-FF86-71F5-F6AB-C75461E104E3}"/>
              </a:ext>
            </a:extLst>
          </p:cNvPr>
          <p:cNvSpPr>
            <a:spLocks noGrp="1"/>
          </p:cNvSpPr>
          <p:nvPr>
            <p:ph type="title"/>
          </p:nvPr>
        </p:nvSpPr>
        <p:spPr/>
        <p:txBody>
          <a:bodyPr/>
          <a:lstStyle/>
          <a:p>
            <a:r>
              <a:rPr lang="de-DE" dirty="0"/>
              <a:t>Steuerarten</a:t>
            </a:r>
            <a:endParaRPr lang="de-AT" dirty="0"/>
          </a:p>
        </p:txBody>
      </p:sp>
      <p:sp>
        <p:nvSpPr>
          <p:cNvPr id="3" name="Textplatzhalter 2">
            <a:extLst>
              <a:ext uri="{FF2B5EF4-FFF2-40B4-BE49-F238E27FC236}">
                <a16:creationId xmlns:a16="http://schemas.microsoft.com/office/drawing/2014/main" id="{F25E6363-1950-275E-3201-3CE26AA6C1ED}"/>
              </a:ext>
            </a:extLst>
          </p:cNvPr>
          <p:cNvSpPr>
            <a:spLocks noGrp="1"/>
          </p:cNvSpPr>
          <p:nvPr>
            <p:ph type="body" idx="1"/>
          </p:nvPr>
        </p:nvSpPr>
        <p:spPr/>
        <p:txBody>
          <a:bodyPr>
            <a:normAutofit lnSpcReduction="10000"/>
          </a:bodyPr>
          <a:lstStyle/>
          <a:p>
            <a:r>
              <a:rPr lang="de-DE" sz="2200" dirty="0"/>
              <a:t>Einkommensteuer: Das ist Geld, das arbeitende Menschen von ihrem Gehalt an den Staat abgeben müssen. Je mehr sie verdienen, desto mehr müssen sie bezahlen.</a:t>
            </a:r>
          </a:p>
          <a:p>
            <a:r>
              <a:rPr lang="de-DE" sz="2200" dirty="0"/>
              <a:t>Umsatzsteuer / Mehrwertsteuer: Das ist eine Steuer, die man bezahlt, wenn man etwas kauft. Sie ist schon im Preis von Dingen wie Kleidung oder Spielzeug enthalten.</a:t>
            </a:r>
          </a:p>
          <a:p>
            <a:r>
              <a:rPr lang="de-DE" sz="2200" dirty="0"/>
              <a:t>Kapitalertragsteuer: Diese Steuer muss man zahlen, wenn man Geld durch Zinsen oder Gewinne aus Aktien verdient (betrifft auch dein Sparbuch). Es ist eine Art Gebühr, die der Staat bekommt, wenn man mit seinem Geld mehr Geld verdient.</a:t>
            </a:r>
          </a:p>
          <a:p>
            <a:r>
              <a:rPr lang="de-DE" sz="2200" dirty="0"/>
              <a:t>Körperschaftsteuer: Das ist die Steuer, die die meisten Unternehmen auf ihren Gewinn zahlen müssen. Wenn eine Firma Geld verdient, muss sie einen Teil davon an den Staat abgeben.</a:t>
            </a:r>
          </a:p>
          <a:p>
            <a:endParaRPr lang="de-DE" sz="2200" dirty="0"/>
          </a:p>
          <a:p>
            <a:pPr marL="0" indent="0">
              <a:buNone/>
            </a:pPr>
            <a:r>
              <a:rPr lang="de-DE" sz="2200" b="1" dirty="0"/>
              <a:t>Wer bezahlt diese Steuern?</a:t>
            </a:r>
            <a:endParaRPr lang="de-DE" sz="2200" dirty="0"/>
          </a:p>
          <a:p>
            <a:pPr marL="0" indent="0">
              <a:buNone/>
            </a:pPr>
            <a:r>
              <a:rPr lang="de-DE" sz="2200" dirty="0"/>
              <a:t>Die Körperschaftsteuer wird von Unternehmen bezahlt, die anderen angeführten </a:t>
            </a:r>
            <a:br>
              <a:rPr lang="de-DE" sz="2200" dirty="0"/>
            </a:br>
            <a:r>
              <a:rPr lang="de-DE" sz="2200" dirty="0"/>
              <a:t>Steuern werden von Privatpersonen bezahlt.</a:t>
            </a:r>
          </a:p>
          <a:p>
            <a:endParaRPr lang="de-DE" dirty="0"/>
          </a:p>
        </p:txBody>
      </p:sp>
      <p:pic>
        <p:nvPicPr>
          <p:cNvPr id="5" name="Grafik 4" descr="Steuer mit einfarbiger Füllung">
            <a:extLst>
              <a:ext uri="{FF2B5EF4-FFF2-40B4-BE49-F238E27FC236}">
                <a16:creationId xmlns:a16="http://schemas.microsoft.com/office/drawing/2014/main" id="{183A30C3-A1ED-612B-E8AB-8A904F612E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27503" y="5280030"/>
            <a:ext cx="1203197" cy="1203197"/>
          </a:xfrm>
          <a:prstGeom prst="rect">
            <a:avLst/>
          </a:prstGeom>
        </p:spPr>
      </p:pic>
    </p:spTree>
    <p:extLst>
      <p:ext uri="{BB962C8B-B14F-4D97-AF65-F5344CB8AC3E}">
        <p14:creationId xmlns:p14="http://schemas.microsoft.com/office/powerpoint/2010/main" val="39074917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3F1D6-FF86-71F5-F6AB-C75461E104E3}"/>
              </a:ext>
            </a:extLst>
          </p:cNvPr>
          <p:cNvSpPr>
            <a:spLocks noGrp="1"/>
          </p:cNvSpPr>
          <p:nvPr>
            <p:ph type="title"/>
          </p:nvPr>
        </p:nvSpPr>
        <p:spPr/>
        <p:txBody>
          <a:bodyPr/>
          <a:lstStyle/>
          <a:p>
            <a:r>
              <a:rPr lang="de-DE" dirty="0"/>
              <a:t>Steuersystem in Österreich</a:t>
            </a:r>
            <a:endParaRPr lang="de-AT" dirty="0"/>
          </a:p>
        </p:txBody>
      </p:sp>
      <p:sp>
        <p:nvSpPr>
          <p:cNvPr id="3" name="Textplatzhalter 2">
            <a:extLst>
              <a:ext uri="{FF2B5EF4-FFF2-40B4-BE49-F238E27FC236}">
                <a16:creationId xmlns:a16="http://schemas.microsoft.com/office/drawing/2014/main" id="{F25E6363-1950-275E-3201-3CE26AA6C1ED}"/>
              </a:ext>
            </a:extLst>
          </p:cNvPr>
          <p:cNvSpPr>
            <a:spLocks noGrp="1"/>
          </p:cNvSpPr>
          <p:nvPr>
            <p:ph type="body" idx="1"/>
          </p:nvPr>
        </p:nvSpPr>
        <p:spPr>
          <a:xfrm>
            <a:off x="450570" y="1793174"/>
            <a:ext cx="11241422" cy="4379026"/>
          </a:xfrm>
        </p:spPr>
        <p:txBody>
          <a:bodyPr>
            <a:normAutofit/>
          </a:bodyPr>
          <a:lstStyle/>
          <a:p>
            <a:r>
              <a:rPr lang="de-DE" sz="2400" dirty="0"/>
              <a:t>Die verschiedenen Steuern sind in jedem Staat unterschiedlich hoch.</a:t>
            </a:r>
          </a:p>
          <a:p>
            <a:r>
              <a:rPr lang="de-DE" sz="2400" dirty="0"/>
              <a:t>In Österreich wird z. B. die Einkommensteuer an das Gehalt angepasst: je mehr Einkommen, desto höher die Steuer. Das bedeutet, dass z. B. eine Ärztin mehr Einkommensteuer zahlt als ein Lehrer, der wiederum bezahlt mehr als eine Reinigungskraft.</a:t>
            </a:r>
          </a:p>
          <a:p>
            <a:r>
              <a:rPr lang="de-DE" sz="2400" dirty="0"/>
              <a:t>In anderen Ländern wie Estland oder Bulgarien ist die Einkommensteuer immer gleich hoch.</a:t>
            </a:r>
          </a:p>
          <a:p>
            <a:r>
              <a:rPr lang="de-DE" sz="2400" dirty="0"/>
              <a:t>Auch die Verwendung der Steuern unterscheidet sich.</a:t>
            </a:r>
          </a:p>
          <a:p>
            <a:r>
              <a:rPr lang="de-DE" sz="2400" dirty="0"/>
              <a:t>Wofür werden die Steuern in Österreich verwendet? Wie viel wird für Bildung, Gesundheit, Umwelt usw. investiert?</a:t>
            </a:r>
          </a:p>
          <a:p>
            <a:endParaRPr lang="de-DE" dirty="0"/>
          </a:p>
        </p:txBody>
      </p:sp>
      <p:pic>
        <p:nvPicPr>
          <p:cNvPr id="8" name="Grafik 7" descr="Klassenzimmer Silhouette">
            <a:extLst>
              <a:ext uri="{FF2B5EF4-FFF2-40B4-BE49-F238E27FC236}">
                <a16:creationId xmlns:a16="http://schemas.microsoft.com/office/drawing/2014/main" id="{857D1513-CD9C-AD87-245B-0172A43FF6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51051" y="5481470"/>
            <a:ext cx="1066046" cy="1066046"/>
          </a:xfrm>
          <a:prstGeom prst="rect">
            <a:avLst/>
          </a:prstGeom>
        </p:spPr>
      </p:pic>
      <p:pic>
        <p:nvPicPr>
          <p:cNvPr id="10" name="Grafik 9" descr="Offene Hand mit Pflanze mit einfarbiger Füllung">
            <a:extLst>
              <a:ext uri="{FF2B5EF4-FFF2-40B4-BE49-F238E27FC236}">
                <a16:creationId xmlns:a16="http://schemas.microsoft.com/office/drawing/2014/main" id="{EDE9E0EF-5185-FAD1-AA1E-1C49F20D1A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76180" y="5375273"/>
            <a:ext cx="1066046" cy="1066046"/>
          </a:xfrm>
          <a:prstGeom prst="rect">
            <a:avLst/>
          </a:prstGeom>
        </p:spPr>
      </p:pic>
      <p:pic>
        <p:nvPicPr>
          <p:cNvPr id="11" name="Grafik 10" descr="Krankenwagen mit einfarbiger Füllung">
            <a:extLst>
              <a:ext uri="{FF2B5EF4-FFF2-40B4-BE49-F238E27FC236}">
                <a16:creationId xmlns:a16="http://schemas.microsoft.com/office/drawing/2014/main" id="{2E213E6D-13A4-B42B-61FC-A2F5DAD8D1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63616" y="5481470"/>
            <a:ext cx="1066045" cy="1066045"/>
          </a:xfrm>
          <a:prstGeom prst="rect">
            <a:avLst/>
          </a:prstGeom>
        </p:spPr>
      </p:pic>
    </p:spTree>
    <p:extLst>
      <p:ext uri="{BB962C8B-B14F-4D97-AF65-F5344CB8AC3E}">
        <p14:creationId xmlns:p14="http://schemas.microsoft.com/office/powerpoint/2010/main" val="377232330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0EE5112-4767-0794-1663-8FDC1410615C}"/>
              </a:ext>
            </a:extLst>
          </p:cNvPr>
          <p:cNvSpPr>
            <a:spLocks noGrp="1"/>
          </p:cNvSpPr>
          <p:nvPr>
            <p:ph type="body" idx="1"/>
          </p:nvPr>
        </p:nvSpPr>
        <p:spPr/>
        <p:txBody>
          <a:bodyPr/>
          <a:lstStyle/>
          <a:p>
            <a:endParaRPr lang="de-AT" dirty="0"/>
          </a:p>
        </p:txBody>
      </p:sp>
      <p:pic>
        <p:nvPicPr>
          <p:cNvPr id="7" name="Grafik 6">
            <a:extLst>
              <a:ext uri="{FF2B5EF4-FFF2-40B4-BE49-F238E27FC236}">
                <a16:creationId xmlns:a16="http://schemas.microsoft.com/office/drawing/2014/main" id="{F76C3D82-D166-1E17-E2D5-8475B522034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093" y="108000"/>
            <a:ext cx="9601827" cy="6642000"/>
          </a:xfrm>
          <a:prstGeom prst="rect">
            <a:avLst/>
          </a:prstGeom>
        </p:spPr>
      </p:pic>
    </p:spTree>
    <p:extLst>
      <p:ext uri="{BB962C8B-B14F-4D97-AF65-F5344CB8AC3E}">
        <p14:creationId xmlns:p14="http://schemas.microsoft.com/office/powerpoint/2010/main" val="5399163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8410A-FD89-B707-A50E-1BAEBCD5993F}"/>
              </a:ext>
            </a:extLst>
          </p:cNvPr>
          <p:cNvSpPr>
            <a:spLocks noGrp="1"/>
          </p:cNvSpPr>
          <p:nvPr>
            <p:ph type="title"/>
          </p:nvPr>
        </p:nvSpPr>
        <p:spPr/>
        <p:txBody>
          <a:bodyPr/>
          <a:lstStyle/>
          <a:p>
            <a:endParaRPr lang="de-AT" dirty="0"/>
          </a:p>
        </p:txBody>
      </p:sp>
      <p:sp>
        <p:nvSpPr>
          <p:cNvPr id="3" name="Textplatzhalter 2">
            <a:extLst>
              <a:ext uri="{FF2B5EF4-FFF2-40B4-BE49-F238E27FC236}">
                <a16:creationId xmlns:a16="http://schemas.microsoft.com/office/drawing/2014/main" id="{E62936AA-76B5-AC18-A96F-4A6649EDF2B5}"/>
              </a:ext>
            </a:extLst>
          </p:cNvPr>
          <p:cNvSpPr>
            <a:spLocks noGrp="1"/>
          </p:cNvSpPr>
          <p:nvPr>
            <p:ph type="body" idx="1"/>
          </p:nvPr>
        </p:nvSpPr>
        <p:spPr/>
        <p:txBody>
          <a:bodyPr/>
          <a:lstStyle/>
          <a:p>
            <a:endParaRPr lang="de-AT" dirty="0"/>
          </a:p>
        </p:txBody>
      </p:sp>
      <p:pic>
        <p:nvPicPr>
          <p:cNvPr id="5" name="Grafik 4" descr="Ein Bild, das Text, Screenshot, Diagramm, Schrift enthält.&#10;&#10;Automatisch generierte Beschreibung">
            <a:extLst>
              <a:ext uri="{FF2B5EF4-FFF2-40B4-BE49-F238E27FC236}">
                <a16:creationId xmlns:a16="http://schemas.microsoft.com/office/drawing/2014/main" id="{3D4F3D14-4B74-7E82-0C2B-4E7CB2FC493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930" y="107641"/>
            <a:ext cx="9639413" cy="6642718"/>
          </a:xfrm>
          <a:prstGeom prst="rect">
            <a:avLst/>
          </a:prstGeom>
        </p:spPr>
      </p:pic>
    </p:spTree>
    <p:extLst>
      <p:ext uri="{BB962C8B-B14F-4D97-AF65-F5344CB8AC3E}">
        <p14:creationId xmlns:p14="http://schemas.microsoft.com/office/powerpoint/2010/main" val="390365498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3F1D6-FF86-71F5-F6AB-C75461E104E3}"/>
              </a:ext>
            </a:extLst>
          </p:cNvPr>
          <p:cNvSpPr>
            <a:spLocks noGrp="1"/>
          </p:cNvSpPr>
          <p:nvPr>
            <p:ph type="title"/>
          </p:nvPr>
        </p:nvSpPr>
        <p:spPr/>
        <p:txBody>
          <a:bodyPr/>
          <a:lstStyle/>
          <a:p>
            <a:r>
              <a:rPr lang="de-DE" dirty="0"/>
              <a:t>Steuern und Staat</a:t>
            </a:r>
            <a:endParaRPr lang="de-AT" dirty="0"/>
          </a:p>
        </p:txBody>
      </p:sp>
      <p:sp>
        <p:nvSpPr>
          <p:cNvPr id="3" name="Textplatzhalter 2">
            <a:extLst>
              <a:ext uri="{FF2B5EF4-FFF2-40B4-BE49-F238E27FC236}">
                <a16:creationId xmlns:a16="http://schemas.microsoft.com/office/drawing/2014/main" id="{F25E6363-1950-275E-3201-3CE26AA6C1ED}"/>
              </a:ext>
            </a:extLst>
          </p:cNvPr>
          <p:cNvSpPr>
            <a:spLocks noGrp="1"/>
          </p:cNvSpPr>
          <p:nvPr>
            <p:ph type="body" idx="1"/>
          </p:nvPr>
        </p:nvSpPr>
        <p:spPr>
          <a:xfrm>
            <a:off x="450570" y="1793174"/>
            <a:ext cx="8878366" cy="4379026"/>
          </a:xfrm>
        </p:spPr>
        <p:txBody>
          <a:bodyPr>
            <a:normAutofit/>
          </a:bodyPr>
          <a:lstStyle/>
          <a:p>
            <a:pPr>
              <a:lnSpc>
                <a:spcPct val="100000"/>
              </a:lnSpc>
            </a:pPr>
            <a:r>
              <a:rPr lang="de-DE" sz="2400" dirty="0"/>
              <a:t>An Steuern wird oft bemängelt, dass man nicht genau weiß, wofür das eingezahlte Geld verwendet wird. Man kennt nur die Bereiche, die mithilfe von Steuergeld finanziert bzw. unterstützt werden.</a:t>
            </a:r>
          </a:p>
          <a:p>
            <a:pPr>
              <a:lnSpc>
                <a:spcPct val="100000"/>
              </a:lnSpc>
            </a:pPr>
            <a:r>
              <a:rPr lang="de-DE" sz="2400" dirty="0"/>
              <a:t>Wichtig zu wissen ist: </a:t>
            </a:r>
            <a:r>
              <a:rPr lang="de-DE" sz="2400" b="1" dirty="0"/>
              <a:t>Steuern können verändert werden! </a:t>
            </a:r>
          </a:p>
          <a:p>
            <a:pPr>
              <a:lnSpc>
                <a:spcPct val="100000"/>
              </a:lnSpc>
            </a:pPr>
            <a:r>
              <a:rPr lang="de-DE" sz="2400" dirty="0"/>
              <a:t>Regierungen können z. B. entscheiden, wie hoch bestimmte Steuersätze sind, wofür Steuern verwendet werden, wen sie betreffen und welche es überhaupt geben soll.</a:t>
            </a:r>
          </a:p>
          <a:p>
            <a:pPr>
              <a:lnSpc>
                <a:spcPct val="100000"/>
              </a:lnSpc>
            </a:pPr>
            <a:r>
              <a:rPr lang="de-DE" sz="2400" dirty="0"/>
              <a:t>Mit diesen Entscheidungen können Regierungen vieles beeinflussen. Aus diesem Grund ist die sogenannte Steuerpolitik auch bei politischen </a:t>
            </a:r>
            <a:r>
              <a:rPr lang="de-DE" sz="2400" b="1" dirty="0"/>
              <a:t>Wahlen</a:t>
            </a:r>
            <a:r>
              <a:rPr lang="de-DE" sz="2400" dirty="0"/>
              <a:t> häufig ein Thema.</a:t>
            </a:r>
          </a:p>
        </p:txBody>
      </p:sp>
      <p:pic>
        <p:nvPicPr>
          <p:cNvPr id="5" name="Grafik 4">
            <a:extLst>
              <a:ext uri="{FF2B5EF4-FFF2-40B4-BE49-F238E27FC236}">
                <a16:creationId xmlns:a16="http://schemas.microsoft.com/office/drawing/2014/main" id="{27195C8D-2FF7-16D6-2E91-39DDB410CBC4}"/>
              </a:ext>
            </a:extLst>
          </p:cNvPr>
          <p:cNvPicPr>
            <a:picLocks noChangeAspect="1"/>
          </p:cNvPicPr>
          <p:nvPr/>
        </p:nvPicPr>
        <p:blipFill rotWithShape="1">
          <a:blip r:embed="rId2">
            <a:extLst>
              <a:ext uri="{28A0092B-C50C-407E-A947-70E740481C1C}">
                <a14:useLocalDpi xmlns:a14="http://schemas.microsoft.com/office/drawing/2010/main" val="0"/>
              </a:ext>
            </a:extLst>
          </a:blip>
          <a:srcRect l="22583" t="8026" r="31724"/>
          <a:stretch/>
        </p:blipFill>
        <p:spPr>
          <a:xfrm>
            <a:off x="10017304" y="2865400"/>
            <a:ext cx="1591928" cy="3678120"/>
          </a:xfrm>
          <a:prstGeom prst="rect">
            <a:avLst/>
          </a:prstGeom>
        </p:spPr>
      </p:pic>
    </p:spTree>
    <p:extLst>
      <p:ext uri="{BB962C8B-B14F-4D97-AF65-F5344CB8AC3E}">
        <p14:creationId xmlns:p14="http://schemas.microsoft.com/office/powerpoint/2010/main" val="115099058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3F1D6-FF86-71F5-F6AB-C75461E104E3}"/>
              </a:ext>
            </a:extLst>
          </p:cNvPr>
          <p:cNvSpPr>
            <a:spLocks noGrp="1"/>
          </p:cNvSpPr>
          <p:nvPr>
            <p:ph type="title"/>
          </p:nvPr>
        </p:nvSpPr>
        <p:spPr/>
        <p:txBody>
          <a:bodyPr/>
          <a:lstStyle/>
          <a:p>
            <a:r>
              <a:rPr lang="de-DE" dirty="0"/>
              <a:t>Steuern als </a:t>
            </a:r>
            <a:r>
              <a:rPr lang="de-DE" dirty="0" err="1"/>
              <a:t>standortfaktor</a:t>
            </a:r>
            <a:endParaRPr lang="de-AT" dirty="0"/>
          </a:p>
        </p:txBody>
      </p:sp>
      <p:sp>
        <p:nvSpPr>
          <p:cNvPr id="3" name="Textplatzhalter 2">
            <a:extLst>
              <a:ext uri="{FF2B5EF4-FFF2-40B4-BE49-F238E27FC236}">
                <a16:creationId xmlns:a16="http://schemas.microsoft.com/office/drawing/2014/main" id="{F25E6363-1950-275E-3201-3CE26AA6C1ED}"/>
              </a:ext>
            </a:extLst>
          </p:cNvPr>
          <p:cNvSpPr>
            <a:spLocks noGrp="1"/>
          </p:cNvSpPr>
          <p:nvPr>
            <p:ph type="body" idx="1"/>
          </p:nvPr>
        </p:nvSpPr>
        <p:spPr>
          <a:xfrm>
            <a:off x="450569" y="1793174"/>
            <a:ext cx="9186591" cy="4379026"/>
          </a:xfrm>
        </p:spPr>
        <p:txBody>
          <a:bodyPr>
            <a:normAutofit lnSpcReduction="10000"/>
          </a:bodyPr>
          <a:lstStyle/>
          <a:p>
            <a:pPr>
              <a:lnSpc>
                <a:spcPct val="100000"/>
              </a:lnSpc>
            </a:pPr>
            <a:r>
              <a:rPr lang="de-DE" sz="2400" dirty="0"/>
              <a:t>Zum Beispiel können Steuern wie die Körperschaftsteuer bewusst verändert werden, um im internationalen Wettbewerb Unternehmen anzuziehen.</a:t>
            </a:r>
          </a:p>
          <a:p>
            <a:pPr>
              <a:lnSpc>
                <a:spcPct val="100000"/>
              </a:lnSpc>
            </a:pPr>
            <a:r>
              <a:rPr lang="de-DE" sz="2400" dirty="0"/>
              <a:t>Ist diese Steuer verhältnismäßig niedrig, müssen Unternehmen weniger an den Staat zahlen. Das macht einen Standort für internationale Unternehmen attraktiver.</a:t>
            </a:r>
          </a:p>
          <a:p>
            <a:pPr>
              <a:lnSpc>
                <a:spcPct val="100000"/>
              </a:lnSpc>
            </a:pPr>
            <a:r>
              <a:rPr lang="de-DE" sz="2400" dirty="0"/>
              <a:t>Steuern zählen damit zu den </a:t>
            </a:r>
            <a:r>
              <a:rPr lang="de-DE" sz="2400" b="1" dirty="0"/>
              <a:t>Standortfaktoren </a:t>
            </a:r>
            <a:r>
              <a:rPr lang="de-DE" sz="2400" dirty="0"/>
              <a:t>eines Landes! </a:t>
            </a:r>
          </a:p>
          <a:p>
            <a:pPr marL="0" indent="0">
              <a:lnSpc>
                <a:spcPct val="100000"/>
              </a:lnSpc>
              <a:buNone/>
            </a:pPr>
            <a:endParaRPr lang="de-DE" sz="2400" dirty="0"/>
          </a:p>
          <a:p>
            <a:pPr>
              <a:lnSpc>
                <a:spcPct val="100000"/>
              </a:lnSpc>
            </a:pPr>
            <a:r>
              <a:rPr lang="de-DE" sz="2400" dirty="0"/>
              <a:t>Denkt an das Diagramm mit den Steuerausgaben. Wofür würdet ihr euch stärker einbringen? Warum zahlen Privatpersonen teilweise höhere Steuern als Unternehmen? Ist das sinnvoll?</a:t>
            </a:r>
          </a:p>
        </p:txBody>
      </p:sp>
      <p:pic>
        <p:nvPicPr>
          <p:cNvPr id="6" name="Grafik 5" descr="Ein Bild, das Säugetier, Clipart, Hase Kaninchen, Tierfigur enthält.&#10;&#10;Automatisch generierte Beschreibung">
            <a:extLst>
              <a:ext uri="{FF2B5EF4-FFF2-40B4-BE49-F238E27FC236}">
                <a16:creationId xmlns:a16="http://schemas.microsoft.com/office/drawing/2014/main" id="{EB162361-1162-8FD7-BFD6-A265713C176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13125" y="3982687"/>
            <a:ext cx="2428306" cy="2427578"/>
          </a:xfrm>
          <a:prstGeom prst="rect">
            <a:avLst/>
          </a:prstGeom>
        </p:spPr>
      </p:pic>
    </p:spTree>
    <p:extLst>
      <p:ext uri="{BB962C8B-B14F-4D97-AF65-F5344CB8AC3E}">
        <p14:creationId xmlns:p14="http://schemas.microsoft.com/office/powerpoint/2010/main" val="269911503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3F1D6-FF86-71F5-F6AB-C75461E104E3}"/>
              </a:ext>
            </a:extLst>
          </p:cNvPr>
          <p:cNvSpPr>
            <a:spLocks noGrp="1"/>
          </p:cNvSpPr>
          <p:nvPr>
            <p:ph type="title"/>
          </p:nvPr>
        </p:nvSpPr>
        <p:spPr/>
        <p:txBody>
          <a:bodyPr/>
          <a:lstStyle/>
          <a:p>
            <a:r>
              <a:rPr lang="de-DE"/>
              <a:t>Steuersysteme vergleichen</a:t>
            </a:r>
            <a:endParaRPr lang="de-AT" dirty="0"/>
          </a:p>
        </p:txBody>
      </p:sp>
      <p:sp>
        <p:nvSpPr>
          <p:cNvPr id="3" name="Textplatzhalter 2">
            <a:extLst>
              <a:ext uri="{FF2B5EF4-FFF2-40B4-BE49-F238E27FC236}">
                <a16:creationId xmlns:a16="http://schemas.microsoft.com/office/drawing/2014/main" id="{F25E6363-1950-275E-3201-3CE26AA6C1ED}"/>
              </a:ext>
            </a:extLst>
          </p:cNvPr>
          <p:cNvSpPr>
            <a:spLocks noGrp="1"/>
          </p:cNvSpPr>
          <p:nvPr>
            <p:ph type="body" idx="1"/>
          </p:nvPr>
        </p:nvSpPr>
        <p:spPr>
          <a:xfrm>
            <a:off x="450569" y="1793174"/>
            <a:ext cx="10404536" cy="4379026"/>
          </a:xfrm>
        </p:spPr>
        <p:txBody>
          <a:bodyPr/>
          <a:lstStyle/>
          <a:p>
            <a:r>
              <a:rPr lang="de-DE" sz="2400" dirty="0"/>
              <a:t>Wie sehen Steuersysteme in anderen Staaten aus?</a:t>
            </a:r>
          </a:p>
          <a:p>
            <a:pPr>
              <a:lnSpc>
                <a:spcPct val="100000"/>
              </a:lnSpc>
            </a:pPr>
            <a:r>
              <a:rPr lang="de-DE" sz="2400" dirty="0"/>
              <a:t>Wie hoch sind die Steuern in anderen europäischen Staaten wie Irland, Kroatien oder Bulgarien? Wie wirkt sich das auf die Bevölkerung aus?</a:t>
            </a:r>
          </a:p>
          <a:p>
            <a:endParaRPr lang="de-DE" dirty="0"/>
          </a:p>
        </p:txBody>
      </p:sp>
      <p:pic>
        <p:nvPicPr>
          <p:cNvPr id="6" name="Grafik 5">
            <a:extLst>
              <a:ext uri="{FF2B5EF4-FFF2-40B4-BE49-F238E27FC236}">
                <a16:creationId xmlns:a16="http://schemas.microsoft.com/office/drawing/2014/main" id="{3DE33C68-123B-EB9E-EDA9-B1C0ECF09313}"/>
              </a:ext>
            </a:extLst>
          </p:cNvPr>
          <p:cNvPicPr>
            <a:picLocks noChangeAspect="1"/>
          </p:cNvPicPr>
          <p:nvPr/>
        </p:nvPicPr>
        <p:blipFill>
          <a:blip r:embed="rId2"/>
          <a:stretch>
            <a:fillRect/>
          </a:stretch>
        </p:blipFill>
        <p:spPr>
          <a:xfrm>
            <a:off x="3691413" y="3414997"/>
            <a:ext cx="4809174" cy="2757203"/>
          </a:xfrm>
          <a:prstGeom prst="rect">
            <a:avLst/>
          </a:prstGeom>
        </p:spPr>
      </p:pic>
    </p:spTree>
    <p:extLst>
      <p:ext uri="{BB962C8B-B14F-4D97-AF65-F5344CB8AC3E}">
        <p14:creationId xmlns:p14="http://schemas.microsoft.com/office/powerpoint/2010/main" val="384467634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itel 1"/>
          <p:cNvSpPr txBox="1">
            <a:spLocks noGrp="1"/>
          </p:cNvSpPr>
          <p:nvPr>
            <p:ph type="title"/>
          </p:nvPr>
        </p:nvSpPr>
        <p:spPr>
          <a:xfrm>
            <a:off x="369581" y="2136138"/>
            <a:ext cx="8647674" cy="1968502"/>
          </a:xfrm>
          <a:prstGeom prst="rect">
            <a:avLst/>
          </a:prstGeom>
        </p:spPr>
        <p:txBody>
          <a:bodyPr/>
          <a:lstStyle>
            <a:lvl1pPr>
              <a:defRPr b="0" cap="none"/>
            </a:lvl1pPr>
          </a:lstStyle>
          <a:p>
            <a:r>
              <a:rPr lang="de-DE" dirty="0"/>
              <a:t>Reflexion</a:t>
            </a:r>
            <a:endParaRPr dirty="0"/>
          </a:p>
        </p:txBody>
      </p:sp>
      <p:sp>
        <p:nvSpPr>
          <p:cNvPr id="363" name="Textplatzhalter 2"/>
          <p:cNvSpPr txBox="1">
            <a:spLocks noGrp="1"/>
          </p:cNvSpPr>
          <p:nvPr>
            <p:ph type="body" sz="quarter" idx="1"/>
          </p:nvPr>
        </p:nvSpPr>
        <p:spPr>
          <a:xfrm>
            <a:off x="369582" y="4246874"/>
            <a:ext cx="7355834" cy="314956"/>
          </a:xfrm>
          <a:prstGeom prst="rect">
            <a:avLst/>
          </a:prstGeom>
        </p:spPr>
        <p:txBody>
          <a:bodyPr/>
          <a:lstStyle/>
          <a:p>
            <a:endParaRPr/>
          </a:p>
        </p:txBody>
      </p:sp>
    </p:spTree>
    <p:extLst>
      <p:ext uri="{BB962C8B-B14F-4D97-AF65-F5344CB8AC3E}">
        <p14:creationId xmlns:p14="http://schemas.microsoft.com/office/powerpoint/2010/main" val="95549334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D10EF-95D7-4FDD-9E20-06C00B3163A8}"/>
              </a:ext>
            </a:extLst>
          </p:cNvPr>
          <p:cNvSpPr>
            <a:spLocks noGrp="1"/>
          </p:cNvSpPr>
          <p:nvPr>
            <p:ph type="title"/>
          </p:nvPr>
        </p:nvSpPr>
        <p:spPr>
          <a:xfrm>
            <a:off x="450573" y="1058331"/>
            <a:ext cx="9639413" cy="588125"/>
          </a:xfrm>
        </p:spPr>
        <p:txBody>
          <a:bodyPr>
            <a:normAutofit/>
          </a:bodyPr>
          <a:lstStyle/>
          <a:p>
            <a:r>
              <a:rPr lang="de-DE" dirty="0"/>
              <a:t>S</a:t>
            </a:r>
            <a:r>
              <a:rPr lang="de-AT" dirty="0" err="1"/>
              <a:t>teuern</a:t>
            </a:r>
            <a:r>
              <a:rPr lang="de-AT" dirty="0"/>
              <a:t> als Superkraft?</a:t>
            </a:r>
            <a:endParaRPr lang="de-AT" dirty="0">
              <a:latin typeface="Lexend SemiBold"/>
            </a:endParaRPr>
          </a:p>
        </p:txBody>
      </p:sp>
      <p:sp>
        <p:nvSpPr>
          <p:cNvPr id="3" name="Inhaltsplatzhalter 2">
            <a:extLst>
              <a:ext uri="{FF2B5EF4-FFF2-40B4-BE49-F238E27FC236}">
                <a16:creationId xmlns:a16="http://schemas.microsoft.com/office/drawing/2014/main" id="{56A37F8E-8C37-4FC9-AB52-35C97601EDD3}"/>
              </a:ext>
            </a:extLst>
          </p:cNvPr>
          <p:cNvSpPr>
            <a:spLocks noGrp="1"/>
          </p:cNvSpPr>
          <p:nvPr>
            <p:ph idx="1"/>
          </p:nvPr>
        </p:nvSpPr>
        <p:spPr>
          <a:xfrm>
            <a:off x="450569" y="1793174"/>
            <a:ext cx="8666271" cy="4379026"/>
          </a:xfrm>
        </p:spPr>
        <p:txBody>
          <a:bodyPr>
            <a:normAutofit/>
          </a:bodyPr>
          <a:lstStyle/>
          <a:p>
            <a:pPr>
              <a:lnSpc>
                <a:spcPct val="100000"/>
              </a:lnSpc>
              <a:spcBef>
                <a:spcPts val="100"/>
              </a:spcBef>
            </a:pPr>
            <a:r>
              <a:rPr lang="de-DE" sz="2400" dirty="0"/>
              <a:t>Was kann mit Steuern ermöglicht werden?</a:t>
            </a:r>
          </a:p>
          <a:p>
            <a:pPr>
              <a:lnSpc>
                <a:spcPct val="100000"/>
              </a:lnSpc>
              <a:spcBef>
                <a:spcPts val="100"/>
              </a:spcBef>
            </a:pPr>
            <a:r>
              <a:rPr lang="de-DE" sz="2400" dirty="0"/>
              <a:t>Wie könnte das österreichische Steuersystem für Firmen von Vorteil sein? Welche Vorteile könnte es für einen Wirtschaftsstandort bieten? Denk z. B. an die Bereiche Bildung, Gesundheit. </a:t>
            </a:r>
          </a:p>
          <a:p>
            <a:pPr>
              <a:lnSpc>
                <a:spcPct val="100000"/>
              </a:lnSpc>
              <a:spcBef>
                <a:spcPts val="100"/>
              </a:spcBef>
            </a:pPr>
            <a:r>
              <a:rPr lang="de-DE" sz="2400" dirty="0"/>
              <a:t>Welche Nachteile können Steuern mit sich bringen?</a:t>
            </a:r>
          </a:p>
          <a:p>
            <a:pPr>
              <a:lnSpc>
                <a:spcPct val="100000"/>
              </a:lnSpc>
              <a:spcBef>
                <a:spcPts val="100"/>
              </a:spcBef>
            </a:pPr>
            <a:endParaRPr lang="de-DE" sz="2400" dirty="0"/>
          </a:p>
          <a:p>
            <a:pPr>
              <a:lnSpc>
                <a:spcPct val="100000"/>
              </a:lnSpc>
              <a:spcBef>
                <a:spcPts val="100"/>
              </a:spcBef>
            </a:pPr>
            <a:endParaRPr lang="de-DE" sz="2400" dirty="0"/>
          </a:p>
          <a:p>
            <a:pPr>
              <a:lnSpc>
                <a:spcPct val="100000"/>
              </a:lnSpc>
              <a:spcBef>
                <a:spcPts val="100"/>
              </a:spcBef>
            </a:pPr>
            <a:r>
              <a:rPr lang="de-DE" sz="2400" dirty="0"/>
              <a:t>Wie kommst du in deinem Alltag mit Steuern in Berührung?</a:t>
            </a:r>
          </a:p>
          <a:p>
            <a:pPr>
              <a:lnSpc>
                <a:spcPct val="100000"/>
              </a:lnSpc>
              <a:spcBef>
                <a:spcPts val="100"/>
              </a:spcBef>
            </a:pPr>
            <a:r>
              <a:rPr lang="de-DE" sz="2400" dirty="0"/>
              <a:t>Können Steuern deiner Meinung nach als </a:t>
            </a:r>
            <a:r>
              <a:rPr lang="de-DE" sz="2400" b="1" dirty="0"/>
              <a:t>Superkraft des Staates </a:t>
            </a:r>
            <a:r>
              <a:rPr lang="de-DE" sz="2400" dirty="0"/>
              <a:t>bezeichnet werden? Warum/warum nicht?</a:t>
            </a:r>
          </a:p>
          <a:p>
            <a:pPr marL="0" lvl="0" indent="0">
              <a:lnSpc>
                <a:spcPct val="100000"/>
              </a:lnSpc>
              <a:spcBef>
                <a:spcPts val="100"/>
              </a:spcBef>
              <a:spcAft>
                <a:spcPts val="0"/>
              </a:spcAft>
              <a:buNone/>
            </a:pPr>
            <a:endParaRPr lang="de-AT" sz="2400" dirty="0"/>
          </a:p>
        </p:txBody>
      </p:sp>
      <p:pic>
        <p:nvPicPr>
          <p:cNvPr id="5" name="Grafik 4" descr="Ein Bild, das Clipart, Hase Kaninchen, Cartoon, Darstellung enthält.&#10;&#10;Automatisch generierte Beschreibung">
            <a:extLst>
              <a:ext uri="{FF2B5EF4-FFF2-40B4-BE49-F238E27FC236}">
                <a16:creationId xmlns:a16="http://schemas.microsoft.com/office/drawing/2014/main" id="{A2D16F1B-233C-6AE8-F16B-7C0129DDA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4622" y="1646456"/>
            <a:ext cx="1760208" cy="2385588"/>
          </a:xfrm>
          <a:prstGeom prst="rect">
            <a:avLst/>
          </a:prstGeom>
        </p:spPr>
      </p:pic>
      <p:pic>
        <p:nvPicPr>
          <p:cNvPr id="7" name="Grafik 6" descr="Ein Bild, das Säugetier, Clipart, Hase Kaninchen, Tierfigur enthält.&#10;&#10;Automatisch generierte Beschreibung">
            <a:extLst>
              <a:ext uri="{FF2B5EF4-FFF2-40B4-BE49-F238E27FC236}">
                <a16:creationId xmlns:a16="http://schemas.microsoft.com/office/drawing/2014/main" id="{DCD529A5-8980-F7CB-2AF5-2B4314F4C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3779" y="4341279"/>
            <a:ext cx="1741051" cy="1740529"/>
          </a:xfrm>
          <a:prstGeom prst="rect">
            <a:avLst/>
          </a:prstGeom>
        </p:spPr>
      </p:pic>
    </p:spTree>
    <p:extLst>
      <p:ext uri="{BB962C8B-B14F-4D97-AF65-F5344CB8AC3E}">
        <p14:creationId xmlns:p14="http://schemas.microsoft.com/office/powerpoint/2010/main" val="18825483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itel 1"/>
          <p:cNvSpPr txBox="1">
            <a:spLocks noGrp="1"/>
          </p:cNvSpPr>
          <p:nvPr>
            <p:ph type="title"/>
          </p:nvPr>
        </p:nvSpPr>
        <p:spPr>
          <a:xfrm>
            <a:off x="369581" y="2136138"/>
            <a:ext cx="8647674" cy="1968502"/>
          </a:xfrm>
          <a:prstGeom prst="rect">
            <a:avLst/>
          </a:prstGeom>
        </p:spPr>
        <p:txBody>
          <a:bodyPr/>
          <a:lstStyle>
            <a:lvl1pPr>
              <a:defRPr b="0" cap="none"/>
            </a:lvl1pPr>
          </a:lstStyle>
          <a:p>
            <a:r>
              <a:rPr lang="de-DE" dirty="0"/>
              <a:t>Anhang</a:t>
            </a:r>
            <a:endParaRPr dirty="0"/>
          </a:p>
        </p:txBody>
      </p:sp>
      <p:sp>
        <p:nvSpPr>
          <p:cNvPr id="363" name="Textplatzhalter 2"/>
          <p:cNvSpPr txBox="1">
            <a:spLocks noGrp="1"/>
          </p:cNvSpPr>
          <p:nvPr>
            <p:ph type="body" sz="quarter" idx="1"/>
          </p:nvPr>
        </p:nvSpPr>
        <p:spPr>
          <a:xfrm>
            <a:off x="369582" y="4246874"/>
            <a:ext cx="7355834" cy="314956"/>
          </a:xfrm>
          <a:prstGeom prst="rect">
            <a:avLst/>
          </a:prstGeom>
        </p:spPr>
        <p:txBody>
          <a:bodyPr/>
          <a:lstStyle/>
          <a:p>
            <a:endParaRPr/>
          </a:p>
        </p:txBody>
      </p:sp>
    </p:spTree>
    <p:extLst>
      <p:ext uri="{BB962C8B-B14F-4D97-AF65-F5344CB8AC3E}">
        <p14:creationId xmlns:p14="http://schemas.microsoft.com/office/powerpoint/2010/main" val="323839541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itel 1"/>
          <p:cNvSpPr txBox="1">
            <a:spLocks noGrp="1"/>
          </p:cNvSpPr>
          <p:nvPr>
            <p:ph type="title"/>
          </p:nvPr>
        </p:nvSpPr>
        <p:spPr>
          <a:xfrm>
            <a:off x="369581" y="2136138"/>
            <a:ext cx="8647674" cy="1968502"/>
          </a:xfrm>
          <a:prstGeom prst="rect">
            <a:avLst/>
          </a:prstGeom>
        </p:spPr>
        <p:txBody>
          <a:bodyPr/>
          <a:lstStyle>
            <a:lvl1pPr>
              <a:defRPr b="0" cap="none"/>
            </a:lvl1pPr>
          </a:lstStyle>
          <a:p>
            <a:r>
              <a:rPr lang="de-DE" dirty="0"/>
              <a:t>Erlebnisorientierter Einstieg</a:t>
            </a:r>
            <a:endParaRPr dirty="0"/>
          </a:p>
        </p:txBody>
      </p:sp>
      <p:sp>
        <p:nvSpPr>
          <p:cNvPr id="363" name="Textplatzhalter 2"/>
          <p:cNvSpPr txBox="1">
            <a:spLocks noGrp="1"/>
          </p:cNvSpPr>
          <p:nvPr>
            <p:ph type="body" sz="quarter" idx="1"/>
          </p:nvPr>
        </p:nvSpPr>
        <p:spPr>
          <a:xfrm>
            <a:off x="369582" y="4246874"/>
            <a:ext cx="7355834" cy="314956"/>
          </a:xfrm>
          <a:prstGeom prst="rect">
            <a:avLst/>
          </a:prstGeom>
        </p:spPr>
        <p:txBody>
          <a:bodyPr/>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Titel 2"/>
          <p:cNvSpPr txBox="1">
            <a:spLocks noGrp="1"/>
          </p:cNvSpPr>
          <p:nvPr>
            <p:ph type="title"/>
          </p:nvPr>
        </p:nvSpPr>
        <p:spPr>
          <a:xfrm>
            <a:off x="469791" y="661925"/>
            <a:ext cx="9639412" cy="755934"/>
          </a:xfrm>
          <a:prstGeom prst="rect">
            <a:avLst/>
          </a:prstGeom>
        </p:spPr>
        <p:txBody>
          <a:bodyPr/>
          <a:lstStyle/>
          <a:p>
            <a:r>
              <a:rPr lang="de-DE" dirty="0"/>
              <a:t>Bilder</a:t>
            </a:r>
            <a:endParaRPr dirty="0"/>
          </a:p>
        </p:txBody>
      </p:sp>
      <p:sp>
        <p:nvSpPr>
          <p:cNvPr id="487" name="Inhaltsplatzhalter 4"/>
          <p:cNvSpPr txBox="1">
            <a:spLocks noGrp="1"/>
          </p:cNvSpPr>
          <p:nvPr>
            <p:ph type="body" idx="1"/>
          </p:nvPr>
        </p:nvSpPr>
        <p:spPr>
          <a:xfrm>
            <a:off x="450569" y="1793174"/>
            <a:ext cx="11280131" cy="4379026"/>
          </a:xfrm>
          <a:prstGeom prst="rect">
            <a:avLst/>
          </a:prstGeom>
        </p:spPr>
        <p:txBody>
          <a:bodyPr>
            <a:normAutofit/>
          </a:bodyPr>
          <a:lstStyle/>
          <a:p>
            <a:pPr marL="0" indent="0">
              <a:lnSpc>
                <a:spcPct val="120000"/>
              </a:lnSpc>
              <a:buSzTx/>
              <a:buNone/>
            </a:pPr>
            <a:r>
              <a:rPr lang="de-DE" b="1" dirty="0"/>
              <a:t>Alle Bilder sowie andere Medien (z. B. Videos) sind aus der Lizenz ausgenommen</a:t>
            </a:r>
            <a:r>
              <a:rPr lang="de-DE" dirty="0"/>
              <a:t>. </a:t>
            </a:r>
            <a:br>
              <a:rPr lang="de-DE" dirty="0"/>
            </a:br>
            <a:r>
              <a:rPr lang="de-DE" dirty="0"/>
              <a:t>Wenn nicht anders angegeben, handelt es sich um eigene Darstellungen.</a:t>
            </a:r>
          </a:p>
        </p:txBody>
      </p:sp>
      <p:sp>
        <p:nvSpPr>
          <p:cNvPr id="488" name="Foliennummernplatzhalter 1"/>
          <p:cNvSpPr txBox="1">
            <a:spLocks noGrp="1"/>
          </p:cNvSpPr>
          <p:nvPr>
            <p:ph type="sldNum" sz="quarter" idx="2"/>
          </p:nvPr>
        </p:nvSpPr>
        <p:spPr>
          <a:xfrm>
            <a:off x="11548493" y="6565901"/>
            <a:ext cx="182216" cy="177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559A9A-6020-027C-F0D8-12AA02DD69BC}"/>
              </a:ext>
            </a:extLst>
          </p:cNvPr>
          <p:cNvSpPr>
            <a:spLocks noGrp="1"/>
          </p:cNvSpPr>
          <p:nvPr>
            <p:ph type="title"/>
          </p:nvPr>
        </p:nvSpPr>
        <p:spPr/>
        <p:txBody>
          <a:bodyPr/>
          <a:lstStyle/>
          <a:p>
            <a:r>
              <a:rPr lang="de-DE" dirty="0"/>
              <a:t>Impressum</a:t>
            </a:r>
            <a:endParaRPr lang="de-AT" dirty="0"/>
          </a:p>
        </p:txBody>
      </p:sp>
      <p:sp>
        <p:nvSpPr>
          <p:cNvPr id="3" name="Textplatzhalter 2">
            <a:extLst>
              <a:ext uri="{FF2B5EF4-FFF2-40B4-BE49-F238E27FC236}">
                <a16:creationId xmlns:a16="http://schemas.microsoft.com/office/drawing/2014/main" id="{5458406A-D156-7B30-F971-7443E33ECA23}"/>
              </a:ext>
            </a:extLst>
          </p:cNvPr>
          <p:cNvSpPr>
            <a:spLocks noGrp="1"/>
          </p:cNvSpPr>
          <p:nvPr>
            <p:ph type="body" idx="1"/>
          </p:nvPr>
        </p:nvSpPr>
        <p:spPr>
          <a:xfrm>
            <a:off x="551271" y="5423636"/>
            <a:ext cx="11280131" cy="903083"/>
          </a:xfrm>
        </p:spPr>
        <p:txBody>
          <a:bodyPr/>
          <a:lstStyle/>
          <a:p>
            <a:pPr marL="0" indent="0">
              <a:lnSpc>
                <a:spcPts val="1400"/>
              </a:lnSpc>
              <a:spcBef>
                <a:spcPts val="1200"/>
              </a:spcBef>
              <a:buNone/>
            </a:pPr>
            <a:r>
              <a:rPr lang="de-AT" sz="1200" dirty="0">
                <a:effectLst/>
                <a:latin typeface="Arial" panose="020B0604020202020204" pitchFamily="34" charset="0"/>
                <a:ea typeface="Arial" panose="020B0604020202020204" pitchFamily="34" charset="0"/>
                <a:cs typeface="Arial" panose="020B0604020202020204" pitchFamily="34" charset="0"/>
              </a:rPr>
              <a:t>Bei einer Weiterverwendung sollen folgende Angaben gemacht werden:</a:t>
            </a:r>
          </a:p>
          <a:p>
            <a:pPr marL="0" indent="0">
              <a:lnSpc>
                <a:spcPts val="1400"/>
              </a:lnSpc>
              <a:spcBef>
                <a:spcPts val="1200"/>
              </a:spcBef>
              <a:buNone/>
            </a:pPr>
            <a:r>
              <a:rPr lang="de-AT" sz="1200" dirty="0">
                <a:effectLst/>
                <a:latin typeface="Arial" panose="020B0604020202020204" pitchFamily="34" charset="0"/>
                <a:ea typeface="Arial" panose="020B0604020202020204" pitchFamily="34" charset="0"/>
              </a:rPr>
              <a:t>Stiftung Wirtschaftsbildung (2024) Steuern: Die Superkraft des Staates. Power-Point-Präsentation. CC BY NC SA 4.0.</a:t>
            </a:r>
            <a:endParaRPr lang="de-AT" sz="1200" dirty="0">
              <a:latin typeface="Arial" panose="020B0604020202020204" pitchFamily="34" charset="0"/>
              <a:ea typeface="Arial" panose="020B0604020202020204" pitchFamily="34" charset="0"/>
              <a:cs typeface="Arial" panose="020B0604020202020204" pitchFamily="34" charset="0"/>
            </a:endParaRPr>
          </a:p>
          <a:p>
            <a:pPr marL="0" indent="0">
              <a:lnSpc>
                <a:spcPts val="1400"/>
              </a:lnSpc>
              <a:spcBef>
                <a:spcPts val="1200"/>
              </a:spcBef>
              <a:buNone/>
            </a:pPr>
            <a:endParaRPr lang="de-AT" sz="3200" dirty="0">
              <a:effectLst/>
              <a:latin typeface="Arial" panose="020B0604020202020204" pitchFamily="34" charset="0"/>
              <a:ea typeface="Arial" panose="020B0604020202020204" pitchFamily="34" charset="0"/>
              <a:cs typeface="Arial" panose="020B0604020202020204" pitchFamily="34" charset="0"/>
            </a:endParaRPr>
          </a:p>
        </p:txBody>
      </p:sp>
      <p:pic>
        <p:nvPicPr>
          <p:cNvPr id="15" name="Grafik 14">
            <a:extLst>
              <a:ext uri="{FF2B5EF4-FFF2-40B4-BE49-F238E27FC236}">
                <a16:creationId xmlns:a16="http://schemas.microsoft.com/office/drawing/2014/main" id="{B62C0277-D86A-A322-C8FE-0CEBDB8F2BEA}"/>
              </a:ext>
            </a:extLst>
          </p:cNvPr>
          <p:cNvPicPr>
            <a:picLocks noChangeAspect="1"/>
          </p:cNvPicPr>
          <p:nvPr/>
        </p:nvPicPr>
        <p:blipFill rotWithShape="1">
          <a:blip r:embed="rId2"/>
          <a:srcRect t="1" r="35457" b="64620"/>
          <a:stretch/>
        </p:blipFill>
        <p:spPr>
          <a:xfrm>
            <a:off x="450569" y="1600199"/>
            <a:ext cx="6703163" cy="3657601"/>
          </a:xfrm>
          <a:prstGeom prst="rect">
            <a:avLst/>
          </a:prstGeom>
        </p:spPr>
      </p:pic>
      <p:sp>
        <p:nvSpPr>
          <p:cNvPr id="20" name="Rechteck: abgerundete Ecken 19">
            <a:extLst>
              <a:ext uri="{FF2B5EF4-FFF2-40B4-BE49-F238E27FC236}">
                <a16:creationId xmlns:a16="http://schemas.microsoft.com/office/drawing/2014/main" id="{C6EA999D-D688-BF3B-925A-B85B728A5D23}"/>
              </a:ext>
            </a:extLst>
          </p:cNvPr>
          <p:cNvSpPr/>
          <p:nvPr/>
        </p:nvSpPr>
        <p:spPr>
          <a:xfrm>
            <a:off x="469791" y="5666426"/>
            <a:ext cx="9389984" cy="417501"/>
          </a:xfrm>
          <a:prstGeom prst="roundRect">
            <a:avLst>
              <a:gd name="adj" fmla="val 5914"/>
            </a:avLst>
          </a:prstGeom>
          <a:noFill/>
          <a:ln w="19050" cap="flat" cmpd="sng" algn="ctr">
            <a:solidFill>
              <a:srgbClr val="8D82B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de-AT"/>
          </a:p>
        </p:txBody>
      </p:sp>
    </p:spTree>
    <p:extLst>
      <p:ext uri="{BB962C8B-B14F-4D97-AF65-F5344CB8AC3E}">
        <p14:creationId xmlns:p14="http://schemas.microsoft.com/office/powerpoint/2010/main" val="8587176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BD6ADEF-734B-49D7-6608-7F992329F951}"/>
              </a:ext>
            </a:extLst>
          </p:cNvPr>
          <p:cNvSpPr>
            <a:spLocks noGrp="1"/>
          </p:cNvSpPr>
          <p:nvPr>
            <p:ph type="title"/>
          </p:nvPr>
        </p:nvSpPr>
        <p:spPr/>
        <p:txBody>
          <a:bodyPr/>
          <a:lstStyle/>
          <a:p>
            <a:r>
              <a:rPr lang="de-DE" dirty="0"/>
              <a:t>Leitfragen</a:t>
            </a:r>
            <a:endParaRPr lang="de-AT" dirty="0"/>
          </a:p>
        </p:txBody>
      </p:sp>
      <p:sp>
        <p:nvSpPr>
          <p:cNvPr id="5" name="Textplatzhalter 4">
            <a:extLst>
              <a:ext uri="{FF2B5EF4-FFF2-40B4-BE49-F238E27FC236}">
                <a16:creationId xmlns:a16="http://schemas.microsoft.com/office/drawing/2014/main" id="{5F38716A-DC90-4EE8-9F14-C2FF9BA04E69}"/>
              </a:ext>
            </a:extLst>
          </p:cNvPr>
          <p:cNvSpPr>
            <a:spLocks noGrp="1"/>
          </p:cNvSpPr>
          <p:nvPr>
            <p:ph type="body" idx="1"/>
          </p:nvPr>
        </p:nvSpPr>
        <p:spPr/>
        <p:txBody>
          <a:bodyPr>
            <a:normAutofit/>
          </a:bodyPr>
          <a:lstStyle/>
          <a:p>
            <a:r>
              <a:rPr lang="de-DE" sz="2800" dirty="0"/>
              <a:t>Welche Leistungen fallen euch ein, die vom Staat bezahlt werden? Denkt dabei z. B. an Bildung, Gesundheit, Infrastruktur.</a:t>
            </a:r>
          </a:p>
          <a:p>
            <a:r>
              <a:rPr lang="de-DE" sz="2800" dirty="0"/>
              <a:t>Wie bezahlt der Staat diese Leistungen? </a:t>
            </a:r>
          </a:p>
          <a:p>
            <a:pPr marL="0" indent="0">
              <a:buNone/>
            </a:pPr>
            <a:endParaRPr lang="de-AT" sz="1800" dirty="0"/>
          </a:p>
          <a:p>
            <a:pPr marL="0" indent="0">
              <a:buNone/>
            </a:pPr>
            <a:endParaRPr lang="de-AT" sz="1800" dirty="0"/>
          </a:p>
        </p:txBody>
      </p:sp>
      <p:pic>
        <p:nvPicPr>
          <p:cNvPr id="2" name="Grafik 1" descr="Ein Bild, das Säugetier, Clipart, Hase Kaninchen, Tierfigur enthält.&#10;&#10;Automatisch generierte Beschreibung">
            <a:extLst>
              <a:ext uri="{FF2B5EF4-FFF2-40B4-BE49-F238E27FC236}">
                <a16:creationId xmlns:a16="http://schemas.microsoft.com/office/drawing/2014/main" id="{F1898086-4397-A9B5-F65C-862914DFA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5483" y="4596493"/>
            <a:ext cx="1951607" cy="1951022"/>
          </a:xfrm>
          <a:prstGeom prst="rect">
            <a:avLst/>
          </a:prstGeom>
        </p:spPr>
      </p:pic>
    </p:spTree>
    <p:extLst>
      <p:ext uri="{BB962C8B-B14F-4D97-AF65-F5344CB8AC3E}">
        <p14:creationId xmlns:p14="http://schemas.microsoft.com/office/powerpoint/2010/main" val="3664649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itel 1"/>
          <p:cNvSpPr txBox="1">
            <a:spLocks noGrp="1"/>
          </p:cNvSpPr>
          <p:nvPr>
            <p:ph type="title"/>
          </p:nvPr>
        </p:nvSpPr>
        <p:spPr>
          <a:xfrm>
            <a:off x="369581" y="2136138"/>
            <a:ext cx="8647674" cy="1968502"/>
          </a:xfrm>
          <a:prstGeom prst="rect">
            <a:avLst/>
          </a:prstGeom>
        </p:spPr>
        <p:txBody>
          <a:bodyPr/>
          <a:lstStyle>
            <a:lvl1pPr>
              <a:defRPr b="0" cap="none"/>
            </a:lvl1pPr>
          </a:lstStyle>
          <a:p>
            <a:r>
              <a:rPr lang="de-DE" dirty="0"/>
              <a:t>Black Stories: Reflexion</a:t>
            </a:r>
            <a:endParaRPr dirty="0"/>
          </a:p>
        </p:txBody>
      </p:sp>
      <p:sp>
        <p:nvSpPr>
          <p:cNvPr id="363" name="Textplatzhalter 2"/>
          <p:cNvSpPr txBox="1">
            <a:spLocks noGrp="1"/>
          </p:cNvSpPr>
          <p:nvPr>
            <p:ph type="body" sz="quarter" idx="1"/>
          </p:nvPr>
        </p:nvSpPr>
        <p:spPr>
          <a:xfrm>
            <a:off x="369582" y="4246874"/>
            <a:ext cx="7355834" cy="314956"/>
          </a:xfrm>
          <a:prstGeom prst="rect">
            <a:avLst/>
          </a:prstGeom>
        </p:spPr>
        <p:txBody>
          <a:bodyPr/>
          <a:lstStyle/>
          <a:p>
            <a:endParaRPr/>
          </a:p>
        </p:txBody>
      </p:sp>
    </p:spTree>
    <p:extLst>
      <p:ext uri="{BB962C8B-B14F-4D97-AF65-F5344CB8AC3E}">
        <p14:creationId xmlns:p14="http://schemas.microsoft.com/office/powerpoint/2010/main" val="33620166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1B5028-E605-4D32-BDF9-9EA2643D899D}"/>
              </a:ext>
            </a:extLst>
          </p:cNvPr>
          <p:cNvSpPr>
            <a:spLocks noGrp="1"/>
          </p:cNvSpPr>
          <p:nvPr>
            <p:ph type="title"/>
          </p:nvPr>
        </p:nvSpPr>
        <p:spPr>
          <a:xfrm>
            <a:off x="469787" y="1058333"/>
            <a:ext cx="9639413" cy="969643"/>
          </a:xfrm>
        </p:spPr>
        <p:txBody>
          <a:bodyPr>
            <a:normAutofit/>
          </a:bodyPr>
          <a:lstStyle/>
          <a:p>
            <a:r>
              <a:rPr lang="de-AT" dirty="0"/>
              <a:t>Black Stories: Wie viel ist Bildung/Gesundheit/ Umwelt/Infrastruktur wert?</a:t>
            </a:r>
          </a:p>
        </p:txBody>
      </p:sp>
      <p:pic>
        <p:nvPicPr>
          <p:cNvPr id="7" name="Grafik 6">
            <a:extLst>
              <a:ext uri="{FF2B5EF4-FFF2-40B4-BE49-F238E27FC236}">
                <a16:creationId xmlns:a16="http://schemas.microsoft.com/office/drawing/2014/main" id="{4224176C-8246-4F69-AE62-341C80DF4E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6927" y="2214282"/>
            <a:ext cx="2597295" cy="3672000"/>
          </a:xfrm>
          <a:prstGeom prst="rect">
            <a:avLst/>
          </a:prstGeom>
        </p:spPr>
      </p:pic>
      <p:pic>
        <p:nvPicPr>
          <p:cNvPr id="4" name="Grafik 3" descr="Ein Bild, das Cartoon, Mobiliar, Kinderkunst, Tisch enthält.&#10;&#10;Automatisch generierte Beschreibung">
            <a:extLst>
              <a:ext uri="{FF2B5EF4-FFF2-40B4-BE49-F238E27FC236}">
                <a16:creationId xmlns:a16="http://schemas.microsoft.com/office/drawing/2014/main" id="{EB33CD84-D3D4-B940-36D5-B796F905F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86" y="2214282"/>
            <a:ext cx="2596247" cy="3672000"/>
          </a:xfrm>
          <a:prstGeom prst="rect">
            <a:avLst/>
          </a:prstGeom>
        </p:spPr>
      </p:pic>
      <p:pic>
        <p:nvPicPr>
          <p:cNvPr id="5" name="Grafik 4">
            <a:extLst>
              <a:ext uri="{FF2B5EF4-FFF2-40B4-BE49-F238E27FC236}">
                <a16:creationId xmlns:a16="http://schemas.microsoft.com/office/drawing/2014/main" id="{3E628FD5-02FC-939A-FBC3-FBC036669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310" y="2214282"/>
            <a:ext cx="2597294" cy="3672000"/>
          </a:xfrm>
          <a:prstGeom prst="rect">
            <a:avLst/>
          </a:prstGeom>
        </p:spPr>
      </p:pic>
      <p:pic>
        <p:nvPicPr>
          <p:cNvPr id="8" name="Grafik 7" descr="Ein Bild, das Cartoon enthält.&#10;&#10;Automatisch generierte Beschreibung">
            <a:extLst>
              <a:ext uri="{FF2B5EF4-FFF2-40B4-BE49-F238E27FC236}">
                <a16:creationId xmlns:a16="http://schemas.microsoft.com/office/drawing/2014/main" id="{36DF21C2-A292-3155-91D3-C2B6C1EC1C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1545" y="2214282"/>
            <a:ext cx="2596247" cy="3672000"/>
          </a:xfrm>
          <a:prstGeom prst="rect">
            <a:avLst/>
          </a:prstGeom>
        </p:spPr>
      </p:pic>
    </p:spTree>
    <p:extLst>
      <p:ext uri="{BB962C8B-B14F-4D97-AF65-F5344CB8AC3E}">
        <p14:creationId xmlns:p14="http://schemas.microsoft.com/office/powerpoint/2010/main" val="372694981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D10EF-95D7-4FDD-9E20-06C00B3163A8}"/>
              </a:ext>
            </a:extLst>
          </p:cNvPr>
          <p:cNvSpPr>
            <a:spLocks noGrp="1"/>
          </p:cNvSpPr>
          <p:nvPr>
            <p:ph type="title"/>
          </p:nvPr>
        </p:nvSpPr>
        <p:spPr>
          <a:xfrm>
            <a:off x="450573" y="1058331"/>
            <a:ext cx="9639413" cy="588125"/>
          </a:xfrm>
        </p:spPr>
        <p:txBody>
          <a:bodyPr>
            <a:normAutofit/>
          </a:bodyPr>
          <a:lstStyle/>
          <a:p>
            <a:r>
              <a:rPr lang="de-AT" dirty="0">
                <a:latin typeface="Lexend SemiBold"/>
              </a:rPr>
              <a:t>Leitfragen</a:t>
            </a:r>
          </a:p>
        </p:txBody>
      </p:sp>
      <p:sp>
        <p:nvSpPr>
          <p:cNvPr id="3" name="Inhaltsplatzhalter 2">
            <a:extLst>
              <a:ext uri="{FF2B5EF4-FFF2-40B4-BE49-F238E27FC236}">
                <a16:creationId xmlns:a16="http://schemas.microsoft.com/office/drawing/2014/main" id="{56A37F8E-8C37-4FC9-AB52-35C97601EDD3}"/>
              </a:ext>
            </a:extLst>
          </p:cNvPr>
          <p:cNvSpPr>
            <a:spLocks noGrp="1"/>
          </p:cNvSpPr>
          <p:nvPr>
            <p:ph idx="1"/>
          </p:nvPr>
        </p:nvSpPr>
        <p:spPr/>
        <p:txBody>
          <a:bodyPr/>
          <a:lstStyle/>
          <a:p>
            <a:pPr lvl="0">
              <a:buFont typeface="Arial" panose="020B0604020202020204" pitchFamily="34" charset="0"/>
              <a:buChar char="•"/>
            </a:pPr>
            <a:r>
              <a:rPr lang="de-DE" sz="2400" dirty="0"/>
              <a:t>Welche Leistungen übernimmt der Staat in den beschriebenen Beispielen (nicht)?</a:t>
            </a:r>
          </a:p>
          <a:p>
            <a:pPr lvl="0">
              <a:buFont typeface="Arial" panose="020B0604020202020204" pitchFamily="34" charset="0"/>
              <a:buChar char="•"/>
            </a:pPr>
            <a:r>
              <a:rPr lang="de-DE" sz="2400" dirty="0"/>
              <a:t>Wie kennst du das aus eigenen Erfahrungen? Hast du schon mal eine ähnliche Situation erlebt?</a:t>
            </a:r>
          </a:p>
          <a:p>
            <a:pPr lvl="0">
              <a:buFont typeface="Arial" panose="020B0604020202020204" pitchFamily="34" charset="0"/>
              <a:buChar char="•"/>
            </a:pPr>
            <a:r>
              <a:rPr lang="de-DE" sz="2400" dirty="0"/>
              <a:t>Wie werden die beschriebenen Leistungen in Österreich finanziert? Wie werden sie in den </a:t>
            </a:r>
            <a:r>
              <a:rPr lang="de-DE" sz="2400" i="1" dirty="0"/>
              <a:t>Black Stories </a:t>
            </a:r>
            <a:r>
              <a:rPr lang="de-DE" sz="2400" dirty="0"/>
              <a:t>finanziert? </a:t>
            </a:r>
          </a:p>
        </p:txBody>
      </p:sp>
      <p:pic>
        <p:nvPicPr>
          <p:cNvPr id="4" name="Grafik 3" descr="Ein Bild, das Hut, Kleidung, Cartoon, Menschliches Gesicht enthält.&#10;&#10;Automatisch generierte Beschreibung">
            <a:extLst>
              <a:ext uri="{FF2B5EF4-FFF2-40B4-BE49-F238E27FC236}">
                <a16:creationId xmlns:a16="http://schemas.microsoft.com/office/drawing/2014/main" id="{6205E9A6-6842-2A8C-3F6B-8CB33D172967}"/>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5864" t="8533" r="31936" b="2324"/>
          <a:stretch/>
        </p:blipFill>
        <p:spPr bwMode="auto">
          <a:xfrm>
            <a:off x="10548864" y="3621385"/>
            <a:ext cx="1192567" cy="289350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367137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Titel 1"/>
          <p:cNvSpPr txBox="1">
            <a:spLocks noGrp="1"/>
          </p:cNvSpPr>
          <p:nvPr>
            <p:ph type="title"/>
          </p:nvPr>
        </p:nvSpPr>
        <p:spPr>
          <a:xfrm>
            <a:off x="369581" y="2136138"/>
            <a:ext cx="8647674" cy="1968502"/>
          </a:xfrm>
          <a:prstGeom prst="rect">
            <a:avLst/>
          </a:prstGeom>
        </p:spPr>
        <p:txBody>
          <a:bodyPr/>
          <a:lstStyle>
            <a:lvl1pPr>
              <a:defRPr b="0" cap="none"/>
            </a:lvl1pPr>
          </a:lstStyle>
          <a:p>
            <a:r>
              <a:rPr lang="de-DE" dirty="0"/>
              <a:t>Rund ums Thema Steuern</a:t>
            </a:r>
            <a:endParaRPr dirty="0"/>
          </a:p>
        </p:txBody>
      </p:sp>
      <p:sp>
        <p:nvSpPr>
          <p:cNvPr id="363" name="Textplatzhalter 2"/>
          <p:cNvSpPr txBox="1">
            <a:spLocks noGrp="1"/>
          </p:cNvSpPr>
          <p:nvPr>
            <p:ph type="body" sz="quarter" idx="1"/>
          </p:nvPr>
        </p:nvSpPr>
        <p:spPr>
          <a:xfrm>
            <a:off x="369582" y="4246874"/>
            <a:ext cx="7355834" cy="314956"/>
          </a:xfrm>
          <a:prstGeom prst="rect">
            <a:avLst/>
          </a:prstGeom>
        </p:spPr>
        <p:txBody>
          <a:bodyPr/>
          <a:lstStyle/>
          <a:p>
            <a:endParaRPr/>
          </a:p>
        </p:txBody>
      </p:sp>
    </p:spTree>
    <p:extLst>
      <p:ext uri="{BB962C8B-B14F-4D97-AF65-F5344CB8AC3E}">
        <p14:creationId xmlns:p14="http://schemas.microsoft.com/office/powerpoint/2010/main" val="17325764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3F1D6-FF86-71F5-F6AB-C75461E104E3}"/>
              </a:ext>
            </a:extLst>
          </p:cNvPr>
          <p:cNvSpPr>
            <a:spLocks noGrp="1"/>
          </p:cNvSpPr>
          <p:nvPr>
            <p:ph type="title"/>
          </p:nvPr>
        </p:nvSpPr>
        <p:spPr/>
        <p:txBody>
          <a:bodyPr/>
          <a:lstStyle/>
          <a:p>
            <a:r>
              <a:rPr lang="de-DE" dirty="0"/>
              <a:t>Steuerarten</a:t>
            </a:r>
            <a:endParaRPr lang="de-AT" dirty="0"/>
          </a:p>
        </p:txBody>
      </p:sp>
      <p:sp>
        <p:nvSpPr>
          <p:cNvPr id="3" name="Textplatzhalter 2">
            <a:extLst>
              <a:ext uri="{FF2B5EF4-FFF2-40B4-BE49-F238E27FC236}">
                <a16:creationId xmlns:a16="http://schemas.microsoft.com/office/drawing/2014/main" id="{F25E6363-1950-275E-3201-3CE26AA6C1ED}"/>
              </a:ext>
            </a:extLst>
          </p:cNvPr>
          <p:cNvSpPr>
            <a:spLocks noGrp="1"/>
          </p:cNvSpPr>
          <p:nvPr>
            <p:ph type="body" idx="1"/>
          </p:nvPr>
        </p:nvSpPr>
        <p:spPr/>
        <p:txBody>
          <a:bodyPr/>
          <a:lstStyle/>
          <a:p>
            <a:pPr marL="0" indent="0">
              <a:buNone/>
            </a:pPr>
            <a:r>
              <a:rPr lang="de-DE" sz="2200" dirty="0"/>
              <a:t>Es gibt viele verschiedene Steuerarten, die </a:t>
            </a:r>
            <a:r>
              <a:rPr lang="de-DE" sz="2200"/>
              <a:t>sich von </a:t>
            </a:r>
            <a:r>
              <a:rPr lang="de-DE" sz="2200" dirty="0"/>
              <a:t>Land zu Land unterscheiden</a:t>
            </a:r>
          </a:p>
          <a:p>
            <a:pPr marL="0" indent="0">
              <a:buNone/>
            </a:pPr>
            <a:endParaRPr lang="de-DE" sz="2200" dirty="0"/>
          </a:p>
          <a:p>
            <a:pPr marL="0" indent="0">
              <a:buNone/>
            </a:pPr>
            <a:r>
              <a:rPr lang="de-DE" sz="2200" dirty="0"/>
              <a:t>Was versteht man unter diesen Begriffen? Und wer bezahlt diese Steuern?</a:t>
            </a:r>
          </a:p>
          <a:p>
            <a:r>
              <a:rPr lang="de-DE" sz="2200" dirty="0"/>
              <a:t>Einkommensteuer</a:t>
            </a:r>
          </a:p>
          <a:p>
            <a:r>
              <a:rPr lang="de-DE" sz="2200" dirty="0"/>
              <a:t>Umsatzsteuer / Mehrwertsteuer</a:t>
            </a:r>
          </a:p>
          <a:p>
            <a:r>
              <a:rPr lang="de-DE" sz="2200" dirty="0"/>
              <a:t>Kapitalertragsteuer</a:t>
            </a:r>
          </a:p>
          <a:p>
            <a:r>
              <a:rPr lang="de-DE" sz="2200" dirty="0"/>
              <a:t>Körperschaftsteuer</a:t>
            </a:r>
          </a:p>
          <a:p>
            <a:endParaRPr lang="de-DE" dirty="0"/>
          </a:p>
        </p:txBody>
      </p:sp>
      <p:pic>
        <p:nvPicPr>
          <p:cNvPr id="21" name="Grafik 20" descr="Ein Bild, das Säugetier, Clipart, Hase Kaninchen, Tierfigur enthält.&#10;&#10;Automatisch generierte Beschreibung">
            <a:extLst>
              <a:ext uri="{FF2B5EF4-FFF2-40B4-BE49-F238E27FC236}">
                <a16:creationId xmlns:a16="http://schemas.microsoft.com/office/drawing/2014/main" id="{72EF2027-D624-0DEA-DFEF-E49496170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5483" y="4596493"/>
            <a:ext cx="1951607" cy="1951022"/>
          </a:xfrm>
          <a:prstGeom prst="rect">
            <a:avLst/>
          </a:prstGeom>
        </p:spPr>
      </p:pic>
    </p:spTree>
    <p:extLst>
      <p:ext uri="{BB962C8B-B14F-4D97-AF65-F5344CB8AC3E}">
        <p14:creationId xmlns:p14="http://schemas.microsoft.com/office/powerpoint/2010/main" val="417836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3F1D6-FF86-71F5-F6AB-C75461E104E3}"/>
              </a:ext>
            </a:extLst>
          </p:cNvPr>
          <p:cNvSpPr>
            <a:spLocks noGrp="1"/>
          </p:cNvSpPr>
          <p:nvPr>
            <p:ph type="title"/>
          </p:nvPr>
        </p:nvSpPr>
        <p:spPr/>
        <p:txBody>
          <a:bodyPr/>
          <a:lstStyle/>
          <a:p>
            <a:r>
              <a:rPr lang="de-DE" dirty="0"/>
              <a:t>Steuerarten zuordnen</a:t>
            </a:r>
            <a:endParaRPr lang="de-AT" dirty="0"/>
          </a:p>
        </p:txBody>
      </p:sp>
      <p:sp>
        <p:nvSpPr>
          <p:cNvPr id="3" name="Textplatzhalter 2">
            <a:extLst>
              <a:ext uri="{FF2B5EF4-FFF2-40B4-BE49-F238E27FC236}">
                <a16:creationId xmlns:a16="http://schemas.microsoft.com/office/drawing/2014/main" id="{F25E6363-1950-275E-3201-3CE26AA6C1ED}"/>
              </a:ext>
            </a:extLst>
          </p:cNvPr>
          <p:cNvSpPr>
            <a:spLocks noGrp="1"/>
          </p:cNvSpPr>
          <p:nvPr>
            <p:ph type="body" idx="1"/>
          </p:nvPr>
        </p:nvSpPr>
        <p:spPr>
          <a:xfrm>
            <a:off x="450569" y="1793174"/>
            <a:ext cx="4773281" cy="4379026"/>
          </a:xfrm>
        </p:spPr>
        <p:txBody>
          <a:bodyPr>
            <a:normAutofit/>
          </a:bodyPr>
          <a:lstStyle/>
          <a:p>
            <a:pPr marL="457200" indent="-457200">
              <a:lnSpc>
                <a:spcPct val="200000"/>
              </a:lnSpc>
              <a:buAutoNum type="arabicParenR"/>
            </a:pPr>
            <a:r>
              <a:rPr lang="de-DE" sz="2200" dirty="0"/>
              <a:t>Einkommensteuer</a:t>
            </a:r>
          </a:p>
          <a:p>
            <a:pPr marL="457200" indent="-457200">
              <a:lnSpc>
                <a:spcPct val="200000"/>
              </a:lnSpc>
              <a:buAutoNum type="arabicParenR"/>
            </a:pPr>
            <a:r>
              <a:rPr lang="de-DE" sz="2200" dirty="0"/>
              <a:t>Umsatzsteuer / Mehrwertsteuer</a:t>
            </a:r>
          </a:p>
          <a:p>
            <a:pPr marL="457200" indent="-457200">
              <a:lnSpc>
                <a:spcPct val="200000"/>
              </a:lnSpc>
              <a:buAutoNum type="arabicParenR"/>
            </a:pPr>
            <a:r>
              <a:rPr lang="de-DE" sz="2200" dirty="0"/>
              <a:t>Kapitalertragsteuer</a:t>
            </a:r>
          </a:p>
          <a:p>
            <a:pPr marL="457200" indent="-457200">
              <a:lnSpc>
                <a:spcPct val="200000"/>
              </a:lnSpc>
              <a:buAutoNum type="arabicParenR"/>
            </a:pPr>
            <a:r>
              <a:rPr lang="de-DE" sz="2200" dirty="0"/>
              <a:t>Körperschaftsteuer</a:t>
            </a:r>
          </a:p>
          <a:p>
            <a:pPr>
              <a:lnSpc>
                <a:spcPct val="200000"/>
              </a:lnSpc>
            </a:pPr>
            <a:endParaRPr lang="de-DE" dirty="0"/>
          </a:p>
        </p:txBody>
      </p:sp>
      <p:pic>
        <p:nvPicPr>
          <p:cNvPr id="21" name="Grafik 20" descr="Ein Bild, das Säugetier, Clipart, Hase Kaninchen, Tierfigur enthält.&#10;&#10;Automatisch generierte Beschreibung">
            <a:extLst>
              <a:ext uri="{FF2B5EF4-FFF2-40B4-BE49-F238E27FC236}">
                <a16:creationId xmlns:a16="http://schemas.microsoft.com/office/drawing/2014/main" id="{72EF2027-D624-0DEA-DFEF-E494961704FC}"/>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3368" y="4634566"/>
            <a:ext cx="1951607" cy="1951022"/>
          </a:xfrm>
          <a:prstGeom prst="rect">
            <a:avLst/>
          </a:prstGeom>
        </p:spPr>
      </p:pic>
      <p:sp>
        <p:nvSpPr>
          <p:cNvPr id="4" name="Textplatzhalter 2">
            <a:extLst>
              <a:ext uri="{FF2B5EF4-FFF2-40B4-BE49-F238E27FC236}">
                <a16:creationId xmlns:a16="http://schemas.microsoft.com/office/drawing/2014/main" id="{F8B950B2-39EF-E8F1-E6A1-853BB96348EA}"/>
              </a:ext>
            </a:extLst>
          </p:cNvPr>
          <p:cNvSpPr txBox="1">
            <a:spLocks/>
          </p:cNvSpPr>
          <p:nvPr/>
        </p:nvSpPr>
        <p:spPr>
          <a:xfrm>
            <a:off x="5115208" y="1945574"/>
            <a:ext cx="6767892" cy="43790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28600" marR="0" indent="-2286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1pPr>
            <a:lvl2pPr marL="7112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2pPr>
            <a:lvl3pPr marL="1200150" marR="0" indent="-28575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3pPr>
            <a:lvl4pPr marL="1698171" marR="0" indent="-326571"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4pPr>
            <a:lvl5pPr marL="2209800" marR="0" indent="-381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5pPr>
            <a:lvl6pPr marL="25400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6pPr>
            <a:lvl7pPr marL="29972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7pPr>
            <a:lvl8pPr marL="34544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8pPr>
            <a:lvl9pPr marL="3911600" marR="0" indent="-254000" algn="l" defTabSz="914400" rtl="0" latinLnBrk="0">
              <a:lnSpc>
                <a:spcPct val="90000"/>
              </a:lnSpc>
              <a:spcBef>
                <a:spcPts val="1000"/>
              </a:spcBef>
              <a:spcAft>
                <a:spcPts val="0"/>
              </a:spcAft>
              <a:buClrTx/>
              <a:buSzPct val="100000"/>
              <a:buFont typeface="Arial"/>
              <a:buChar char="•"/>
              <a:tabLst/>
              <a:defRPr sz="2000" b="0" i="0" u="none" strike="noStrike" cap="none" spc="0" baseline="0">
                <a:solidFill>
                  <a:srgbClr val="494848"/>
                </a:solidFill>
                <a:uFillTx/>
                <a:latin typeface="Lexend"/>
                <a:ea typeface="Lexend"/>
                <a:cs typeface="Lexend"/>
                <a:sym typeface="Lexend"/>
              </a:defRPr>
            </a:lvl9pPr>
          </a:lstStyle>
          <a:p>
            <a:pPr marL="0" indent="0" hangingPunct="1">
              <a:buNone/>
            </a:pPr>
            <a:r>
              <a:rPr lang="de-DE" dirty="0"/>
              <a:t>A) Das ist die Steuer, die die meisten Unternehmen auf ihren Gewinn zahlen müssen. Wenn eine Firma Geld verdient, muss sie einen Teil davon an den Staat abgeben.</a:t>
            </a:r>
          </a:p>
          <a:p>
            <a:pPr marL="0" indent="0" hangingPunct="1">
              <a:buNone/>
            </a:pPr>
            <a:r>
              <a:rPr lang="de-DE" dirty="0"/>
              <a:t>B) Das ist Geld, das arbeitende Menschen von ihrem Gehalt an den Staat abgeben müssen. Je mehr sie verdienen, desto mehr müssen sie bezahlen.</a:t>
            </a:r>
          </a:p>
          <a:p>
            <a:pPr marL="0" indent="0" hangingPunct="1">
              <a:buNone/>
            </a:pPr>
            <a:r>
              <a:rPr lang="de-DE" dirty="0"/>
              <a:t>C) Diese Steuer muss man zahlen, wenn man Geld durch Zinsen oder Gewinne aus Aktien verdient (betrifft auch dein Sparbuch). Es ist eine Art Gebühr, die der Staat bekommt, wenn man mit seinem Geld mehr Geld verdient.</a:t>
            </a:r>
          </a:p>
          <a:p>
            <a:pPr marL="0" indent="0" hangingPunct="1">
              <a:buNone/>
            </a:pPr>
            <a:r>
              <a:rPr lang="de-DE" dirty="0"/>
              <a:t>D) Das ist eine Steuer, die man bezahlt, wenn man etwas kauft. Sie ist schon im Preis von Dingen wie Kleidung oder Spielzeug enthalten</a:t>
            </a:r>
            <a:r>
              <a:rPr lang="de-DE" sz="1800" dirty="0"/>
              <a:t>.</a:t>
            </a:r>
            <a:endParaRPr lang="de-DE" dirty="0"/>
          </a:p>
        </p:txBody>
      </p:sp>
    </p:spTree>
    <p:extLst>
      <p:ext uri="{BB962C8B-B14F-4D97-AF65-F5344CB8AC3E}">
        <p14:creationId xmlns:p14="http://schemas.microsoft.com/office/powerpoint/2010/main" val="1441597749"/>
      </p:ext>
    </p:extLst>
  </p:cSld>
  <p:clrMapOvr>
    <a:masterClrMapping/>
  </p:clrMapOvr>
  <p:transition spd="med"/>
</p:sld>
</file>

<file path=ppt/theme/theme1.xml><?xml version="1.0" encoding="utf-8"?>
<a:theme xmlns:a="http://schemas.openxmlformats.org/drawingml/2006/main" name="1_Office">
  <a:themeElements>
    <a:clrScheme name="1_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a:majorFont>
        <a:latin typeface="Helvetica"/>
        <a:ea typeface="Helvetica"/>
        <a:cs typeface="Helvetica"/>
      </a:majorFont>
      <a:minorFont>
        <a:latin typeface="Calibri"/>
        <a:ea typeface="Calibri"/>
        <a:cs typeface="Calibri"/>
      </a:minorFont>
    </a:fontScheme>
    <a:fmtScheme name="1_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a:themeElements>
    <a:clrScheme name="1_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a:majorFont>
        <a:latin typeface="Helvetica"/>
        <a:ea typeface="Helvetica"/>
        <a:cs typeface="Helvetica"/>
      </a:majorFont>
      <a:minorFont>
        <a:latin typeface="Calibri"/>
        <a:ea typeface="Calibri"/>
        <a:cs typeface="Calibri"/>
      </a:minorFont>
    </a:fontScheme>
    <a:fmtScheme name="1_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99415d-695a-4815-bd71-e216a568b99c">
      <Terms xmlns="http://schemas.microsoft.com/office/infopath/2007/PartnerControls"/>
    </lcf76f155ced4ddcb4097134ff3c332f>
    <TaxCatchAll xmlns="698a1803-52f3-4d4f-bff9-093c0d5dc28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95324AF558A4644A44B7A3BBA3F768F" ma:contentTypeVersion="18" ma:contentTypeDescription="Ein neues Dokument erstellen." ma:contentTypeScope="" ma:versionID="f5e3b4240479c2d2fb83b7ce32ab2b2e">
  <xsd:schema xmlns:xsd="http://www.w3.org/2001/XMLSchema" xmlns:xs="http://www.w3.org/2001/XMLSchema" xmlns:p="http://schemas.microsoft.com/office/2006/metadata/properties" xmlns:ns2="f799415d-695a-4815-bd71-e216a568b99c" xmlns:ns3="698a1803-52f3-4d4f-bff9-093c0d5dc281" targetNamespace="http://schemas.microsoft.com/office/2006/metadata/properties" ma:root="true" ma:fieldsID="096f724d03bae60f97515ed20eb8d29d" ns2:_="" ns3:_="">
    <xsd:import namespace="f799415d-695a-4815-bd71-e216a568b99c"/>
    <xsd:import namespace="698a1803-52f3-4d4f-bff9-093c0d5dc2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99415d-695a-4815-bd71-e216a568b9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20fdfe7a-b997-4e3a-99a3-6274e57800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8a1803-52f3-4d4f-bff9-093c0d5dc281"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e0198f83-c038-448f-a28e-b8faf4838776}" ma:internalName="TaxCatchAll" ma:showField="CatchAllData" ma:web="698a1803-52f3-4d4f-bff9-093c0d5dc2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FE5342-7ABD-4F19-8BE6-8A872A8C2DE7}">
  <ds:schemaRefs>
    <ds:schemaRef ds:uri="http://schemas.openxmlformats.org/package/2006/metadata/core-properties"/>
    <ds:schemaRef ds:uri="f799415d-695a-4815-bd71-e216a568b99c"/>
    <ds:schemaRef ds:uri="http://purl.org/dc/elements/1.1/"/>
    <ds:schemaRef ds:uri="http://schemas.microsoft.com/office/2006/documentManagement/types"/>
    <ds:schemaRef ds:uri="698a1803-52f3-4d4f-bff9-093c0d5dc281"/>
    <ds:schemaRef ds:uri="http://www.w3.org/XML/1998/namespace"/>
    <ds:schemaRef ds:uri="http://purl.org/dc/dcmitype/"/>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0B669A1-19CC-4833-B2DA-9B5D87C7A7F7}">
  <ds:schemaRefs>
    <ds:schemaRef ds:uri="http://schemas.microsoft.com/sharepoint/v3/contenttype/forms"/>
  </ds:schemaRefs>
</ds:datastoreItem>
</file>

<file path=customXml/itemProps3.xml><?xml version="1.0" encoding="utf-8"?>
<ds:datastoreItem xmlns:ds="http://schemas.openxmlformats.org/officeDocument/2006/customXml" ds:itemID="{536A07BF-E7DB-4424-A742-044A441769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99415d-695a-4815-bd71-e216a568b99c"/>
    <ds:schemaRef ds:uri="698a1803-52f3-4d4f-bff9-093c0d5dc2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917</Words>
  <Application>Microsoft Office PowerPoint</Application>
  <PresentationFormat>Breitbild</PresentationFormat>
  <Paragraphs>75</Paragraphs>
  <Slides>21</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21</vt:i4>
      </vt:variant>
    </vt:vector>
  </HeadingPairs>
  <TitlesOfParts>
    <vt:vector size="27" baseType="lpstr">
      <vt:lpstr>Arial</vt:lpstr>
      <vt:lpstr>Calibri</vt:lpstr>
      <vt:lpstr>Lexend</vt:lpstr>
      <vt:lpstr>Lexend ExtraBold</vt:lpstr>
      <vt:lpstr>Lexend SemiBold</vt:lpstr>
      <vt:lpstr>1_Office</vt:lpstr>
      <vt:lpstr>Los  Geht’s!</vt:lpstr>
      <vt:lpstr>Erlebnisorientierter Einstieg</vt:lpstr>
      <vt:lpstr>Leitfragen</vt:lpstr>
      <vt:lpstr>Black Stories: Reflexion</vt:lpstr>
      <vt:lpstr>Black Stories: Wie viel ist Bildung/Gesundheit/ Umwelt/Infrastruktur wert?</vt:lpstr>
      <vt:lpstr>Leitfragen</vt:lpstr>
      <vt:lpstr>Rund ums Thema Steuern</vt:lpstr>
      <vt:lpstr>Steuerarten</vt:lpstr>
      <vt:lpstr>Steuerarten zuordnen</vt:lpstr>
      <vt:lpstr>Steuerarten</vt:lpstr>
      <vt:lpstr>Steuersystem in Österreich</vt:lpstr>
      <vt:lpstr>PowerPoint-Präsentation</vt:lpstr>
      <vt:lpstr>PowerPoint-Präsentation</vt:lpstr>
      <vt:lpstr>Steuern und Staat</vt:lpstr>
      <vt:lpstr>Steuern als standortfaktor</vt:lpstr>
      <vt:lpstr>Steuersysteme vergleichen</vt:lpstr>
      <vt:lpstr>Reflexion</vt:lpstr>
      <vt:lpstr>Steuern als Superkraft?</vt:lpstr>
      <vt:lpstr>Anhang</vt:lpstr>
      <vt:lpstr>Bilder</vt:lpstr>
      <vt:lpstr>Impressum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Geht’s!</dc:title>
  <cp:lastModifiedBy>Anna Steinbauer</cp:lastModifiedBy>
  <cp:revision>7</cp:revision>
  <dcterms:modified xsi:type="dcterms:W3CDTF">2024-08-17T09:45:42Z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0x010100595324AF558A4644A44B7A3BBA3F768F</vt:lpwstr>
  </property>
  <property fmtid="{D5CDD505-2E9C-101B-9397-08002B2CF9AE}" pid="3" name="MediaServiceImageTags">
    <vt:lpwstr/>
  </property>
</Properties>
</file>