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2"/>
  </p:notesMasterIdLst>
  <p:sldIdLst>
    <p:sldId id="256" r:id="rId5"/>
    <p:sldId id="257" r:id="rId6"/>
    <p:sldId id="284" r:id="rId7"/>
    <p:sldId id="288" r:id="rId8"/>
    <p:sldId id="285" r:id="rId9"/>
    <p:sldId id="287" r:id="rId10"/>
    <p:sldId id="286" r:id="rId11"/>
    <p:sldId id="297" r:id="rId12"/>
    <p:sldId id="290" r:id="rId13"/>
    <p:sldId id="291" r:id="rId14"/>
    <p:sldId id="292" r:id="rId15"/>
    <p:sldId id="293" r:id="rId16"/>
    <p:sldId id="294" r:id="rId17"/>
    <p:sldId id="295" r:id="rId18"/>
    <p:sldId id="283" r:id="rId19"/>
    <p:sldId id="281" r:id="rId20"/>
    <p:sldId id="282" r:id="rId2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BE76171-E859-C3A9-D7F5-73EFC895AAE8}" name="Griller, Nikolaus" initials="GN" userId="S::n.griller_gg-group.com#ext#@stiftungwirtschaftsbildung.onmicrosoft.com::9916bae7-ee33-4106-ad8c-4d07183c3d39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9702" autoAdjust="0"/>
    <p:restoredTop sz="94607"/>
  </p:normalViewPr>
  <p:slideViewPr>
    <p:cSldViewPr snapToGrid="0">
      <p:cViewPr varScale="1">
        <p:scale>
          <a:sx n="54" d="100"/>
          <a:sy n="54" d="100"/>
        </p:scale>
        <p:origin x="6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stbenutzer" userId="S::urn:spo:anon#1cca4e35070aac9aed4039264b539b4eeea0419f56b66d479964cfd19577ea8f::" providerId="AD" clId="Web-{A73B2532-9AAC-8B82-BFBE-793DCEEE9E05}"/>
    <pc:docChg chg="modSld">
      <pc:chgData name="Gastbenutzer" userId="S::urn:spo:anon#1cca4e35070aac9aed4039264b539b4eeea0419f56b66d479964cfd19577ea8f::" providerId="AD" clId="Web-{A73B2532-9AAC-8B82-BFBE-793DCEEE9E05}" dt="2024-07-30T13:57:52.037" v="0"/>
      <pc:docMkLst>
        <pc:docMk/>
      </pc:docMkLst>
      <pc:sldChg chg="modSp">
        <pc:chgData name="Gastbenutzer" userId="S::urn:spo:anon#1cca4e35070aac9aed4039264b539b4eeea0419f56b66d479964cfd19577ea8f::" providerId="AD" clId="Web-{A73B2532-9AAC-8B82-BFBE-793DCEEE9E05}" dt="2024-07-30T13:57:52.037" v="0"/>
        <pc:sldMkLst>
          <pc:docMk/>
          <pc:sldMk cId="2608468474" sldId="285"/>
        </pc:sldMkLst>
        <pc:picChg chg="ord">
          <ac:chgData name="Gastbenutzer" userId="S::urn:spo:anon#1cca4e35070aac9aed4039264b539b4eeea0419f56b66d479964cfd19577ea8f::" providerId="AD" clId="Web-{A73B2532-9AAC-8B82-BFBE-793DCEEE9E05}" dt="2024-07-30T13:57:52.037" v="0"/>
          <ac:picMkLst>
            <pc:docMk/>
            <pc:sldMk cId="2608468474" sldId="285"/>
            <ac:picMk id="3" creationId="{7DBCDE6E-A4FC-2734-8D09-E5BC7280232F}"/>
          </ac:picMkLst>
        </pc:picChg>
      </pc:sldChg>
    </pc:docChg>
  </pc:docChgLst>
  <pc:docChgLst>
    <pc:chgData name="Anna Steinbauer" userId="aa9e69c0-640f-4dee-88df-45dd0169f62d" providerId="ADAL" clId="{4E3228F0-9FAE-4EC3-B190-591E396AE619}"/>
    <pc:docChg chg="modSld">
      <pc:chgData name="Anna Steinbauer" userId="aa9e69c0-640f-4dee-88df-45dd0169f62d" providerId="ADAL" clId="{4E3228F0-9FAE-4EC3-B190-591E396AE619}" dt="2024-07-12T13:36:19.852" v="0" actId="20577"/>
      <pc:docMkLst>
        <pc:docMk/>
      </pc:docMkLst>
      <pc:sldChg chg="modSp mod">
        <pc:chgData name="Anna Steinbauer" userId="aa9e69c0-640f-4dee-88df-45dd0169f62d" providerId="ADAL" clId="{4E3228F0-9FAE-4EC3-B190-591E396AE619}" dt="2024-07-12T13:36:19.852" v="0" actId="20577"/>
        <pc:sldMkLst>
          <pc:docMk/>
          <pc:sldMk cId="0" sldId="256"/>
        </pc:sldMkLst>
        <pc:spChg chg="mod">
          <ac:chgData name="Anna Steinbauer" userId="aa9e69c0-640f-4dee-88df-45dd0169f62d" providerId="ADAL" clId="{4E3228F0-9FAE-4EC3-B190-591E396AE619}" dt="2024-07-12T13:36:19.852" v="0" actId="20577"/>
          <ac:spMkLst>
            <pc:docMk/>
            <pc:sldMk cId="0" sldId="256"/>
            <ac:spMk id="360" creationId="{00000000-0000-0000-0000-000000000000}"/>
          </ac:spMkLst>
        </pc:spChg>
      </pc:sldChg>
    </pc:docChg>
  </pc:docChgLst>
  <pc:docChgLst>
    <pc:chgData name="Anna Steinbauer" userId="aa9e69c0-640f-4dee-88df-45dd0169f62d" providerId="ADAL" clId="{A3346628-E392-489E-BF8B-9A16F7B3625D}"/>
    <pc:docChg chg="modSld">
      <pc:chgData name="Anna Steinbauer" userId="aa9e69c0-640f-4dee-88df-45dd0169f62d" providerId="ADAL" clId="{A3346628-E392-489E-BF8B-9A16F7B3625D}" dt="2024-01-18T12:49:46.926" v="1" actId="6549"/>
      <pc:docMkLst>
        <pc:docMk/>
      </pc:docMkLst>
      <pc:sldChg chg="modSp mod">
        <pc:chgData name="Anna Steinbauer" userId="aa9e69c0-640f-4dee-88df-45dd0169f62d" providerId="ADAL" clId="{A3346628-E392-489E-BF8B-9A16F7B3625D}" dt="2024-01-18T12:49:46.926" v="1" actId="6549"/>
        <pc:sldMkLst>
          <pc:docMk/>
          <pc:sldMk cId="858717602" sldId="282"/>
        </pc:sldMkLst>
        <pc:spChg chg="mod">
          <ac:chgData name="Anna Steinbauer" userId="aa9e69c0-640f-4dee-88df-45dd0169f62d" providerId="ADAL" clId="{A3346628-E392-489E-BF8B-9A16F7B3625D}" dt="2024-01-18T12:49:46.926" v="1" actId="6549"/>
          <ac:spMkLst>
            <pc:docMk/>
            <pc:sldMk cId="858717602" sldId="282"/>
            <ac:spMk id="3" creationId="{5458406A-D156-7B30-F971-7443E33ECA23}"/>
          </ac:spMkLst>
        </pc:spChg>
      </pc:sldChg>
    </pc:docChg>
  </pc:docChgLst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0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0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0" sldId="271"/>
        </pc:sldMkLst>
        <pc:spChg chg="mod">
          <ac:chgData name="Philipp Ringswirth" userId="789ddbea-5776-41ae-8246-72ec835be84b" providerId="ADAL" clId="{CC755D6A-20AB-4516-9D00-35595C636AD7}" dt="2023-08-29T09:18:10.548" v="129" actId="27636"/>
          <ac:spMkLst>
            <pc:docMk/>
            <pc:sldMk cId="0" sldId="271"/>
            <ac:spMk id="429" creationId="{00000000-0000-0000-0000-000000000000}"/>
          </ac:spMkLst>
        </pc:spChg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  <pc:spChg chg="add mod ord">
          <ac:chgData name="Philipp Ringswirth" userId="789ddbea-5776-41ae-8246-72ec835be84b" providerId="ADAL" clId="{CC755D6A-20AB-4516-9D00-35595C636AD7}" dt="2023-08-29T09:39:29.875" v="263"/>
          <ac:spMkLst>
            <pc:docMk/>
            <pc:sldMk cId="0" sldId="279"/>
            <ac:spMk id="3" creationId="{FFA7A0A3-59AB-2979-0E97-1132DC5192F0}"/>
          </ac:spMkLst>
        </pc:spChg>
        <pc:spChg chg="add mod ord">
          <ac:chgData name="Philipp Ringswirth" userId="789ddbea-5776-41ae-8246-72ec835be84b" providerId="ADAL" clId="{CC755D6A-20AB-4516-9D00-35595C636AD7}" dt="2023-08-29T09:38:49.046" v="253" actId="5793"/>
          <ac:spMkLst>
            <pc:docMk/>
            <pc:sldMk cId="0" sldId="279"/>
            <ac:spMk id="4" creationId="{59F7DAA0-3B55-ADB2-C864-409897907876}"/>
          </ac:spMkLst>
        </pc:spChg>
        <pc:spChg chg="mod">
          <ac:chgData name="Philipp Ringswirth" userId="789ddbea-5776-41ae-8246-72ec835be84b" providerId="ADAL" clId="{CC755D6A-20AB-4516-9D00-35595C636AD7}" dt="2023-08-29T09:39:30.541" v="264" actId="21"/>
          <ac:spMkLst>
            <pc:docMk/>
            <pc:sldMk cId="0" sldId="279"/>
            <ac:spMk id="478" creationId="{00000000-0000-0000-0000-000000000000}"/>
          </ac:spMkLst>
        </pc:spChg>
        <pc:spChg chg="mod ord">
          <ac:chgData name="Philipp Ringswirth" userId="789ddbea-5776-41ae-8246-72ec835be84b" providerId="ADAL" clId="{CC755D6A-20AB-4516-9D00-35595C636AD7}" dt="2023-08-29T09:38:41.916" v="252" actId="700"/>
          <ac:spMkLst>
            <pc:docMk/>
            <pc:sldMk cId="0" sldId="279"/>
            <ac:spMk id="480" creationId="{00000000-0000-0000-0000-000000000000}"/>
          </ac:spMkLst>
        </pc:spChg>
        <pc:graphicFrameChg chg="add del mod">
          <ac:chgData name="Philipp Ringswirth" userId="789ddbea-5776-41ae-8246-72ec835be84b" providerId="ADAL" clId="{CC755D6A-20AB-4516-9D00-35595C636AD7}" dt="2023-08-29T09:38:16.354" v="251"/>
          <ac:graphicFrameMkLst>
            <pc:docMk/>
            <pc:sldMk cId="0" sldId="279"/>
            <ac:graphicFrameMk id="2" creationId="{B6CED383-B251-9EA8-2ABE-8870B299388B}"/>
          </ac:graphicFrameMkLst>
        </pc:graphicFrameChg>
        <pc:graphicFrameChg chg="add mod modGraphic">
          <ac:chgData name="Philipp Ringswirth" userId="789ddbea-5776-41ae-8246-72ec835be84b" providerId="ADAL" clId="{CC755D6A-20AB-4516-9D00-35595C636AD7}" dt="2023-08-29T09:40:40.282" v="269" actId="1076"/>
          <ac:graphicFrameMkLst>
            <pc:docMk/>
            <pc:sldMk cId="0" sldId="279"/>
            <ac:graphicFrameMk id="6" creationId="{13CDA07B-D18B-6ACE-CEFD-A4B668AE05AC}"/>
          </ac:graphicFrameMkLst>
        </pc:graphicFrameChg>
        <pc:picChg chg="add del mod">
          <ac:chgData name="Philipp Ringswirth" userId="789ddbea-5776-41ae-8246-72ec835be84b" providerId="ADAL" clId="{CC755D6A-20AB-4516-9D00-35595C636AD7}" dt="2023-08-29T09:39:07.979" v="256" actId="478"/>
          <ac:picMkLst>
            <pc:docMk/>
            <pc:sldMk cId="0" sldId="279"/>
            <ac:picMk id="5" creationId="{B3D64898-0DB1-2415-643D-A08CC73A2E22}"/>
          </ac:picMkLst>
        </pc:picChg>
        <pc:picChg chg="del">
          <ac:chgData name="Philipp Ringswirth" userId="789ddbea-5776-41ae-8246-72ec835be84b" providerId="ADAL" clId="{CC755D6A-20AB-4516-9D00-35595C636AD7}" dt="2023-08-29T09:38:09.454" v="249" actId="478"/>
          <ac:picMkLst>
            <pc:docMk/>
            <pc:sldMk cId="0" sldId="279"/>
            <ac:picMk id="479" creationId="{00000000-0000-0000-0000-000000000000}"/>
          </ac:picMkLst>
        </pc:picChg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  <pc:spChg chg="mod">
          <ac:chgData name="Philipp Ringswirth" userId="789ddbea-5776-41ae-8246-72ec835be84b" providerId="ADAL" clId="{CC755D6A-20AB-4516-9D00-35595C636AD7}" dt="2023-08-29T09:16:15.309" v="115" actId="20577"/>
          <ac:spMkLst>
            <pc:docMk/>
            <pc:sldMk cId="0" sldId="281"/>
            <ac:spMk id="486" creationId="{00000000-0000-0000-0000-000000000000}"/>
          </ac:spMkLst>
        </pc:spChg>
        <pc:spChg chg="mod">
          <ac:chgData name="Philipp Ringswirth" userId="789ddbea-5776-41ae-8246-72ec835be84b" providerId="ADAL" clId="{CC755D6A-20AB-4516-9D00-35595C636AD7}" dt="2023-08-29T09:29:02.206" v="243" actId="20577"/>
          <ac:spMkLst>
            <pc:docMk/>
            <pc:sldMk cId="0" sldId="281"/>
            <ac:spMk id="487" creationId="{00000000-0000-0000-0000-000000000000}"/>
          </ac:spMkLst>
        </pc:spChg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  <pc:spChg chg="mod ord">
          <ac:chgData name="Philipp Ringswirth" userId="789ddbea-5776-41ae-8246-72ec835be84b" providerId="ADAL" clId="{CC755D6A-20AB-4516-9D00-35595C636AD7}" dt="2023-08-29T09:20:41.044" v="157" actId="700"/>
          <ac:spMkLst>
            <pc:docMk/>
            <pc:sldMk cId="858717602" sldId="282"/>
            <ac:spMk id="2" creationId="{E8559A9A-6020-027C-F0D8-12AA02DD69BC}"/>
          </ac:spMkLst>
        </pc:spChg>
        <pc:spChg chg="mod ord">
          <ac:chgData name="Philipp Ringswirth" userId="789ddbea-5776-41ae-8246-72ec835be84b" providerId="ADAL" clId="{CC755D6A-20AB-4516-9D00-35595C636AD7}" dt="2023-08-29T09:27:32.480" v="238" actId="1076"/>
          <ac:spMkLst>
            <pc:docMk/>
            <pc:sldMk cId="858717602" sldId="282"/>
            <ac:spMk id="3" creationId="{5458406A-D156-7B30-F971-7443E33ECA23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4" creationId="{580231CE-5035-60DD-94D2-25A92BBF52CB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5" creationId="{96EAF2B9-5410-337A-DE91-E83C738D9B87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6" creationId="{B218BEB0-8DE5-5DA4-499D-7CCEF54BC758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7" creationId="{F3D46978-1CB6-7CCC-FF18-653219EE2777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9" creationId="{74E75DD3-0BCB-901C-174A-3EEF2FC29B7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0" creationId="{9FA48543-E1E5-3BB2-379F-0F4D15BC016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1" creationId="{2A66380B-FC9F-008A-CC36-FAFD9C9658F8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2" creationId="{8B974E8E-ED50-3BF4-1443-1C1BF99AECBE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3" creationId="{3724F9C8-61A0-12F6-D93F-CF0781F3E33B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4" creationId="{933A4901-2863-76F0-87F8-A8931DE59097}"/>
          </ac:spMkLst>
        </pc:spChg>
        <pc:spChg chg="add mod">
          <ac:chgData name="Philipp Ringswirth" userId="789ddbea-5776-41ae-8246-72ec835be84b" providerId="ADAL" clId="{CC755D6A-20AB-4516-9D00-35595C636AD7}" dt="2023-08-29T09:21:47.855" v="179"/>
          <ac:spMkLst>
            <pc:docMk/>
            <pc:sldMk cId="858717602" sldId="282"/>
            <ac:spMk id="16" creationId="{827BF20C-4E31-21AB-D8C1-86ED3506ADF2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7" creationId="{4929FC13-6C5E-9305-37A7-96941547822D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8" creationId="{5F3C5D5E-E2ED-AD95-0DE4-506725C79EFE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9" creationId="{9A93A9B0-4796-0DEF-D591-54CBC3A0EC32}"/>
          </ac:spMkLst>
        </pc:spChg>
        <pc:spChg chg="add mod">
          <ac:chgData name="Philipp Ringswirth" userId="789ddbea-5776-41ae-8246-72ec835be84b" providerId="ADAL" clId="{CC755D6A-20AB-4516-9D00-35595C636AD7}" dt="2023-08-29T09:27:40.402" v="240" actId="14100"/>
          <ac:spMkLst>
            <pc:docMk/>
            <pc:sldMk cId="858717602" sldId="282"/>
            <ac:spMk id="20" creationId="{C6EA999D-D688-BF3B-925A-B85B728A5D23}"/>
          </ac:spMkLst>
        </pc:spChg>
        <pc:picChg chg="add del mod modCrop">
          <ac:chgData name="Philipp Ringswirth" userId="789ddbea-5776-41ae-8246-72ec835be84b" providerId="ADAL" clId="{CC755D6A-20AB-4516-9D00-35595C636AD7}" dt="2023-08-29T09:20:48.842" v="163" actId="478"/>
          <ac:picMkLst>
            <pc:docMk/>
            <pc:sldMk cId="858717602" sldId="282"/>
            <ac:picMk id="8" creationId="{70B53412-004A-E53B-9641-CDFC3E6225A8}"/>
          </ac:picMkLst>
        </pc:picChg>
        <pc:picChg chg="add mod">
          <ac:chgData name="Philipp Ringswirth" userId="789ddbea-5776-41ae-8246-72ec835be84b" providerId="ADAL" clId="{CC755D6A-20AB-4516-9D00-35595C636AD7}" dt="2023-08-29T09:27:14.449" v="237" actId="1076"/>
          <ac:picMkLst>
            <pc:docMk/>
            <pc:sldMk cId="858717602" sldId="282"/>
            <ac:picMk id="15" creationId="{B62C0277-D86A-A322-C8FE-0CEBDB8F2BEA}"/>
          </ac:picMkLst>
        </pc:picChg>
        <pc:picChg chg="add del mod">
          <ac:chgData name="Philipp Ringswirth" userId="789ddbea-5776-41ae-8246-72ec835be84b" providerId="ADAL" clId="{CC755D6A-20AB-4516-9D00-35595C636AD7}" dt="2023-08-29T09:18:10.516" v="128"/>
          <ac:picMkLst>
            <pc:docMk/>
            <pc:sldMk cId="858717602" sldId="282"/>
            <ac:picMk id="3074" creationId="{CF93DE00-DD15-08A1-0ECC-686D7D21A00E}"/>
          </ac:picMkLst>
        </pc:picChg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  <pc:spChg chg="mod">
          <ac:chgData name="Philipp Ringswirth" userId="789ddbea-5776-41ae-8246-72ec835be84b" providerId="ADAL" clId="{CC755D6A-20AB-4516-9D00-35595C636AD7}" dt="2023-08-29T09:42:12.466" v="276" actId="20577"/>
          <ac:spMkLst>
            <pc:docMk/>
            <pc:sldMk cId="3238395410" sldId="283"/>
            <ac:spMk id="362" creationId="{00000000-0000-0000-0000-000000000000}"/>
          </ac:spMkLst>
        </pc:spChg>
      </pc:sldChg>
    </pc:docChg>
  </pc:docChgLst>
  <pc:docChgLst>
    <pc:chgData name="Griller, Nikolaus" userId="S::n.griller_gg-group.com#ext#@stiftungwirtschaftsbildung.onmicrosoft.com::9916bae7-ee33-4106-ad8c-4d07183c3d39" providerId="AD" clId="Web-{40D5EDD5-89F8-4F74-8A4D-7E43B87BCE7E}"/>
    <pc:docChg chg="mod modSld">
      <pc:chgData name="Griller, Nikolaus" userId="S::n.griller_gg-group.com#ext#@stiftungwirtschaftsbildung.onmicrosoft.com::9916bae7-ee33-4106-ad8c-4d07183c3d39" providerId="AD" clId="Web-{40D5EDD5-89F8-4F74-8A4D-7E43B87BCE7E}" dt="2024-08-02T20:40:35.456" v="18" actId="20577"/>
      <pc:docMkLst>
        <pc:docMk/>
      </pc:docMkLst>
      <pc:sldChg chg="modSp">
        <pc:chgData name="Griller, Nikolaus" userId="S::n.griller_gg-group.com#ext#@stiftungwirtschaftsbildung.onmicrosoft.com::9916bae7-ee33-4106-ad8c-4d07183c3d39" providerId="AD" clId="Web-{40D5EDD5-89F8-4F74-8A4D-7E43B87BCE7E}" dt="2024-08-02T20:40:35.456" v="18" actId="20577"/>
        <pc:sldMkLst>
          <pc:docMk/>
          <pc:sldMk cId="277306831" sldId="295"/>
        </pc:sldMkLst>
        <pc:spChg chg="mod">
          <ac:chgData name="Griller, Nikolaus" userId="S::n.griller_gg-group.com#ext#@stiftungwirtschaftsbildung.onmicrosoft.com::9916bae7-ee33-4106-ad8c-4d07183c3d39" providerId="AD" clId="Web-{40D5EDD5-89F8-4F74-8A4D-7E43B87BCE7E}" dt="2024-08-02T20:40:35.456" v="18" actId="20577"/>
          <ac:spMkLst>
            <pc:docMk/>
            <pc:sldMk cId="277306831" sldId="295"/>
            <ac:spMk id="2" creationId="{BD1C3CF3-1815-A500-B2A3-5D6D5B1AC2A0}"/>
          </ac:spMkLst>
        </pc:spChg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  <pc:spChg chg="mod">
          <ac:chgData name="Philipp Ringswirth" userId="789ddbea-5776-41ae-8246-72ec835be84b" providerId="ADAL" clId="{F6E12962-8D7F-400A-969A-9DBB6711211B}" dt="2023-09-22T08:55:58.669" v="14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  <pc:spChg chg="mod">
          <ac:chgData name="Philipp Ringswirth" userId="789ddbea-5776-41ae-8246-72ec835be84b" providerId="ADAL" clId="{F6E12962-8D7F-400A-969A-9DBB6711211B}" dt="2023-09-22T08:56:10.256" v="31" actId="20577"/>
          <ac:spMkLst>
            <pc:docMk/>
            <pc:sldMk cId="0" sldId="257"/>
            <ac:spMk id="362" creationId="{00000000-0000-0000-0000-000000000000}"/>
          </ac:spMkLst>
        </pc:spChg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8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9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0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1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0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1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80"/>
        </pc:sldMkLst>
      </pc:sldChg>
      <pc:sldChg chg="modSp mod">
        <pc:chgData name="Philipp Ringswirth" userId="789ddbea-5776-41ae-8246-72ec835be84b" providerId="ADAL" clId="{F6E12962-8D7F-400A-969A-9DBB6711211B}" dt="2023-09-22T08:58:43.141" v="58" actId="13926"/>
        <pc:sldMkLst>
          <pc:docMk/>
          <pc:sldMk cId="0" sldId="281"/>
        </pc:sldMkLst>
        <pc:spChg chg="mod">
          <ac:chgData name="Philipp Ringswirth" userId="789ddbea-5776-41ae-8246-72ec835be84b" providerId="ADAL" clId="{F6E12962-8D7F-400A-969A-9DBB6711211B}" dt="2023-09-22T08:58:43.141" v="58" actId="13926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  <pc:spChg chg="mod">
          <ac:chgData name="Philipp Ringswirth" userId="789ddbea-5776-41ae-8246-72ec835be84b" providerId="ADAL" clId="{F6E12962-8D7F-400A-969A-9DBB6711211B}" dt="2023-09-22T08:59:05.960" v="83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2" creationId="{65620B8F-BD00-6B2E-8DB0-DF6F391212E8}"/>
          </ac:spMkLst>
        </pc:spChg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3" creationId="{3FC1E9B3-43B6-A3AD-9EF5-A9FA162CAC2D}"/>
          </ac:spMkLst>
        </pc:spChg>
        <pc:spChg chg="add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4" creationId="{6BD6ADEF-734B-49D7-6608-7F992329F951}"/>
          </ac:spMkLst>
        </pc:spChg>
        <pc:spChg chg="add mod ord">
          <ac:chgData name="Philipp Ringswirth" userId="789ddbea-5776-41ae-8246-72ec835be84b" providerId="ADAL" clId="{F6E12962-8D7F-400A-969A-9DBB6711211B}" dt="2023-09-28T08:54:28.860" v="95" actId="5793"/>
          <ac:spMkLst>
            <pc:docMk/>
            <pc:sldMk cId="36646498" sldId="284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11.305" v="96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45.711" v="9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new del">
        <pc:chgData name="Philipp Ringswirth" userId="789ddbea-5776-41ae-8246-72ec835be84b" providerId="ADAL" clId="{F6E12962-8D7F-400A-969A-9DBB6711211B}" dt="2023-09-22T08:56:59.231" v="35" actId="47"/>
        <pc:sldMkLst>
          <pc:docMk/>
          <pc:sldMk cId="65863576" sldId="284"/>
        </pc:sldMkLst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68"/>
          </pc:sldLayoutMkLst>
        </pc:sldLayoutChg>
      </pc:sldMasterChg>
    </pc:docChg>
  </pc:docChgLst>
  <pc:docChgLst>
    <pc:chgData name="Silvana Lobin" userId="a498a0ad-fda0-4616-b8e4-5cfb7a01e30b" providerId="ADAL" clId="{537452C0-3C62-4C8F-B4AF-6A1DBECE4E64}"/>
    <pc:docChg chg="custSel addSld delSld modSld sldOrd">
      <pc:chgData name="Silvana Lobin" userId="a498a0ad-fda0-4616-b8e4-5cfb7a01e30b" providerId="ADAL" clId="{537452C0-3C62-4C8F-B4AF-6A1DBECE4E64}" dt="2024-05-21T14:53:07.748" v="62" actId="313"/>
      <pc:docMkLst>
        <pc:docMk/>
      </pc:docMkLst>
      <pc:sldChg chg="modSp mod">
        <pc:chgData name="Silvana Lobin" userId="a498a0ad-fda0-4616-b8e4-5cfb7a01e30b" providerId="ADAL" clId="{537452C0-3C62-4C8F-B4AF-6A1DBECE4E64}" dt="2024-05-21T14:50:03.436" v="5" actId="20577"/>
        <pc:sldMkLst>
          <pc:docMk/>
          <pc:sldMk cId="0" sldId="256"/>
        </pc:sldMkLst>
        <pc:spChg chg="mod">
          <ac:chgData name="Silvana Lobin" userId="a498a0ad-fda0-4616-b8e4-5cfb7a01e30b" providerId="ADAL" clId="{537452C0-3C62-4C8F-B4AF-6A1DBECE4E64}" dt="2024-05-21T14:50:03.436" v="5" actId="20577"/>
          <ac:spMkLst>
            <pc:docMk/>
            <pc:sldMk cId="0" sldId="256"/>
            <ac:spMk id="360" creationId="{00000000-0000-0000-0000-000000000000}"/>
          </ac:spMkLst>
        </pc:spChg>
      </pc:sldChg>
      <pc:sldChg chg="del">
        <pc:chgData name="Silvana Lobin" userId="a498a0ad-fda0-4616-b8e4-5cfb7a01e30b" providerId="ADAL" clId="{537452C0-3C62-4C8F-B4AF-6A1DBECE4E64}" dt="2024-05-21T14:51:38.662" v="7" actId="47"/>
        <pc:sldMkLst>
          <pc:docMk/>
          <pc:sldMk cId="1261564139" sldId="289"/>
        </pc:sldMkLst>
      </pc:sldChg>
      <pc:sldChg chg="modSp mod">
        <pc:chgData name="Silvana Lobin" userId="a498a0ad-fda0-4616-b8e4-5cfb7a01e30b" providerId="ADAL" clId="{537452C0-3C62-4C8F-B4AF-6A1DBECE4E64}" dt="2024-05-21T14:53:07.748" v="62" actId="313"/>
        <pc:sldMkLst>
          <pc:docMk/>
          <pc:sldMk cId="3617963853" sldId="294"/>
        </pc:sldMkLst>
        <pc:spChg chg="mod">
          <ac:chgData name="Silvana Lobin" userId="a498a0ad-fda0-4616-b8e4-5cfb7a01e30b" providerId="ADAL" clId="{537452C0-3C62-4C8F-B4AF-6A1DBECE4E64}" dt="2024-05-21T14:53:07.748" v="62" actId="313"/>
          <ac:spMkLst>
            <pc:docMk/>
            <pc:sldMk cId="3617963853" sldId="294"/>
            <ac:spMk id="4" creationId="{6BD6ADEF-734B-49D7-6608-7F992329F951}"/>
          </ac:spMkLst>
        </pc:spChg>
      </pc:sldChg>
      <pc:sldChg chg="modSp new del mod">
        <pc:chgData name="Silvana Lobin" userId="a498a0ad-fda0-4616-b8e4-5cfb7a01e30b" providerId="ADAL" clId="{537452C0-3C62-4C8F-B4AF-6A1DBECE4E64}" dt="2024-05-21T14:52:24.615" v="60" actId="47"/>
        <pc:sldMkLst>
          <pc:docMk/>
          <pc:sldMk cId="696624997" sldId="296"/>
        </pc:sldMkLst>
        <pc:spChg chg="mod">
          <ac:chgData name="Silvana Lobin" userId="a498a0ad-fda0-4616-b8e4-5cfb7a01e30b" providerId="ADAL" clId="{537452C0-3C62-4C8F-B4AF-6A1DBECE4E64}" dt="2024-05-21T14:51:50.627" v="30" actId="20577"/>
          <ac:spMkLst>
            <pc:docMk/>
            <pc:sldMk cId="696624997" sldId="296"/>
            <ac:spMk id="2" creationId="{92E4B10A-C8AE-ED0B-2AD5-9002D686249D}"/>
          </ac:spMkLst>
        </pc:spChg>
      </pc:sldChg>
      <pc:sldChg chg="modSp add mod ord">
        <pc:chgData name="Silvana Lobin" userId="a498a0ad-fda0-4616-b8e4-5cfb7a01e30b" providerId="ADAL" clId="{537452C0-3C62-4C8F-B4AF-6A1DBECE4E64}" dt="2024-05-21T14:52:27.284" v="61" actId="20577"/>
        <pc:sldMkLst>
          <pc:docMk/>
          <pc:sldMk cId="2235002902" sldId="297"/>
        </pc:sldMkLst>
        <pc:spChg chg="mod">
          <ac:chgData name="Silvana Lobin" userId="a498a0ad-fda0-4616-b8e4-5cfb7a01e30b" providerId="ADAL" clId="{537452C0-3C62-4C8F-B4AF-6A1DBECE4E64}" dt="2024-05-21T14:52:05.365" v="55" actId="5793"/>
          <ac:spMkLst>
            <pc:docMk/>
            <pc:sldMk cId="2235002902" sldId="297"/>
            <ac:spMk id="362" creationId="{00000000-0000-0000-0000-000000000000}"/>
          </ac:spMkLst>
        </pc:spChg>
        <pc:spChg chg="mod">
          <ac:chgData name="Silvana Lobin" userId="a498a0ad-fda0-4616-b8e4-5cfb7a01e30b" providerId="ADAL" clId="{537452C0-3C62-4C8F-B4AF-6A1DBECE4E64}" dt="2024-05-21T14:52:27.284" v="61" actId="20577"/>
          <ac:spMkLst>
            <pc:docMk/>
            <pc:sldMk cId="2235002902" sldId="297"/>
            <ac:spMk id="36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svgsilh.com/image/151832.html" TargetMode="External"/><Relationship Id="rId3" Type="http://schemas.openxmlformats.org/officeDocument/2006/relationships/image" Target="../media/image32.png"/><Relationship Id="rId7" Type="http://schemas.openxmlformats.org/officeDocument/2006/relationships/image" Target="../media/image35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4.png"/><Relationship Id="rId5" Type="http://schemas.openxmlformats.org/officeDocument/2006/relationships/hyperlink" Target="https://pixabay.com/en/stickman-happy-celebrating-cheering-310589/" TargetMode="Externa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hyperlink" Target="https://pixabay.com/en/stickman-happy-celebrating-cheering-310589/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3.png"/><Relationship Id="rId5" Type="http://schemas.openxmlformats.org/officeDocument/2006/relationships/hyperlink" Target="https://svgsilh.com/image/151832.html" TargetMode="External"/><Relationship Id="rId4" Type="http://schemas.openxmlformats.org/officeDocument/2006/relationships/image" Target="../media/image3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AT" dirty="0"/>
              <a:t>Preisbildung:</a:t>
            </a:r>
            <a:endParaRPr dirty="0"/>
          </a:p>
          <a:p>
            <a:pPr>
              <a:defRPr sz="1300"/>
            </a:pPr>
            <a:r>
              <a:rPr lang="de-DE" dirty="0"/>
              <a:t>Wie Preise entstehen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CONCEPT CARTOONS: MARKT UND PREISBILDUNG</a:t>
            </a:r>
          </a:p>
        </p:txBody>
      </p:sp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9A29BFE0-B982-E711-A7A2-A58DCE9C747D}"/>
              </a:ext>
            </a:extLst>
          </p:cNvPr>
          <p:cNvCxnSpPr>
            <a:cxnSpLocks/>
          </p:cNvCxnSpPr>
          <p:nvPr/>
        </p:nvCxnSpPr>
        <p:spPr>
          <a:xfrm>
            <a:off x="7529186" y="1874729"/>
            <a:ext cx="0" cy="3306871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BD1C3CF3-1815-A500-B2A3-5D6D5B1AC2A0}"/>
              </a:ext>
            </a:extLst>
          </p:cNvPr>
          <p:cNvSpPr txBox="1"/>
          <p:nvPr/>
        </p:nvSpPr>
        <p:spPr>
          <a:xfrm>
            <a:off x="642997" y="1417859"/>
            <a:ext cx="6886189" cy="46166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1: </a:t>
            </a:r>
            <a:r>
              <a:rPr lang="de-DE" sz="2800" dirty="0" err="1"/>
              <a:t>Konsument:innen</a:t>
            </a:r>
            <a:r>
              <a:rPr lang="de-DE" sz="2800" dirty="0"/>
              <a:t> haben mehr Geld.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2: Ressourcen sind begrenzt.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3: Viele </a:t>
            </a:r>
            <a:r>
              <a:rPr lang="de-DE" sz="2800" dirty="0" err="1"/>
              <a:t>Anbieter:innen</a:t>
            </a:r>
            <a:r>
              <a:rPr lang="de-DE" sz="2800" dirty="0"/>
              <a:t> verkaufen Güter.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4: Was passiert beim Monopol?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5: Preise werden niedriger.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6: Preise steigen an.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7: Bestimmte Marken werden nachgefragt.</a:t>
            </a:r>
          </a:p>
        </p:txBody>
      </p:sp>
      <p:pic>
        <p:nvPicPr>
          <p:cNvPr id="5" name="Grafik 4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85101292-C98D-0AE0-959C-EA4EC1579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184" y="1995853"/>
            <a:ext cx="3821722" cy="286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4377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Fragen zur </a:t>
            </a:r>
            <a:r>
              <a:rPr lang="de-AT" dirty="0" err="1"/>
              <a:t>sicherung</a:t>
            </a:r>
            <a:endParaRPr lang="de-AT" dirty="0"/>
          </a:p>
        </p:txBody>
      </p:sp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9A29BFE0-B982-E711-A7A2-A58DCE9C747D}"/>
              </a:ext>
            </a:extLst>
          </p:cNvPr>
          <p:cNvCxnSpPr/>
          <p:nvPr/>
        </p:nvCxnSpPr>
        <p:spPr>
          <a:xfrm>
            <a:off x="9738255" y="1338346"/>
            <a:ext cx="0" cy="4775734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BD1C3CF3-1815-A500-B2A3-5D6D5B1AC2A0}"/>
              </a:ext>
            </a:extLst>
          </p:cNvPr>
          <p:cNvSpPr txBox="1"/>
          <p:nvPr/>
        </p:nvSpPr>
        <p:spPr>
          <a:xfrm>
            <a:off x="741869" y="1183805"/>
            <a:ext cx="8724307" cy="40318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b="1" dirty="0"/>
              <a:t>1. Wie nennt man es, wenn es für bestimmte Güter nur </a:t>
            </a:r>
            <a:r>
              <a:rPr lang="de-DE" sz="2800" b="1" dirty="0" err="1"/>
              <a:t>eine:n</a:t>
            </a:r>
            <a:r>
              <a:rPr lang="de-DE" sz="2800" b="1" dirty="0"/>
              <a:t> </a:t>
            </a:r>
            <a:r>
              <a:rPr lang="de-DE" sz="2800" b="1" dirty="0" err="1"/>
              <a:t>Anbieter:in</a:t>
            </a:r>
            <a:r>
              <a:rPr lang="de-DE" sz="2800" b="1" dirty="0"/>
              <a:t> gibt?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8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	</a:t>
            </a:r>
            <a:r>
              <a:rPr lang="de-DE" sz="2400" dirty="0"/>
              <a:t>A: Wettbewerb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	B: Monopol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	C: Ressource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	D: Marke</a:t>
            </a:r>
          </a:p>
        </p:txBody>
      </p:sp>
      <p:pic>
        <p:nvPicPr>
          <p:cNvPr id="5" name="Grafik 4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016BE75F-A3A4-5F4A-B64B-6F5F9FCB14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98" b="78680"/>
          <a:stretch/>
        </p:blipFill>
        <p:spPr>
          <a:xfrm>
            <a:off x="9738255" y="1993087"/>
            <a:ext cx="2344527" cy="260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7794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Fragen zur </a:t>
            </a:r>
            <a:r>
              <a:rPr lang="de-AT" dirty="0" err="1"/>
              <a:t>sicherung</a:t>
            </a:r>
            <a:endParaRPr lang="de-AT" dirty="0"/>
          </a:p>
        </p:txBody>
      </p:sp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9A29BFE0-B982-E711-A7A2-A58DCE9C747D}"/>
              </a:ext>
            </a:extLst>
          </p:cNvPr>
          <p:cNvCxnSpPr/>
          <p:nvPr/>
        </p:nvCxnSpPr>
        <p:spPr>
          <a:xfrm>
            <a:off x="9738255" y="1338346"/>
            <a:ext cx="0" cy="4775734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BD1C3CF3-1815-A500-B2A3-5D6D5B1AC2A0}"/>
              </a:ext>
            </a:extLst>
          </p:cNvPr>
          <p:cNvSpPr txBox="1"/>
          <p:nvPr/>
        </p:nvSpPr>
        <p:spPr>
          <a:xfrm>
            <a:off x="728800" y="1195364"/>
            <a:ext cx="8750445" cy="48320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b="1" dirty="0"/>
              <a:t>2. Eine Modemarke verspricht den </a:t>
            </a:r>
            <a:r>
              <a:rPr lang="de-DE" sz="2800" b="1" dirty="0" err="1"/>
              <a:t>Kund:innen</a:t>
            </a:r>
            <a:r>
              <a:rPr lang="de-DE" sz="2800" b="1" dirty="0"/>
              <a:t>, ab sofort nur noch faire und nachhaltig hergestellte Kleidung anzubieten. Wie werden sich Preise wahrscheinlich verändern?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8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A: Preise werden teurer, weil die Herstellung teurer wird.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B: Preise werden niedriger, weil nachhaltig produziert wird.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C: Preise bleiben unverändert.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D: Preise werden zuerst billiger, steigen aber schnell an.</a:t>
            </a:r>
          </a:p>
        </p:txBody>
      </p:sp>
      <p:pic>
        <p:nvPicPr>
          <p:cNvPr id="5" name="Grafik 4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016BE75F-A3A4-5F4A-B64B-6F5F9FCB14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98" b="78680"/>
          <a:stretch/>
        </p:blipFill>
        <p:spPr>
          <a:xfrm>
            <a:off x="9738255" y="1993087"/>
            <a:ext cx="2344527" cy="260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2236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Fragen zur Sicherung</a:t>
            </a:r>
          </a:p>
        </p:txBody>
      </p:sp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9A29BFE0-B982-E711-A7A2-A58DCE9C747D}"/>
              </a:ext>
            </a:extLst>
          </p:cNvPr>
          <p:cNvCxnSpPr/>
          <p:nvPr/>
        </p:nvCxnSpPr>
        <p:spPr>
          <a:xfrm>
            <a:off x="9738255" y="1338346"/>
            <a:ext cx="0" cy="4775734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BD1C3CF3-1815-A500-B2A3-5D6D5B1AC2A0}"/>
              </a:ext>
            </a:extLst>
          </p:cNvPr>
          <p:cNvSpPr txBox="1"/>
          <p:nvPr/>
        </p:nvSpPr>
        <p:spPr>
          <a:xfrm>
            <a:off x="728800" y="1281990"/>
            <a:ext cx="8750445" cy="48320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b="1" dirty="0"/>
              <a:t>3. Elektroautos werden beliebter. Immer weniger Menschen wollen ein Auto mit Dieselantrieb kaufen, weil es als umweltschädlicher gilt. Wie werden sich die Preise für Dieselautos verändern?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8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A: Dieselautos werden billiger, weil die Nachfrage sinkt.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B: Dieselautos werden teurer, weil sie selten sind.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C: Die Preise verändern sich nicht, weil das Angebot sinkt.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D: Dieselautos werden teurer, weil die Nachfrage steigt.</a:t>
            </a:r>
          </a:p>
        </p:txBody>
      </p:sp>
      <p:pic>
        <p:nvPicPr>
          <p:cNvPr id="5" name="Grafik 4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016BE75F-A3A4-5F4A-B64B-6F5F9FCB14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98" b="78680"/>
          <a:stretch/>
        </p:blipFill>
        <p:spPr>
          <a:xfrm>
            <a:off x="9738255" y="1993087"/>
            <a:ext cx="2344527" cy="260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6385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Fragen zur </a:t>
            </a:r>
            <a:r>
              <a:rPr lang="de-AT" dirty="0" err="1"/>
              <a:t>sicherung</a:t>
            </a:r>
            <a:endParaRPr lang="de-AT" dirty="0"/>
          </a:p>
        </p:txBody>
      </p:sp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9A29BFE0-B982-E711-A7A2-A58DCE9C747D}"/>
              </a:ext>
            </a:extLst>
          </p:cNvPr>
          <p:cNvCxnSpPr/>
          <p:nvPr/>
        </p:nvCxnSpPr>
        <p:spPr>
          <a:xfrm>
            <a:off x="9738255" y="1338346"/>
            <a:ext cx="0" cy="4775734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BD1C3CF3-1815-A500-B2A3-5D6D5B1AC2A0}"/>
              </a:ext>
            </a:extLst>
          </p:cNvPr>
          <p:cNvSpPr txBox="1"/>
          <p:nvPr/>
        </p:nvSpPr>
        <p:spPr>
          <a:xfrm>
            <a:off x="728800" y="1196036"/>
            <a:ext cx="8750445" cy="51398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DE" sz="2800" b="1" dirty="0"/>
              <a:t>4. Durch Unwetter werden in einem Land sehr viele Äcker zerstört. Getreide wird knapp. Wie verändern sich die Preise?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8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A: Die Preise verändern sich nicht, weil billig im Ausland eingekauft wird.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B: Die Preise sinken, weil Menschen andere Lebensmittel kaufen.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C: Die Preise steigen, weil das Angebot weniger wird, die Nachfrage aber immer noch da ist.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dirty="0"/>
              <a:t>D: Die Preise steigen, weil das Angebot mehr wird.</a:t>
            </a:r>
          </a:p>
        </p:txBody>
      </p:sp>
      <p:pic>
        <p:nvPicPr>
          <p:cNvPr id="5" name="Grafik 4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016BE75F-A3A4-5F4A-B64B-6F5F9FCB14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98" b="78680"/>
          <a:stretch/>
        </p:blipFill>
        <p:spPr>
          <a:xfrm>
            <a:off x="9738255" y="1993087"/>
            <a:ext cx="2344527" cy="260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0683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16</a:t>
            </a:fld>
            <a:endParaRPr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Preisbildung: Wie Preise entstehen.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Murmelrunde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Einstieg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Murmelrunde: Fragen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AT" sz="3200" b="1" dirty="0"/>
              <a:t>Tauscht</a:t>
            </a:r>
            <a:r>
              <a:rPr lang="de-AT" sz="3200" dirty="0"/>
              <a:t> euch zwei Minuten lang zu zweit über folgende Fragen aus:</a:t>
            </a:r>
          </a:p>
          <a:p>
            <a:pPr>
              <a:lnSpc>
                <a:spcPct val="150000"/>
              </a:lnSpc>
            </a:pPr>
            <a:r>
              <a:rPr lang="de-AT" sz="3200" dirty="0"/>
              <a:t>Habt ihr schon einmal Pickerl oder Karten gesammelt und getauscht?</a:t>
            </a:r>
          </a:p>
          <a:p>
            <a:pPr>
              <a:lnSpc>
                <a:spcPct val="150000"/>
              </a:lnSpc>
            </a:pPr>
            <a:r>
              <a:rPr lang="de-AT" sz="3200" dirty="0"/>
              <a:t>Wie ist das abgelaufen?</a:t>
            </a:r>
          </a:p>
          <a:p>
            <a:pPr>
              <a:lnSpc>
                <a:spcPct val="150000"/>
              </a:lnSpc>
            </a:pPr>
            <a:r>
              <a:rPr lang="de-AT" sz="3200" dirty="0"/>
              <a:t>Habt ihr immer bekommen, was ihr wolltet?</a:t>
            </a:r>
          </a:p>
          <a:p>
            <a:pPr>
              <a:lnSpc>
                <a:spcPct val="150000"/>
              </a:lnSpc>
            </a:pPr>
            <a:r>
              <a:rPr lang="de-AT" sz="3200" dirty="0"/>
              <a:t>Musstet ihr für manche Pickerl/Karten mehr als ein Stück der eigenen eintauschen? Warum?</a:t>
            </a:r>
          </a:p>
          <a:p>
            <a:endParaRPr lang="de-AT" dirty="0"/>
          </a:p>
          <a:p>
            <a:endParaRPr lang="de-AT" dirty="0"/>
          </a:p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Marktplatz der „</a:t>
            </a:r>
            <a:r>
              <a:rPr lang="de-DE" dirty="0" err="1"/>
              <a:t>Inselbewohner:innen</a:t>
            </a:r>
            <a:r>
              <a:rPr lang="de-DE" dirty="0"/>
              <a:t>“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1959840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Zeichnung, Küchenutensilien, Design, Darstellung enthält.&#10;&#10;Automatisch generierte Beschreibung">
            <a:extLst>
              <a:ext uri="{FF2B5EF4-FFF2-40B4-BE49-F238E27FC236}">
                <a16:creationId xmlns:a16="http://schemas.microsoft.com/office/drawing/2014/main" id="{7DBCDE6E-A4FC-2734-8D09-E5BC728023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9"/>
          <a:stretch/>
        </p:blipFill>
        <p:spPr>
          <a:xfrm>
            <a:off x="2471651" y="1197033"/>
            <a:ext cx="7772400" cy="5546667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Ressourcen am Marktplatz der inselbewohner:Innen</a:t>
            </a:r>
          </a:p>
        </p:txBody>
      </p:sp>
    </p:spTree>
    <p:extLst>
      <p:ext uri="{BB962C8B-B14F-4D97-AF65-F5344CB8AC3E}">
        <p14:creationId xmlns:p14="http://schemas.microsoft.com/office/powerpoint/2010/main" val="26084684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Was lernen wir durch „</a:t>
            </a:r>
            <a:r>
              <a:rPr lang="de-AT" dirty="0" err="1"/>
              <a:t>inselbewohner:innen</a:t>
            </a:r>
            <a:r>
              <a:rPr lang="de-AT" dirty="0"/>
              <a:t>“?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9639414" cy="4379026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de-AT" sz="3200" dirty="0"/>
              <a:t>Viele </a:t>
            </a:r>
            <a:r>
              <a:rPr lang="de-AT" sz="3200" b="1" dirty="0"/>
              <a:t>Ressourcen</a:t>
            </a:r>
            <a:r>
              <a:rPr lang="de-AT" sz="3200" dirty="0"/>
              <a:t> sind begrenzt verfügbar.</a:t>
            </a:r>
          </a:p>
          <a:p>
            <a:pPr>
              <a:lnSpc>
                <a:spcPct val="150000"/>
              </a:lnSpc>
            </a:pPr>
            <a:r>
              <a:rPr lang="de-AT" sz="3200" dirty="0"/>
              <a:t>Bei größerem </a:t>
            </a:r>
            <a:r>
              <a:rPr lang="de-AT" sz="3200" b="1" dirty="0"/>
              <a:t>Angebot</a:t>
            </a:r>
            <a:r>
              <a:rPr lang="de-AT" sz="3200" dirty="0"/>
              <a:t> kann man vergleichen. 			So erhält man oft günstigere </a:t>
            </a:r>
            <a:r>
              <a:rPr lang="de-AT" sz="3200" b="1" dirty="0"/>
              <a:t>Preise</a:t>
            </a:r>
            <a:r>
              <a:rPr lang="de-AT" sz="3200" dirty="0"/>
              <a:t>.</a:t>
            </a:r>
          </a:p>
          <a:p>
            <a:pPr>
              <a:lnSpc>
                <a:spcPct val="150000"/>
              </a:lnSpc>
            </a:pPr>
            <a:r>
              <a:rPr lang="de-AT" sz="3200" dirty="0"/>
              <a:t>Manche Ressourcen haben einen höheren Preis als andere.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de-AT" sz="3200" dirty="0"/>
              <a:t>	Mögliche Gründe: Seltenheit, Qualität, hohe </a:t>
            </a:r>
            <a:r>
              <a:rPr lang="de-AT" sz="3200" b="1" dirty="0"/>
              <a:t>Nachfrage</a:t>
            </a:r>
          </a:p>
          <a:p>
            <a:endParaRPr lang="de-AT" dirty="0"/>
          </a:p>
          <a:p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2" name="Grafik 1" descr="Ein Bild, das Zeichnung, Küchenutensilien, Design, Darstellung enthält.&#10;&#10;Automatisch generierte Beschreibung">
            <a:extLst>
              <a:ext uri="{FF2B5EF4-FFF2-40B4-BE49-F238E27FC236}">
                <a16:creationId xmlns:a16="http://schemas.microsoft.com/office/drawing/2014/main" id="{D52E1A45-6F79-554B-FABF-B2986D0818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9"/>
          <a:stretch/>
        </p:blipFill>
        <p:spPr>
          <a:xfrm>
            <a:off x="8294742" y="1686242"/>
            <a:ext cx="3217949" cy="229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6152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Wettbewerb und Monopol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3EEE599-6772-1724-4FD9-93A4A6FF5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250" y="2794616"/>
            <a:ext cx="2146300" cy="18923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6BF21F8-5FAB-E357-14D5-E6421DB8D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132" y="3166091"/>
            <a:ext cx="1885950" cy="114935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73F0052-712F-1AD5-C8A9-AD51E7055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132" y="4527262"/>
            <a:ext cx="1885950" cy="114935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DD90733-CF26-C00C-AEA0-4C6BDA840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492" y="4527262"/>
            <a:ext cx="1885950" cy="114935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410DB5A-CD35-484C-8538-922B35FCF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132" y="1784918"/>
            <a:ext cx="1885950" cy="114935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3972395-3CC8-1053-2818-10FED0269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492" y="3166091"/>
            <a:ext cx="1885950" cy="114935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B12945B-7F86-0BD5-9246-F851C30C7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492" y="1804920"/>
            <a:ext cx="1885950" cy="1149350"/>
          </a:xfrm>
          <a:prstGeom prst="rect">
            <a:avLst/>
          </a:prstGeom>
        </p:spPr>
      </p:pic>
      <p:pic>
        <p:nvPicPr>
          <p:cNvPr id="12" name="Grafik 11" descr="Ein Bild, das Schwarz, Entwurf, Schwarzweiß, Dunkelheit enthält.&#10;&#10;Automatisch generierte Beschreibung">
            <a:extLst>
              <a:ext uri="{FF2B5EF4-FFF2-40B4-BE49-F238E27FC236}">
                <a16:creationId xmlns:a16="http://schemas.microsoft.com/office/drawing/2014/main" id="{6A3B0C87-AF51-4F74-719F-6151714F5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285550" y="3515779"/>
            <a:ext cx="634050" cy="115940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BE1FC33B-2AA3-4DBE-3E2F-85ED79A26A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flipH="1">
            <a:off x="3625382" y="4527262"/>
            <a:ext cx="354220" cy="1038382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5668A9D1-243F-D604-99EF-B61255A0C3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flipH="1">
            <a:off x="3625382" y="1829409"/>
            <a:ext cx="354220" cy="1038382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5D465CB5-EBF1-7C6F-30B9-D9F11B4B30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flipH="1">
            <a:off x="3625382" y="3221575"/>
            <a:ext cx="354220" cy="1038382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C4DBA3D9-CBC3-08C0-EEAC-841C776770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091220" y="1840402"/>
            <a:ext cx="354220" cy="1038382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BBEABECB-E8BC-843C-E0B5-26DB472847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091220" y="4547264"/>
            <a:ext cx="354220" cy="1038382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296532BE-5EFA-5766-BD35-795FDA5110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091220" y="3221575"/>
            <a:ext cx="354220" cy="1038382"/>
          </a:xfrm>
          <a:prstGeom prst="rect">
            <a:avLst/>
          </a:prstGeom>
        </p:spPr>
      </p:pic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244DF397-70DB-6E17-3730-B0318AEA1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5832" y="5943917"/>
            <a:ext cx="4817411" cy="525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sz="2400" dirty="0"/>
              <a:t>Wettbewerb: </a:t>
            </a:r>
            <a:r>
              <a:rPr lang="de-AT" sz="2400" b="1" dirty="0"/>
              <a:t>mehrere</a:t>
            </a:r>
            <a:r>
              <a:rPr lang="de-AT" sz="2400" dirty="0"/>
              <a:t> </a:t>
            </a:r>
            <a:r>
              <a:rPr lang="de-AT" sz="2400" dirty="0" err="1"/>
              <a:t>Anbieter:innen</a:t>
            </a:r>
            <a:endParaRPr lang="de-AT" sz="2400" dirty="0"/>
          </a:p>
          <a:p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8DBB375A-5980-7403-1DF9-9D6FA01351E8}"/>
              </a:ext>
            </a:extLst>
          </p:cNvPr>
          <p:cNvSpPr txBox="1">
            <a:spLocks/>
          </p:cNvSpPr>
          <p:nvPr/>
        </p:nvSpPr>
        <p:spPr>
          <a:xfrm>
            <a:off x="6803089" y="5902876"/>
            <a:ext cx="4333702" cy="3458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711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200150" marR="0" indent="-28575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98171" marR="0" indent="-326571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209800" marR="0" indent="-381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marL="0" indent="0" hangingPunct="1">
              <a:buFont typeface="Arial"/>
              <a:buNone/>
            </a:pPr>
            <a:r>
              <a:rPr lang="de-AT" sz="2400" dirty="0"/>
              <a:t>Monopol: </a:t>
            </a:r>
            <a:r>
              <a:rPr lang="de-AT" sz="2400" b="1" dirty="0" err="1"/>
              <a:t>ein:e</a:t>
            </a:r>
            <a:r>
              <a:rPr lang="de-AT" sz="2400" dirty="0"/>
              <a:t> </a:t>
            </a:r>
            <a:r>
              <a:rPr lang="de-AT" sz="2400" dirty="0" err="1"/>
              <a:t>Anbieter:in</a:t>
            </a:r>
            <a:endParaRPr lang="de-AT" sz="2400" dirty="0"/>
          </a:p>
          <a:p>
            <a:pPr hangingPunct="1"/>
            <a:endParaRPr lang="de-AT" dirty="0"/>
          </a:p>
          <a:p>
            <a:pPr marL="0" indent="0" hangingPunct="1">
              <a:buFont typeface="Arial"/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32136936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Markt und Preisbildung 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5002902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 descr="Ein Bild, das Zeichnung, Küchenutensilien, Design, Darstellung enthält.&#10;&#10;Automatisch generierte Beschreibung">
            <a:extLst>
              <a:ext uri="{FF2B5EF4-FFF2-40B4-BE49-F238E27FC236}">
                <a16:creationId xmlns:a16="http://schemas.microsoft.com/office/drawing/2014/main" id="{2556AE2B-27EE-0FF0-B2FC-586DB92CCA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9"/>
          <a:stretch/>
        </p:blipFill>
        <p:spPr>
          <a:xfrm>
            <a:off x="1365484" y="2020427"/>
            <a:ext cx="5453149" cy="3891565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Marktplatz der “</a:t>
            </a:r>
            <a:r>
              <a:rPr lang="de-AT" dirty="0" err="1"/>
              <a:t>Inselbewohner:innen</a:t>
            </a:r>
            <a:r>
              <a:rPr lang="de-AT" dirty="0"/>
              <a:t>“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BE1FC33B-2AA3-4DBE-3E2F-85ED79A26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flipH="1">
            <a:off x="6818633" y="4800570"/>
            <a:ext cx="447847" cy="1312846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5668A9D1-243F-D604-99EF-B61255A0C3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flipH="1">
            <a:off x="6818633" y="1747908"/>
            <a:ext cx="447847" cy="1312846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5D465CB5-EBF1-7C6F-30B9-D9F11B4B3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flipH="1">
            <a:off x="7266480" y="3490793"/>
            <a:ext cx="447847" cy="1312846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C4DBA3D9-CBC3-08C0-EEAC-841C77677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141560" y="1747908"/>
            <a:ext cx="447847" cy="1312846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BBEABECB-E8BC-843C-E0B5-26DB472847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99649" y="4880747"/>
            <a:ext cx="447847" cy="1312846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296532BE-5EFA-5766-BD35-795FDA5110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69790" y="3487724"/>
            <a:ext cx="447847" cy="1312846"/>
          </a:xfrm>
          <a:prstGeom prst="rect">
            <a:avLst/>
          </a:prstGeom>
        </p:spPr>
      </p:pic>
      <p:pic>
        <p:nvPicPr>
          <p:cNvPr id="16" name="Grafik 15" descr="Ein Bild, das Schwarz, Entwurf, Schwarzweiß, Dunkelheit enthält.&#10;&#10;Automatisch generierte Beschreibung">
            <a:extLst>
              <a:ext uri="{FF2B5EF4-FFF2-40B4-BE49-F238E27FC236}">
                <a16:creationId xmlns:a16="http://schemas.microsoft.com/office/drawing/2014/main" id="{AB049DA4-D764-9F5D-E68C-D4FA8C1E93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375732" y="1417859"/>
            <a:ext cx="522236" cy="954946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7B40530D-28F2-7818-D0F6-AFD85BB4CE2C}"/>
              </a:ext>
            </a:extLst>
          </p:cNvPr>
          <p:cNvSpPr txBox="1"/>
          <p:nvPr/>
        </p:nvSpPr>
        <p:spPr>
          <a:xfrm>
            <a:off x="8162174" y="2411938"/>
            <a:ext cx="3560036" cy="3108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e</a:t>
            </a:r>
            <a:r>
              <a:rPr kumimoji="0" lang="de-DE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infach / schwer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8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überlegt / unüberlegt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Wettbewerb / Monopol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8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800" dirty="0"/>
              <a:t>fair / unfair</a:t>
            </a:r>
            <a:endParaRPr kumimoji="0" lang="de-DE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9A29BFE0-B982-E711-A7A2-A58DCE9C747D}"/>
              </a:ext>
            </a:extLst>
          </p:cNvPr>
          <p:cNvCxnSpPr/>
          <p:nvPr/>
        </p:nvCxnSpPr>
        <p:spPr>
          <a:xfrm>
            <a:off x="7988968" y="1417859"/>
            <a:ext cx="0" cy="4775734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6577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FE5342-7ABD-4F19-8BE6-8A872A8C2DE7}">
  <ds:schemaRefs>
    <ds:schemaRef ds:uri="http://purl.org/dc/terms/"/>
    <ds:schemaRef ds:uri="http://purl.org/dc/elements/1.1/"/>
    <ds:schemaRef ds:uri="698a1803-52f3-4d4f-bff9-093c0d5dc281"/>
    <ds:schemaRef ds:uri="http://schemas.microsoft.com/office/2006/documentManagement/types"/>
    <ds:schemaRef ds:uri="http://www.w3.org/XML/1998/namespace"/>
    <ds:schemaRef ds:uri="f799415d-695a-4815-bd71-e216a568b99c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6A07BF-E7DB-4424-A742-044A441769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568</Words>
  <Application>Microsoft Office PowerPoint</Application>
  <PresentationFormat>Breitbild</PresentationFormat>
  <Paragraphs>87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3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Murmelrunde</vt:lpstr>
      <vt:lpstr>Murmelrunde: Fragen</vt:lpstr>
      <vt:lpstr>Marktplatz der „Inselbewohner:innen“</vt:lpstr>
      <vt:lpstr>Ressourcen am Marktplatz der inselbewohner:Innen</vt:lpstr>
      <vt:lpstr>Was lernen wir durch „inselbewohner:innen“?</vt:lpstr>
      <vt:lpstr>Wettbewerb und Monopol</vt:lpstr>
      <vt:lpstr>Markt und Preisbildung </vt:lpstr>
      <vt:lpstr>Marktplatz der “Inselbewohner:innen“</vt:lpstr>
      <vt:lpstr>CONCEPT CARTOONS: MARKT UND PREISBILDUNG</vt:lpstr>
      <vt:lpstr>Fragen zur sicherung</vt:lpstr>
      <vt:lpstr>Fragen zur sicherung</vt:lpstr>
      <vt:lpstr>Fragen zur Sicherung</vt:lpstr>
      <vt:lpstr>Fragen zur sicherung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Silvana Lobin</cp:lastModifiedBy>
  <cp:revision>18</cp:revision>
  <dcterms:modified xsi:type="dcterms:W3CDTF">2024-08-18T12:55:21Z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