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4"/>
  </p:notesMasterIdLst>
  <p:sldIdLst>
    <p:sldId id="256" r:id="rId5"/>
    <p:sldId id="294" r:id="rId6"/>
    <p:sldId id="304" r:id="rId7"/>
    <p:sldId id="297" r:id="rId8"/>
    <p:sldId id="305" r:id="rId9"/>
    <p:sldId id="303" r:id="rId10"/>
    <p:sldId id="283" r:id="rId11"/>
    <p:sldId id="281" r:id="rId12"/>
    <p:sldId id="282" r:id="rId1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02ACE20-A1D9-76A5-3F16-60712D1F3DE6}" name="Silvana Lobin" initials="SL" userId="S::silvana.lobin@stiftung-wirtschaftsbildung.at::a498a0ad-fda0-4616-b8e4-5cfb7a01e30b" providerId="AD"/>
  <p188:author id="{F19F6750-6B2F-E3E6-CF6C-2B9421CCA239}" name="Gastbenutzer" initials="Ga" userId="S::urn:spo:anon#1cca4e35070aac9aed4039264b539b4eeea0419f56b66d479964cfd19577ea8f::" providerId="AD"/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59"/>
    <a:srgbClr val="7772A8"/>
    <a:srgbClr val="A396BC"/>
    <a:srgbClr val="CF7C73"/>
    <a:srgbClr val="7D7AAE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92C226-EF40-4F5D-9972-10F69E07B723}" v="4" dt="2024-08-19T13:41:19.69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746" autoAdjust="0"/>
  </p:normalViewPr>
  <p:slideViewPr>
    <p:cSldViewPr snapToGrid="0">
      <p:cViewPr>
        <p:scale>
          <a:sx n="66" d="100"/>
          <a:sy n="66" d="100"/>
        </p:scale>
        <p:origin x="3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Lobin" userId="a498a0ad-fda0-4616-b8e4-5cfb7a01e30b" providerId="ADAL" clId="{F392C226-EF40-4F5D-9972-10F69E07B723}"/>
    <pc:docChg chg="custSel modSld">
      <pc:chgData name="Silvana Lobin" userId="a498a0ad-fda0-4616-b8e4-5cfb7a01e30b" providerId="ADAL" clId="{F392C226-EF40-4F5D-9972-10F69E07B723}" dt="2024-08-19T13:42:04.017" v="24" actId="1076"/>
      <pc:docMkLst>
        <pc:docMk/>
      </pc:docMkLst>
      <pc:sldChg chg="addSp delSp modSp mod">
        <pc:chgData name="Silvana Lobin" userId="a498a0ad-fda0-4616-b8e4-5cfb7a01e30b" providerId="ADAL" clId="{F392C226-EF40-4F5D-9972-10F69E07B723}" dt="2024-08-19T13:42:04.017" v="24" actId="1076"/>
        <pc:sldMkLst>
          <pc:docMk/>
          <pc:sldMk cId="651181059" sldId="297"/>
        </pc:sldMkLst>
        <pc:spChg chg="add mod">
          <ac:chgData name="Silvana Lobin" userId="a498a0ad-fda0-4616-b8e4-5cfb7a01e30b" providerId="ADAL" clId="{F392C226-EF40-4F5D-9972-10F69E07B723}" dt="2024-08-19T13:37:32.398" v="1"/>
          <ac:spMkLst>
            <pc:docMk/>
            <pc:sldMk cId="651181059" sldId="297"/>
            <ac:spMk id="15" creationId="{F53A1FC2-22ED-E0CB-A9A7-29D01A97400E}"/>
          </ac:spMkLst>
        </pc:spChg>
        <pc:spChg chg="add mod">
          <ac:chgData name="Silvana Lobin" userId="a498a0ad-fda0-4616-b8e4-5cfb7a01e30b" providerId="ADAL" clId="{F392C226-EF40-4F5D-9972-10F69E07B723}" dt="2024-08-19T13:37:32.398" v="1"/>
          <ac:spMkLst>
            <pc:docMk/>
            <pc:sldMk cId="651181059" sldId="297"/>
            <ac:spMk id="33" creationId="{DFB3BEBE-FAC2-55E1-8090-65C82B596CA2}"/>
          </ac:spMkLst>
        </pc:spChg>
        <pc:spChg chg="add mod">
          <ac:chgData name="Silvana Lobin" userId="a498a0ad-fda0-4616-b8e4-5cfb7a01e30b" providerId="ADAL" clId="{F392C226-EF40-4F5D-9972-10F69E07B723}" dt="2024-08-19T13:37:32.398" v="1"/>
          <ac:spMkLst>
            <pc:docMk/>
            <pc:sldMk cId="651181059" sldId="297"/>
            <ac:spMk id="34" creationId="{6379C123-CDC7-2809-7DCD-948F35BD850A}"/>
          </ac:spMkLst>
        </pc:spChg>
        <pc:spChg chg="add mod">
          <ac:chgData name="Silvana Lobin" userId="a498a0ad-fda0-4616-b8e4-5cfb7a01e30b" providerId="ADAL" clId="{F392C226-EF40-4F5D-9972-10F69E07B723}" dt="2024-08-19T13:37:32.398" v="1"/>
          <ac:spMkLst>
            <pc:docMk/>
            <pc:sldMk cId="651181059" sldId="297"/>
            <ac:spMk id="35" creationId="{286963D2-40C9-B97C-C83E-4503DF530731}"/>
          </ac:spMkLst>
        </pc:spChg>
        <pc:spChg chg="add mod">
          <ac:chgData name="Silvana Lobin" userId="a498a0ad-fda0-4616-b8e4-5cfb7a01e30b" providerId="ADAL" clId="{F392C226-EF40-4F5D-9972-10F69E07B723}" dt="2024-08-19T13:38:05.375" v="4" actId="14100"/>
          <ac:spMkLst>
            <pc:docMk/>
            <pc:sldMk cId="651181059" sldId="297"/>
            <ac:spMk id="36" creationId="{0DEFCB7E-812D-A758-A441-A618D921BC38}"/>
          </ac:spMkLst>
        </pc:spChg>
        <pc:spChg chg="add mod">
          <ac:chgData name="Silvana Lobin" userId="a498a0ad-fda0-4616-b8e4-5cfb7a01e30b" providerId="ADAL" clId="{F392C226-EF40-4F5D-9972-10F69E07B723}" dt="2024-08-19T13:37:32.398" v="1"/>
          <ac:spMkLst>
            <pc:docMk/>
            <pc:sldMk cId="651181059" sldId="297"/>
            <ac:spMk id="37" creationId="{1AF81955-5EA0-289E-848B-03D99E50D6E2}"/>
          </ac:spMkLst>
        </pc:spChg>
        <pc:spChg chg="add mod">
          <ac:chgData name="Silvana Lobin" userId="a498a0ad-fda0-4616-b8e4-5cfb7a01e30b" providerId="ADAL" clId="{F392C226-EF40-4F5D-9972-10F69E07B723}" dt="2024-08-19T13:37:32.398" v="1"/>
          <ac:spMkLst>
            <pc:docMk/>
            <pc:sldMk cId="651181059" sldId="297"/>
            <ac:spMk id="38" creationId="{0C7B684B-2C2D-0162-E670-CF5E4B767A0C}"/>
          </ac:spMkLst>
        </pc:spChg>
        <pc:spChg chg="add mod">
          <ac:chgData name="Silvana Lobin" userId="a498a0ad-fda0-4616-b8e4-5cfb7a01e30b" providerId="ADAL" clId="{F392C226-EF40-4F5D-9972-10F69E07B723}" dt="2024-08-19T13:37:32.398" v="1"/>
          <ac:spMkLst>
            <pc:docMk/>
            <pc:sldMk cId="651181059" sldId="297"/>
            <ac:spMk id="39" creationId="{36979D19-C8E7-FB9E-34F6-1CACAF41D7F7}"/>
          </ac:spMkLst>
        </pc:spChg>
        <pc:spChg chg="add mod">
          <ac:chgData name="Silvana Lobin" userId="a498a0ad-fda0-4616-b8e4-5cfb7a01e30b" providerId="ADAL" clId="{F392C226-EF40-4F5D-9972-10F69E07B723}" dt="2024-08-19T13:37:32.398" v="1"/>
          <ac:spMkLst>
            <pc:docMk/>
            <pc:sldMk cId="651181059" sldId="297"/>
            <ac:spMk id="41" creationId="{2A6B4FA0-B28C-9371-2E2B-F6F809D8A1FD}"/>
          </ac:spMkLst>
        </pc:spChg>
        <pc:spChg chg="add mod">
          <ac:chgData name="Silvana Lobin" userId="a498a0ad-fda0-4616-b8e4-5cfb7a01e30b" providerId="ADAL" clId="{F392C226-EF40-4F5D-9972-10F69E07B723}" dt="2024-08-19T13:38:10.602" v="5" actId="1076"/>
          <ac:spMkLst>
            <pc:docMk/>
            <pc:sldMk cId="651181059" sldId="297"/>
            <ac:spMk id="43" creationId="{6E7AADD2-3EE1-CA8D-BAC1-DBD71308DB7D}"/>
          </ac:spMkLst>
        </pc:spChg>
        <pc:spChg chg="add mod">
          <ac:chgData name="Silvana Lobin" userId="a498a0ad-fda0-4616-b8e4-5cfb7a01e30b" providerId="ADAL" clId="{F392C226-EF40-4F5D-9972-10F69E07B723}" dt="2024-08-19T13:37:32.398" v="1"/>
          <ac:spMkLst>
            <pc:docMk/>
            <pc:sldMk cId="651181059" sldId="297"/>
            <ac:spMk id="46" creationId="{939076D6-345A-CACB-9549-68B2006AEC0D}"/>
          </ac:spMkLst>
        </pc:spChg>
        <pc:spChg chg="add mod">
          <ac:chgData name="Silvana Lobin" userId="a498a0ad-fda0-4616-b8e4-5cfb7a01e30b" providerId="ADAL" clId="{F392C226-EF40-4F5D-9972-10F69E07B723}" dt="2024-08-19T13:37:32.398" v="1"/>
          <ac:spMkLst>
            <pc:docMk/>
            <pc:sldMk cId="651181059" sldId="297"/>
            <ac:spMk id="49" creationId="{DC7F382A-BFD0-C93E-B2EA-5D60E63091CC}"/>
          </ac:spMkLst>
        </pc:spChg>
        <pc:grpChg chg="add mod">
          <ac:chgData name="Silvana Lobin" userId="a498a0ad-fda0-4616-b8e4-5cfb7a01e30b" providerId="ADAL" clId="{F392C226-EF40-4F5D-9972-10F69E07B723}" dt="2024-08-19T13:41:52.485" v="22" actId="1076"/>
          <ac:grpSpMkLst>
            <pc:docMk/>
            <pc:sldMk cId="651181059" sldId="297"/>
            <ac:grpSpMk id="3" creationId="{6946287E-1C99-0F5C-D9AC-A481BAC34E05}"/>
          </ac:grpSpMkLst>
        </pc:grpChg>
        <pc:grpChg chg="add mod">
          <ac:chgData name="Silvana Lobin" userId="a498a0ad-fda0-4616-b8e4-5cfb7a01e30b" providerId="ADAL" clId="{F392C226-EF40-4F5D-9972-10F69E07B723}" dt="2024-08-19T13:37:32.398" v="1"/>
          <ac:grpSpMkLst>
            <pc:docMk/>
            <pc:sldMk cId="651181059" sldId="297"/>
            <ac:grpSpMk id="4" creationId="{F28D9DE4-BB64-9473-64E6-A74650E86EA7}"/>
          </ac:grpSpMkLst>
        </pc:grpChg>
        <pc:grpChg chg="add mod">
          <ac:chgData name="Silvana Lobin" userId="a498a0ad-fda0-4616-b8e4-5cfb7a01e30b" providerId="ADAL" clId="{F392C226-EF40-4F5D-9972-10F69E07B723}" dt="2024-08-19T13:37:32.398" v="1"/>
          <ac:grpSpMkLst>
            <pc:docMk/>
            <pc:sldMk cId="651181059" sldId="297"/>
            <ac:grpSpMk id="14" creationId="{1113425E-28F6-F208-65FF-74DF9A4DC445}"/>
          </ac:grpSpMkLst>
        </pc:grpChg>
        <pc:picChg chg="del">
          <ac:chgData name="Silvana Lobin" userId="a498a0ad-fda0-4616-b8e4-5cfb7a01e30b" providerId="ADAL" clId="{F392C226-EF40-4F5D-9972-10F69E07B723}" dt="2024-08-19T13:36:49.646" v="0" actId="478"/>
          <ac:picMkLst>
            <pc:docMk/>
            <pc:sldMk cId="651181059" sldId="297"/>
            <ac:picMk id="5" creationId="{654903B5-C9D2-D22A-ADE1-2AC392C8026C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6" creationId="{4945167F-D0EB-B0DC-93FC-C3AD584B2DF1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7" creationId="{D5C82AE6-4AE7-BF37-34A2-10D434680A2D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8" creationId="{51E3AA1C-02A3-C338-2176-E725DD978326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9" creationId="{1EF9B57E-F383-C7E9-3901-19641740226D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10" creationId="{6D657087-1460-EB31-2542-2EFA8F79E1A9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11" creationId="{9F97B976-B912-32EB-3FCA-5A2212A0783B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12" creationId="{52324415-FE0B-628E-7A7D-6F4819DECE03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13" creationId="{C5811A7D-44CC-8F4F-3487-2AA49C0F466F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16" creationId="{3C55B1F9-2B96-EA57-6407-AA8C81930DD6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17" creationId="{7937CF9B-F15D-2B49-53AC-A43EDE6FE225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18" creationId="{DE388487-6594-6259-5A62-60C9DA39FD1E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19" creationId="{E548C43F-08AC-1210-7FDC-35A68FDC451B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20" creationId="{EB29AC85-75BD-2303-4304-BCDA522A0660}"/>
          </ac:picMkLst>
        </pc:picChg>
        <pc:picChg chg="add mod">
          <ac:chgData name="Silvana Lobin" userId="a498a0ad-fda0-4616-b8e4-5cfb7a01e30b" providerId="ADAL" clId="{F392C226-EF40-4F5D-9972-10F69E07B723}" dt="2024-08-19T13:42:04.017" v="24" actId="1076"/>
          <ac:picMkLst>
            <pc:docMk/>
            <pc:sldMk cId="651181059" sldId="297"/>
            <ac:picMk id="21" creationId="{CF61BFBA-3C35-EF47-D573-833C242BD5EF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22" creationId="{3A6ADACA-CDD7-E1D0-A4AA-7647EFD558BA}"/>
          </ac:picMkLst>
        </pc:picChg>
        <pc:picChg chg="add mod">
          <ac:chgData name="Silvana Lobin" userId="a498a0ad-fda0-4616-b8e4-5cfb7a01e30b" providerId="ADAL" clId="{F392C226-EF40-4F5D-9972-10F69E07B723}" dt="2024-08-19T13:38:51.031" v="7" actId="1076"/>
          <ac:picMkLst>
            <pc:docMk/>
            <pc:sldMk cId="651181059" sldId="297"/>
            <ac:picMk id="23" creationId="{EA71B225-E503-B21E-9B87-176EF9530F5E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24" creationId="{5873983B-4852-2F11-5C74-80738AB3905C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25" creationId="{E301EC4D-A1E9-54EF-9CE1-4E4EE4E5FDF9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26" creationId="{14F93316-7AD9-A401-872A-3EDDF00D2781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27" creationId="{C9D31EE0-3454-E7B4-9248-CCE99FB1B0C1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28" creationId="{142D30AF-E27E-FB2E-A55A-358DD7AE0F3E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29" creationId="{025D3397-5F6A-41C7-53A1-E280A498097C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30" creationId="{C2E8343A-FB2C-A9F2-2C25-058BDC3C76AA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31" creationId="{41B52562-25DB-22A8-62B7-BD39CD1CF19D}"/>
          </ac:picMkLst>
        </pc:picChg>
        <pc:picChg chg="add mod">
          <ac:chgData name="Silvana Lobin" userId="a498a0ad-fda0-4616-b8e4-5cfb7a01e30b" providerId="ADAL" clId="{F392C226-EF40-4F5D-9972-10F69E07B723}" dt="2024-08-19T13:37:32.398" v="1"/>
          <ac:picMkLst>
            <pc:docMk/>
            <pc:sldMk cId="651181059" sldId="297"/>
            <ac:picMk id="32" creationId="{A9EE408A-76DE-BE7E-B019-8C49FB234F59}"/>
          </ac:picMkLst>
        </pc:picChg>
        <pc:picChg chg="add mod">
          <ac:chgData name="Silvana Lobin" userId="a498a0ad-fda0-4616-b8e4-5cfb7a01e30b" providerId="ADAL" clId="{F392C226-EF40-4F5D-9972-10F69E07B723}" dt="2024-08-19T13:39:33.261" v="15" actId="1076"/>
          <ac:picMkLst>
            <pc:docMk/>
            <pc:sldMk cId="651181059" sldId="297"/>
            <ac:picMk id="50" creationId="{0E3D86D7-8AC2-7D7B-EB78-F3E8DB981509}"/>
          </ac:picMkLst>
        </pc:picChg>
        <pc:picChg chg="add mod">
          <ac:chgData name="Silvana Lobin" userId="a498a0ad-fda0-4616-b8e4-5cfb7a01e30b" providerId="ADAL" clId="{F392C226-EF40-4F5D-9972-10F69E07B723}" dt="2024-08-19T13:41:09.319" v="17" actId="1076"/>
          <ac:picMkLst>
            <pc:docMk/>
            <pc:sldMk cId="651181059" sldId="297"/>
            <ac:picMk id="51" creationId="{603D7157-5708-7DB7-104B-3CCA1201D0A4}"/>
          </ac:picMkLst>
        </pc:picChg>
        <pc:picChg chg="add mod">
          <ac:chgData name="Silvana Lobin" userId="a498a0ad-fda0-4616-b8e4-5cfb7a01e30b" providerId="ADAL" clId="{F392C226-EF40-4F5D-9972-10F69E07B723}" dt="2024-08-19T13:41:48.114" v="21" actId="1076"/>
          <ac:picMkLst>
            <pc:docMk/>
            <pc:sldMk cId="651181059" sldId="297"/>
            <ac:picMk id="52" creationId="{E7C27785-B17B-5C7E-A70D-D08377762B1A}"/>
          </ac:picMkLst>
        </pc:picChg>
        <pc:cxnChg chg="add mod">
          <ac:chgData name="Silvana Lobin" userId="a498a0ad-fda0-4616-b8e4-5cfb7a01e30b" providerId="ADAL" clId="{F392C226-EF40-4F5D-9972-10F69E07B723}" dt="2024-08-19T13:37:32.398" v="1"/>
          <ac:cxnSpMkLst>
            <pc:docMk/>
            <pc:sldMk cId="651181059" sldId="297"/>
            <ac:cxnSpMk id="40" creationId="{FDA758EF-A0E6-3B29-22A4-725CE66FDA97}"/>
          </ac:cxnSpMkLst>
        </pc:cxnChg>
        <pc:cxnChg chg="add mod">
          <ac:chgData name="Silvana Lobin" userId="a498a0ad-fda0-4616-b8e4-5cfb7a01e30b" providerId="ADAL" clId="{F392C226-EF40-4F5D-9972-10F69E07B723}" dt="2024-08-19T13:37:32.398" v="1"/>
          <ac:cxnSpMkLst>
            <pc:docMk/>
            <pc:sldMk cId="651181059" sldId="297"/>
            <ac:cxnSpMk id="42" creationId="{06F27E7C-E471-C21D-C902-7F85D90596A7}"/>
          </ac:cxnSpMkLst>
        </pc:cxnChg>
        <pc:cxnChg chg="add mod">
          <ac:chgData name="Silvana Lobin" userId="a498a0ad-fda0-4616-b8e4-5cfb7a01e30b" providerId="ADAL" clId="{F392C226-EF40-4F5D-9972-10F69E07B723}" dt="2024-08-19T13:37:32.398" v="1"/>
          <ac:cxnSpMkLst>
            <pc:docMk/>
            <pc:sldMk cId="651181059" sldId="297"/>
            <ac:cxnSpMk id="44" creationId="{7EE1602E-281F-A5B5-6178-2ED473B147EB}"/>
          </ac:cxnSpMkLst>
        </pc:cxnChg>
        <pc:cxnChg chg="add mod">
          <ac:chgData name="Silvana Lobin" userId="a498a0ad-fda0-4616-b8e4-5cfb7a01e30b" providerId="ADAL" clId="{F392C226-EF40-4F5D-9972-10F69E07B723}" dt="2024-08-19T13:37:32.398" v="1"/>
          <ac:cxnSpMkLst>
            <pc:docMk/>
            <pc:sldMk cId="651181059" sldId="297"/>
            <ac:cxnSpMk id="45" creationId="{AEC8A0F0-DC84-F1ED-C42D-C1061D0F8CF3}"/>
          </ac:cxnSpMkLst>
        </pc:cxnChg>
        <pc:cxnChg chg="add mod">
          <ac:chgData name="Silvana Lobin" userId="a498a0ad-fda0-4616-b8e4-5cfb7a01e30b" providerId="ADAL" clId="{F392C226-EF40-4F5D-9972-10F69E07B723}" dt="2024-08-19T13:37:32.398" v="1"/>
          <ac:cxnSpMkLst>
            <pc:docMk/>
            <pc:sldMk cId="651181059" sldId="297"/>
            <ac:cxnSpMk id="47" creationId="{68A884A4-792B-58B6-7893-73D31F5EE12D}"/>
          </ac:cxnSpMkLst>
        </pc:cxnChg>
        <pc:cxnChg chg="add mod">
          <ac:chgData name="Silvana Lobin" userId="a498a0ad-fda0-4616-b8e4-5cfb7a01e30b" providerId="ADAL" clId="{F392C226-EF40-4F5D-9972-10F69E07B723}" dt="2024-08-19T13:37:32.398" v="1"/>
          <ac:cxnSpMkLst>
            <pc:docMk/>
            <pc:sldMk cId="651181059" sldId="297"/>
            <ac:cxnSpMk id="48" creationId="{0BEBB27E-E922-4559-70DC-0841EF0A4B17}"/>
          </ac:cxnSpMkLst>
        </pc:cxnChg>
      </pc:sldChg>
    </pc:docChg>
  </pc:docChgLst>
  <pc:docChgLst>
    <pc:chgData name="Anna Steinbauer" userId="S::anna.steinbauer@stiftung-wirtschaftsbildung.at::aa9e69c0-640f-4dee-88df-45dd0169f62d" providerId="AD" clId="Web-{AFD10D42-5B80-061B-3FB8-9E038EFC2CD5}"/>
    <pc:docChg chg="modSld">
      <pc:chgData name="Anna Steinbauer" userId="S::anna.steinbauer@stiftung-wirtschaftsbildung.at::aa9e69c0-640f-4dee-88df-45dd0169f62d" providerId="AD" clId="Web-{AFD10D42-5B80-061B-3FB8-9E038EFC2CD5}" dt="2024-08-16T21:59:45.775" v="2" actId="20577"/>
      <pc:docMkLst>
        <pc:docMk/>
      </pc:docMkLst>
      <pc:sldChg chg="modSp">
        <pc:chgData name="Anna Steinbauer" userId="S::anna.steinbauer@stiftung-wirtschaftsbildung.at::aa9e69c0-640f-4dee-88df-45dd0169f62d" providerId="AD" clId="Web-{AFD10D42-5B80-061B-3FB8-9E038EFC2CD5}" dt="2024-08-16T21:59:45.775" v="2" actId="20577"/>
        <pc:sldMkLst>
          <pc:docMk/>
          <pc:sldMk cId="0" sldId="281"/>
        </pc:sldMkLst>
        <pc:spChg chg="mod">
          <ac:chgData name="Anna Steinbauer" userId="S::anna.steinbauer@stiftung-wirtschaftsbildung.at::aa9e69c0-640f-4dee-88df-45dd0169f62d" providerId="AD" clId="Web-{AFD10D42-5B80-061B-3FB8-9E038EFC2CD5}" dt="2024-08-16T21:59:45.775" v="2" actId="20577"/>
          <ac:spMkLst>
            <pc:docMk/>
            <pc:sldMk cId="0" sldId="281"/>
            <ac:spMk id="487" creationId="{00000000-0000-0000-0000-000000000000}"/>
          </ac:spMkLst>
        </pc:spChg>
      </pc:sldChg>
    </pc:docChg>
  </pc:docChgLst>
  <pc:docChgLst>
    <pc:chgData name="Anna Steinbauer" userId="aa9e69c0-640f-4dee-88df-45dd0169f62d" providerId="ADAL" clId="{3415B7AD-B3FB-4236-A171-CA1491682468}"/>
    <pc:docChg chg="">
      <pc:chgData name="Anna Steinbauer" userId="aa9e69c0-640f-4dee-88df-45dd0169f62d" providerId="ADAL" clId="{3415B7AD-B3FB-4236-A171-CA1491682468}" dt="2024-07-15T15:01:39.987" v="0"/>
      <pc:docMkLst>
        <pc:docMk/>
      </pc:docMkLst>
      <pc:sldChg chg="delCm">
        <pc:chgData name="Anna Steinbauer" userId="aa9e69c0-640f-4dee-88df-45dd0169f62d" providerId="ADAL" clId="{3415B7AD-B3FB-4236-A171-CA1491682468}" dt="2024-07-15T15:01:39.987" v="0"/>
        <pc:sldMkLst>
          <pc:docMk/>
          <pc:sldMk cId="3613491191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nna Steinbauer" userId="aa9e69c0-640f-4dee-88df-45dd0169f62d" providerId="ADAL" clId="{3415B7AD-B3FB-4236-A171-CA1491682468}" dt="2024-07-15T15:01:39.987" v="0"/>
              <pc2:cmMkLst xmlns:pc2="http://schemas.microsoft.com/office/powerpoint/2019/9/main/command">
                <pc:docMk/>
                <pc:sldMk cId="3613491191" sldId="288"/>
                <pc2:cmMk id="{AA88E03D-9E90-4F77-B96F-E1C0063F3EEF}"/>
              </pc2:cmMkLst>
            </pc226:cmChg>
          </p:ext>
        </pc:extLst>
      </pc:sldChg>
    </pc:docChg>
  </pc:docChgLst>
  <pc:docChgLst>
    <pc:chgData name="Anna Steinbauer" userId="aa9e69c0-640f-4dee-88df-45dd0169f62d" providerId="ADAL" clId="{D46EEEA2-321B-410D-A78F-0E05D3400988}"/>
    <pc:docChg chg="undo custSel addSld delSld modSld sldOrd">
      <pc:chgData name="Anna Steinbauer" userId="aa9e69c0-640f-4dee-88df-45dd0169f62d" providerId="ADAL" clId="{D46EEEA2-321B-410D-A78F-0E05D3400988}" dt="2024-07-15T14:59:55.874" v="1939" actId="20577"/>
      <pc:docMkLst>
        <pc:docMk/>
      </pc:docMkLst>
      <pc:sldChg chg="modSp mod">
        <pc:chgData name="Anna Steinbauer" userId="aa9e69c0-640f-4dee-88df-45dd0169f62d" providerId="ADAL" clId="{D46EEEA2-321B-410D-A78F-0E05D3400988}" dt="2024-07-13T13:56:43.278" v="156" actId="20577"/>
        <pc:sldMkLst>
          <pc:docMk/>
          <pc:sldMk cId="0" sldId="256"/>
        </pc:sldMkLst>
        <pc:spChg chg="mod">
          <ac:chgData name="Anna Steinbauer" userId="aa9e69c0-640f-4dee-88df-45dd0169f62d" providerId="ADAL" clId="{D46EEEA2-321B-410D-A78F-0E05D3400988}" dt="2024-07-13T13:56:43.278" v="156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D46EEEA2-321B-410D-A78F-0E05D3400988}" dt="2024-07-08T11:14:56.633" v="9" actId="27636"/>
        <pc:sldMkLst>
          <pc:docMk/>
          <pc:sldMk cId="0" sldId="257"/>
        </pc:sldMkLst>
        <pc:spChg chg="mod">
          <ac:chgData name="Anna Steinbauer" userId="aa9e69c0-640f-4dee-88df-45dd0169f62d" providerId="ADAL" clId="{D46EEEA2-321B-410D-A78F-0E05D3400988}" dt="2024-07-08T11:14:56.633" v="9" actId="27636"/>
          <ac:spMkLst>
            <pc:docMk/>
            <pc:sldMk cId="0" sldId="257"/>
            <ac:spMk id="362" creationId="{00000000-0000-0000-0000-000000000000}"/>
          </ac:spMkLst>
        </pc:spChg>
      </pc:sldChg>
      <pc:sldChg chg="modSp mod">
        <pc:chgData name="Anna Steinbauer" userId="aa9e69c0-640f-4dee-88df-45dd0169f62d" providerId="ADAL" clId="{D46EEEA2-321B-410D-A78F-0E05D3400988}" dt="2024-07-15T14:59:55.874" v="1939" actId="20577"/>
        <pc:sldMkLst>
          <pc:docMk/>
          <pc:sldMk cId="0" sldId="281"/>
        </pc:sldMkLst>
        <pc:spChg chg="mod">
          <ac:chgData name="Anna Steinbauer" userId="aa9e69c0-640f-4dee-88df-45dd0169f62d" providerId="ADAL" clId="{D46EEEA2-321B-410D-A78F-0E05D3400988}" dt="2024-07-15T14:59:55.874" v="1939" actId="20577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Anna Steinbauer" userId="aa9e69c0-640f-4dee-88df-45dd0169f62d" providerId="ADAL" clId="{D46EEEA2-321B-410D-A78F-0E05D3400988}" dt="2024-07-09T09:50:06.617" v="155" actId="20577"/>
        <pc:sldMkLst>
          <pc:docMk/>
          <pc:sldMk cId="858717602" sldId="282"/>
        </pc:sldMkLst>
        <pc:spChg chg="mod">
          <ac:chgData name="Anna Steinbauer" userId="aa9e69c0-640f-4dee-88df-45dd0169f62d" providerId="ADAL" clId="{D46EEEA2-321B-410D-A78F-0E05D3400988}" dt="2024-07-09T09:50:06.617" v="155" actId="20577"/>
          <ac:spMkLst>
            <pc:docMk/>
            <pc:sldMk cId="858717602" sldId="282"/>
            <ac:spMk id="3" creationId="{5458406A-D156-7B30-F971-7443E33ECA23}"/>
          </ac:spMkLst>
        </pc:spChg>
        <pc:spChg chg="mod">
          <ac:chgData name="Anna Steinbauer" userId="aa9e69c0-640f-4dee-88df-45dd0169f62d" providerId="ADAL" clId="{D46EEEA2-321B-410D-A78F-0E05D3400988}" dt="2024-07-09T09:50:02.435" v="153" actId="14100"/>
          <ac:spMkLst>
            <pc:docMk/>
            <pc:sldMk cId="858717602" sldId="282"/>
            <ac:spMk id="20" creationId="{C6EA999D-D688-BF3B-925A-B85B728A5D23}"/>
          </ac:spMkLst>
        </pc:spChg>
      </pc:sldChg>
      <pc:sldChg chg="modSp del">
        <pc:chgData name="Anna Steinbauer" userId="aa9e69c0-640f-4dee-88df-45dd0169f62d" providerId="ADAL" clId="{D46EEEA2-321B-410D-A78F-0E05D3400988}" dt="2024-07-15T14:18:35.150" v="1902" actId="2696"/>
        <pc:sldMkLst>
          <pc:docMk/>
          <pc:sldMk cId="36646498" sldId="284"/>
        </pc:sldMkLst>
        <pc:spChg chg="mod">
          <ac:chgData name="Anna Steinbauer" userId="aa9e69c0-640f-4dee-88df-45dd0169f62d" providerId="ADAL" clId="{D46EEEA2-321B-410D-A78F-0E05D3400988}" dt="2024-07-08T11:15:02.980" v="16" actId="20577"/>
          <ac:spMkLst>
            <pc:docMk/>
            <pc:sldMk cId="36646498" sldId="284"/>
            <ac:spMk id="5" creationId="{5F38716A-DC90-4EE8-9F14-C2FF9BA04E69}"/>
          </ac:spMkLst>
        </pc:spChg>
      </pc:sldChg>
      <pc:sldChg chg="modSp mod">
        <pc:chgData name="Anna Steinbauer" userId="aa9e69c0-640f-4dee-88df-45dd0169f62d" providerId="ADAL" clId="{D46EEEA2-321B-410D-A78F-0E05D3400988}" dt="2024-07-09T09:33:42.551" v="48" actId="20577"/>
        <pc:sldMkLst>
          <pc:docMk/>
          <pc:sldMk cId="4217175218" sldId="285"/>
        </pc:sldMkLst>
        <pc:spChg chg="mod">
          <ac:chgData name="Anna Steinbauer" userId="aa9e69c0-640f-4dee-88df-45dd0169f62d" providerId="ADAL" clId="{D46EEEA2-321B-410D-A78F-0E05D3400988}" dt="2024-07-09T09:33:42.551" v="48" actId="20577"/>
          <ac:spMkLst>
            <pc:docMk/>
            <pc:sldMk cId="4217175218" sldId="285"/>
            <ac:spMk id="362" creationId="{00000000-0000-0000-0000-000000000000}"/>
          </ac:spMkLst>
        </pc:spChg>
      </pc:sldChg>
      <pc:sldChg chg="addCm">
        <pc:chgData name="Anna Steinbauer" userId="aa9e69c0-640f-4dee-88df-45dd0169f62d" providerId="ADAL" clId="{D46EEEA2-321B-410D-A78F-0E05D3400988}" dt="2024-07-09T07:58:32.528" v="17"/>
        <pc:sldMkLst>
          <pc:docMk/>
          <pc:sldMk cId="3613491191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aa9e69c0-640f-4dee-88df-45dd0169f62d" providerId="ADAL" clId="{D46EEEA2-321B-410D-A78F-0E05D3400988}" dt="2024-07-09T07:58:32.528" v="17"/>
              <pc2:cmMkLst xmlns:pc2="http://schemas.microsoft.com/office/powerpoint/2019/9/main/command">
                <pc:docMk/>
                <pc:sldMk cId="3613491191" sldId="288"/>
                <pc2:cmMk id="{AA88E03D-9E90-4F77-B96F-E1C0063F3EEF}"/>
              </pc2:cmMkLst>
            </pc226:cmChg>
          </p:ext>
        </pc:extLst>
      </pc:sldChg>
      <pc:sldChg chg="modSp del mod">
        <pc:chgData name="Anna Steinbauer" userId="aa9e69c0-640f-4dee-88df-45dd0169f62d" providerId="ADAL" clId="{D46EEEA2-321B-410D-A78F-0E05D3400988}" dt="2024-07-15T13:54:46.342" v="1622" actId="2696"/>
        <pc:sldMkLst>
          <pc:docMk/>
          <pc:sldMk cId="3630555603" sldId="293"/>
        </pc:sldMkLst>
        <pc:spChg chg="mod">
          <ac:chgData name="Anna Steinbauer" userId="aa9e69c0-640f-4dee-88df-45dd0169f62d" providerId="ADAL" clId="{D46EEEA2-321B-410D-A78F-0E05D3400988}" dt="2024-07-08T11:14:56.455" v="7" actId="27636"/>
          <ac:spMkLst>
            <pc:docMk/>
            <pc:sldMk cId="3630555603" sldId="293"/>
            <ac:spMk id="2" creationId="{11712A4B-A103-A6B7-B5F0-A463A68F3B75}"/>
          </ac:spMkLst>
        </pc:spChg>
      </pc:sldChg>
      <pc:sldChg chg="del">
        <pc:chgData name="Anna Steinbauer" userId="aa9e69c0-640f-4dee-88df-45dd0169f62d" providerId="ADAL" clId="{D46EEEA2-321B-410D-A78F-0E05D3400988}" dt="2024-07-15T13:55:19.406" v="1625" actId="2696"/>
        <pc:sldMkLst>
          <pc:docMk/>
          <pc:sldMk cId="2977203976" sldId="299"/>
        </pc:sldMkLst>
      </pc:sldChg>
      <pc:sldChg chg="add del">
        <pc:chgData name="Anna Steinbauer" userId="aa9e69c0-640f-4dee-88df-45dd0169f62d" providerId="ADAL" clId="{D46EEEA2-321B-410D-A78F-0E05D3400988}" dt="2024-07-15T13:55:22.536" v="1626" actId="2696"/>
        <pc:sldMkLst>
          <pc:docMk/>
          <pc:sldMk cId="77891334" sldId="302"/>
        </pc:sldMkLst>
      </pc:sldChg>
      <pc:sldChg chg="modSp">
        <pc:chgData name="Anna Steinbauer" userId="aa9e69c0-640f-4dee-88df-45dd0169f62d" providerId="ADAL" clId="{D46EEEA2-321B-410D-A78F-0E05D3400988}" dt="2024-07-09T08:37:27.855" v="47" actId="20577"/>
        <pc:sldMkLst>
          <pc:docMk/>
          <pc:sldMk cId="2978520227" sldId="303"/>
        </pc:sldMkLst>
        <pc:spChg chg="mod">
          <ac:chgData name="Anna Steinbauer" userId="aa9e69c0-640f-4dee-88df-45dd0169f62d" providerId="ADAL" clId="{D46EEEA2-321B-410D-A78F-0E05D3400988}" dt="2024-07-09T08:37:27.855" v="47" actId="20577"/>
          <ac:spMkLst>
            <pc:docMk/>
            <pc:sldMk cId="2978520227" sldId="303"/>
            <ac:spMk id="3" creationId="{27055B37-74EA-4204-DBBB-1CD03427213D}"/>
          </ac:spMkLst>
        </pc:spChg>
      </pc:sldChg>
      <pc:sldChg chg="delSp del mod">
        <pc:chgData name="Anna Steinbauer" userId="aa9e69c0-640f-4dee-88df-45dd0169f62d" providerId="ADAL" clId="{D46EEEA2-321B-410D-A78F-0E05D3400988}" dt="2024-07-15T13:54:33.469" v="1621" actId="2696"/>
        <pc:sldMkLst>
          <pc:docMk/>
          <pc:sldMk cId="1957177793" sldId="304"/>
        </pc:sldMkLst>
        <pc:picChg chg="del">
          <ac:chgData name="Anna Steinbauer" userId="aa9e69c0-640f-4dee-88df-45dd0169f62d" providerId="ADAL" clId="{D46EEEA2-321B-410D-A78F-0E05D3400988}" dt="2024-07-15T13:54:16.018" v="1620" actId="478"/>
          <ac:picMkLst>
            <pc:docMk/>
            <pc:sldMk cId="1957177793" sldId="304"/>
            <ac:picMk id="5" creationId="{19E6C6B4-7B19-4275-B762-826F05EF34B1}"/>
          </ac:picMkLst>
        </pc:picChg>
      </pc:sldChg>
      <pc:sldChg chg="del">
        <pc:chgData name="Anna Steinbauer" userId="aa9e69c0-640f-4dee-88df-45dd0169f62d" providerId="ADAL" clId="{D46EEEA2-321B-410D-A78F-0E05D3400988}" dt="2024-07-15T13:54:33.469" v="1621" actId="2696"/>
        <pc:sldMkLst>
          <pc:docMk/>
          <pc:sldMk cId="2277210299" sldId="305"/>
        </pc:sldMkLst>
      </pc:sldChg>
      <pc:sldChg chg="modSp mod">
        <pc:chgData name="Anna Steinbauer" userId="aa9e69c0-640f-4dee-88df-45dd0169f62d" providerId="ADAL" clId="{D46EEEA2-321B-410D-A78F-0E05D3400988}" dt="2024-07-15T14:13:52.272" v="1900" actId="1076"/>
        <pc:sldMkLst>
          <pc:docMk/>
          <pc:sldMk cId="3724107167" sldId="306"/>
        </pc:sldMkLst>
        <pc:picChg chg="mod">
          <ac:chgData name="Anna Steinbauer" userId="aa9e69c0-640f-4dee-88df-45dd0169f62d" providerId="ADAL" clId="{D46EEEA2-321B-410D-A78F-0E05D3400988}" dt="2024-07-15T14:13:52.272" v="1900" actId="1076"/>
          <ac:picMkLst>
            <pc:docMk/>
            <pc:sldMk cId="3724107167" sldId="306"/>
            <ac:picMk id="5" creationId="{EDCBBDE5-BF31-60CD-680E-D9404BA2FA3A}"/>
          </ac:picMkLst>
        </pc:picChg>
      </pc:sldChg>
      <pc:sldChg chg="new del">
        <pc:chgData name="Anna Steinbauer" userId="aa9e69c0-640f-4dee-88df-45dd0169f62d" providerId="ADAL" clId="{D46EEEA2-321B-410D-A78F-0E05D3400988}" dt="2024-07-09T07:58:47.164" v="19" actId="2696"/>
        <pc:sldMkLst>
          <pc:docMk/>
          <pc:sldMk cId="2345195306" sldId="307"/>
        </pc:sldMkLst>
      </pc:sldChg>
      <pc:sldChg chg="modSp new mod">
        <pc:chgData name="Anna Steinbauer" userId="aa9e69c0-640f-4dee-88df-45dd0169f62d" providerId="ADAL" clId="{D46EEEA2-321B-410D-A78F-0E05D3400988}" dt="2024-07-09T07:59:00.619" v="42" actId="13926"/>
        <pc:sldMkLst>
          <pc:docMk/>
          <pc:sldMk cId="4104063641" sldId="307"/>
        </pc:sldMkLst>
        <pc:spChg chg="mod">
          <ac:chgData name="Anna Steinbauer" userId="aa9e69c0-640f-4dee-88df-45dd0169f62d" providerId="ADAL" clId="{D46EEEA2-321B-410D-A78F-0E05D3400988}" dt="2024-07-09T07:59:00.619" v="42" actId="13926"/>
          <ac:spMkLst>
            <pc:docMk/>
            <pc:sldMk cId="4104063641" sldId="307"/>
            <ac:spMk id="2" creationId="{AC33173A-5A46-6BB3-1F1E-99BEF0534D62}"/>
          </ac:spMkLst>
        </pc:spChg>
      </pc:sldChg>
      <pc:sldChg chg="add del">
        <pc:chgData name="Anna Steinbauer" userId="aa9e69c0-640f-4dee-88df-45dd0169f62d" providerId="ADAL" clId="{D46EEEA2-321B-410D-A78F-0E05D3400988}" dt="2024-07-13T15:46:44.394" v="158" actId="2696"/>
        <pc:sldMkLst>
          <pc:docMk/>
          <pc:sldMk cId="54769135" sldId="309"/>
        </pc:sldMkLst>
      </pc:sldChg>
      <pc:sldChg chg="addSp delSp modSp add mod ord modAnim">
        <pc:chgData name="Anna Steinbauer" userId="aa9e69c0-640f-4dee-88df-45dd0169f62d" providerId="ADAL" clId="{D46EEEA2-321B-410D-A78F-0E05D3400988}" dt="2024-07-15T14:06:18.831" v="1898" actId="27636"/>
        <pc:sldMkLst>
          <pc:docMk/>
          <pc:sldMk cId="3021553787" sldId="309"/>
        </pc:sldMkLst>
        <pc:spChg chg="mod">
          <ac:chgData name="Anna Steinbauer" userId="aa9e69c0-640f-4dee-88df-45dd0169f62d" providerId="ADAL" clId="{D46EEEA2-321B-410D-A78F-0E05D3400988}" dt="2024-07-13T16:05:22.814" v="730" actId="20577"/>
          <ac:spMkLst>
            <pc:docMk/>
            <pc:sldMk cId="3021553787" sldId="309"/>
            <ac:spMk id="4" creationId="{6BD6ADEF-734B-49D7-6608-7F992329F951}"/>
          </ac:spMkLst>
        </pc:spChg>
        <pc:spChg chg="mod">
          <ac:chgData name="Anna Steinbauer" userId="aa9e69c0-640f-4dee-88df-45dd0169f62d" providerId="ADAL" clId="{D46EEEA2-321B-410D-A78F-0E05D3400988}" dt="2024-07-15T14:06:18.831" v="1898" actId="27636"/>
          <ac:spMkLst>
            <pc:docMk/>
            <pc:sldMk cId="3021553787" sldId="309"/>
            <ac:spMk id="5" creationId="{5F38716A-DC90-4EE8-9F14-C2FF9BA04E69}"/>
          </ac:spMkLst>
        </pc:spChg>
        <pc:picChg chg="add del mod modCrop">
          <ac:chgData name="Anna Steinbauer" userId="aa9e69c0-640f-4dee-88df-45dd0169f62d" providerId="ADAL" clId="{D46EEEA2-321B-410D-A78F-0E05D3400988}" dt="2024-07-13T16:10:22.922" v="1125" actId="478"/>
          <ac:picMkLst>
            <pc:docMk/>
            <pc:sldMk cId="3021553787" sldId="309"/>
            <ac:picMk id="3" creationId="{E5BD59CC-5AF6-DDB1-B608-740DEEDC56BA}"/>
          </ac:picMkLst>
        </pc:picChg>
        <pc:picChg chg="add del mod">
          <ac:chgData name="Anna Steinbauer" userId="aa9e69c0-640f-4dee-88df-45dd0169f62d" providerId="ADAL" clId="{D46EEEA2-321B-410D-A78F-0E05D3400988}" dt="2024-07-13T16:10:20.636" v="1124" actId="478"/>
          <ac:picMkLst>
            <pc:docMk/>
            <pc:sldMk cId="3021553787" sldId="309"/>
            <ac:picMk id="7" creationId="{92EB2166-39F5-9E16-6171-5F9A69E6F9B0}"/>
          </ac:picMkLst>
        </pc:picChg>
        <pc:picChg chg="add mod">
          <ac:chgData name="Anna Steinbauer" userId="aa9e69c0-640f-4dee-88df-45dd0169f62d" providerId="ADAL" clId="{D46EEEA2-321B-410D-A78F-0E05D3400988}" dt="2024-07-13T16:10:39.919" v="1132" actId="1076"/>
          <ac:picMkLst>
            <pc:docMk/>
            <pc:sldMk cId="3021553787" sldId="309"/>
            <ac:picMk id="9" creationId="{FE162FB0-9576-C59D-6C95-CEC77C189F53}"/>
          </ac:picMkLst>
        </pc:picChg>
      </pc:sldChg>
      <pc:sldChg chg="modSp add mod ord">
        <pc:chgData name="Anna Steinbauer" userId="aa9e69c0-640f-4dee-88df-45dd0169f62d" providerId="ADAL" clId="{D46EEEA2-321B-410D-A78F-0E05D3400988}" dt="2024-07-13T17:32:53.341" v="1494" actId="20577"/>
        <pc:sldMkLst>
          <pc:docMk/>
          <pc:sldMk cId="2152102392" sldId="310"/>
        </pc:sldMkLst>
        <pc:spChg chg="mod">
          <ac:chgData name="Anna Steinbauer" userId="aa9e69c0-640f-4dee-88df-45dd0169f62d" providerId="ADAL" clId="{D46EEEA2-321B-410D-A78F-0E05D3400988}" dt="2024-07-13T17:32:53.341" v="1494" actId="20577"/>
          <ac:spMkLst>
            <pc:docMk/>
            <pc:sldMk cId="2152102392" sldId="310"/>
            <ac:spMk id="5" creationId="{5F38716A-DC90-4EE8-9F14-C2FF9BA04E69}"/>
          </ac:spMkLst>
        </pc:spChg>
      </pc:sldChg>
      <pc:sldChg chg="addSp delSp modSp add mod">
        <pc:chgData name="Anna Steinbauer" userId="aa9e69c0-640f-4dee-88df-45dd0169f62d" providerId="ADAL" clId="{D46EEEA2-321B-410D-A78F-0E05D3400988}" dt="2024-07-13T16:14:48.898" v="1248" actId="20577"/>
        <pc:sldMkLst>
          <pc:docMk/>
          <pc:sldMk cId="4186929584" sldId="311"/>
        </pc:sldMkLst>
        <pc:spChg chg="mod">
          <ac:chgData name="Anna Steinbauer" userId="aa9e69c0-640f-4dee-88df-45dd0169f62d" providerId="ADAL" clId="{D46EEEA2-321B-410D-A78F-0E05D3400988}" dt="2024-07-13T16:14:48.898" v="1248" actId="20577"/>
          <ac:spMkLst>
            <pc:docMk/>
            <pc:sldMk cId="4186929584" sldId="311"/>
            <ac:spMk id="4" creationId="{6BD6ADEF-734B-49D7-6608-7F992329F951}"/>
          </ac:spMkLst>
        </pc:spChg>
        <pc:spChg chg="mod">
          <ac:chgData name="Anna Steinbauer" userId="aa9e69c0-640f-4dee-88df-45dd0169f62d" providerId="ADAL" clId="{D46EEEA2-321B-410D-A78F-0E05D3400988}" dt="2024-07-13T16:11:02.513" v="1156" actId="20577"/>
          <ac:spMkLst>
            <pc:docMk/>
            <pc:sldMk cId="4186929584" sldId="311"/>
            <ac:spMk id="5" creationId="{5F38716A-DC90-4EE8-9F14-C2FF9BA04E69}"/>
          </ac:spMkLst>
        </pc:spChg>
        <pc:graphicFrameChg chg="add del mod">
          <ac:chgData name="Anna Steinbauer" userId="aa9e69c0-640f-4dee-88df-45dd0169f62d" providerId="ADAL" clId="{D46EEEA2-321B-410D-A78F-0E05D3400988}" dt="2024-07-13T16:14:36.843" v="1209" actId="478"/>
          <ac:graphicFrameMkLst>
            <pc:docMk/>
            <pc:sldMk cId="4186929584" sldId="311"/>
            <ac:graphicFrameMk id="8" creationId="{FCE54CE2-FED1-C9C9-0625-7D8715C98ECE}"/>
          </ac:graphicFrameMkLst>
        </pc:graphicFrameChg>
        <pc:picChg chg="mod">
          <ac:chgData name="Anna Steinbauer" userId="aa9e69c0-640f-4dee-88df-45dd0169f62d" providerId="ADAL" clId="{D46EEEA2-321B-410D-A78F-0E05D3400988}" dt="2024-07-13T16:14:04.889" v="1201" actId="1076"/>
          <ac:picMkLst>
            <pc:docMk/>
            <pc:sldMk cId="4186929584" sldId="311"/>
            <ac:picMk id="3" creationId="{E5BD59CC-5AF6-DDB1-B608-740DEEDC56BA}"/>
          </ac:picMkLst>
        </pc:picChg>
        <pc:picChg chg="del mod">
          <ac:chgData name="Anna Steinbauer" userId="aa9e69c0-640f-4dee-88df-45dd0169f62d" providerId="ADAL" clId="{D46EEEA2-321B-410D-A78F-0E05D3400988}" dt="2024-07-13T16:13:46.538" v="1193" actId="478"/>
          <ac:picMkLst>
            <pc:docMk/>
            <pc:sldMk cId="4186929584" sldId="311"/>
            <ac:picMk id="7" creationId="{92EB2166-39F5-9E16-6171-5F9A69E6F9B0}"/>
          </ac:picMkLst>
        </pc:picChg>
      </pc:sldChg>
      <pc:sldChg chg="addSp delSp modSp add mod">
        <pc:chgData name="Anna Steinbauer" userId="aa9e69c0-640f-4dee-88df-45dd0169f62d" providerId="ADAL" clId="{D46EEEA2-321B-410D-A78F-0E05D3400988}" dt="2024-07-15T13:53:42.089" v="1619" actId="20577"/>
        <pc:sldMkLst>
          <pc:docMk/>
          <pc:sldMk cId="502423973" sldId="312"/>
        </pc:sldMkLst>
        <pc:spChg chg="mod">
          <ac:chgData name="Anna Steinbauer" userId="aa9e69c0-640f-4dee-88df-45dd0169f62d" providerId="ADAL" clId="{D46EEEA2-321B-410D-A78F-0E05D3400988}" dt="2024-07-15T13:53:42.089" v="1619" actId="20577"/>
          <ac:spMkLst>
            <pc:docMk/>
            <pc:sldMk cId="502423973" sldId="312"/>
            <ac:spMk id="4" creationId="{6BD6ADEF-734B-49D7-6608-7F992329F951}"/>
          </ac:spMkLst>
        </pc:spChg>
        <pc:spChg chg="del">
          <ac:chgData name="Anna Steinbauer" userId="aa9e69c0-640f-4dee-88df-45dd0169f62d" providerId="ADAL" clId="{D46EEEA2-321B-410D-A78F-0E05D3400988}" dt="2024-07-13T16:14:55.322" v="1250" actId="478"/>
          <ac:spMkLst>
            <pc:docMk/>
            <pc:sldMk cId="502423973" sldId="312"/>
            <ac:spMk id="5" creationId="{5F38716A-DC90-4EE8-9F14-C2FF9BA04E69}"/>
          </ac:spMkLst>
        </pc:spChg>
        <pc:spChg chg="add del mod">
          <ac:chgData name="Anna Steinbauer" userId="aa9e69c0-640f-4dee-88df-45dd0169f62d" providerId="ADAL" clId="{D46EEEA2-321B-410D-A78F-0E05D3400988}" dt="2024-07-13T16:15:01.633" v="1252" actId="478"/>
          <ac:spMkLst>
            <pc:docMk/>
            <pc:sldMk cId="502423973" sldId="312"/>
            <ac:spMk id="6" creationId="{9AB4FC37-D6DC-3295-2CDA-A811CF41DDAA}"/>
          </ac:spMkLst>
        </pc:spChg>
        <pc:spChg chg="add mod">
          <ac:chgData name="Anna Steinbauer" userId="aa9e69c0-640f-4dee-88df-45dd0169f62d" providerId="ADAL" clId="{D46EEEA2-321B-410D-A78F-0E05D3400988}" dt="2024-07-13T16:17:02.721" v="1364" actId="1076"/>
          <ac:spMkLst>
            <pc:docMk/>
            <pc:sldMk cId="502423973" sldId="312"/>
            <ac:spMk id="9" creationId="{6E3FD6FE-A49C-CDCE-72A5-ACAE03E50133}"/>
          </ac:spMkLst>
        </pc:spChg>
        <pc:spChg chg="add del mod">
          <ac:chgData name="Anna Steinbauer" userId="aa9e69c0-640f-4dee-88df-45dd0169f62d" providerId="ADAL" clId="{D46EEEA2-321B-410D-A78F-0E05D3400988}" dt="2024-07-13T17:37:23.873" v="1604" actId="20577"/>
          <ac:spMkLst>
            <pc:docMk/>
            <pc:sldMk cId="502423973" sldId="312"/>
            <ac:spMk id="10" creationId="{A25AF573-296E-BEDC-0DA3-4B82FA16C3CE}"/>
          </ac:spMkLst>
        </pc:spChg>
        <pc:graphicFrameChg chg="mod">
          <ac:chgData name="Anna Steinbauer" userId="aa9e69c0-640f-4dee-88df-45dd0169f62d" providerId="ADAL" clId="{D46EEEA2-321B-410D-A78F-0E05D3400988}" dt="2024-07-13T17:37:24.812" v="1605" actId="1076"/>
          <ac:graphicFrameMkLst>
            <pc:docMk/>
            <pc:sldMk cId="502423973" sldId="312"/>
            <ac:graphicFrameMk id="8" creationId="{FCE54CE2-FED1-C9C9-0625-7D8715C98ECE}"/>
          </ac:graphicFrameMkLst>
        </pc:graphicFrameChg>
        <pc:picChg chg="del">
          <ac:chgData name="Anna Steinbauer" userId="aa9e69c0-640f-4dee-88df-45dd0169f62d" providerId="ADAL" clId="{D46EEEA2-321B-410D-A78F-0E05D3400988}" dt="2024-07-13T16:14:59.030" v="1251" actId="478"/>
          <ac:picMkLst>
            <pc:docMk/>
            <pc:sldMk cId="502423973" sldId="312"/>
            <ac:picMk id="3" creationId="{E5BD59CC-5AF6-DDB1-B608-740DEEDC56BA}"/>
          </ac:picMkLst>
        </pc:picChg>
      </pc:sldChg>
      <pc:sldChg chg="modSp add mod">
        <pc:chgData name="Anna Steinbauer" userId="aa9e69c0-640f-4dee-88df-45dd0169f62d" providerId="ADAL" clId="{D46EEEA2-321B-410D-A78F-0E05D3400988}" dt="2024-07-15T14:02:34.066" v="1887" actId="1076"/>
        <pc:sldMkLst>
          <pc:docMk/>
          <pc:sldMk cId="3128774676" sldId="313"/>
        </pc:sldMkLst>
        <pc:spChg chg="mod">
          <ac:chgData name="Anna Steinbauer" userId="aa9e69c0-640f-4dee-88df-45dd0169f62d" providerId="ADAL" clId="{D46EEEA2-321B-410D-A78F-0E05D3400988}" dt="2024-07-15T14:02:31.297" v="1886" actId="404"/>
          <ac:spMkLst>
            <pc:docMk/>
            <pc:sldMk cId="3128774676" sldId="313"/>
            <ac:spMk id="5" creationId="{5F38716A-DC90-4EE8-9F14-C2FF9BA04E69}"/>
          </ac:spMkLst>
        </pc:spChg>
        <pc:picChg chg="mod">
          <ac:chgData name="Anna Steinbauer" userId="aa9e69c0-640f-4dee-88df-45dd0169f62d" providerId="ADAL" clId="{D46EEEA2-321B-410D-A78F-0E05D3400988}" dt="2024-07-15T14:02:34.066" v="1887" actId="1076"/>
          <ac:picMkLst>
            <pc:docMk/>
            <pc:sldMk cId="3128774676" sldId="313"/>
            <ac:picMk id="3" creationId="{E5BD59CC-5AF6-DDB1-B608-740DEEDC56BA}"/>
          </ac:picMkLst>
        </pc:picChg>
      </pc:sldChg>
      <pc:sldChg chg="add del">
        <pc:chgData name="Anna Steinbauer" userId="aa9e69c0-640f-4dee-88df-45dd0169f62d" providerId="ADAL" clId="{D46EEEA2-321B-410D-A78F-0E05D3400988}" dt="2024-07-13T17:36:17.280" v="1499" actId="2696"/>
        <pc:sldMkLst>
          <pc:docMk/>
          <pc:sldMk cId="2403530834" sldId="314"/>
        </pc:sldMkLst>
      </pc:sldChg>
      <pc:sldChg chg="modSp add mod">
        <pc:chgData name="Anna Steinbauer" userId="aa9e69c0-640f-4dee-88df-45dd0169f62d" providerId="ADAL" clId="{D46EEEA2-321B-410D-A78F-0E05D3400988}" dt="2024-07-15T14:19:07.146" v="1926" actId="6549"/>
        <pc:sldMkLst>
          <pc:docMk/>
          <pc:sldMk cId="4138376496" sldId="314"/>
        </pc:sldMkLst>
        <pc:spChg chg="mod">
          <ac:chgData name="Anna Steinbauer" userId="aa9e69c0-640f-4dee-88df-45dd0169f62d" providerId="ADAL" clId="{D46EEEA2-321B-410D-A78F-0E05D3400988}" dt="2024-07-15T14:19:07.146" v="1926" actId="6549"/>
          <ac:spMkLst>
            <pc:docMk/>
            <pc:sldMk cId="4138376496" sldId="314"/>
            <ac:spMk id="4" creationId="{6BD6ADEF-734B-49D7-6608-7F992329F951}"/>
          </ac:spMkLst>
        </pc:spChg>
        <pc:spChg chg="mod">
          <ac:chgData name="Anna Steinbauer" userId="aa9e69c0-640f-4dee-88df-45dd0169f62d" providerId="ADAL" clId="{D46EEEA2-321B-410D-A78F-0E05D3400988}" dt="2024-07-15T14:19:00.375" v="1925" actId="20577"/>
          <ac:spMkLst>
            <pc:docMk/>
            <pc:sldMk cId="4138376496" sldId="314"/>
            <ac:spMk id="5" creationId="{5F38716A-DC90-4EE8-9F14-C2FF9BA04E69}"/>
          </ac:spMkLst>
        </pc:spChg>
      </pc:sldChg>
      <pc:sldChg chg="add del ord">
        <pc:chgData name="Anna Steinbauer" userId="aa9e69c0-640f-4dee-88df-45dd0169f62d" providerId="ADAL" clId="{D46EEEA2-321B-410D-A78F-0E05D3400988}" dt="2024-07-13T17:39:38.860" v="1606" actId="2696"/>
        <pc:sldMkLst>
          <pc:docMk/>
          <pc:sldMk cId="4193214616" sldId="315"/>
        </pc:sldMkLst>
      </pc:sldChg>
      <pc:sldChg chg="new del">
        <pc:chgData name="Anna Steinbauer" userId="aa9e69c0-640f-4dee-88df-45dd0169f62d" providerId="ADAL" clId="{D46EEEA2-321B-410D-A78F-0E05D3400988}" dt="2024-07-13T17:36:37.522" v="1502" actId="680"/>
        <pc:sldMkLst>
          <pc:docMk/>
          <pc:sldMk cId="3940705333" sldId="316"/>
        </pc:sldMkLst>
      </pc:sldChg>
    </pc:docChg>
  </pc:docChgLst>
  <pc:docChgLst>
    <pc:chgData name="Gastbenutzer" userId="S::urn:spo:anon#1cca4e35070aac9aed4039264b539b4eeea0419f56b66d479964cfd19577ea8f::" providerId="AD" clId="Web-{CC670DCA-8301-7625-BB42-EA25A06BA361}"/>
    <pc:docChg chg="mod">
      <pc:chgData name="Gastbenutzer" userId="S::urn:spo:anon#1cca4e35070aac9aed4039264b539b4eeea0419f56b66d479964cfd19577ea8f::" providerId="AD" clId="Web-{CC670DCA-8301-7625-BB42-EA25A06BA361}" dt="2024-07-29T11:25:12.500" v="1"/>
      <pc:docMkLst>
        <pc:docMk/>
      </pc:docMkLst>
      <pc:sldChg chg="addCm">
        <pc:chgData name="Gastbenutzer" userId="S::urn:spo:anon#1cca4e35070aac9aed4039264b539b4eeea0419f56b66d479964cfd19577ea8f::" providerId="AD" clId="Web-{CC670DCA-8301-7625-BB42-EA25A06BA361}" dt="2024-07-29T11:25:12.500" v="1"/>
        <pc:sldMkLst>
          <pc:docMk/>
          <pc:sldMk cId="3613491191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Gastbenutzer" userId="S::urn:spo:anon#1cca4e35070aac9aed4039264b539b4eeea0419f56b66d479964cfd19577ea8f::" providerId="AD" clId="Web-{CC670DCA-8301-7625-BB42-EA25A06BA361}" dt="2024-07-29T11:25:12.500" v="1"/>
              <pc2:cmMkLst xmlns:pc2="http://schemas.microsoft.com/office/powerpoint/2019/9/main/command">
                <pc:docMk/>
                <pc:sldMk cId="3613491191" sldId="288"/>
                <pc2:cmMk id="{1E71EAB1-D339-4096-B701-C8BD42AFC145}"/>
              </pc2:cmMkLst>
            </pc226:cmChg>
          </p:ext>
        </pc:extLst>
      </pc:sldChg>
    </pc:docChg>
  </pc:docChgLst>
  <pc:docChgLst>
    <pc:chgData name="Silvana Lobin" userId="a498a0ad-fda0-4616-b8e4-5cfb7a01e30b" providerId="ADAL" clId="{6881595E-94CD-49C2-A4EC-B08B7938B6BB}"/>
    <pc:docChg chg="undo custSel addSld delSld modSld sldOrd">
      <pc:chgData name="Silvana Lobin" userId="a498a0ad-fda0-4616-b8e4-5cfb7a01e30b" providerId="ADAL" clId="{6881595E-94CD-49C2-A4EC-B08B7938B6BB}" dt="2024-07-12T09:13:56.416" v="1879" actId="20577"/>
      <pc:docMkLst>
        <pc:docMk/>
      </pc:docMkLst>
      <pc:sldChg chg="del">
        <pc:chgData name="Silvana Lobin" userId="a498a0ad-fda0-4616-b8e4-5cfb7a01e30b" providerId="ADAL" clId="{6881595E-94CD-49C2-A4EC-B08B7938B6BB}" dt="2024-07-10T10:26:33.476" v="672" actId="47"/>
        <pc:sldMkLst>
          <pc:docMk/>
          <pc:sldMk cId="2288426400" sldId="287"/>
        </pc:sldMkLst>
      </pc:sldChg>
      <pc:sldChg chg="addSp delSp modSp mod modAnim modCm">
        <pc:chgData name="Silvana Lobin" userId="a498a0ad-fda0-4616-b8e4-5cfb7a01e30b" providerId="ADAL" clId="{6881595E-94CD-49C2-A4EC-B08B7938B6BB}" dt="2024-07-12T07:14:05.947" v="1757"/>
        <pc:sldMkLst>
          <pc:docMk/>
          <pc:sldMk cId="3613491191" sldId="288"/>
        </pc:sldMkLst>
        <pc:spChg chg="mod">
          <ac:chgData name="Silvana Lobin" userId="a498a0ad-fda0-4616-b8e4-5cfb7a01e30b" providerId="ADAL" clId="{6881595E-94CD-49C2-A4EC-B08B7938B6BB}" dt="2024-07-10T10:50:00.806" v="1355" actId="20577"/>
          <ac:spMkLst>
            <pc:docMk/>
            <pc:sldMk cId="3613491191" sldId="288"/>
            <ac:spMk id="2" creationId="{0ADCBA69-6D17-8C73-4E99-834C420CBB2B}"/>
          </ac:spMkLst>
        </pc:spChg>
        <pc:spChg chg="mod">
          <ac:chgData name="Silvana Lobin" userId="a498a0ad-fda0-4616-b8e4-5cfb7a01e30b" providerId="ADAL" clId="{6881595E-94CD-49C2-A4EC-B08B7938B6BB}" dt="2024-07-10T11:00:58.609" v="1695" actId="1076"/>
          <ac:spMkLst>
            <pc:docMk/>
            <pc:sldMk cId="3613491191" sldId="288"/>
            <ac:spMk id="3" creationId="{4E19B831-83B6-7BD8-3D7E-052F95F2E0FC}"/>
          </ac:spMkLst>
        </pc:spChg>
        <pc:spChg chg="add mod">
          <ac:chgData name="Silvana Lobin" userId="a498a0ad-fda0-4616-b8e4-5cfb7a01e30b" providerId="ADAL" clId="{6881595E-94CD-49C2-A4EC-B08B7938B6BB}" dt="2024-07-10T11:01:04.999" v="1696" actId="1076"/>
          <ac:spMkLst>
            <pc:docMk/>
            <pc:sldMk cId="3613491191" sldId="288"/>
            <ac:spMk id="4" creationId="{F5FCED39-2CC8-5B2B-EC07-4FA10F1C7A81}"/>
          </ac:spMkLst>
        </pc:spChg>
        <pc:picChg chg="add del mod">
          <ac:chgData name="Silvana Lobin" userId="a498a0ad-fda0-4616-b8e4-5cfb7a01e30b" providerId="ADAL" clId="{6881595E-94CD-49C2-A4EC-B08B7938B6BB}" dt="2024-07-10T11:03:04.855" v="1701" actId="478"/>
          <ac:picMkLst>
            <pc:docMk/>
            <pc:sldMk cId="3613491191" sldId="288"/>
            <ac:picMk id="6" creationId="{83ED8A5C-697B-C191-5097-28053B4BCADF}"/>
          </ac:picMkLst>
        </pc:picChg>
        <pc:picChg chg="add del mod">
          <ac:chgData name="Silvana Lobin" userId="a498a0ad-fda0-4616-b8e4-5cfb7a01e30b" providerId="ADAL" clId="{6881595E-94CD-49C2-A4EC-B08B7938B6BB}" dt="2024-07-10T11:03:06.903" v="1702" actId="478"/>
          <ac:picMkLst>
            <pc:docMk/>
            <pc:sldMk cId="3613491191" sldId="288"/>
            <ac:picMk id="8" creationId="{2D4D776B-1B0F-AFD7-1AB3-665E37ECAF6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6881595E-94CD-49C2-A4EC-B08B7938B6BB}" dt="2024-07-12T07:14:05.947" v="1757"/>
              <pc2:cmMkLst xmlns:pc2="http://schemas.microsoft.com/office/powerpoint/2019/9/main/command">
                <pc:docMk/>
                <pc:sldMk cId="3613491191" sldId="288"/>
                <pc2:cmMk id="{AA88E03D-9E90-4F77-B96F-E1C0063F3EEF}"/>
              </pc2:cmMkLst>
              <pc226:cmRplyChg chg="add">
                <pc226:chgData name="Silvana Lobin" userId="a498a0ad-fda0-4616-b8e4-5cfb7a01e30b" providerId="ADAL" clId="{6881595E-94CD-49C2-A4EC-B08B7938B6BB}" dt="2024-07-12T07:14:02.550" v="1756"/>
                <pc2:cmRplyMkLst xmlns:pc2="http://schemas.microsoft.com/office/powerpoint/2019/9/main/command">
                  <pc:docMk/>
                  <pc:sldMk cId="3613491191" sldId="288"/>
                  <pc2:cmMk id="{AA88E03D-9E90-4F77-B96F-E1C0063F3EEF}"/>
                  <pc2:cmRplyMk id="{C8E8F703-F99E-4C7C-894D-136C1CA13BAC}"/>
                </pc2:cmRplyMkLst>
              </pc226:cmRplyChg>
            </pc226:cmChg>
          </p:ext>
        </pc:extLst>
      </pc:sldChg>
      <pc:sldChg chg="addSp delSp mod ord">
        <pc:chgData name="Silvana Lobin" userId="a498a0ad-fda0-4616-b8e4-5cfb7a01e30b" providerId="ADAL" clId="{6881595E-94CD-49C2-A4EC-B08B7938B6BB}" dt="2024-07-10T10:17:13.283" v="130"/>
        <pc:sldMkLst>
          <pc:docMk/>
          <pc:sldMk cId="3466879851" sldId="289"/>
        </pc:sldMkLst>
        <pc:spChg chg="add del">
          <ac:chgData name="Silvana Lobin" userId="a498a0ad-fda0-4616-b8e4-5cfb7a01e30b" providerId="ADAL" clId="{6881595E-94CD-49C2-A4EC-B08B7938B6BB}" dt="2024-07-10T08:52:32.611" v="61" actId="478"/>
          <ac:spMkLst>
            <pc:docMk/>
            <pc:sldMk cId="3466879851" sldId="289"/>
            <ac:spMk id="5" creationId="{D205A1D6-B2AF-E415-945C-9584990BA3B2}"/>
          </ac:spMkLst>
        </pc:spChg>
      </pc:sldChg>
      <pc:sldChg chg="modSp mod">
        <pc:chgData name="Silvana Lobin" userId="a498a0ad-fda0-4616-b8e4-5cfb7a01e30b" providerId="ADAL" clId="{6881595E-94CD-49C2-A4EC-B08B7938B6BB}" dt="2024-07-12T07:34:11.432" v="1877" actId="20577"/>
        <pc:sldMkLst>
          <pc:docMk/>
          <pc:sldMk cId="2681321585" sldId="296"/>
        </pc:sldMkLst>
        <pc:spChg chg="mod">
          <ac:chgData name="Silvana Lobin" userId="a498a0ad-fda0-4616-b8e4-5cfb7a01e30b" providerId="ADAL" clId="{6881595E-94CD-49C2-A4EC-B08B7938B6BB}" dt="2024-07-12T07:34:11.432" v="1877" actId="20577"/>
          <ac:spMkLst>
            <pc:docMk/>
            <pc:sldMk cId="2681321585" sldId="296"/>
            <ac:spMk id="2" creationId="{0ADCBA69-6D17-8C73-4E99-834C420CBB2B}"/>
          </ac:spMkLst>
        </pc:spChg>
        <pc:spChg chg="mod">
          <ac:chgData name="Silvana Lobin" userId="a498a0ad-fda0-4616-b8e4-5cfb7a01e30b" providerId="ADAL" clId="{6881595E-94CD-49C2-A4EC-B08B7938B6BB}" dt="2024-07-12T07:34:05.674" v="1866" actId="5793"/>
          <ac:spMkLst>
            <pc:docMk/>
            <pc:sldMk cId="2681321585" sldId="296"/>
            <ac:spMk id="3" creationId="{4E19B831-83B6-7BD8-3D7E-052F95F2E0FC}"/>
          </ac:spMkLst>
        </pc:spChg>
      </pc:sldChg>
      <pc:sldChg chg="addSp modSp mod modAnim">
        <pc:chgData name="Silvana Lobin" userId="a498a0ad-fda0-4616-b8e4-5cfb7a01e30b" providerId="ADAL" clId="{6881595E-94CD-49C2-A4EC-B08B7938B6BB}" dt="2024-07-12T07:18:50.586" v="1861" actId="962"/>
        <pc:sldMkLst>
          <pc:docMk/>
          <pc:sldMk cId="1286787010" sldId="300"/>
        </pc:sldMkLst>
        <pc:spChg chg="mod">
          <ac:chgData name="Silvana Lobin" userId="a498a0ad-fda0-4616-b8e4-5cfb7a01e30b" providerId="ADAL" clId="{6881595E-94CD-49C2-A4EC-B08B7938B6BB}" dt="2024-07-12T07:18:50.586" v="1861" actId="962"/>
          <ac:spMkLst>
            <pc:docMk/>
            <pc:sldMk cId="1286787010" sldId="300"/>
            <ac:spMk id="3" creationId="{ACBC956F-37E5-8C01-31EF-D13A629E85CF}"/>
          </ac:spMkLst>
        </pc:spChg>
        <pc:picChg chg="add mod">
          <ac:chgData name="Silvana Lobin" userId="a498a0ad-fda0-4616-b8e4-5cfb7a01e30b" providerId="ADAL" clId="{6881595E-94CD-49C2-A4EC-B08B7938B6BB}" dt="2024-07-12T07:18:50.586" v="1860" actId="27614"/>
          <ac:picMkLst>
            <pc:docMk/>
            <pc:sldMk cId="1286787010" sldId="300"/>
            <ac:picMk id="5" creationId="{05035D48-AD89-FB53-FD16-D3B862A18F62}"/>
          </ac:picMkLst>
        </pc:picChg>
      </pc:sldChg>
      <pc:sldChg chg="del">
        <pc:chgData name="Silvana Lobin" userId="a498a0ad-fda0-4616-b8e4-5cfb7a01e30b" providerId="ADAL" clId="{6881595E-94CD-49C2-A4EC-B08B7938B6BB}" dt="2024-07-12T07:15:24.582" v="1758" actId="47"/>
        <pc:sldMkLst>
          <pc:docMk/>
          <pc:sldMk cId="1615909734" sldId="301"/>
        </pc:sldMkLst>
      </pc:sldChg>
      <pc:sldChg chg="addSp delSp modSp mod modAnim">
        <pc:chgData name="Silvana Lobin" userId="a498a0ad-fda0-4616-b8e4-5cfb7a01e30b" providerId="ADAL" clId="{6881595E-94CD-49C2-A4EC-B08B7938B6BB}" dt="2024-07-12T07:13:44.971" v="1755" actId="20577"/>
        <pc:sldMkLst>
          <pc:docMk/>
          <pc:sldMk cId="4104063641" sldId="307"/>
        </pc:sldMkLst>
        <pc:spChg chg="mod">
          <ac:chgData name="Silvana Lobin" userId="a498a0ad-fda0-4616-b8e4-5cfb7a01e30b" providerId="ADAL" clId="{6881595E-94CD-49C2-A4EC-B08B7938B6BB}" dt="2024-07-12T07:13:44.971" v="1755" actId="20577"/>
          <ac:spMkLst>
            <pc:docMk/>
            <pc:sldMk cId="4104063641" sldId="307"/>
            <ac:spMk id="2" creationId="{AC33173A-5A46-6BB3-1F1E-99BEF0534D62}"/>
          </ac:spMkLst>
        </pc:spChg>
        <pc:spChg chg="del">
          <ac:chgData name="Silvana Lobin" userId="a498a0ad-fda0-4616-b8e4-5cfb7a01e30b" providerId="ADAL" clId="{6881595E-94CD-49C2-A4EC-B08B7938B6BB}" dt="2024-07-10T08:39:49.737" v="27" actId="478"/>
          <ac:spMkLst>
            <pc:docMk/>
            <pc:sldMk cId="4104063641" sldId="307"/>
            <ac:spMk id="3" creationId="{64949B2E-3ACC-B8A8-EBC8-51937FFE4BDB}"/>
          </ac:spMkLst>
        </pc:spChg>
        <pc:spChg chg="add mod topLvl">
          <ac:chgData name="Silvana Lobin" userId="a498a0ad-fda0-4616-b8e4-5cfb7a01e30b" providerId="ADAL" clId="{6881595E-94CD-49C2-A4EC-B08B7938B6BB}" dt="2024-07-12T07:10:22.994" v="1714" actId="164"/>
          <ac:spMkLst>
            <pc:docMk/>
            <pc:sldMk cId="4104063641" sldId="307"/>
            <ac:spMk id="38" creationId="{9CB97F84-BF1F-1641-1B68-4DA74C6F7F44}"/>
          </ac:spMkLst>
        </pc:spChg>
        <pc:spChg chg="add mod topLvl">
          <ac:chgData name="Silvana Lobin" userId="a498a0ad-fda0-4616-b8e4-5cfb7a01e30b" providerId="ADAL" clId="{6881595E-94CD-49C2-A4EC-B08B7938B6BB}" dt="2024-07-12T07:09:40.732" v="1710" actId="165"/>
          <ac:spMkLst>
            <pc:docMk/>
            <pc:sldMk cId="4104063641" sldId="307"/>
            <ac:spMk id="39" creationId="{FCB2351E-B6E0-AF67-B8F4-115045CAC81B}"/>
          </ac:spMkLst>
        </pc:spChg>
        <pc:spChg chg="add mod topLvl">
          <ac:chgData name="Silvana Lobin" userId="a498a0ad-fda0-4616-b8e4-5cfb7a01e30b" providerId="ADAL" clId="{6881595E-94CD-49C2-A4EC-B08B7938B6BB}" dt="2024-07-12T07:09:00.660" v="1705" actId="165"/>
          <ac:spMkLst>
            <pc:docMk/>
            <pc:sldMk cId="4104063641" sldId="307"/>
            <ac:spMk id="41" creationId="{CACCCC54-30C6-FDFF-12DC-B0376CEA37B7}"/>
          </ac:spMkLst>
        </pc:spChg>
        <pc:spChg chg="add mod">
          <ac:chgData name="Silvana Lobin" userId="a498a0ad-fda0-4616-b8e4-5cfb7a01e30b" providerId="ADAL" clId="{6881595E-94CD-49C2-A4EC-B08B7938B6BB}" dt="2024-07-10T10:40:19.040" v="1083" actId="164"/>
          <ac:spMkLst>
            <pc:docMk/>
            <pc:sldMk cId="4104063641" sldId="307"/>
            <ac:spMk id="42" creationId="{CD0FD941-625D-5B8A-59A0-92958CCB7FC9}"/>
          </ac:spMkLst>
        </pc:spChg>
        <pc:spChg chg="add mod topLvl">
          <ac:chgData name="Silvana Lobin" userId="a498a0ad-fda0-4616-b8e4-5cfb7a01e30b" providerId="ADAL" clId="{6881595E-94CD-49C2-A4EC-B08B7938B6BB}" dt="2024-07-12T07:07:21.861" v="1703" actId="165"/>
          <ac:spMkLst>
            <pc:docMk/>
            <pc:sldMk cId="4104063641" sldId="307"/>
            <ac:spMk id="43" creationId="{0DD6A2F1-0AED-0495-E073-8C79E1464DB6}"/>
          </ac:spMkLst>
        </pc:spChg>
        <pc:spChg chg="add mod topLvl">
          <ac:chgData name="Silvana Lobin" userId="a498a0ad-fda0-4616-b8e4-5cfb7a01e30b" providerId="ADAL" clId="{6881595E-94CD-49C2-A4EC-B08B7938B6BB}" dt="2024-07-12T07:09:15.290" v="1707" actId="165"/>
          <ac:spMkLst>
            <pc:docMk/>
            <pc:sldMk cId="4104063641" sldId="307"/>
            <ac:spMk id="53" creationId="{FDF8AA0A-AC9B-F6FB-98BF-5030D9EA4955}"/>
          </ac:spMkLst>
        </pc:spChg>
        <pc:spChg chg="add mod topLvl">
          <ac:chgData name="Silvana Lobin" userId="a498a0ad-fda0-4616-b8e4-5cfb7a01e30b" providerId="ADAL" clId="{6881595E-94CD-49C2-A4EC-B08B7938B6BB}" dt="2024-07-12T07:09:32.611" v="1709" actId="165"/>
          <ac:spMkLst>
            <pc:docMk/>
            <pc:sldMk cId="4104063641" sldId="307"/>
            <ac:spMk id="57" creationId="{C1E0E19B-8F68-1AB1-6093-26D831D665B1}"/>
          </ac:spMkLst>
        </pc:spChg>
        <pc:spChg chg="add mod topLvl">
          <ac:chgData name="Silvana Lobin" userId="a498a0ad-fda0-4616-b8e4-5cfb7a01e30b" providerId="ADAL" clId="{6881595E-94CD-49C2-A4EC-B08B7938B6BB}" dt="2024-07-12T07:09:07.183" v="1706" actId="165"/>
          <ac:spMkLst>
            <pc:docMk/>
            <pc:sldMk cId="4104063641" sldId="307"/>
            <ac:spMk id="62" creationId="{E6CDE889-C2AB-AEBC-9B97-04E57B40B0C2}"/>
          </ac:spMkLst>
        </pc:spChg>
        <pc:spChg chg="add mod topLvl">
          <ac:chgData name="Silvana Lobin" userId="a498a0ad-fda0-4616-b8e4-5cfb7a01e30b" providerId="ADAL" clId="{6881595E-94CD-49C2-A4EC-B08B7938B6BB}" dt="2024-07-12T07:09:48.406" v="1711" actId="165"/>
          <ac:spMkLst>
            <pc:docMk/>
            <pc:sldMk cId="4104063641" sldId="307"/>
            <ac:spMk id="66" creationId="{D6D70672-C61C-4A5C-0CCD-F6BC2345A47D}"/>
          </ac:spMkLst>
        </pc:spChg>
        <pc:spChg chg="add mod topLvl">
          <ac:chgData name="Silvana Lobin" userId="a498a0ad-fda0-4616-b8e4-5cfb7a01e30b" providerId="ADAL" clId="{6881595E-94CD-49C2-A4EC-B08B7938B6BB}" dt="2024-07-12T07:09:24.593" v="1708" actId="165"/>
          <ac:spMkLst>
            <pc:docMk/>
            <pc:sldMk cId="4104063641" sldId="307"/>
            <ac:spMk id="72" creationId="{147F2DD9-CC83-E05F-A9E4-E656C066B57B}"/>
          </ac:spMkLst>
        </pc:spChg>
        <pc:grpChg chg="add mod">
          <ac:chgData name="Silvana Lobin" userId="a498a0ad-fda0-4616-b8e4-5cfb7a01e30b" providerId="ADAL" clId="{6881595E-94CD-49C2-A4EC-B08B7938B6BB}" dt="2024-07-12T07:10:22.994" v="1714" actId="164"/>
          <ac:grpSpMkLst>
            <pc:docMk/>
            <pc:sldMk cId="4104063641" sldId="307"/>
            <ac:grpSpMk id="3" creationId="{A3DDFF4E-A8C2-6657-65A2-238AAF53ADC9}"/>
          </ac:grpSpMkLst>
        </pc:grpChg>
        <pc:grpChg chg="add mod">
          <ac:chgData name="Silvana Lobin" userId="a498a0ad-fda0-4616-b8e4-5cfb7a01e30b" providerId="ADAL" clId="{6881595E-94CD-49C2-A4EC-B08B7938B6BB}" dt="2024-07-12T07:10:22.994" v="1714" actId="164"/>
          <ac:grpSpMkLst>
            <pc:docMk/>
            <pc:sldMk cId="4104063641" sldId="307"/>
            <ac:grpSpMk id="4" creationId="{E7F3348D-7857-2C9D-C0B3-962294D4367E}"/>
          </ac:grpSpMkLst>
        </pc:grpChg>
        <pc:grpChg chg="add mod">
          <ac:chgData name="Silvana Lobin" userId="a498a0ad-fda0-4616-b8e4-5cfb7a01e30b" providerId="ADAL" clId="{6881595E-94CD-49C2-A4EC-B08B7938B6BB}" dt="2024-07-12T07:10:37.040" v="1715" actId="164"/>
          <ac:grpSpMkLst>
            <pc:docMk/>
            <pc:sldMk cId="4104063641" sldId="307"/>
            <ac:grpSpMk id="6" creationId="{561E88F8-A475-65C7-0763-1EA93A94FBB3}"/>
          </ac:grpSpMkLst>
        </pc:grpChg>
        <pc:grpChg chg="add mod">
          <ac:chgData name="Silvana Lobin" userId="a498a0ad-fda0-4616-b8e4-5cfb7a01e30b" providerId="ADAL" clId="{6881595E-94CD-49C2-A4EC-B08B7938B6BB}" dt="2024-07-12T07:10:44.768" v="1716" actId="164"/>
          <ac:grpSpMkLst>
            <pc:docMk/>
            <pc:sldMk cId="4104063641" sldId="307"/>
            <ac:grpSpMk id="8" creationId="{A33971E8-D3D1-4546-DB43-BE1703F82D4F}"/>
          </ac:grpSpMkLst>
        </pc:grpChg>
        <pc:grpChg chg="add mod">
          <ac:chgData name="Silvana Lobin" userId="a498a0ad-fda0-4616-b8e4-5cfb7a01e30b" providerId="ADAL" clId="{6881595E-94CD-49C2-A4EC-B08B7938B6BB}" dt="2024-07-12T07:10:53.621" v="1717" actId="164"/>
          <ac:grpSpMkLst>
            <pc:docMk/>
            <pc:sldMk cId="4104063641" sldId="307"/>
            <ac:grpSpMk id="9" creationId="{5D3ECB4F-E222-0325-458C-52A71CB0D176}"/>
          </ac:grpSpMkLst>
        </pc:grpChg>
        <pc:grpChg chg="add mod">
          <ac:chgData name="Silvana Lobin" userId="a498a0ad-fda0-4616-b8e4-5cfb7a01e30b" providerId="ADAL" clId="{6881595E-94CD-49C2-A4EC-B08B7938B6BB}" dt="2024-07-12T07:11:02.215" v="1718" actId="164"/>
          <ac:grpSpMkLst>
            <pc:docMk/>
            <pc:sldMk cId="4104063641" sldId="307"/>
            <ac:grpSpMk id="10" creationId="{FB682BE3-A0FB-25F3-79E0-01E91213395E}"/>
          </ac:grpSpMkLst>
        </pc:grpChg>
        <pc:grpChg chg="add mod">
          <ac:chgData name="Silvana Lobin" userId="a498a0ad-fda0-4616-b8e4-5cfb7a01e30b" providerId="ADAL" clId="{6881595E-94CD-49C2-A4EC-B08B7938B6BB}" dt="2024-07-12T07:11:10.735" v="1719" actId="164"/>
          <ac:grpSpMkLst>
            <pc:docMk/>
            <pc:sldMk cId="4104063641" sldId="307"/>
            <ac:grpSpMk id="12" creationId="{1D3D9D74-76F5-E05B-335D-15B896A28BCC}"/>
          </ac:grpSpMkLst>
        </pc:grpChg>
        <pc:grpChg chg="add mod">
          <ac:chgData name="Silvana Lobin" userId="a498a0ad-fda0-4616-b8e4-5cfb7a01e30b" providerId="ADAL" clId="{6881595E-94CD-49C2-A4EC-B08B7938B6BB}" dt="2024-07-12T07:11:21.346" v="1720" actId="164"/>
          <ac:grpSpMkLst>
            <pc:docMk/>
            <pc:sldMk cId="4104063641" sldId="307"/>
            <ac:grpSpMk id="14" creationId="{3AA59816-B4EF-59D0-2CCD-BF9519772426}"/>
          </ac:grpSpMkLst>
        </pc:grpChg>
        <pc:grpChg chg="add del mod">
          <ac:chgData name="Silvana Lobin" userId="a498a0ad-fda0-4616-b8e4-5cfb7a01e30b" providerId="ADAL" clId="{6881595E-94CD-49C2-A4EC-B08B7938B6BB}" dt="2024-07-12T07:08:53.621" v="1704" actId="165"/>
          <ac:grpSpMkLst>
            <pc:docMk/>
            <pc:sldMk cId="4104063641" sldId="307"/>
            <ac:grpSpMk id="40" creationId="{7D20175E-824C-9894-D787-0FEB7A0CB8A6}"/>
          </ac:grpSpMkLst>
        </pc:grpChg>
        <pc:grpChg chg="add del mod">
          <ac:chgData name="Silvana Lobin" userId="a498a0ad-fda0-4616-b8e4-5cfb7a01e30b" providerId="ADAL" clId="{6881595E-94CD-49C2-A4EC-B08B7938B6BB}" dt="2024-07-12T07:07:21.861" v="1703" actId="165"/>
          <ac:grpSpMkLst>
            <pc:docMk/>
            <pc:sldMk cId="4104063641" sldId="307"/>
            <ac:grpSpMk id="44" creationId="{1FA5463D-D1CB-48A6-8194-19E257CC6F2D}"/>
          </ac:grpSpMkLst>
        </pc:grpChg>
        <pc:grpChg chg="add del mod">
          <ac:chgData name="Silvana Lobin" userId="a498a0ad-fda0-4616-b8e4-5cfb7a01e30b" providerId="ADAL" clId="{6881595E-94CD-49C2-A4EC-B08B7938B6BB}" dt="2024-07-12T07:09:15.290" v="1707" actId="165"/>
          <ac:grpSpMkLst>
            <pc:docMk/>
            <pc:sldMk cId="4104063641" sldId="307"/>
            <ac:grpSpMk id="54" creationId="{68CC7C4B-5DFC-601B-0052-77C1507BB9E0}"/>
          </ac:grpSpMkLst>
        </pc:grpChg>
        <pc:grpChg chg="add del mod">
          <ac:chgData name="Silvana Lobin" userId="a498a0ad-fda0-4616-b8e4-5cfb7a01e30b" providerId="ADAL" clId="{6881595E-94CD-49C2-A4EC-B08B7938B6BB}" dt="2024-07-12T07:09:00.660" v="1705" actId="165"/>
          <ac:grpSpMkLst>
            <pc:docMk/>
            <pc:sldMk cId="4104063641" sldId="307"/>
            <ac:grpSpMk id="55" creationId="{B8B9ACE9-FECC-6BDA-6A95-080D99D5FDD5}"/>
          </ac:grpSpMkLst>
        </pc:grpChg>
        <pc:grpChg chg="add del mod">
          <ac:chgData name="Silvana Lobin" userId="a498a0ad-fda0-4616-b8e4-5cfb7a01e30b" providerId="ADAL" clId="{6881595E-94CD-49C2-A4EC-B08B7938B6BB}" dt="2024-07-10T10:46:56.723" v="1269" actId="478"/>
          <ac:grpSpMkLst>
            <pc:docMk/>
            <pc:sldMk cId="4104063641" sldId="307"/>
            <ac:grpSpMk id="56" creationId="{D24FDB56-0E53-09A4-009F-223931736D18}"/>
          </ac:grpSpMkLst>
        </pc:grpChg>
        <pc:grpChg chg="add del mod">
          <ac:chgData name="Silvana Lobin" userId="a498a0ad-fda0-4616-b8e4-5cfb7a01e30b" providerId="ADAL" clId="{6881595E-94CD-49C2-A4EC-B08B7938B6BB}" dt="2024-07-12T07:09:32.611" v="1709" actId="165"/>
          <ac:grpSpMkLst>
            <pc:docMk/>
            <pc:sldMk cId="4104063641" sldId="307"/>
            <ac:grpSpMk id="58" creationId="{B4CDD096-2B20-7304-017E-E463B7DBC738}"/>
          </ac:grpSpMkLst>
        </pc:grpChg>
        <pc:grpChg chg="add del mod">
          <ac:chgData name="Silvana Lobin" userId="a498a0ad-fda0-4616-b8e4-5cfb7a01e30b" providerId="ADAL" clId="{6881595E-94CD-49C2-A4EC-B08B7938B6BB}" dt="2024-07-12T07:09:40.732" v="1710" actId="165"/>
          <ac:grpSpMkLst>
            <pc:docMk/>
            <pc:sldMk cId="4104063641" sldId="307"/>
            <ac:grpSpMk id="59" creationId="{86F21C4E-9052-B723-3763-201FDCAA6C7C}"/>
          </ac:grpSpMkLst>
        </pc:grpChg>
        <pc:grpChg chg="add del mod">
          <ac:chgData name="Silvana Lobin" userId="a498a0ad-fda0-4616-b8e4-5cfb7a01e30b" providerId="ADAL" clId="{6881595E-94CD-49C2-A4EC-B08B7938B6BB}" dt="2024-07-12T07:09:07.183" v="1706" actId="165"/>
          <ac:grpSpMkLst>
            <pc:docMk/>
            <pc:sldMk cId="4104063641" sldId="307"/>
            <ac:grpSpMk id="65" creationId="{FC357027-9B3C-C6CB-A926-DDD52A673A38}"/>
          </ac:grpSpMkLst>
        </pc:grpChg>
        <pc:grpChg chg="add del mod">
          <ac:chgData name="Silvana Lobin" userId="a498a0ad-fda0-4616-b8e4-5cfb7a01e30b" providerId="ADAL" clId="{6881595E-94CD-49C2-A4EC-B08B7938B6BB}" dt="2024-07-12T07:09:48.406" v="1711" actId="165"/>
          <ac:grpSpMkLst>
            <pc:docMk/>
            <pc:sldMk cId="4104063641" sldId="307"/>
            <ac:grpSpMk id="67" creationId="{5ADD3A14-86A7-999D-188C-7905DE5DF59D}"/>
          </ac:grpSpMkLst>
        </pc:grpChg>
        <pc:grpChg chg="add del mod">
          <ac:chgData name="Silvana Lobin" userId="a498a0ad-fda0-4616-b8e4-5cfb7a01e30b" providerId="ADAL" clId="{6881595E-94CD-49C2-A4EC-B08B7938B6BB}" dt="2024-07-12T07:09:24.593" v="1708" actId="165"/>
          <ac:grpSpMkLst>
            <pc:docMk/>
            <pc:sldMk cId="4104063641" sldId="307"/>
            <ac:grpSpMk id="73" creationId="{88CAB4FC-B2A3-E95D-7E2F-9DBBF5FCFE4C}"/>
          </ac:grpSpMkLst>
        </pc:grpChg>
        <pc:picChg chg="add mod topLvl">
          <ac:chgData name="Silvana Lobin" userId="a498a0ad-fda0-4616-b8e4-5cfb7a01e30b" providerId="ADAL" clId="{6881595E-94CD-49C2-A4EC-B08B7938B6BB}" dt="2024-07-12T07:10:22.994" v="1714" actId="164"/>
          <ac:picMkLst>
            <pc:docMk/>
            <pc:sldMk cId="4104063641" sldId="307"/>
            <ac:picMk id="5" creationId="{F9F04E38-7E94-5F9D-56A1-BBB40234DA75}"/>
          </ac:picMkLst>
        </pc:picChg>
        <pc:picChg chg="add mod topLvl">
          <ac:chgData name="Silvana Lobin" userId="a498a0ad-fda0-4616-b8e4-5cfb7a01e30b" providerId="ADAL" clId="{6881595E-94CD-49C2-A4EC-B08B7938B6BB}" dt="2024-07-12T07:10:22.994" v="1714" actId="164"/>
          <ac:picMkLst>
            <pc:docMk/>
            <pc:sldMk cId="4104063641" sldId="307"/>
            <ac:picMk id="7" creationId="{F4D06BA7-CF25-5D09-C352-321822EF9C6D}"/>
          </ac:picMkLst>
        </pc:picChg>
        <pc:picChg chg="add mod">
          <ac:chgData name="Silvana Lobin" userId="a498a0ad-fda0-4616-b8e4-5cfb7a01e30b" providerId="ADAL" clId="{6881595E-94CD-49C2-A4EC-B08B7938B6BB}" dt="2024-07-10T10:40:19.040" v="1083" actId="164"/>
          <ac:picMkLst>
            <pc:docMk/>
            <pc:sldMk cId="4104063641" sldId="307"/>
            <ac:picMk id="9" creationId="{82F5F5E7-2BB7-DEA0-D5D7-0DC8CBFDF24A}"/>
          </ac:picMkLst>
        </pc:picChg>
        <pc:picChg chg="add mod topLvl">
          <ac:chgData name="Silvana Lobin" userId="a498a0ad-fda0-4616-b8e4-5cfb7a01e30b" providerId="ADAL" clId="{6881595E-94CD-49C2-A4EC-B08B7938B6BB}" dt="2024-07-12T07:09:32.611" v="1709" actId="165"/>
          <ac:picMkLst>
            <pc:docMk/>
            <pc:sldMk cId="4104063641" sldId="307"/>
            <ac:picMk id="11" creationId="{DECCA7D4-E2AB-F8E8-C104-17D3783A6A82}"/>
          </ac:picMkLst>
        </pc:picChg>
        <pc:picChg chg="add mod topLvl">
          <ac:chgData name="Silvana Lobin" userId="a498a0ad-fda0-4616-b8e4-5cfb7a01e30b" providerId="ADAL" clId="{6881595E-94CD-49C2-A4EC-B08B7938B6BB}" dt="2024-07-12T07:11:21.346" v="1720" actId="164"/>
          <ac:picMkLst>
            <pc:docMk/>
            <pc:sldMk cId="4104063641" sldId="307"/>
            <ac:picMk id="13" creationId="{7738B72D-E6EB-2103-84B0-20793445A4CF}"/>
          </ac:picMkLst>
        </pc:picChg>
        <pc:picChg chg="add del mod">
          <ac:chgData name="Silvana Lobin" userId="a498a0ad-fda0-4616-b8e4-5cfb7a01e30b" providerId="ADAL" clId="{6881595E-94CD-49C2-A4EC-B08B7938B6BB}" dt="2024-07-10T10:27:40.142" v="678" actId="478"/>
          <ac:picMkLst>
            <pc:docMk/>
            <pc:sldMk cId="4104063641" sldId="307"/>
            <ac:picMk id="15" creationId="{2C011B1D-C416-589B-7A48-601716CEF571}"/>
          </ac:picMkLst>
        </pc:picChg>
        <pc:picChg chg="add mod topLvl">
          <ac:chgData name="Silvana Lobin" userId="a498a0ad-fda0-4616-b8e4-5cfb7a01e30b" providerId="ADAL" clId="{6881595E-94CD-49C2-A4EC-B08B7938B6BB}" dt="2024-07-12T07:10:37.040" v="1715" actId="164"/>
          <ac:picMkLst>
            <pc:docMk/>
            <pc:sldMk cId="4104063641" sldId="307"/>
            <ac:picMk id="17" creationId="{E40AD963-EEED-1D32-4780-C9F97E66F766}"/>
          </ac:picMkLst>
        </pc:picChg>
        <pc:picChg chg="add mod topLvl">
          <ac:chgData name="Silvana Lobin" userId="a498a0ad-fda0-4616-b8e4-5cfb7a01e30b" providerId="ADAL" clId="{6881595E-94CD-49C2-A4EC-B08B7938B6BB}" dt="2024-07-12T07:10:53.621" v="1717" actId="164"/>
          <ac:picMkLst>
            <pc:docMk/>
            <pc:sldMk cId="4104063641" sldId="307"/>
            <ac:picMk id="19" creationId="{24E40EAF-BBF6-C407-FE8D-F3683FF0521C}"/>
          </ac:picMkLst>
        </pc:picChg>
        <pc:picChg chg="add mod topLvl">
          <ac:chgData name="Silvana Lobin" userId="a498a0ad-fda0-4616-b8e4-5cfb7a01e30b" providerId="ADAL" clId="{6881595E-94CD-49C2-A4EC-B08B7938B6BB}" dt="2024-07-12T07:10:22.994" v="1714" actId="164"/>
          <ac:picMkLst>
            <pc:docMk/>
            <pc:sldMk cId="4104063641" sldId="307"/>
            <ac:picMk id="21" creationId="{C4CA9678-98A1-8298-A17D-662DCD901100}"/>
          </ac:picMkLst>
        </pc:picChg>
        <pc:picChg chg="add mod topLvl">
          <ac:chgData name="Silvana Lobin" userId="a498a0ad-fda0-4616-b8e4-5cfb7a01e30b" providerId="ADAL" clId="{6881595E-94CD-49C2-A4EC-B08B7938B6BB}" dt="2024-07-12T07:09:40.732" v="1710" actId="165"/>
          <ac:picMkLst>
            <pc:docMk/>
            <pc:sldMk cId="4104063641" sldId="307"/>
            <ac:picMk id="23" creationId="{B6B1F609-D20E-C109-EB5D-ECC49D23DCE4}"/>
          </ac:picMkLst>
        </pc:picChg>
        <pc:picChg chg="add mod topLvl">
          <ac:chgData name="Silvana Lobin" userId="a498a0ad-fda0-4616-b8e4-5cfb7a01e30b" providerId="ADAL" clId="{6881595E-94CD-49C2-A4EC-B08B7938B6BB}" dt="2024-07-12T07:10:44.768" v="1716" actId="164"/>
          <ac:picMkLst>
            <pc:docMk/>
            <pc:sldMk cId="4104063641" sldId="307"/>
            <ac:picMk id="25" creationId="{2044A79C-4124-EE85-EF26-5A46BF93DC7C}"/>
          </ac:picMkLst>
        </pc:picChg>
        <pc:picChg chg="add mod topLvl">
          <ac:chgData name="Silvana Lobin" userId="a498a0ad-fda0-4616-b8e4-5cfb7a01e30b" providerId="ADAL" clId="{6881595E-94CD-49C2-A4EC-B08B7938B6BB}" dt="2024-07-12T07:10:44.768" v="1716" actId="164"/>
          <ac:picMkLst>
            <pc:docMk/>
            <pc:sldMk cId="4104063641" sldId="307"/>
            <ac:picMk id="27" creationId="{93AE873B-A013-2EFB-AE39-C8A2FFDEB710}"/>
          </ac:picMkLst>
        </pc:picChg>
        <pc:picChg chg="add mod topLvl">
          <ac:chgData name="Silvana Lobin" userId="a498a0ad-fda0-4616-b8e4-5cfb7a01e30b" providerId="ADAL" clId="{6881595E-94CD-49C2-A4EC-B08B7938B6BB}" dt="2024-07-12T07:11:10.735" v="1719" actId="164"/>
          <ac:picMkLst>
            <pc:docMk/>
            <pc:sldMk cId="4104063641" sldId="307"/>
            <ac:picMk id="29" creationId="{703081EF-4F2D-E7C5-7525-0783DF066EEF}"/>
          </ac:picMkLst>
        </pc:picChg>
        <pc:picChg chg="add del mod">
          <ac:chgData name="Silvana Lobin" userId="a498a0ad-fda0-4616-b8e4-5cfb7a01e30b" providerId="ADAL" clId="{6881595E-94CD-49C2-A4EC-B08B7938B6BB}" dt="2024-07-10T08:48:58.137" v="53" actId="478"/>
          <ac:picMkLst>
            <pc:docMk/>
            <pc:sldMk cId="4104063641" sldId="307"/>
            <ac:picMk id="31" creationId="{7BE1EE7F-4226-7E25-0EF3-6288FCE90185}"/>
          </ac:picMkLst>
        </pc:picChg>
        <pc:picChg chg="add mod topLvl">
          <ac:chgData name="Silvana Lobin" userId="a498a0ad-fda0-4616-b8e4-5cfb7a01e30b" providerId="ADAL" clId="{6881595E-94CD-49C2-A4EC-B08B7938B6BB}" dt="2024-07-12T07:10:37.040" v="1715" actId="164"/>
          <ac:picMkLst>
            <pc:docMk/>
            <pc:sldMk cId="4104063641" sldId="307"/>
            <ac:picMk id="33" creationId="{A5723B3A-7553-409B-EE96-6E04ADEF7C3B}"/>
          </ac:picMkLst>
        </pc:picChg>
        <pc:picChg chg="add mod topLvl">
          <ac:chgData name="Silvana Lobin" userId="a498a0ad-fda0-4616-b8e4-5cfb7a01e30b" providerId="ADAL" clId="{6881595E-94CD-49C2-A4EC-B08B7938B6BB}" dt="2024-07-12T07:10:37.040" v="1715" actId="164"/>
          <ac:picMkLst>
            <pc:docMk/>
            <pc:sldMk cId="4104063641" sldId="307"/>
            <ac:picMk id="35" creationId="{CD885627-D1D5-9F96-510C-A7D62E46236C}"/>
          </ac:picMkLst>
        </pc:picChg>
        <pc:picChg chg="add mod topLvl">
          <ac:chgData name="Silvana Lobin" userId="a498a0ad-fda0-4616-b8e4-5cfb7a01e30b" providerId="ADAL" clId="{6881595E-94CD-49C2-A4EC-B08B7938B6BB}" dt="2024-07-12T07:10:22.994" v="1714" actId="164"/>
          <ac:picMkLst>
            <pc:docMk/>
            <pc:sldMk cId="4104063641" sldId="307"/>
            <ac:picMk id="37" creationId="{2227791C-0441-00E5-55CB-03442AE1A1D4}"/>
          </ac:picMkLst>
        </pc:picChg>
        <pc:picChg chg="add del mod">
          <ac:chgData name="Silvana Lobin" userId="a498a0ad-fda0-4616-b8e4-5cfb7a01e30b" providerId="ADAL" clId="{6881595E-94CD-49C2-A4EC-B08B7938B6BB}" dt="2024-07-10T10:36:04.981" v="967" actId="478"/>
          <ac:picMkLst>
            <pc:docMk/>
            <pc:sldMk cId="4104063641" sldId="307"/>
            <ac:picMk id="46" creationId="{8E45B8C3-AE0B-7063-6C34-116D1F3211A1}"/>
          </ac:picMkLst>
        </pc:picChg>
        <pc:picChg chg="add mod topLvl">
          <ac:chgData name="Silvana Lobin" userId="a498a0ad-fda0-4616-b8e4-5cfb7a01e30b" providerId="ADAL" clId="{6881595E-94CD-49C2-A4EC-B08B7938B6BB}" dt="2024-07-12T07:10:53.621" v="1717" actId="164"/>
          <ac:picMkLst>
            <pc:docMk/>
            <pc:sldMk cId="4104063641" sldId="307"/>
            <ac:picMk id="48" creationId="{32DDD731-EA56-DBAD-D23B-C88243651B15}"/>
          </ac:picMkLst>
        </pc:picChg>
        <pc:picChg chg="add mod topLvl">
          <ac:chgData name="Silvana Lobin" userId="a498a0ad-fda0-4616-b8e4-5cfb7a01e30b" providerId="ADAL" clId="{6881595E-94CD-49C2-A4EC-B08B7938B6BB}" dt="2024-07-12T07:10:53.621" v="1717" actId="164"/>
          <ac:picMkLst>
            <pc:docMk/>
            <pc:sldMk cId="4104063641" sldId="307"/>
            <ac:picMk id="50" creationId="{82372F8D-2C47-3553-8965-B5DCD8181148}"/>
          </ac:picMkLst>
        </pc:picChg>
        <pc:picChg chg="add del mod">
          <ac:chgData name="Silvana Lobin" userId="a498a0ad-fda0-4616-b8e4-5cfb7a01e30b" providerId="ADAL" clId="{6881595E-94CD-49C2-A4EC-B08B7938B6BB}" dt="2024-07-10T10:39:28.641" v="1078" actId="478"/>
          <ac:picMkLst>
            <pc:docMk/>
            <pc:sldMk cId="4104063641" sldId="307"/>
            <ac:picMk id="52" creationId="{8734A093-15E4-8B13-BF9F-4FEFB5241FE7}"/>
          </ac:picMkLst>
        </pc:picChg>
        <pc:picChg chg="add mod topLvl">
          <ac:chgData name="Silvana Lobin" userId="a498a0ad-fda0-4616-b8e4-5cfb7a01e30b" providerId="ADAL" clId="{6881595E-94CD-49C2-A4EC-B08B7938B6BB}" dt="2024-07-12T07:11:10.735" v="1719" actId="164"/>
          <ac:picMkLst>
            <pc:docMk/>
            <pc:sldMk cId="4104063641" sldId="307"/>
            <ac:picMk id="61" creationId="{D25452B8-BBF6-6C5D-F6A4-4FA86B3D57F5}"/>
          </ac:picMkLst>
        </pc:picChg>
        <pc:picChg chg="add mod topLvl">
          <ac:chgData name="Silvana Lobin" userId="a498a0ad-fda0-4616-b8e4-5cfb7a01e30b" providerId="ADAL" clId="{6881595E-94CD-49C2-A4EC-B08B7938B6BB}" dt="2024-07-12T07:11:21.346" v="1720" actId="164"/>
          <ac:picMkLst>
            <pc:docMk/>
            <pc:sldMk cId="4104063641" sldId="307"/>
            <ac:picMk id="64" creationId="{CAE20FAB-F969-D0E9-2442-0952055BF750}"/>
          </ac:picMkLst>
        </pc:picChg>
        <pc:picChg chg="add mod topLvl">
          <ac:chgData name="Silvana Lobin" userId="a498a0ad-fda0-4616-b8e4-5cfb7a01e30b" providerId="ADAL" clId="{6881595E-94CD-49C2-A4EC-B08B7938B6BB}" dt="2024-07-12T07:11:02.215" v="1718" actId="164"/>
          <ac:picMkLst>
            <pc:docMk/>
            <pc:sldMk cId="4104063641" sldId="307"/>
            <ac:picMk id="69" creationId="{921EB8FE-B9A4-0425-7056-B24495633CE8}"/>
          </ac:picMkLst>
        </pc:picChg>
        <pc:picChg chg="add mod topLvl">
          <ac:chgData name="Silvana Lobin" userId="a498a0ad-fda0-4616-b8e4-5cfb7a01e30b" providerId="ADAL" clId="{6881595E-94CD-49C2-A4EC-B08B7938B6BB}" dt="2024-07-12T07:11:02.215" v="1718" actId="164"/>
          <ac:picMkLst>
            <pc:docMk/>
            <pc:sldMk cId="4104063641" sldId="307"/>
            <ac:picMk id="71" creationId="{4CCC1CC2-D726-6685-A9F0-77695FC93921}"/>
          </ac:picMkLst>
        </pc:picChg>
      </pc:sldChg>
      <pc:sldChg chg="modSp new mod modAnim">
        <pc:chgData name="Silvana Lobin" userId="a498a0ad-fda0-4616-b8e4-5cfb7a01e30b" providerId="ADAL" clId="{6881595E-94CD-49C2-A4EC-B08B7938B6BB}" dt="2024-07-12T09:13:56.416" v="1879" actId="20577"/>
        <pc:sldMkLst>
          <pc:docMk/>
          <pc:sldMk cId="1375606919" sldId="308"/>
        </pc:sldMkLst>
        <pc:spChg chg="mod">
          <ac:chgData name="Silvana Lobin" userId="a498a0ad-fda0-4616-b8e4-5cfb7a01e30b" providerId="ADAL" clId="{6881595E-94CD-49C2-A4EC-B08B7938B6BB}" dt="2024-07-10T10:20:04.365" v="148" actId="20577"/>
          <ac:spMkLst>
            <pc:docMk/>
            <pc:sldMk cId="1375606919" sldId="308"/>
            <ac:spMk id="2" creationId="{C8AC64FE-9087-2C48-81CF-1128ECD4A029}"/>
          </ac:spMkLst>
        </pc:spChg>
        <pc:spChg chg="mod">
          <ac:chgData name="Silvana Lobin" userId="a498a0ad-fda0-4616-b8e4-5cfb7a01e30b" providerId="ADAL" clId="{6881595E-94CD-49C2-A4EC-B08B7938B6BB}" dt="2024-07-12T09:13:56.416" v="1879" actId="20577"/>
          <ac:spMkLst>
            <pc:docMk/>
            <pc:sldMk cId="1375606919" sldId="308"/>
            <ac:spMk id="3" creationId="{C5FD5014-5A27-41C3-5604-F9EC907D4F3F}"/>
          </ac:spMkLst>
        </pc:spChg>
      </pc:sldChg>
    </pc:docChg>
  </pc:docChgLst>
  <pc:docChgLst>
    <pc:chgData name="Anna Steinbauer" userId="aa9e69c0-640f-4dee-88df-45dd0169f62d" providerId="ADAL" clId="{A3346628-E392-489E-BF8B-9A16F7B3625D}"/>
    <pc:docChg chg="modSld">
      <pc:chgData name="Anna Steinbauer" userId="aa9e69c0-640f-4dee-88df-45dd0169f62d" providerId="ADAL" clId="{A3346628-E392-489E-BF8B-9A16F7B3625D}" dt="2024-01-18T12:49:46.926" v="1" actId="6549"/>
      <pc:docMkLst>
        <pc:docMk/>
      </pc:docMkLst>
      <pc:sldChg chg="modSp mod">
        <pc:chgData name="Anna Steinbauer" userId="aa9e69c0-640f-4dee-88df-45dd0169f62d" providerId="ADAL" clId="{A3346628-E392-489E-BF8B-9A16F7B3625D}" dt="2024-01-18T12:49:46.926" v="1" actId="6549"/>
        <pc:sldMkLst>
          <pc:docMk/>
          <pc:sldMk cId="858717602" sldId="282"/>
        </pc:sldMkLst>
        <pc:spChg chg="mod">
          <ac:chgData name="Anna Steinbauer" userId="aa9e69c0-640f-4dee-88df-45dd0169f62d" providerId="ADAL" clId="{A3346628-E392-489E-BF8B-9A16F7B3625D}" dt="2024-01-18T12:49:46.926" v="1" actId="6549"/>
          <ac:spMkLst>
            <pc:docMk/>
            <pc:sldMk cId="858717602" sldId="282"/>
            <ac:spMk id="3" creationId="{5458406A-D156-7B30-F971-7443E33ECA23}"/>
          </ac:spMkLst>
        </pc:spChg>
      </pc:sldChg>
    </pc:docChg>
  </pc:docChgLst>
  <pc:docChgLst>
    <pc:chgData name="Anna Steinbauer" userId="aa9e69c0-640f-4dee-88df-45dd0169f62d" providerId="ADAL" clId="{884F8632-B1EC-4BB1-ACF9-7B2F286FEB1E}"/>
    <pc:docChg chg="custSel addSld delSld modSld sldOrd">
      <pc:chgData name="Anna Steinbauer" userId="aa9e69c0-640f-4dee-88df-45dd0169f62d" providerId="ADAL" clId="{884F8632-B1EC-4BB1-ACF9-7B2F286FEB1E}" dt="2024-08-17T10:05:05.631" v="546"/>
      <pc:docMkLst>
        <pc:docMk/>
      </pc:docMkLst>
      <pc:sldChg chg="modSp mod addCm delCm modCm">
        <pc:chgData name="Anna Steinbauer" userId="aa9e69c0-640f-4dee-88df-45dd0169f62d" providerId="ADAL" clId="{884F8632-B1EC-4BB1-ACF9-7B2F286FEB1E}" dt="2024-08-09T09:52:15.811" v="191"/>
        <pc:sldMkLst>
          <pc:docMk/>
          <pc:sldMk cId="0" sldId="256"/>
        </pc:sldMkLst>
        <pc:spChg chg="mod">
          <ac:chgData name="Anna Steinbauer" userId="aa9e69c0-640f-4dee-88df-45dd0169f62d" providerId="ADAL" clId="{884F8632-B1EC-4BB1-ACF9-7B2F286FEB1E}" dt="2024-08-09T09:52:12.165" v="190" actId="20577"/>
          <ac:spMkLst>
            <pc:docMk/>
            <pc:sldMk cId="0" sldId="256"/>
            <ac:spMk id="360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Anna Steinbauer" userId="aa9e69c0-640f-4dee-88df-45dd0169f62d" providerId="ADAL" clId="{884F8632-B1EC-4BB1-ACF9-7B2F286FEB1E}" dt="2024-08-09T09:52:15.811" v="191"/>
              <pc2:cmMkLst xmlns:pc2="http://schemas.microsoft.com/office/powerpoint/2019/9/main/command">
                <pc:docMk/>
                <pc:sldMk cId="0" sldId="256"/>
                <pc2:cmMk id="{94A1F8D8-2FE2-4AB1-B6C0-B4048134F411}"/>
              </pc2:cmMkLst>
            </pc226:cmChg>
          </p:ext>
        </pc:extLst>
      </pc:sldChg>
      <pc:sldChg chg="del ord">
        <pc:chgData name="Anna Steinbauer" userId="aa9e69c0-640f-4dee-88df-45dd0169f62d" providerId="ADAL" clId="{884F8632-B1EC-4BB1-ACF9-7B2F286FEB1E}" dt="2024-08-06T09:18:52.711" v="1" actId="2696"/>
        <pc:sldMkLst>
          <pc:docMk/>
          <pc:sldMk cId="0" sldId="257"/>
        </pc:sldMkLst>
      </pc:sldChg>
      <pc:sldChg chg="modSp mod">
        <pc:chgData name="Anna Steinbauer" userId="aa9e69c0-640f-4dee-88df-45dd0169f62d" providerId="ADAL" clId="{884F8632-B1EC-4BB1-ACF9-7B2F286FEB1E}" dt="2024-08-17T10:04:53.792" v="545" actId="20577"/>
        <pc:sldMkLst>
          <pc:docMk/>
          <pc:sldMk cId="0" sldId="281"/>
        </pc:sldMkLst>
        <pc:spChg chg="mod">
          <ac:chgData name="Anna Steinbauer" userId="aa9e69c0-640f-4dee-88df-45dd0169f62d" providerId="ADAL" clId="{884F8632-B1EC-4BB1-ACF9-7B2F286FEB1E}" dt="2024-08-17T10:04:53.792" v="545" actId="20577"/>
          <ac:spMkLst>
            <pc:docMk/>
            <pc:sldMk cId="0" sldId="281"/>
            <ac:spMk id="487" creationId="{00000000-0000-0000-0000-000000000000}"/>
          </ac:spMkLst>
        </pc:spChg>
      </pc:sldChg>
      <pc:sldChg chg="modSp mod addCm delCm modCm">
        <pc:chgData name="Anna Steinbauer" userId="aa9e69c0-640f-4dee-88df-45dd0169f62d" providerId="ADAL" clId="{884F8632-B1EC-4BB1-ACF9-7B2F286FEB1E}" dt="2024-08-09T09:52:28.974" v="204" actId="14100"/>
        <pc:sldMkLst>
          <pc:docMk/>
          <pc:sldMk cId="858717602" sldId="282"/>
        </pc:sldMkLst>
        <pc:spChg chg="mod">
          <ac:chgData name="Anna Steinbauer" userId="aa9e69c0-640f-4dee-88df-45dd0169f62d" providerId="ADAL" clId="{884F8632-B1EC-4BB1-ACF9-7B2F286FEB1E}" dt="2024-08-09T09:52:22.946" v="202" actId="20577"/>
          <ac:spMkLst>
            <pc:docMk/>
            <pc:sldMk cId="858717602" sldId="282"/>
            <ac:spMk id="3" creationId="{5458406A-D156-7B30-F971-7443E33ECA23}"/>
          </ac:spMkLst>
        </pc:spChg>
        <pc:spChg chg="mod">
          <ac:chgData name="Anna Steinbauer" userId="aa9e69c0-640f-4dee-88df-45dd0169f62d" providerId="ADAL" clId="{884F8632-B1EC-4BB1-ACF9-7B2F286FEB1E}" dt="2024-08-09T09:52:28.974" v="204" actId="14100"/>
          <ac:spMkLst>
            <pc:docMk/>
            <pc:sldMk cId="858717602" sldId="282"/>
            <ac:spMk id="20" creationId="{C6EA999D-D688-BF3B-925A-B85B728A5D2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Anna Steinbauer" userId="aa9e69c0-640f-4dee-88df-45dd0169f62d" providerId="ADAL" clId="{884F8632-B1EC-4BB1-ACF9-7B2F286FEB1E}" dt="2024-08-09T09:52:25.780" v="203"/>
              <pc2:cmMkLst xmlns:pc2="http://schemas.microsoft.com/office/powerpoint/2019/9/main/command">
                <pc:docMk/>
                <pc:sldMk cId="858717602" sldId="282"/>
                <pc2:cmMk id="{5FEF9377-A39C-4F2D-B05C-6258A82F5041}"/>
              </pc2:cmMkLst>
            </pc226:cmChg>
          </p:ext>
        </pc:ext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4217175218" sldId="285"/>
        </pc:sldMkLst>
      </pc:sldChg>
      <pc:sldChg chg="del">
        <pc:chgData name="Anna Steinbauer" userId="aa9e69c0-640f-4dee-88df-45dd0169f62d" providerId="ADAL" clId="{884F8632-B1EC-4BB1-ACF9-7B2F286FEB1E}" dt="2024-08-16T21:57:00.901" v="523" actId="2696"/>
        <pc:sldMkLst>
          <pc:docMk/>
          <pc:sldMk cId="2470612452" sldId="286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3613491191" sldId="288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3466879851" sldId="289"/>
        </pc:sldMkLst>
      </pc:sldChg>
      <pc:sldChg chg="modSp mod addCm delCm">
        <pc:chgData name="Anna Steinbauer" userId="aa9e69c0-640f-4dee-88df-45dd0169f62d" providerId="ADAL" clId="{884F8632-B1EC-4BB1-ACF9-7B2F286FEB1E}" dt="2024-08-16T21:56:27.447" v="522"/>
        <pc:sldMkLst>
          <pc:docMk/>
          <pc:sldMk cId="3722413411" sldId="294"/>
        </pc:sldMkLst>
        <pc:spChg chg="mod">
          <ac:chgData name="Anna Steinbauer" userId="aa9e69c0-640f-4dee-88df-45dd0169f62d" providerId="ADAL" clId="{884F8632-B1EC-4BB1-ACF9-7B2F286FEB1E}" dt="2024-08-16T21:56:23.581" v="521" actId="20577"/>
          <ac:spMkLst>
            <pc:docMk/>
            <pc:sldMk cId="3722413411" sldId="294"/>
            <ac:spMk id="3" creationId="{4E19B831-83B6-7BD8-3D7E-052F95F2E0F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Anna Steinbauer" userId="aa9e69c0-640f-4dee-88df-45dd0169f62d" providerId="ADAL" clId="{884F8632-B1EC-4BB1-ACF9-7B2F286FEB1E}" dt="2024-08-16T21:56:27.447" v="522"/>
              <pc2:cmMkLst xmlns:pc2="http://schemas.microsoft.com/office/powerpoint/2019/9/main/command">
                <pc:docMk/>
                <pc:sldMk cId="3722413411" sldId="294"/>
                <pc2:cmMk id="{1A570256-9704-49FF-97B9-0F49E7238672}"/>
              </pc2:cmMkLst>
            </pc226:cmChg>
          </p:ext>
        </pc:ext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2302335320" sldId="295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2681321585" sldId="296"/>
        </pc:sldMkLst>
      </pc:sldChg>
      <pc:sldChg chg="modSp mod addCm modCm">
        <pc:chgData name="Anna Steinbauer" userId="aa9e69c0-640f-4dee-88df-45dd0169f62d" providerId="ADAL" clId="{884F8632-B1EC-4BB1-ACF9-7B2F286FEB1E}" dt="2024-08-17T10:05:05.631" v="546"/>
        <pc:sldMkLst>
          <pc:docMk/>
          <pc:sldMk cId="651181059" sldId="297"/>
        </pc:sldMkLst>
        <pc:spChg chg="mod">
          <ac:chgData name="Anna Steinbauer" userId="aa9e69c0-640f-4dee-88df-45dd0169f62d" providerId="ADAL" clId="{884F8632-B1EC-4BB1-ACF9-7B2F286FEB1E}" dt="2024-08-06T09:23:11.181" v="41" actId="6549"/>
          <ac:spMkLst>
            <pc:docMk/>
            <pc:sldMk cId="651181059" sldId="297"/>
            <ac:spMk id="2" creationId="{A3033774-6602-B4D0-DAA5-014F75D7F5A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Anna Steinbauer" userId="aa9e69c0-640f-4dee-88df-45dd0169f62d" providerId="ADAL" clId="{884F8632-B1EC-4BB1-ACF9-7B2F286FEB1E}" dt="2024-08-17T10:05:05.631" v="546"/>
              <pc2:cmMkLst xmlns:pc2="http://schemas.microsoft.com/office/powerpoint/2019/9/main/command">
                <pc:docMk/>
                <pc:sldMk cId="651181059" sldId="297"/>
                <pc2:cmMk id="{41AB4F5E-004A-4DC6-AC78-65390FEB28C5}"/>
              </pc2:cmMkLst>
            </pc226:cmChg>
          </p:ext>
        </pc:ext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3504954528" sldId="298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1286787010" sldId="300"/>
        </pc:sldMkLst>
      </pc:sldChg>
      <pc:sldChg chg="modSp mod">
        <pc:chgData name="Anna Steinbauer" userId="aa9e69c0-640f-4dee-88df-45dd0169f62d" providerId="ADAL" clId="{884F8632-B1EC-4BB1-ACF9-7B2F286FEB1E}" dt="2024-08-07T10:22:31.066" v="175" actId="403"/>
        <pc:sldMkLst>
          <pc:docMk/>
          <pc:sldMk cId="2978520227" sldId="303"/>
        </pc:sldMkLst>
        <pc:spChg chg="mod">
          <ac:chgData name="Anna Steinbauer" userId="aa9e69c0-640f-4dee-88df-45dd0169f62d" providerId="ADAL" clId="{884F8632-B1EC-4BB1-ACF9-7B2F286FEB1E}" dt="2024-08-07T09:59:38.105" v="174" actId="6549"/>
          <ac:spMkLst>
            <pc:docMk/>
            <pc:sldMk cId="2978520227" sldId="303"/>
            <ac:spMk id="2" creationId="{ED9B7285-A4BD-88FC-6995-F4AFA05D9322}"/>
          </ac:spMkLst>
        </pc:spChg>
        <pc:spChg chg="mod">
          <ac:chgData name="Anna Steinbauer" userId="aa9e69c0-640f-4dee-88df-45dd0169f62d" providerId="ADAL" clId="{884F8632-B1EC-4BB1-ACF9-7B2F286FEB1E}" dt="2024-08-07T10:22:31.066" v="175" actId="403"/>
          <ac:spMkLst>
            <pc:docMk/>
            <pc:sldMk cId="2978520227" sldId="303"/>
            <ac:spMk id="3" creationId="{27055B37-74EA-4204-DBBB-1CD03427213D}"/>
          </ac:spMkLst>
        </pc:spChg>
      </pc:sldChg>
      <pc:sldChg chg="addSp delSp modSp add mod modAnim addCm delCm">
        <pc:chgData name="Anna Steinbauer" userId="aa9e69c0-640f-4dee-88df-45dd0169f62d" providerId="ADAL" clId="{884F8632-B1EC-4BB1-ACF9-7B2F286FEB1E}" dt="2024-08-16T21:54:49.106" v="330"/>
        <pc:sldMkLst>
          <pc:docMk/>
          <pc:sldMk cId="3292471669" sldId="304"/>
        </pc:sldMkLst>
        <pc:spChg chg="mod">
          <ac:chgData name="Anna Steinbauer" userId="aa9e69c0-640f-4dee-88df-45dd0169f62d" providerId="ADAL" clId="{884F8632-B1EC-4BB1-ACF9-7B2F286FEB1E}" dt="2024-08-07T09:58:45.191" v="86" actId="20577"/>
          <ac:spMkLst>
            <pc:docMk/>
            <pc:sldMk cId="3292471669" sldId="304"/>
            <ac:spMk id="2" creationId="{0ADCBA69-6D17-8C73-4E99-834C420CBB2B}"/>
          </ac:spMkLst>
        </pc:spChg>
        <pc:spChg chg="mod">
          <ac:chgData name="Anna Steinbauer" userId="aa9e69c0-640f-4dee-88df-45dd0169f62d" providerId="ADAL" clId="{884F8632-B1EC-4BB1-ACF9-7B2F286FEB1E}" dt="2024-08-07T09:59:16.872" v="106" actId="404"/>
          <ac:spMkLst>
            <pc:docMk/>
            <pc:sldMk cId="3292471669" sldId="304"/>
            <ac:spMk id="3" creationId="{4E19B831-83B6-7BD8-3D7E-052F95F2E0FC}"/>
          </ac:spMkLst>
        </pc:spChg>
        <pc:graphicFrameChg chg="add del mod modGraphic">
          <ac:chgData name="Anna Steinbauer" userId="aa9e69c0-640f-4dee-88df-45dd0169f62d" providerId="ADAL" clId="{884F8632-B1EC-4BB1-ACF9-7B2F286FEB1E}" dt="2024-08-07T09:58:53.852" v="89" actId="478"/>
          <ac:graphicFrameMkLst>
            <pc:docMk/>
            <pc:sldMk cId="3292471669" sldId="304"/>
            <ac:graphicFrameMk id="4" creationId="{B33D09FE-9374-4596-63FB-4F35B98E8845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Anna Steinbauer" userId="aa9e69c0-640f-4dee-88df-45dd0169f62d" providerId="ADAL" clId="{884F8632-B1EC-4BB1-ACF9-7B2F286FEB1E}" dt="2024-08-16T21:54:49.106" v="330"/>
              <pc2:cmMkLst xmlns:pc2="http://schemas.microsoft.com/office/powerpoint/2019/9/main/command">
                <pc:docMk/>
                <pc:sldMk cId="3292471669" sldId="304"/>
                <pc2:cmMk id="{2A11D65D-CD01-4CF9-8A51-628F76782183}"/>
              </pc2:cmMkLst>
            </pc226:cmChg>
          </p:ext>
        </pc:extLst>
      </pc:sldChg>
      <pc:sldChg chg="addSp modSp new mod ord">
        <pc:chgData name="Anna Steinbauer" userId="aa9e69c0-640f-4dee-88df-45dd0169f62d" providerId="ADAL" clId="{884F8632-B1EC-4BB1-ACF9-7B2F286FEB1E}" dt="2024-08-09T10:02:09.967" v="324" actId="20577"/>
        <pc:sldMkLst>
          <pc:docMk/>
          <pc:sldMk cId="231874710" sldId="305"/>
        </pc:sldMkLst>
        <pc:spChg chg="mod">
          <ac:chgData name="Anna Steinbauer" userId="aa9e69c0-640f-4dee-88df-45dd0169f62d" providerId="ADAL" clId="{884F8632-B1EC-4BB1-ACF9-7B2F286FEB1E}" dt="2024-08-09T09:57:57.715" v="275" actId="20577"/>
          <ac:spMkLst>
            <pc:docMk/>
            <pc:sldMk cId="231874710" sldId="305"/>
            <ac:spMk id="2" creationId="{3A69C07B-F299-5443-96AE-CD2A706B462C}"/>
          </ac:spMkLst>
        </pc:spChg>
        <pc:spChg chg="mod">
          <ac:chgData name="Anna Steinbauer" userId="aa9e69c0-640f-4dee-88df-45dd0169f62d" providerId="ADAL" clId="{884F8632-B1EC-4BB1-ACF9-7B2F286FEB1E}" dt="2024-08-09T10:02:09.967" v="324" actId="20577"/>
          <ac:spMkLst>
            <pc:docMk/>
            <pc:sldMk cId="231874710" sldId="305"/>
            <ac:spMk id="3" creationId="{1392F83E-3353-9246-84FC-DF71107F0BF8}"/>
          </ac:spMkLst>
        </pc:spChg>
        <pc:graphicFrameChg chg="add mod">
          <ac:chgData name="Anna Steinbauer" userId="aa9e69c0-640f-4dee-88df-45dd0169f62d" providerId="ADAL" clId="{884F8632-B1EC-4BB1-ACF9-7B2F286FEB1E}" dt="2024-08-09T09:58:45.346" v="277"/>
          <ac:graphicFrameMkLst>
            <pc:docMk/>
            <pc:sldMk cId="231874710" sldId="305"/>
            <ac:graphicFrameMk id="4" creationId="{5350A26C-B111-6C18-1792-FCA2A48EE0E0}"/>
          </ac:graphicFrameMkLst>
        </pc:graphicFrameChg>
        <pc:picChg chg="add mod">
          <ac:chgData name="Anna Steinbauer" userId="aa9e69c0-640f-4dee-88df-45dd0169f62d" providerId="ADAL" clId="{884F8632-B1EC-4BB1-ACF9-7B2F286FEB1E}" dt="2024-08-09T10:01:58.614" v="319" actId="14100"/>
          <ac:picMkLst>
            <pc:docMk/>
            <pc:sldMk cId="231874710" sldId="305"/>
            <ac:picMk id="6" creationId="{3ACD9EA1-7E36-F031-8AB1-3A38E9260689}"/>
          </ac:picMkLst>
        </pc:picChg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3724107167" sldId="306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4104063641" sldId="307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1375606919" sldId="308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3021553787" sldId="309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2152102392" sldId="310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4186929584" sldId="311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502423973" sldId="312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3128774676" sldId="313"/>
        </pc:sldMkLst>
      </pc:sldChg>
      <pc:sldChg chg="del">
        <pc:chgData name="Anna Steinbauer" userId="aa9e69c0-640f-4dee-88df-45dd0169f62d" providerId="ADAL" clId="{884F8632-B1EC-4BB1-ACF9-7B2F286FEB1E}" dt="2024-08-06T09:18:52.711" v="1" actId="2696"/>
        <pc:sldMkLst>
          <pc:docMk/>
          <pc:sldMk cId="4138376496" sldId="314"/>
        </pc:sldMkLst>
      </pc:sldChg>
    </pc:docChg>
  </pc:docChgLst>
  <pc:docChgLst>
    <pc:chgData name="Philipp Ringswirth" userId="789ddbea-5776-41ae-8246-72ec835be84b" providerId="ADAL" clId="{CC755D6A-20AB-4516-9D00-35595C636AD7}"/>
    <pc:docChg chg="undo custSel addSld modSld sldOrd">
      <pc:chgData name="Philipp Ringswirth" userId="789ddbea-5776-41ae-8246-72ec835be84b" providerId="ADAL" clId="{CC755D6A-20AB-4516-9D00-35595C636AD7}" dt="2023-08-29T09:42:12.466" v="276" actId="20577"/>
      <pc:docMkLst>
        <pc:docMk/>
      </pc:docMkLst>
      <pc:sldChg chg="delCm">
        <pc:chgData name="Philipp Ringswirth" userId="789ddbea-5776-41ae-8246-72ec835be84b" providerId="ADAL" clId="{CC755D6A-20AB-4516-9D00-35595C636AD7}" dt="2023-08-29T09:31:49.437" v="245" actId="1592"/>
        <pc:sldMkLst>
          <pc:docMk/>
          <pc:sldMk cId="0" sldId="263"/>
        </pc:sldMkLst>
      </pc:sldChg>
      <pc:sldChg chg="delCm modNotes">
        <pc:chgData name="Philipp Ringswirth" userId="789ddbea-5776-41ae-8246-72ec835be84b" providerId="ADAL" clId="{CC755D6A-20AB-4516-9D00-35595C636AD7}" dt="2023-08-29T09:32:10.007" v="247"/>
        <pc:sldMkLst>
          <pc:docMk/>
          <pc:sldMk cId="0" sldId="266"/>
        </pc:sldMkLst>
      </pc:sldChg>
      <pc:sldChg chg="modSp mod">
        <pc:chgData name="Philipp Ringswirth" userId="789ddbea-5776-41ae-8246-72ec835be84b" providerId="ADAL" clId="{CC755D6A-20AB-4516-9D00-35595C636AD7}" dt="2023-08-29T09:18:10.548" v="129" actId="27636"/>
        <pc:sldMkLst>
          <pc:docMk/>
          <pc:sldMk cId="0" sldId="271"/>
        </pc:sldMkLst>
        <pc:spChg chg="mod">
          <ac:chgData name="Philipp Ringswirth" userId="789ddbea-5776-41ae-8246-72ec835be84b" providerId="ADAL" clId="{CC755D6A-20AB-4516-9D00-35595C636AD7}" dt="2023-08-29T09:18:10.548" v="129" actId="27636"/>
          <ac:spMkLst>
            <pc:docMk/>
            <pc:sldMk cId="0" sldId="271"/>
            <ac:spMk id="429" creationId="{00000000-0000-0000-0000-000000000000}"/>
          </ac:spMkLst>
        </pc:spChg>
      </pc:sldChg>
      <pc:sldChg chg="addSp delSp modSp mod modClrScheme delCm chgLayout">
        <pc:chgData name="Philipp Ringswirth" userId="789ddbea-5776-41ae-8246-72ec835be84b" providerId="ADAL" clId="{CC755D6A-20AB-4516-9D00-35595C636AD7}" dt="2023-08-29T09:40:40.282" v="269" actId="1076"/>
        <pc:sldMkLst>
          <pc:docMk/>
          <pc:sldMk cId="0" sldId="279"/>
        </pc:sldMkLst>
        <pc:spChg chg="add mod ord">
          <ac:chgData name="Philipp Ringswirth" userId="789ddbea-5776-41ae-8246-72ec835be84b" providerId="ADAL" clId="{CC755D6A-20AB-4516-9D00-35595C636AD7}" dt="2023-08-29T09:39:29.875" v="263"/>
          <ac:spMkLst>
            <pc:docMk/>
            <pc:sldMk cId="0" sldId="279"/>
            <ac:spMk id="3" creationId="{FFA7A0A3-59AB-2979-0E97-1132DC5192F0}"/>
          </ac:spMkLst>
        </pc:spChg>
        <pc:spChg chg="add mod ord">
          <ac:chgData name="Philipp Ringswirth" userId="789ddbea-5776-41ae-8246-72ec835be84b" providerId="ADAL" clId="{CC755D6A-20AB-4516-9D00-35595C636AD7}" dt="2023-08-29T09:38:49.046" v="253" actId="5793"/>
          <ac:spMkLst>
            <pc:docMk/>
            <pc:sldMk cId="0" sldId="279"/>
            <ac:spMk id="4" creationId="{59F7DAA0-3B55-ADB2-C864-409897907876}"/>
          </ac:spMkLst>
        </pc:spChg>
        <pc:spChg chg="mod">
          <ac:chgData name="Philipp Ringswirth" userId="789ddbea-5776-41ae-8246-72ec835be84b" providerId="ADAL" clId="{CC755D6A-20AB-4516-9D00-35595C636AD7}" dt="2023-08-29T09:39:30.541" v="264" actId="21"/>
          <ac:spMkLst>
            <pc:docMk/>
            <pc:sldMk cId="0" sldId="279"/>
            <ac:spMk id="478" creationId="{00000000-0000-0000-0000-000000000000}"/>
          </ac:spMkLst>
        </pc:spChg>
        <pc:spChg chg="mod ord">
          <ac:chgData name="Philipp Ringswirth" userId="789ddbea-5776-41ae-8246-72ec835be84b" providerId="ADAL" clId="{CC755D6A-20AB-4516-9D00-35595C636AD7}" dt="2023-08-29T09:38:41.916" v="252" actId="700"/>
          <ac:spMkLst>
            <pc:docMk/>
            <pc:sldMk cId="0" sldId="279"/>
            <ac:spMk id="480" creationId="{00000000-0000-0000-0000-000000000000}"/>
          </ac:spMkLst>
        </pc:spChg>
        <pc:graphicFrameChg chg="add del mod">
          <ac:chgData name="Philipp Ringswirth" userId="789ddbea-5776-41ae-8246-72ec835be84b" providerId="ADAL" clId="{CC755D6A-20AB-4516-9D00-35595C636AD7}" dt="2023-08-29T09:38:16.354" v="251"/>
          <ac:graphicFrameMkLst>
            <pc:docMk/>
            <pc:sldMk cId="0" sldId="279"/>
            <ac:graphicFrameMk id="2" creationId="{B6CED383-B251-9EA8-2ABE-8870B299388B}"/>
          </ac:graphicFrameMkLst>
        </pc:graphicFrameChg>
        <pc:graphicFrameChg chg="add mod modGraphic">
          <ac:chgData name="Philipp Ringswirth" userId="789ddbea-5776-41ae-8246-72ec835be84b" providerId="ADAL" clId="{CC755D6A-20AB-4516-9D00-35595C636AD7}" dt="2023-08-29T09:40:40.282" v="269" actId="1076"/>
          <ac:graphicFrameMkLst>
            <pc:docMk/>
            <pc:sldMk cId="0" sldId="279"/>
            <ac:graphicFrameMk id="6" creationId="{13CDA07B-D18B-6ACE-CEFD-A4B668AE05AC}"/>
          </ac:graphicFrameMkLst>
        </pc:graphicFrameChg>
        <pc:picChg chg="add del mod">
          <ac:chgData name="Philipp Ringswirth" userId="789ddbea-5776-41ae-8246-72ec835be84b" providerId="ADAL" clId="{CC755D6A-20AB-4516-9D00-35595C636AD7}" dt="2023-08-29T09:39:07.979" v="256" actId="478"/>
          <ac:picMkLst>
            <pc:docMk/>
            <pc:sldMk cId="0" sldId="279"/>
            <ac:picMk id="5" creationId="{B3D64898-0DB1-2415-643D-A08CC73A2E22}"/>
          </ac:picMkLst>
        </pc:picChg>
        <pc:picChg chg="del">
          <ac:chgData name="Philipp Ringswirth" userId="789ddbea-5776-41ae-8246-72ec835be84b" providerId="ADAL" clId="{CC755D6A-20AB-4516-9D00-35595C636AD7}" dt="2023-08-29T09:38:09.454" v="249" actId="478"/>
          <ac:picMkLst>
            <pc:docMk/>
            <pc:sldMk cId="0" sldId="279"/>
            <ac:picMk id="479" creationId="{00000000-0000-0000-0000-000000000000}"/>
          </ac:picMkLst>
        </pc:picChg>
      </pc:sldChg>
      <pc:sldChg chg="modSp mod">
        <pc:chgData name="Philipp Ringswirth" userId="789ddbea-5776-41ae-8246-72ec835be84b" providerId="ADAL" clId="{CC755D6A-20AB-4516-9D00-35595C636AD7}" dt="2023-08-29T09:29:02.206" v="243" actId="20577"/>
        <pc:sldMkLst>
          <pc:docMk/>
          <pc:sldMk cId="0" sldId="281"/>
        </pc:sldMkLst>
        <pc:spChg chg="mod">
          <ac:chgData name="Philipp Ringswirth" userId="789ddbea-5776-41ae-8246-72ec835be84b" providerId="ADAL" clId="{CC755D6A-20AB-4516-9D00-35595C636AD7}" dt="2023-08-29T09:16:15.309" v="115" actId="20577"/>
          <ac:spMkLst>
            <pc:docMk/>
            <pc:sldMk cId="0" sldId="281"/>
            <ac:spMk id="486" creationId="{00000000-0000-0000-0000-000000000000}"/>
          </ac:spMkLst>
        </pc:spChg>
        <pc:spChg chg="mod">
          <ac:chgData name="Philipp Ringswirth" userId="789ddbea-5776-41ae-8246-72ec835be84b" providerId="ADAL" clId="{CC755D6A-20AB-4516-9D00-35595C636AD7}" dt="2023-08-29T09:29:02.206" v="243" actId="20577"/>
          <ac:spMkLst>
            <pc:docMk/>
            <pc:sldMk cId="0" sldId="281"/>
            <ac:spMk id="487" creationId="{00000000-0000-0000-0000-000000000000}"/>
          </ac:spMkLst>
        </pc:spChg>
      </pc:sldChg>
      <pc:sldChg chg="addSp delSp modSp new mod ord chgLayout">
        <pc:chgData name="Philipp Ringswirth" userId="789ddbea-5776-41ae-8246-72ec835be84b" providerId="ADAL" clId="{CC755D6A-20AB-4516-9D00-35595C636AD7}" dt="2023-08-29T09:27:40.402" v="240" actId="14100"/>
        <pc:sldMkLst>
          <pc:docMk/>
          <pc:sldMk cId="858717602" sldId="282"/>
        </pc:sldMkLst>
        <pc:spChg chg="mod ord">
          <ac:chgData name="Philipp Ringswirth" userId="789ddbea-5776-41ae-8246-72ec835be84b" providerId="ADAL" clId="{CC755D6A-20AB-4516-9D00-35595C636AD7}" dt="2023-08-29T09:20:41.044" v="157" actId="700"/>
          <ac:spMkLst>
            <pc:docMk/>
            <pc:sldMk cId="858717602" sldId="282"/>
            <ac:spMk id="2" creationId="{E8559A9A-6020-027C-F0D8-12AA02DD69BC}"/>
          </ac:spMkLst>
        </pc:spChg>
        <pc:spChg chg="mod ord">
          <ac:chgData name="Philipp Ringswirth" userId="789ddbea-5776-41ae-8246-72ec835be84b" providerId="ADAL" clId="{CC755D6A-20AB-4516-9D00-35595C636AD7}" dt="2023-08-29T09:27:32.480" v="238" actId="1076"/>
          <ac:spMkLst>
            <pc:docMk/>
            <pc:sldMk cId="858717602" sldId="282"/>
            <ac:spMk id="3" creationId="{5458406A-D156-7B30-F971-7443E33ECA23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4" creationId="{580231CE-5035-60DD-94D2-25A92BBF52CB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5" creationId="{96EAF2B9-5410-337A-DE91-E83C738D9B87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6" creationId="{B218BEB0-8DE5-5DA4-499D-7CCEF54BC758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7" creationId="{F3D46978-1CB6-7CCC-FF18-653219EE2777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9" creationId="{74E75DD3-0BCB-901C-174A-3EEF2FC29B7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0" creationId="{9FA48543-E1E5-3BB2-379F-0F4D15BC016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1" creationId="{2A66380B-FC9F-008A-CC36-FAFD9C9658F8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2" creationId="{8B974E8E-ED50-3BF4-1443-1C1BF99AECBE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3" creationId="{3724F9C8-61A0-12F6-D93F-CF0781F3E33B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4" creationId="{933A4901-2863-76F0-87F8-A8931DE59097}"/>
          </ac:spMkLst>
        </pc:spChg>
        <pc:spChg chg="add mod">
          <ac:chgData name="Philipp Ringswirth" userId="789ddbea-5776-41ae-8246-72ec835be84b" providerId="ADAL" clId="{CC755D6A-20AB-4516-9D00-35595C636AD7}" dt="2023-08-29T09:21:47.855" v="179"/>
          <ac:spMkLst>
            <pc:docMk/>
            <pc:sldMk cId="858717602" sldId="282"/>
            <ac:spMk id="16" creationId="{827BF20C-4E31-21AB-D8C1-86ED3506ADF2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7" creationId="{4929FC13-6C5E-9305-37A7-96941547822D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8" creationId="{5F3C5D5E-E2ED-AD95-0DE4-506725C79EFE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9" creationId="{9A93A9B0-4796-0DEF-D591-54CBC3A0EC32}"/>
          </ac:spMkLst>
        </pc:spChg>
        <pc:spChg chg="add mod">
          <ac:chgData name="Philipp Ringswirth" userId="789ddbea-5776-41ae-8246-72ec835be84b" providerId="ADAL" clId="{CC755D6A-20AB-4516-9D00-35595C636AD7}" dt="2023-08-29T09:27:40.402" v="240" actId="14100"/>
          <ac:spMkLst>
            <pc:docMk/>
            <pc:sldMk cId="858717602" sldId="282"/>
            <ac:spMk id="20" creationId="{C6EA999D-D688-BF3B-925A-B85B728A5D23}"/>
          </ac:spMkLst>
        </pc:spChg>
        <pc:picChg chg="add del mod modCrop">
          <ac:chgData name="Philipp Ringswirth" userId="789ddbea-5776-41ae-8246-72ec835be84b" providerId="ADAL" clId="{CC755D6A-20AB-4516-9D00-35595C636AD7}" dt="2023-08-29T09:20:48.842" v="163" actId="478"/>
          <ac:picMkLst>
            <pc:docMk/>
            <pc:sldMk cId="858717602" sldId="282"/>
            <ac:picMk id="8" creationId="{70B53412-004A-E53B-9641-CDFC3E6225A8}"/>
          </ac:picMkLst>
        </pc:picChg>
        <pc:picChg chg="add mod">
          <ac:chgData name="Philipp Ringswirth" userId="789ddbea-5776-41ae-8246-72ec835be84b" providerId="ADAL" clId="{CC755D6A-20AB-4516-9D00-35595C636AD7}" dt="2023-08-29T09:27:14.449" v="237" actId="1076"/>
          <ac:picMkLst>
            <pc:docMk/>
            <pc:sldMk cId="858717602" sldId="282"/>
            <ac:picMk id="15" creationId="{B62C0277-D86A-A322-C8FE-0CEBDB8F2BEA}"/>
          </ac:picMkLst>
        </pc:picChg>
        <pc:picChg chg="add del mod">
          <ac:chgData name="Philipp Ringswirth" userId="789ddbea-5776-41ae-8246-72ec835be84b" providerId="ADAL" clId="{CC755D6A-20AB-4516-9D00-35595C636AD7}" dt="2023-08-29T09:18:10.516" v="128"/>
          <ac:picMkLst>
            <pc:docMk/>
            <pc:sldMk cId="858717602" sldId="282"/>
            <ac:picMk id="3074" creationId="{CF93DE00-DD15-08A1-0ECC-686D7D21A00E}"/>
          </ac:picMkLst>
        </pc:picChg>
      </pc:sldChg>
      <pc:sldChg chg="modSp add mod">
        <pc:chgData name="Philipp Ringswirth" userId="789ddbea-5776-41ae-8246-72ec835be84b" providerId="ADAL" clId="{CC755D6A-20AB-4516-9D00-35595C636AD7}" dt="2023-08-29T09:42:12.466" v="276" actId="20577"/>
        <pc:sldMkLst>
          <pc:docMk/>
          <pc:sldMk cId="3238395410" sldId="283"/>
        </pc:sldMkLst>
        <pc:spChg chg="mod">
          <ac:chgData name="Philipp Ringswirth" userId="789ddbea-5776-41ae-8246-72ec835be84b" providerId="ADAL" clId="{CC755D6A-20AB-4516-9D00-35595C636AD7}" dt="2023-08-29T09:42:12.466" v="276" actId="20577"/>
          <ac:spMkLst>
            <pc:docMk/>
            <pc:sldMk cId="3238395410" sldId="283"/>
            <ac:spMk id="362" creationId="{00000000-0000-0000-0000-000000000000}"/>
          </ac:spMkLst>
        </pc:spChg>
      </pc:sldChg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  <pc:spChg chg="mod">
          <ac:chgData name="Philipp Ringswirth" userId="789ddbea-5776-41ae-8246-72ec835be84b" providerId="ADAL" clId="{F6E12962-8D7F-400A-969A-9DBB6711211B}" dt="2023-09-22T08:55:58.669" v="14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  <pc:spChg chg="mod">
          <ac:chgData name="Philipp Ringswirth" userId="789ddbea-5776-41ae-8246-72ec835be84b" providerId="ADAL" clId="{F6E12962-8D7F-400A-969A-9DBB6711211B}" dt="2023-09-22T08:56:10.256" v="31" actId="20577"/>
          <ac:spMkLst>
            <pc:docMk/>
            <pc:sldMk cId="0" sldId="257"/>
            <ac:spMk id="362" creationId="{00000000-0000-0000-0000-000000000000}"/>
          </ac:spMkLst>
        </pc:spChg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8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9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0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1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0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1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80"/>
        </pc:sldMkLst>
      </pc:sldChg>
      <pc:sldChg chg="modSp mod">
        <pc:chgData name="Philipp Ringswirth" userId="789ddbea-5776-41ae-8246-72ec835be84b" providerId="ADAL" clId="{F6E12962-8D7F-400A-969A-9DBB6711211B}" dt="2023-09-22T08:58:43.141" v="58" actId="13926"/>
        <pc:sldMkLst>
          <pc:docMk/>
          <pc:sldMk cId="0" sldId="281"/>
        </pc:sldMkLst>
        <pc:spChg chg="mod">
          <ac:chgData name="Philipp Ringswirth" userId="789ddbea-5776-41ae-8246-72ec835be84b" providerId="ADAL" clId="{F6E12962-8D7F-400A-969A-9DBB6711211B}" dt="2023-09-22T08:58:43.141" v="58" actId="13926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  <pc:spChg chg="mod">
          <ac:chgData name="Philipp Ringswirth" userId="789ddbea-5776-41ae-8246-72ec835be84b" providerId="ADAL" clId="{F6E12962-8D7F-400A-969A-9DBB6711211B}" dt="2023-09-22T08:59:05.960" v="83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2" creationId="{65620B8F-BD00-6B2E-8DB0-DF6F391212E8}"/>
          </ac:spMkLst>
        </pc:spChg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3" creationId="{3FC1E9B3-43B6-A3AD-9EF5-A9FA162CAC2D}"/>
          </ac:spMkLst>
        </pc:spChg>
        <pc:spChg chg="add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4" creationId="{6BD6ADEF-734B-49D7-6608-7F992329F951}"/>
          </ac:spMkLst>
        </pc:spChg>
        <pc:spChg chg="add mod ord">
          <ac:chgData name="Philipp Ringswirth" userId="789ddbea-5776-41ae-8246-72ec835be84b" providerId="ADAL" clId="{F6E12962-8D7F-400A-969A-9DBB6711211B}" dt="2023-09-28T08:54:28.860" v="95" actId="5793"/>
          <ac:spMkLst>
            <pc:docMk/>
            <pc:sldMk cId="36646498" sldId="284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11.305" v="96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45.711" v="97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new del">
        <pc:chgData name="Philipp Ringswirth" userId="789ddbea-5776-41ae-8246-72ec835be84b" providerId="ADAL" clId="{F6E12962-8D7F-400A-969A-9DBB6711211B}" dt="2023-09-22T08:56:59.231" v="35" actId="47"/>
        <pc:sldMkLst>
          <pc:docMk/>
          <pc:sldMk cId="65863576" sldId="284"/>
        </pc:sldMkLst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73"/>
        </pc:sldMasterMkLst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73"/>
            <pc:sldLayoutMk cId="0" sldId="2147483656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73"/>
            <pc:sldLayoutMk cId="0" sldId="2147483657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73"/>
            <pc:sldLayoutMk cId="0" sldId="214748366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0239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067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3340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3" Type="http://schemas.openxmlformats.org/officeDocument/2006/relationships/image" Target="../media/image30.png"/><Relationship Id="rId21" Type="http://schemas.openxmlformats.org/officeDocument/2006/relationships/image" Target="../media/image48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24" Type="http://schemas.openxmlformats.org/officeDocument/2006/relationships/image" Target="../media/image51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Relationship Id="rId30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1300"/>
            </a:pPr>
            <a:r>
              <a:rPr lang="de-DE" dirty="0"/>
              <a:t>Mystery: </a:t>
            </a:r>
          </a:p>
          <a:p>
            <a:pPr>
              <a:defRPr sz="1300"/>
            </a:pPr>
            <a:r>
              <a:rPr lang="de-DE" dirty="0"/>
              <a:t>An- und Absiedelung von Unternehmen</a:t>
            </a:r>
          </a:p>
          <a:p>
            <a:pPr>
              <a:defRPr sz="1300"/>
            </a:pP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DCBA69-6D17-8C73-4E99-834C420CB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Was ist ein Mystery?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19B831-83B6-7BD8-3D7E-052F95F2E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11280131" cy="4234647"/>
          </a:xfrm>
        </p:spPr>
        <p:txBody>
          <a:bodyPr>
            <a:normAutofit/>
          </a:bodyPr>
          <a:lstStyle/>
          <a:p>
            <a:r>
              <a:rPr lang="de-DE" dirty="0"/>
              <a:t>Ihr werdet heute in einer Kleingruppe ein </a:t>
            </a:r>
            <a:r>
              <a:rPr lang="de-DE" b="1" dirty="0"/>
              <a:t>komplexes Rätsel </a:t>
            </a:r>
            <a:r>
              <a:rPr lang="de-DE" dirty="0"/>
              <a:t>lösen.</a:t>
            </a:r>
          </a:p>
          <a:p>
            <a:r>
              <a:rPr lang="de-DE" dirty="0"/>
              <a:t>Dafür bekommt ihr ein Arbeitsblatt. Auf diesem findet ihr Hintergrundinformationen, die euch beim Lösen helfen. </a:t>
            </a:r>
          </a:p>
          <a:p>
            <a:r>
              <a:rPr lang="de-AT" dirty="0"/>
              <a:t>Danach bekommt ihr Mystery-Kärtchen, die ihr in die richtige Reihenfolge bringen sollt, um folgende Fragestellung zu beantworten:</a:t>
            </a:r>
          </a:p>
          <a:p>
            <a:pPr lvl="1"/>
            <a:r>
              <a:rPr lang="de-AT" b="1" dirty="0">
                <a:effectLst/>
                <a:latin typeface="Lexend" pitchFamily="2" charset="77"/>
                <a:ea typeface="Arial" panose="020B0604020202020204" pitchFamily="34" charset="0"/>
              </a:rPr>
              <a:t>Warum bastelt Markus ein Plakat, Sara und Achmed aber nicht?</a:t>
            </a:r>
          </a:p>
          <a:p>
            <a:r>
              <a:rPr lang="de-AT" dirty="0">
                <a:latin typeface="Lexend" pitchFamily="2" charset="77"/>
              </a:rPr>
              <a:t>Wenn ihr wollt, könnt ihr die Kärtchen auf einem Flipchart ordnen und aufkleben. Damit könnt ihr der Klasse kurz eure Antwort erklären. </a:t>
            </a:r>
          </a:p>
          <a:p>
            <a:r>
              <a:rPr lang="de-AT" dirty="0">
                <a:latin typeface="Lexend" pitchFamily="2" charset="77"/>
              </a:rPr>
              <a:t>Anschließend sollt ihr auch darüber diskutieren, wie ihr zu eurer Lösung gekommen seid. Wie habt ihr eine für euch richtige Reihenfolge gefunden?</a:t>
            </a:r>
          </a:p>
          <a:p>
            <a:pPr lvl="1"/>
            <a:r>
              <a:rPr lang="de-AT" dirty="0" err="1">
                <a:latin typeface="Lexend" pitchFamily="2" charset="77"/>
              </a:rPr>
              <a:t>Psssst</a:t>
            </a:r>
            <a:r>
              <a:rPr lang="de-AT" dirty="0">
                <a:latin typeface="Lexend" pitchFamily="2" charset="77"/>
              </a:rPr>
              <a:t>, Hinweis: Es gibt </a:t>
            </a:r>
            <a:r>
              <a:rPr lang="de-AT" b="1" dirty="0">
                <a:latin typeface="Lexend" pitchFamily="2" charset="77"/>
              </a:rPr>
              <a:t>nicht nur eine richtige Lösung</a:t>
            </a:r>
            <a:r>
              <a:rPr lang="de-AT" dirty="0">
                <a:latin typeface="Lexend" pitchFamily="2" charset="77"/>
              </a:rPr>
              <a:t>!</a:t>
            </a:r>
          </a:p>
          <a:p>
            <a:r>
              <a:rPr lang="de-AT" b="1" dirty="0">
                <a:latin typeface="Lexend" pitchFamily="2" charset="77"/>
              </a:rPr>
              <a:t>Los geht‘s!</a:t>
            </a:r>
          </a:p>
        </p:txBody>
      </p:sp>
    </p:spTree>
    <p:extLst>
      <p:ext uri="{BB962C8B-B14F-4D97-AF65-F5344CB8AC3E}">
        <p14:creationId xmlns:p14="http://schemas.microsoft.com/office/powerpoint/2010/main" val="37224134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DCBA69-6D17-8C73-4E99-834C420CB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Leitfragen für die Lösungsidee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19B831-83B6-7BD8-3D7E-052F95F2E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11280131" cy="4234647"/>
          </a:xfrm>
        </p:spPr>
        <p:txBody>
          <a:bodyPr>
            <a:normAutofit/>
          </a:bodyPr>
          <a:lstStyle/>
          <a:p>
            <a:r>
              <a:rPr lang="de-DE" sz="2400" dirty="0">
                <a:latin typeface="Lexend" pitchFamily="2" charset="77"/>
              </a:rPr>
              <a:t>Welche Auswirkungen kann die Ansiedlung von Unternehmen auf die </a:t>
            </a:r>
            <a:r>
              <a:rPr lang="de-DE" sz="2400" dirty="0" err="1">
                <a:latin typeface="Lexend" pitchFamily="2" charset="77"/>
              </a:rPr>
              <a:t>Bewohner:innen</a:t>
            </a:r>
            <a:r>
              <a:rPr lang="de-DE" sz="2400" dirty="0">
                <a:latin typeface="Lexend" pitchFamily="2" charset="77"/>
              </a:rPr>
              <a:t> einer Region wie Sara, ihre Mama, Markus und Achmed haben?</a:t>
            </a:r>
          </a:p>
          <a:p>
            <a:r>
              <a:rPr lang="de-DE" sz="2400" dirty="0">
                <a:latin typeface="Lexend" pitchFamily="2" charset="77"/>
              </a:rPr>
              <a:t>Welche Auswirkungen kann die Ansiedlung eines Unternehmens für Umwelt und Wirtschaft haben?</a:t>
            </a:r>
          </a:p>
          <a:p>
            <a:r>
              <a:rPr lang="de-DE" sz="2400" dirty="0">
                <a:latin typeface="Lexend" pitchFamily="2" charset="77"/>
              </a:rPr>
              <a:t>Gibt es Entwicklungen, die für die eine Person positiv und für eine andere Person negativ waren (z. B. Mietpreise)?</a:t>
            </a:r>
          </a:p>
          <a:p>
            <a:r>
              <a:rPr lang="de-DE" sz="2400" dirty="0">
                <a:latin typeface="Lexend" pitchFamily="2" charset="77"/>
              </a:rPr>
              <a:t>Was kann umgekehrt passieren, wenn ein Unternehmen aus einer Region absiedelt?</a:t>
            </a:r>
          </a:p>
        </p:txBody>
      </p:sp>
    </p:spTree>
    <p:extLst>
      <p:ext uri="{BB962C8B-B14F-4D97-AF65-F5344CB8AC3E}">
        <p14:creationId xmlns:p14="http://schemas.microsoft.com/office/powerpoint/2010/main" val="32924716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033774-6602-B4D0-DAA5-014F75D7F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/>
              <a:t>lösungsbeispiel</a:t>
            </a:r>
            <a:r>
              <a:rPr lang="de-DE" dirty="0"/>
              <a:t> für ein Wirkungsgefüge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6946287E-1C99-0F5C-D9AC-A481BAC34E05}"/>
              </a:ext>
            </a:extLst>
          </p:cNvPr>
          <p:cNvGrpSpPr/>
          <p:nvPr/>
        </p:nvGrpSpPr>
        <p:grpSpPr>
          <a:xfrm>
            <a:off x="880391" y="1155877"/>
            <a:ext cx="9037772" cy="5436309"/>
            <a:chOff x="-1" y="0"/>
            <a:chExt cx="10001889" cy="6269079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F28D9DE4-BB64-9473-64E6-A74650E86EA7}"/>
                </a:ext>
              </a:extLst>
            </p:cNvPr>
            <p:cNvGrpSpPr/>
            <p:nvPr/>
          </p:nvGrpSpPr>
          <p:grpSpPr>
            <a:xfrm>
              <a:off x="-1" y="7952"/>
              <a:ext cx="10001889" cy="6252201"/>
              <a:chOff x="-1" y="0"/>
              <a:chExt cx="10001889" cy="6252201"/>
            </a:xfrm>
          </p:grpSpPr>
          <p:grpSp>
            <p:nvGrpSpPr>
              <p:cNvPr id="14" name="Gruppieren 13">
                <a:extLst>
                  <a:ext uri="{FF2B5EF4-FFF2-40B4-BE49-F238E27FC236}">
                    <a16:creationId xmlns:a16="http://schemas.microsoft.com/office/drawing/2014/main" id="{1113425E-28F6-F208-65FF-74DF9A4DC445}"/>
                  </a:ext>
                </a:extLst>
              </p:cNvPr>
              <p:cNvGrpSpPr/>
              <p:nvPr/>
            </p:nvGrpSpPr>
            <p:grpSpPr>
              <a:xfrm>
                <a:off x="-1" y="0"/>
                <a:ext cx="10001889" cy="6252201"/>
                <a:chOff x="0" y="0"/>
                <a:chExt cx="10002129" cy="6252259"/>
              </a:xfrm>
            </p:grpSpPr>
            <p:pic>
              <p:nvPicPr>
                <p:cNvPr id="16" name="Grafik 15" descr="Ein Bild, das Text, Screenshot, Schrift, Reihe enthält.&#10;&#10;Automatisch generierte Beschreibung">
                  <a:extLst>
                    <a:ext uri="{FF2B5EF4-FFF2-40B4-BE49-F238E27FC236}">
                      <a16:creationId xmlns:a16="http://schemas.microsoft.com/office/drawing/2014/main" id="{3C55B1F9-2B96-EA57-6407-AA8C81930DD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772"/>
                <a:stretch/>
              </p:blipFill>
              <p:spPr bwMode="auto">
                <a:xfrm>
                  <a:off x="4178105" y="0"/>
                  <a:ext cx="1494790" cy="574675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7" name="Grafik 16" descr="Ein Bild, das Text, Screenshot, Schrift, weiß enthält.&#10;&#10;Automatisch generierte Beschreibung">
                  <a:extLst>
                    <a:ext uri="{FF2B5EF4-FFF2-40B4-BE49-F238E27FC236}">
                      <a16:creationId xmlns:a16="http://schemas.microsoft.com/office/drawing/2014/main" id="{7937CF9B-F15D-2B49-53AC-A43EDE6FE2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73594" y="0"/>
                  <a:ext cx="1430020" cy="575945"/>
                </a:xfrm>
                <a:prstGeom prst="rect">
                  <a:avLst/>
                </a:prstGeom>
              </p:spPr>
            </p:pic>
            <p:pic>
              <p:nvPicPr>
                <p:cNvPr id="18" name="Grafik 17">
                  <a:extLst>
                    <a:ext uri="{FF2B5EF4-FFF2-40B4-BE49-F238E27FC236}">
                      <a16:creationId xmlns:a16="http://schemas.microsoft.com/office/drawing/2014/main" id="{DE388487-6594-6259-5A62-60C9DA39FD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080" y="668215"/>
                  <a:ext cx="1440180" cy="575945"/>
                </a:xfrm>
                <a:prstGeom prst="rect">
                  <a:avLst/>
                </a:prstGeom>
              </p:spPr>
            </p:pic>
            <p:pic>
              <p:nvPicPr>
                <p:cNvPr id="19" name="Grafik 18" descr="Ein Bild, das Text, Schrift, Screenshot, Reihe enthält.&#10;&#10;Automatisch generierte Beschreibung">
                  <a:extLst>
                    <a:ext uri="{FF2B5EF4-FFF2-40B4-BE49-F238E27FC236}">
                      <a16:creationId xmlns:a16="http://schemas.microsoft.com/office/drawing/2014/main" id="{E548C43F-08AC-1210-7FDC-35A68FDC45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57003" y="689317"/>
                  <a:ext cx="1510030" cy="611505"/>
                </a:xfrm>
                <a:prstGeom prst="rect">
                  <a:avLst/>
                </a:prstGeom>
              </p:spPr>
            </p:pic>
            <p:pic>
              <p:nvPicPr>
                <p:cNvPr id="20" name="Grafik 19" descr="Ein Bild, das Text, Screenshot, Schrift, weiß enthält.&#10;&#10;Automatisch generierte Beschreibung">
                  <a:extLst>
                    <a:ext uri="{FF2B5EF4-FFF2-40B4-BE49-F238E27FC236}">
                      <a16:creationId xmlns:a16="http://schemas.microsoft.com/office/drawing/2014/main" id="{EB29AC85-75BD-2303-4304-BCDA522A066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48511" y="1976510"/>
                  <a:ext cx="1424305" cy="575945"/>
                </a:xfrm>
                <a:prstGeom prst="rect">
                  <a:avLst/>
                </a:prstGeom>
              </p:spPr>
            </p:pic>
            <p:pic>
              <p:nvPicPr>
                <p:cNvPr id="21" name="Grafik 20" descr="Ein Bild, das Text, Screenshot, Schrift, Reihe enthält.&#10;&#10;Automatisch generierte Beschreibung">
                  <a:extLst>
                    <a:ext uri="{FF2B5EF4-FFF2-40B4-BE49-F238E27FC236}">
                      <a16:creationId xmlns:a16="http://schemas.microsoft.com/office/drawing/2014/main" id="{CF61BFBA-3C35-EF47-D573-833C242BD5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36563" y="886938"/>
                  <a:ext cx="1424305" cy="575945"/>
                </a:xfrm>
                <a:prstGeom prst="rect">
                  <a:avLst/>
                </a:prstGeom>
              </p:spPr>
            </p:pic>
            <p:pic>
              <p:nvPicPr>
                <p:cNvPr id="22" name="Grafik 21" descr="Ein Bild, das Text, Screenshot, Schrift, Reihe enthält.&#10;&#10;Automatisch generierte Beschreibung">
                  <a:extLst>
                    <a:ext uri="{FF2B5EF4-FFF2-40B4-BE49-F238E27FC236}">
                      <a16:creationId xmlns:a16="http://schemas.microsoft.com/office/drawing/2014/main" id="{3A6ADACA-CDD7-E1D0-A4AA-7647EFD558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39483" y="1856935"/>
                  <a:ext cx="1404620" cy="575945"/>
                </a:xfrm>
                <a:prstGeom prst="rect">
                  <a:avLst/>
                </a:prstGeom>
              </p:spPr>
            </p:pic>
            <p:pic>
              <p:nvPicPr>
                <p:cNvPr id="23" name="Grafik 22" descr="Ein Bild, das Text, Screenshot, Schrift, Reihe enthält.&#10;&#10;Automatisch generierte Beschreibung">
                  <a:extLst>
                    <a:ext uri="{FF2B5EF4-FFF2-40B4-BE49-F238E27FC236}">
                      <a16:creationId xmlns:a16="http://schemas.microsoft.com/office/drawing/2014/main" id="{EA71B225-E503-B21E-9B87-176EF9530F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735225" y="4017986"/>
                  <a:ext cx="1396365" cy="575945"/>
                </a:xfrm>
                <a:prstGeom prst="rect">
                  <a:avLst/>
                </a:prstGeom>
              </p:spPr>
            </p:pic>
            <p:pic>
              <p:nvPicPr>
                <p:cNvPr id="24" name="Grafik 23" descr="Ein Bild, das Text, Screenshot, Schrift, Reihe enthält.&#10;&#10;Automatisch generierte Beschreibung">
                  <a:extLst>
                    <a:ext uri="{FF2B5EF4-FFF2-40B4-BE49-F238E27FC236}">
                      <a16:creationId xmlns:a16="http://schemas.microsoft.com/office/drawing/2014/main" id="{5873983B-4852-2F11-5C74-80738AB390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609557" y="2194560"/>
                  <a:ext cx="1407795" cy="575945"/>
                </a:xfrm>
                <a:prstGeom prst="rect">
                  <a:avLst/>
                </a:prstGeom>
              </p:spPr>
            </p:pic>
            <p:pic>
              <p:nvPicPr>
                <p:cNvPr id="25" name="Grafik 24" descr="Ein Bild, das Text, Screenshot, Schrift, Reihe enthält.&#10;&#10;Automatisch generierte Beschreibung">
                  <a:extLst>
                    <a:ext uri="{FF2B5EF4-FFF2-40B4-BE49-F238E27FC236}">
                      <a16:creationId xmlns:a16="http://schemas.microsoft.com/office/drawing/2014/main" id="{E301EC4D-A1E9-54EF-9CE1-4E4EE4E5FD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94031" y="5099538"/>
                  <a:ext cx="1409700" cy="575945"/>
                </a:xfrm>
                <a:prstGeom prst="rect">
                  <a:avLst/>
                </a:prstGeom>
              </p:spPr>
            </p:pic>
            <p:pic>
              <p:nvPicPr>
                <p:cNvPr id="26" name="Grafik 25" descr="Ein Bild, das Text, Screenshot, Schrift, weiß enthält.&#10;&#10;Automatisch generierte Beschreibung">
                  <a:extLst>
                    <a:ext uri="{FF2B5EF4-FFF2-40B4-BE49-F238E27FC236}">
                      <a16:creationId xmlns:a16="http://schemas.microsoft.com/office/drawing/2014/main" id="{14F93316-7AD9-A401-872A-3EDDF00D27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77908" y="2159390"/>
                  <a:ext cx="1407795" cy="575945"/>
                </a:xfrm>
                <a:prstGeom prst="rect">
                  <a:avLst/>
                </a:prstGeom>
              </p:spPr>
            </p:pic>
            <p:pic>
              <p:nvPicPr>
                <p:cNvPr id="27" name="Grafik 26" descr="Ein Bild, das Text, Screenshot, Schrift, Reihe enthält.&#10;&#10;Automatisch generierte Beschreibung">
                  <a:extLst>
                    <a:ext uri="{FF2B5EF4-FFF2-40B4-BE49-F238E27FC236}">
                      <a16:creationId xmlns:a16="http://schemas.microsoft.com/office/drawing/2014/main" id="{C9D31EE0-3454-E7B4-9248-CCE99FB1B0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79814" y="4235998"/>
                  <a:ext cx="1431290" cy="575945"/>
                </a:xfrm>
                <a:prstGeom prst="rect">
                  <a:avLst/>
                </a:prstGeom>
              </p:spPr>
            </p:pic>
            <p:pic>
              <p:nvPicPr>
                <p:cNvPr id="28" name="Grafik 27" descr="Ein Bild, das Text, Screenshot, Schrift, Reihe enthält.&#10;&#10;Automatisch generierte Beschreibung">
                  <a:extLst>
                    <a:ext uri="{FF2B5EF4-FFF2-40B4-BE49-F238E27FC236}">
                      <a16:creationId xmlns:a16="http://schemas.microsoft.com/office/drawing/2014/main" id="{142D30AF-E27E-FB2E-A55A-358DD7AE0F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75385" y="4670474"/>
                  <a:ext cx="1379855" cy="575945"/>
                </a:xfrm>
                <a:prstGeom prst="rect">
                  <a:avLst/>
                </a:prstGeom>
              </p:spPr>
            </p:pic>
            <p:pic>
              <p:nvPicPr>
                <p:cNvPr id="29" name="Grafik 28" descr="Ein Bild, das Text, Screenshot, Schrift, weiß enthält.&#10;&#10;Automatisch generierte Beschreibung">
                  <a:extLst>
                    <a:ext uri="{FF2B5EF4-FFF2-40B4-BE49-F238E27FC236}">
                      <a16:creationId xmlns:a16="http://schemas.microsoft.com/office/drawing/2014/main" id="{025D3397-5F6A-41C7-53A1-E280A49809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3046" y="4833000"/>
                  <a:ext cx="1385570" cy="575945"/>
                </a:xfrm>
                <a:prstGeom prst="rect">
                  <a:avLst/>
                </a:prstGeom>
              </p:spPr>
            </p:pic>
            <p:pic>
              <p:nvPicPr>
                <p:cNvPr id="30" name="Grafik 29" descr="Ein Bild, das Text, Schrift, Screenshot, weiß enthält.&#10;&#10;Automatisch generierte Beschreibung">
                  <a:extLst>
                    <a:ext uri="{FF2B5EF4-FFF2-40B4-BE49-F238E27FC236}">
                      <a16:creationId xmlns:a16="http://schemas.microsoft.com/office/drawing/2014/main" id="{C2E8343A-FB2C-A9F2-2C25-058BDC3C76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13341" y="2686929"/>
                  <a:ext cx="1454785" cy="575945"/>
                </a:xfrm>
                <a:prstGeom prst="rect">
                  <a:avLst/>
                </a:prstGeom>
              </p:spPr>
            </p:pic>
            <p:pic>
              <p:nvPicPr>
                <p:cNvPr id="31" name="Grafik 30" descr="Ein Bild, das Text, Schrift, Screenshot, weiß enthält.&#10;&#10;Automatisch generierte Beschreibung">
                  <a:extLst>
                    <a:ext uri="{FF2B5EF4-FFF2-40B4-BE49-F238E27FC236}">
                      <a16:creationId xmlns:a16="http://schemas.microsoft.com/office/drawing/2014/main" id="{41B52562-25DB-22A8-62B7-BD39CD1CF19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66492" y="1244990"/>
                  <a:ext cx="1431290" cy="575945"/>
                </a:xfrm>
                <a:prstGeom prst="rect">
                  <a:avLst/>
                </a:prstGeom>
              </p:spPr>
            </p:pic>
            <p:pic>
              <p:nvPicPr>
                <p:cNvPr id="32" name="Grafik 31" descr="Ein Bild, das Text, Screenshot, Schrift, Reihe enthält.&#10;&#10;Automatisch generierte Beschreibung">
                  <a:extLst>
                    <a:ext uri="{FF2B5EF4-FFF2-40B4-BE49-F238E27FC236}">
                      <a16:creationId xmlns:a16="http://schemas.microsoft.com/office/drawing/2014/main" id="{A9EE408A-76DE-BE7E-B019-8C49FB234F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15132" y="5676314"/>
                  <a:ext cx="1383665" cy="575945"/>
                </a:xfrm>
                <a:prstGeom prst="rect">
                  <a:avLst/>
                </a:prstGeom>
              </p:spPr>
            </p:pic>
            <p:sp>
              <p:nvSpPr>
                <p:cNvPr id="33" name="Textfeld 1">
                  <a:extLst>
                    <a:ext uri="{FF2B5EF4-FFF2-40B4-BE49-F238E27FC236}">
                      <a16:creationId xmlns:a16="http://schemas.microsoft.com/office/drawing/2014/main" id="{DFB3BEBE-FAC2-55E1-8090-65C82B596CA2}"/>
                    </a:ext>
                  </a:extLst>
                </p:cNvPr>
                <p:cNvSpPr txBox="1"/>
                <p:nvPr/>
              </p:nvSpPr>
              <p:spPr>
                <a:xfrm>
                  <a:off x="0" y="14067"/>
                  <a:ext cx="1104314" cy="281354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1400"/>
                    </a:lnSpc>
                  </a:pPr>
                  <a:r>
                    <a:rPr lang="de-AT" sz="1400" b="1">
                      <a:solidFill>
                        <a:srgbClr val="00B050"/>
                      </a:solidFill>
                      <a:effectLst/>
                      <a:latin typeface="Arial" panose="020B060402020202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Personen</a:t>
                  </a:r>
                  <a:endParaRPr lang="de-AT" sz="1000"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" name="Textfeld 1">
                  <a:extLst>
                    <a:ext uri="{FF2B5EF4-FFF2-40B4-BE49-F238E27FC236}">
                      <a16:creationId xmlns:a16="http://schemas.microsoft.com/office/drawing/2014/main" id="{6379C123-CDC7-2809-7DCD-948F35BD850A}"/>
                    </a:ext>
                  </a:extLst>
                </p:cNvPr>
                <p:cNvSpPr txBox="1"/>
                <p:nvPr/>
              </p:nvSpPr>
              <p:spPr>
                <a:xfrm>
                  <a:off x="0" y="668215"/>
                  <a:ext cx="640080" cy="316523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1400"/>
                    </a:lnSpc>
                  </a:pPr>
                  <a:r>
                    <a:rPr lang="de-AT" sz="1400" b="1">
                      <a:solidFill>
                        <a:srgbClr val="00B050"/>
                      </a:solidFill>
                      <a:effectLst/>
                      <a:latin typeface="Arial" panose="020B060402020202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2015</a:t>
                  </a:r>
                  <a:endParaRPr lang="de-AT" sz="1000"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Textfeld 1">
                  <a:extLst>
                    <a:ext uri="{FF2B5EF4-FFF2-40B4-BE49-F238E27FC236}">
                      <a16:creationId xmlns:a16="http://schemas.microsoft.com/office/drawing/2014/main" id="{286963D2-40C9-B97C-C83E-4503DF530731}"/>
                    </a:ext>
                  </a:extLst>
                </p:cNvPr>
                <p:cNvSpPr txBox="1"/>
                <p:nvPr/>
              </p:nvSpPr>
              <p:spPr>
                <a:xfrm>
                  <a:off x="0" y="1561514"/>
                  <a:ext cx="640080" cy="330591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1400"/>
                    </a:lnSpc>
                  </a:pPr>
                  <a:r>
                    <a:rPr lang="de-AT" sz="1400" b="1">
                      <a:solidFill>
                        <a:srgbClr val="00B050"/>
                      </a:solidFill>
                      <a:effectLst/>
                      <a:latin typeface="Arial" panose="020B060402020202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2022</a:t>
                  </a:r>
                  <a:endParaRPr lang="de-AT" sz="1000"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Textfeld 1">
                  <a:extLst>
                    <a:ext uri="{FF2B5EF4-FFF2-40B4-BE49-F238E27FC236}">
                      <a16:creationId xmlns:a16="http://schemas.microsoft.com/office/drawing/2014/main" id="{0DEFCB7E-812D-A758-A441-A618D921BC38}"/>
                    </a:ext>
                  </a:extLst>
                </p:cNvPr>
                <p:cNvSpPr txBox="1"/>
                <p:nvPr/>
              </p:nvSpPr>
              <p:spPr>
                <a:xfrm>
                  <a:off x="5345723" y="2736165"/>
                  <a:ext cx="921434" cy="526707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</a:pPr>
                  <a:r>
                    <a:rPr lang="de-AT" sz="900" dirty="0">
                      <a:solidFill>
                        <a:srgbClr val="00B050"/>
                      </a:solidFill>
                      <a:effectLst/>
                      <a:latin typeface="Arial" panose="020B060402020202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Mehr Infrastruktur</a:t>
                  </a:r>
                  <a:endParaRPr lang="de-AT" sz="1000" dirty="0"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" name="Ellipse 36">
                  <a:extLst>
                    <a:ext uri="{FF2B5EF4-FFF2-40B4-BE49-F238E27FC236}">
                      <a16:creationId xmlns:a16="http://schemas.microsoft.com/office/drawing/2014/main" id="{1AF81955-5EA0-289E-848B-03D99E50D6E2}"/>
                    </a:ext>
                  </a:extLst>
                </p:cNvPr>
                <p:cNvSpPr/>
                <p:nvPr/>
              </p:nvSpPr>
              <p:spPr>
                <a:xfrm>
                  <a:off x="2328203" y="1758461"/>
                  <a:ext cx="7164070" cy="1596683"/>
                </a:xfrm>
                <a:prstGeom prst="ellipse">
                  <a:avLst/>
                </a:pr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AT"/>
                </a:p>
              </p:txBody>
            </p:sp>
            <p:sp>
              <p:nvSpPr>
                <p:cNvPr id="38" name="Textfeld 1">
                  <a:extLst>
                    <a:ext uri="{FF2B5EF4-FFF2-40B4-BE49-F238E27FC236}">
                      <a16:creationId xmlns:a16="http://schemas.microsoft.com/office/drawing/2014/main" id="{0C7B684B-2C2D-0162-E670-CF5E4B767A0C}"/>
                    </a:ext>
                  </a:extLst>
                </p:cNvPr>
                <p:cNvSpPr txBox="1"/>
                <p:nvPr/>
              </p:nvSpPr>
              <p:spPr>
                <a:xfrm>
                  <a:off x="2454812" y="3439550"/>
                  <a:ext cx="858129" cy="386861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</a:pPr>
                  <a:r>
                    <a:rPr lang="de-AT" sz="900">
                      <a:solidFill>
                        <a:srgbClr val="00B050"/>
                      </a:solidFill>
                      <a:effectLst/>
                      <a:latin typeface="Arial" panose="020B060402020202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Mietpreise steigen</a:t>
                  </a:r>
                  <a:endParaRPr lang="de-AT" sz="1000"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" name="Ellipse 38">
                  <a:extLst>
                    <a:ext uri="{FF2B5EF4-FFF2-40B4-BE49-F238E27FC236}">
                      <a16:creationId xmlns:a16="http://schemas.microsoft.com/office/drawing/2014/main" id="{36979D19-C8E7-FB9E-34F6-1CACAF41D7F7}"/>
                    </a:ext>
                  </a:extLst>
                </p:cNvPr>
                <p:cNvSpPr/>
                <p:nvPr/>
              </p:nvSpPr>
              <p:spPr>
                <a:xfrm>
                  <a:off x="1723292" y="3263704"/>
                  <a:ext cx="3938954" cy="1513107"/>
                </a:xfrm>
                <a:prstGeom prst="ellipse">
                  <a:avLst/>
                </a:pr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AT"/>
                </a:p>
              </p:txBody>
            </p:sp>
            <p:cxnSp>
              <p:nvCxnSpPr>
                <p:cNvPr id="40" name="Verbinder: gekrümmt 39">
                  <a:extLst>
                    <a:ext uri="{FF2B5EF4-FFF2-40B4-BE49-F238E27FC236}">
                      <a16:creationId xmlns:a16="http://schemas.microsoft.com/office/drawing/2014/main" id="{FDA758EF-A0E6-3B29-22A4-725CE66FDA97}"/>
                    </a:ext>
                  </a:extLst>
                </p:cNvPr>
                <p:cNvCxnSpPr/>
                <p:nvPr/>
              </p:nvCxnSpPr>
              <p:spPr>
                <a:xfrm rot="3480000" flipH="1">
                  <a:off x="3904199" y="2131671"/>
                  <a:ext cx="702293" cy="2140228"/>
                </a:xfrm>
                <a:prstGeom prst="curvedConnector3">
                  <a:avLst>
                    <a:gd name="adj1" fmla="val 96307"/>
                  </a:avLst>
                </a:prstGeom>
                <a:ln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Textfeld 1">
                  <a:extLst>
                    <a:ext uri="{FF2B5EF4-FFF2-40B4-BE49-F238E27FC236}">
                      <a16:creationId xmlns:a16="http://schemas.microsoft.com/office/drawing/2014/main" id="{2A6B4FA0-B28C-9371-2E2B-F6F809D8A1FD}"/>
                    </a:ext>
                  </a:extLst>
                </p:cNvPr>
                <p:cNvSpPr txBox="1"/>
                <p:nvPr/>
              </p:nvSpPr>
              <p:spPr>
                <a:xfrm>
                  <a:off x="8707901" y="1230923"/>
                  <a:ext cx="1294228" cy="386861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</a:pPr>
                  <a:r>
                    <a:rPr lang="de-AT" sz="900" dirty="0">
                      <a:solidFill>
                        <a:srgbClr val="00B050"/>
                      </a:solidFill>
                      <a:effectLst/>
                      <a:latin typeface="Arial" panose="020B060402020202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Arbeitskräfte werden abgeworben</a:t>
                  </a:r>
                  <a:endParaRPr lang="de-AT" sz="1000" dirty="0"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42" name="Gerade Verbindung mit Pfeil 41">
                  <a:extLst>
                    <a:ext uri="{FF2B5EF4-FFF2-40B4-BE49-F238E27FC236}">
                      <a16:creationId xmlns:a16="http://schemas.microsoft.com/office/drawing/2014/main" id="{06F27E7C-E471-C21D-C902-7F85D90596A7}"/>
                    </a:ext>
                  </a:extLst>
                </p:cNvPr>
                <p:cNvCxnSpPr/>
                <p:nvPr/>
              </p:nvCxnSpPr>
              <p:spPr>
                <a:xfrm>
                  <a:off x="8342141" y="1405597"/>
                  <a:ext cx="288388" cy="0"/>
                </a:xfrm>
                <a:prstGeom prst="straightConnector1">
                  <a:avLst/>
                </a:prstGeom>
                <a:ln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Textfeld 1">
                  <a:extLst>
                    <a:ext uri="{FF2B5EF4-FFF2-40B4-BE49-F238E27FC236}">
                      <a16:creationId xmlns:a16="http://schemas.microsoft.com/office/drawing/2014/main" id="{6E7AADD2-3EE1-CA8D-BAC1-DBD71308DB7D}"/>
                    </a:ext>
                  </a:extLst>
                </p:cNvPr>
                <p:cNvSpPr txBox="1"/>
                <p:nvPr/>
              </p:nvSpPr>
              <p:spPr>
                <a:xfrm>
                  <a:off x="7343503" y="3405016"/>
                  <a:ext cx="1645920" cy="499404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</a:pPr>
                  <a:r>
                    <a:rPr lang="de-AT" sz="900" dirty="0">
                      <a:solidFill>
                        <a:srgbClr val="00B050"/>
                      </a:solidFill>
                      <a:effectLst/>
                      <a:latin typeface="Arial" panose="020B060402020202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Bestehende Unternehmen verlieren </a:t>
                  </a:r>
                  <a:r>
                    <a:rPr lang="de-AT" sz="900" dirty="0" err="1">
                      <a:solidFill>
                        <a:srgbClr val="00B050"/>
                      </a:solidFill>
                      <a:effectLst/>
                      <a:latin typeface="Arial" panose="020B060402020202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Kund:innen</a:t>
                  </a:r>
                  <a:endParaRPr lang="de-AT" sz="1000" dirty="0"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44" name="Verbinder: gekrümmt 43">
                  <a:extLst>
                    <a:ext uri="{FF2B5EF4-FFF2-40B4-BE49-F238E27FC236}">
                      <a16:creationId xmlns:a16="http://schemas.microsoft.com/office/drawing/2014/main" id="{7EE1602E-281F-A5B5-6178-2ED473B147EB}"/>
                    </a:ext>
                  </a:extLst>
                </p:cNvPr>
                <p:cNvCxnSpPr/>
                <p:nvPr/>
              </p:nvCxnSpPr>
              <p:spPr>
                <a:xfrm rot="20580000" flipV="1">
                  <a:off x="7076049" y="3823188"/>
                  <a:ext cx="331957" cy="200459"/>
                </a:xfrm>
                <a:prstGeom prst="curvedConnector3">
                  <a:avLst>
                    <a:gd name="adj1" fmla="val 59272"/>
                  </a:avLst>
                </a:prstGeom>
                <a:ln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Verbinder: gekrümmt 44">
                  <a:extLst>
                    <a:ext uri="{FF2B5EF4-FFF2-40B4-BE49-F238E27FC236}">
                      <a16:creationId xmlns:a16="http://schemas.microsoft.com/office/drawing/2014/main" id="{AEC8A0F0-DC84-F1ED-C42D-C1061D0F8CF3}"/>
                    </a:ext>
                  </a:extLst>
                </p:cNvPr>
                <p:cNvCxnSpPr/>
                <p:nvPr/>
              </p:nvCxnSpPr>
              <p:spPr>
                <a:xfrm flipH="1">
                  <a:off x="9563979" y="4522763"/>
                  <a:ext cx="56270" cy="576776"/>
                </a:xfrm>
                <a:prstGeom prst="curvedConnector3">
                  <a:avLst>
                    <a:gd name="adj1" fmla="val -375353"/>
                  </a:avLst>
                </a:prstGeom>
                <a:ln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" name="Textfeld 1">
                  <a:extLst>
                    <a:ext uri="{FF2B5EF4-FFF2-40B4-BE49-F238E27FC236}">
                      <a16:creationId xmlns:a16="http://schemas.microsoft.com/office/drawing/2014/main" id="{939076D6-345A-CACB-9549-68B2006AEC0D}"/>
                    </a:ext>
                  </a:extLst>
                </p:cNvPr>
                <p:cNvSpPr txBox="1"/>
                <p:nvPr/>
              </p:nvSpPr>
              <p:spPr>
                <a:xfrm>
                  <a:off x="2827606" y="4986996"/>
                  <a:ext cx="1477108" cy="477471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</a:pPr>
                  <a:r>
                    <a:rPr lang="de-AT" sz="900">
                      <a:solidFill>
                        <a:srgbClr val="00B050"/>
                      </a:solidFill>
                      <a:effectLst/>
                      <a:latin typeface="Arial" panose="020B0604020202020204" pitchFamily="34" charset="0"/>
                      <a:ea typeface="Arial" panose="020B0604020202020204" pitchFamily="34" charset="0"/>
                      <a:cs typeface="Arial" panose="020B0604020202020204" pitchFamily="34" charset="0"/>
                    </a:rPr>
                    <a:t>Umweltbelastungen werden spürbar</a:t>
                  </a:r>
                  <a:endParaRPr lang="de-AT" sz="1000"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47" name="Verbinder: gekrümmt 46">
                  <a:extLst>
                    <a:ext uri="{FF2B5EF4-FFF2-40B4-BE49-F238E27FC236}">
                      <a16:creationId xmlns:a16="http://schemas.microsoft.com/office/drawing/2014/main" id="{68A884A4-792B-58B6-7893-73D31F5EE12D}"/>
                    </a:ext>
                  </a:extLst>
                </p:cNvPr>
                <p:cNvCxnSpPr/>
                <p:nvPr/>
              </p:nvCxnSpPr>
              <p:spPr>
                <a:xfrm flipH="1">
                  <a:off x="2822038" y="4438357"/>
                  <a:ext cx="87728" cy="717452"/>
                </a:xfrm>
                <a:prstGeom prst="curvedConnector3">
                  <a:avLst>
                    <a:gd name="adj1" fmla="val 374517"/>
                  </a:avLst>
                </a:prstGeom>
                <a:ln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Verbinder: gekrümmt 47">
                  <a:extLst>
                    <a:ext uri="{FF2B5EF4-FFF2-40B4-BE49-F238E27FC236}">
                      <a16:creationId xmlns:a16="http://schemas.microsoft.com/office/drawing/2014/main" id="{0BEBB27E-E922-4559-70DC-0841EF0A4B17}"/>
                    </a:ext>
                  </a:extLst>
                </p:cNvPr>
                <p:cNvCxnSpPr/>
                <p:nvPr/>
              </p:nvCxnSpPr>
              <p:spPr>
                <a:xfrm flipH="1" flipV="1">
                  <a:off x="3967089" y="5248128"/>
                  <a:ext cx="1047701" cy="283650"/>
                </a:xfrm>
                <a:prstGeom prst="curvedConnector3">
                  <a:avLst>
                    <a:gd name="adj1" fmla="val 52393"/>
                  </a:avLst>
                </a:prstGeom>
                <a:ln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Ellipse 48">
                  <a:extLst>
                    <a:ext uri="{FF2B5EF4-FFF2-40B4-BE49-F238E27FC236}">
                      <a16:creationId xmlns:a16="http://schemas.microsoft.com/office/drawing/2014/main" id="{DC7F382A-BFD0-C93E-B2EA-5D60E63091CC}"/>
                    </a:ext>
                  </a:extLst>
                </p:cNvPr>
                <p:cNvSpPr/>
                <p:nvPr/>
              </p:nvSpPr>
              <p:spPr>
                <a:xfrm>
                  <a:off x="4445391" y="4618789"/>
                  <a:ext cx="2714625" cy="1034631"/>
                </a:xfrm>
                <a:prstGeom prst="ellipse">
                  <a:avLst/>
                </a:pr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AT"/>
                </a:p>
              </p:txBody>
            </p:sp>
          </p:grpSp>
          <p:sp>
            <p:nvSpPr>
              <p:cNvPr id="15" name="Textfeld 1">
                <a:extLst>
                  <a:ext uri="{FF2B5EF4-FFF2-40B4-BE49-F238E27FC236}">
                    <a16:creationId xmlns:a16="http://schemas.microsoft.com/office/drawing/2014/main" id="{F53A1FC2-22ED-E0CB-A9A7-29D01A97400E}"/>
                  </a:ext>
                </a:extLst>
              </p:cNvPr>
              <p:cNvSpPr txBox="1"/>
              <p:nvPr/>
            </p:nvSpPr>
            <p:spPr>
              <a:xfrm>
                <a:off x="0" y="3355145"/>
                <a:ext cx="640064" cy="330588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de-AT" sz="1400" b="1">
                    <a:solidFill>
                      <a:srgbClr val="00B050"/>
                    </a:solidFill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2023</a:t>
                </a:r>
                <a:endParaRPr lang="de-AT" sz="1000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6" name="Grafik 5" descr="Ein Bild, das Text, Screenshot, Schrift, Reihe enthält.&#10;&#10;Automatisch generierte Beschreibung">
              <a:extLst>
                <a:ext uri="{FF2B5EF4-FFF2-40B4-BE49-F238E27FC236}">
                  <a16:creationId xmlns:a16="http://schemas.microsoft.com/office/drawing/2014/main" id="{4945167F-D0EB-B0DC-93FC-C3AD584B2D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8943" y="0"/>
              <a:ext cx="1383665" cy="575945"/>
            </a:xfrm>
            <a:prstGeom prst="rect">
              <a:avLst/>
            </a:prstGeom>
          </p:spPr>
        </p:pic>
        <p:pic>
          <p:nvPicPr>
            <p:cNvPr id="7" name="Grafik 6" descr="Ein Bild, das Text, Screenshot, Schrift, Reihe enthält.&#10;&#10;Automatisch generierte Beschreibung">
              <a:extLst>
                <a:ext uri="{FF2B5EF4-FFF2-40B4-BE49-F238E27FC236}">
                  <a16:creationId xmlns:a16="http://schemas.microsoft.com/office/drawing/2014/main" id="{D5C82AE6-4AE7-BF37-34A2-10D434680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0616" y="540689"/>
              <a:ext cx="1511300" cy="611505"/>
            </a:xfrm>
            <a:prstGeom prst="rect">
              <a:avLst/>
            </a:prstGeom>
          </p:spPr>
        </p:pic>
        <p:pic>
          <p:nvPicPr>
            <p:cNvPr id="8" name="Grafik 7" descr="Ein Bild, das Text, Screenshot, Schrift, Reihe enthält.&#10;&#10;Automatisch generierte Beschreibung">
              <a:extLst>
                <a:ext uri="{FF2B5EF4-FFF2-40B4-BE49-F238E27FC236}">
                  <a16:creationId xmlns:a16="http://schemas.microsoft.com/office/drawing/2014/main" id="{51E3AA1C-02A3-C338-2176-E725DD9783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1353" y="3403159"/>
              <a:ext cx="1482090" cy="611505"/>
            </a:xfrm>
            <a:prstGeom prst="rect">
              <a:avLst/>
            </a:prstGeom>
          </p:spPr>
        </p:pic>
        <p:pic>
          <p:nvPicPr>
            <p:cNvPr id="9" name="Grafik 8" descr="Ein Bild, das Text, Screenshot, Schrift, Reihe enthält.&#10;&#10;Automatisch generierte Beschreibung">
              <a:extLst>
                <a:ext uri="{FF2B5EF4-FFF2-40B4-BE49-F238E27FC236}">
                  <a16:creationId xmlns:a16="http://schemas.microsoft.com/office/drawing/2014/main" id="{1EF9B57E-F383-C7E9-3901-196417402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8122" y="1168842"/>
              <a:ext cx="1422400" cy="575945"/>
            </a:xfrm>
            <a:prstGeom prst="rect">
              <a:avLst/>
            </a:prstGeom>
          </p:spPr>
        </p:pic>
        <p:pic>
          <p:nvPicPr>
            <p:cNvPr id="10" name="Grafik 9" descr="Ein Bild, das Text, Screenshot, Schrift, Reihe enthält.&#10;&#10;Automatisch generierte Beschreibung">
              <a:extLst>
                <a:ext uri="{FF2B5EF4-FFF2-40B4-BE49-F238E27FC236}">
                  <a16:creationId xmlns:a16="http://schemas.microsoft.com/office/drawing/2014/main" id="{6D657087-1460-EB31-2542-2EFA8F79E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2647" y="3633746"/>
              <a:ext cx="1395095" cy="575945"/>
            </a:xfrm>
            <a:prstGeom prst="rect">
              <a:avLst/>
            </a:prstGeom>
          </p:spPr>
        </p:pic>
        <p:pic>
          <p:nvPicPr>
            <p:cNvPr id="11" name="Grafik 10" descr="Ein Bild, das Text, Screenshot, Schrift, Reihe enthält.&#10;&#10;Automatisch generierte Beschreibung">
              <a:extLst>
                <a:ext uri="{FF2B5EF4-FFF2-40B4-BE49-F238E27FC236}">
                  <a16:creationId xmlns:a16="http://schemas.microsoft.com/office/drawing/2014/main" id="{9F97B976-B912-32EB-3FCA-5A2212A07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8769" y="4198289"/>
              <a:ext cx="1392555" cy="575945"/>
            </a:xfrm>
            <a:prstGeom prst="rect">
              <a:avLst/>
            </a:prstGeom>
          </p:spPr>
        </p:pic>
        <p:pic>
          <p:nvPicPr>
            <p:cNvPr id="12" name="Grafik 11" descr="Ein Bild, das Text, Screenshot, Schrift, Reihe enthält.&#10;&#10;Automatisch generierte Beschreibung">
              <a:extLst>
                <a:ext uri="{FF2B5EF4-FFF2-40B4-BE49-F238E27FC236}">
                  <a16:creationId xmlns:a16="http://schemas.microsoft.com/office/drawing/2014/main" id="{52324415-FE0B-628E-7A7D-6F4819DEC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8769" y="4842345"/>
              <a:ext cx="1392555" cy="575945"/>
            </a:xfrm>
            <a:prstGeom prst="rect">
              <a:avLst/>
            </a:prstGeom>
          </p:spPr>
        </p:pic>
        <p:pic>
          <p:nvPicPr>
            <p:cNvPr id="13" name="Grafik 12" descr="Ein Bild, das Text, Schrift, Screenshot, Reihe enthält.&#10;&#10;Automatisch generierte Beschreibung">
              <a:extLst>
                <a:ext uri="{FF2B5EF4-FFF2-40B4-BE49-F238E27FC236}">
                  <a16:creationId xmlns:a16="http://schemas.microsoft.com/office/drawing/2014/main" id="{C5811A7D-44CC-8F4F-3487-2AA49C0F4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19" y="5693134"/>
              <a:ext cx="1410970" cy="575945"/>
            </a:xfrm>
            <a:prstGeom prst="rect">
              <a:avLst/>
            </a:prstGeom>
          </p:spPr>
        </p:pic>
      </p:grpSp>
      <p:pic>
        <p:nvPicPr>
          <p:cNvPr id="50" name="Grafik 49" descr="Ein Bild, das Text, Screenshot, Schrift, weiß enthält.&#10;&#10;Automatisch generierte Beschreibung">
            <a:extLst>
              <a:ext uri="{FF2B5EF4-FFF2-40B4-BE49-F238E27FC236}">
                <a16:creationId xmlns:a16="http://schemas.microsoft.com/office/drawing/2014/main" id="{0E3D86D7-8AC2-7D7B-EB78-F3E8DB981509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67" y="4644238"/>
            <a:ext cx="1177726" cy="501266"/>
          </a:xfrm>
          <a:prstGeom prst="rect">
            <a:avLst/>
          </a:prstGeom>
        </p:spPr>
      </p:pic>
      <p:pic>
        <p:nvPicPr>
          <p:cNvPr id="51" name="Grafik 50" descr="Ein Bild, das Text, Screenshot, Schrift, Reihe enthält.&#10;&#10;Automatisch generierte Beschreibung">
            <a:extLst>
              <a:ext uri="{FF2B5EF4-FFF2-40B4-BE49-F238E27FC236}">
                <a16:creationId xmlns:a16="http://schemas.microsoft.com/office/drawing/2014/main" id="{603D7157-5708-7DB7-104B-3CCA1201D0A4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564" y="2871211"/>
            <a:ext cx="1376680" cy="575945"/>
          </a:xfrm>
          <a:prstGeom prst="rect">
            <a:avLst/>
          </a:prstGeom>
        </p:spPr>
      </p:pic>
      <p:pic>
        <p:nvPicPr>
          <p:cNvPr id="52" name="Grafik 51" descr="Ein Bild, das Text, Screenshot, Schrift, Reihe enthält.&#10;&#10;Automatisch generierte Beschreibung">
            <a:extLst>
              <a:ext uri="{FF2B5EF4-FFF2-40B4-BE49-F238E27FC236}">
                <a16:creationId xmlns:a16="http://schemas.microsoft.com/office/drawing/2014/main" id="{E7C27785-B17B-5C7E-A70D-D08377762B1A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674" y="2300767"/>
            <a:ext cx="1376680" cy="57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8105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69C07B-F299-5443-96AE-CD2A706B4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Leitfragen für die Reflexion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92F83E-3353-9246-84FC-DF71107F0B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0000"/>
                </a:solidFill>
                <a:effectLst/>
                <a:ea typeface="Arial" panose="020B0604020202020204" pitchFamily="34" charset="0"/>
                <a:cs typeface="Arial" panose="020B0604020202020204" pitchFamily="34" charset="0"/>
              </a:rPr>
              <a:t>Wie seid ihr zur Lösung gekommen?</a:t>
            </a:r>
          </a:p>
          <a:p>
            <a:r>
              <a:rPr lang="de-DE" sz="2800" dirty="0">
                <a:solidFill>
                  <a:srgbClr val="000000"/>
                </a:solidFill>
                <a:effectLst/>
                <a:ea typeface="Arial" panose="020B0604020202020204" pitchFamily="34" charset="0"/>
                <a:cs typeface="Arial" panose="020B0604020202020204" pitchFamily="34" charset="0"/>
              </a:rPr>
              <a:t>Wie seid ihr </a:t>
            </a:r>
            <a:r>
              <a:rPr lang="de-DE" sz="2800">
                <a:solidFill>
                  <a:srgbClr val="000000"/>
                </a:solidFill>
                <a:effectLst/>
                <a:ea typeface="Arial" panose="020B0604020202020204" pitchFamily="34" charset="0"/>
                <a:cs typeface="Arial" panose="020B0604020202020204" pitchFamily="34" charset="0"/>
              </a:rPr>
              <a:t>vorgegangen?</a:t>
            </a:r>
          </a:p>
          <a:p>
            <a:r>
              <a:rPr lang="de-DE" sz="2800">
                <a:solidFill>
                  <a:srgbClr val="000000"/>
                </a:solidFill>
                <a:effectLst/>
                <a:ea typeface="Arial" panose="020B0604020202020204" pitchFamily="34" charset="0"/>
                <a:cs typeface="Arial" panose="020B0604020202020204" pitchFamily="34" charset="0"/>
              </a:rPr>
              <a:t>Wie </a:t>
            </a:r>
            <a:r>
              <a:rPr lang="de-DE" sz="2800" dirty="0">
                <a:solidFill>
                  <a:srgbClr val="000000"/>
                </a:solidFill>
                <a:effectLst/>
                <a:ea typeface="Arial" panose="020B0604020202020204" pitchFamily="34" charset="0"/>
                <a:cs typeface="Arial" panose="020B0604020202020204" pitchFamily="34" charset="0"/>
              </a:rPr>
              <a:t>habt ihr entschieden, ob eine Information wichtig ist?</a:t>
            </a:r>
            <a:endParaRPr lang="de-AT" sz="2800" dirty="0">
              <a:effectLst/>
              <a:ea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800" b="1" u="sng" dirty="0">
              <a:solidFill>
                <a:srgbClr val="000000"/>
              </a:solidFill>
              <a:effectLst/>
              <a:ea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800" dirty="0">
                <a:solidFill>
                  <a:srgbClr val="000000"/>
                </a:solidFill>
                <a:effectLst/>
                <a:ea typeface="Arial" panose="020B0604020202020204" pitchFamily="34" charset="0"/>
                <a:cs typeface="Arial" panose="020B0604020202020204" pitchFamily="34" charset="0"/>
              </a:rPr>
              <a:t>Was nehmt ihr euch für euren Alltag zukünftig mit?</a:t>
            </a:r>
          </a:p>
          <a:p>
            <a:endParaRPr lang="de-AT" sz="2800" dirty="0"/>
          </a:p>
        </p:txBody>
      </p:sp>
      <p:pic>
        <p:nvPicPr>
          <p:cNvPr id="6" name="Grafik 5" descr="Ein Bild, das Clipart, Hase Kaninchen, Cartoon, Darstellung enthält.&#10;&#10;Automatisch generierte Beschreibung">
            <a:extLst>
              <a:ext uri="{FF2B5EF4-FFF2-40B4-BE49-F238E27FC236}">
                <a16:creationId xmlns:a16="http://schemas.microsoft.com/office/drawing/2014/main" id="{3ACD9EA1-7E36-F031-8AB1-3A38E9260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087" y="3159820"/>
            <a:ext cx="2499614" cy="338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471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9B7285-A4BD-88FC-6995-F4AFA05D9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Strategien zur Problemlösung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7055B37-74EA-4204-DBBB-1CD0342721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2400" dirty="0"/>
              <a:t>Es gibt meist </a:t>
            </a:r>
            <a:r>
              <a:rPr lang="de-DE" sz="2400" b="1" dirty="0"/>
              <a:t>viele Wege</a:t>
            </a:r>
            <a:r>
              <a:rPr lang="de-DE" sz="2400" dirty="0"/>
              <a:t>, ein Problem zu lösen. </a:t>
            </a:r>
          </a:p>
          <a:p>
            <a:r>
              <a:rPr lang="de-DE" sz="2400" dirty="0"/>
              <a:t>Dennoch gibt es einige </a:t>
            </a:r>
            <a:r>
              <a:rPr lang="de-DE" sz="2400" b="1" dirty="0"/>
              <a:t>Strategien</a:t>
            </a:r>
            <a:r>
              <a:rPr lang="de-DE" sz="2400" dirty="0"/>
              <a:t>, die dabei verwendet werden können:</a:t>
            </a:r>
          </a:p>
          <a:p>
            <a:pPr lvl="1"/>
            <a:r>
              <a:rPr lang="de-DE" sz="2400" dirty="0"/>
              <a:t>5-W-Methode</a:t>
            </a:r>
          </a:p>
          <a:p>
            <a:pPr lvl="1"/>
            <a:r>
              <a:rPr lang="de-DE" sz="2400" dirty="0"/>
              <a:t>Beschreibung des Problems: z. B. mit 6-W-Fragen </a:t>
            </a:r>
          </a:p>
          <a:p>
            <a:pPr lvl="1"/>
            <a:r>
              <a:rPr lang="de-DE" sz="2400" dirty="0"/>
              <a:t>Mögliche Lösungen gegeneinander abwägen und diskutieren</a:t>
            </a:r>
          </a:p>
          <a:p>
            <a:pPr lvl="1"/>
            <a:r>
              <a:rPr lang="de-DE" sz="2400" dirty="0"/>
              <a:t>Versuch und Irrtum</a:t>
            </a:r>
          </a:p>
          <a:p>
            <a:pPr lvl="1"/>
            <a:r>
              <a:rPr lang="de-DE" sz="2400" dirty="0"/>
              <a:t>Suche nach der Ursache des Problems</a:t>
            </a:r>
          </a:p>
          <a:p>
            <a:pPr lvl="1"/>
            <a:endParaRPr lang="de-DE" dirty="0"/>
          </a:p>
          <a:p>
            <a:pPr marL="457200" lvl="1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85202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Anhang</a:t>
            </a:r>
            <a:endParaRPr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Bilder</a:t>
            </a:r>
            <a:endParaRPr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8</a:t>
            </a:fld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Impressum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Mystery: An- und Absiedelung von Unternehmen.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011666" cy="38603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FE5342-7ABD-4F19-8BE6-8A872A8C2DE7}">
  <ds:schemaRefs>
    <ds:schemaRef ds:uri="http://schemas.microsoft.com/office/2006/metadata/properties"/>
    <ds:schemaRef ds:uri="698a1803-52f3-4d4f-bff9-093c0d5dc281"/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f799415d-695a-4815-bd71-e216a568b99c"/>
  </ds:schemaRefs>
</ds:datastoreItem>
</file>

<file path=customXml/itemProps3.xml><?xml version="1.0" encoding="utf-8"?>
<ds:datastoreItem xmlns:ds="http://schemas.openxmlformats.org/officeDocument/2006/customXml" ds:itemID="{536A07BF-E7DB-4424-A742-044A44176954}">
  <ds:schemaRefs>
    <ds:schemaRef ds:uri="698a1803-52f3-4d4f-bff9-093c0d5dc281"/>
    <ds:schemaRef ds:uri="f799415d-695a-4815-bd71-e216a568b99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401</Words>
  <Application>Microsoft Office PowerPoint</Application>
  <PresentationFormat>Breitbild</PresentationFormat>
  <Paragraphs>48</Paragraphs>
  <Slides>9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Was ist ein Mystery?</vt:lpstr>
      <vt:lpstr>Leitfragen für die Lösungsidee</vt:lpstr>
      <vt:lpstr>lösungsbeispiel für ein Wirkungsgefüge</vt:lpstr>
      <vt:lpstr>Leitfragen für die Reflexion</vt:lpstr>
      <vt:lpstr>Strategien zur Problemlösung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Silvana Lobin</cp:lastModifiedBy>
  <cp:revision>4</cp:revision>
  <dcterms:modified xsi:type="dcterms:W3CDTF">2024-08-19T13:42:13Z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