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5"/>
  </p:notesMasterIdLst>
  <p:sldIdLst>
    <p:sldId id="256" r:id="rId5"/>
    <p:sldId id="257" r:id="rId6"/>
    <p:sldId id="284" r:id="rId7"/>
    <p:sldId id="285" r:id="rId8"/>
    <p:sldId id="286" r:id="rId9"/>
    <p:sldId id="288" r:id="rId10"/>
    <p:sldId id="289" r:id="rId11"/>
    <p:sldId id="283" r:id="rId12"/>
    <p:sldId id="281" r:id="rId13"/>
    <p:sldId id="282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02ACE20-A1D9-76A5-3F16-60712D1F3DE6}" name="Silvana Lobin" initials="SL" userId="S::silvana.lobin@stiftung-wirtschaftsbildung.at::a498a0ad-fda0-4616-b8e4-5cfb7a01e30b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69" autoAdjust="0"/>
    <p:restoredTop sz="94768"/>
  </p:normalViewPr>
  <p:slideViewPr>
    <p:cSldViewPr snapToGrid="0">
      <p:cViewPr varScale="1">
        <p:scale>
          <a:sx n="125" d="100"/>
          <a:sy n="125" d="100"/>
        </p:scale>
        <p:origin x="776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Lobin" userId="a498a0ad-fda0-4616-b8e4-5cfb7a01e30b" providerId="ADAL" clId="{F0E3F030-039F-4139-BEC7-283FEB7A425B}"/>
    <pc:docChg chg="delSld">
      <pc:chgData name="Silvana Lobin" userId="a498a0ad-fda0-4616-b8e4-5cfb7a01e30b" providerId="ADAL" clId="{F0E3F030-039F-4139-BEC7-283FEB7A425B}" dt="2024-05-27T15:15:13.768" v="1"/>
      <pc:docMkLst>
        <pc:docMk/>
      </pc:docMkLst>
      <pc:sldChg chg="addCm">
        <pc:chgData name="Silvana Lobin" userId="a498a0ad-fda0-4616-b8e4-5cfb7a01e30b" providerId="ADAL" clId="{F0E3F030-039F-4139-BEC7-283FEB7A425B}" dt="2024-05-27T15:15:13.768" v="1"/>
        <pc:sldMkLst>
          <pc:docMk/>
          <pc:sldMk cId="0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add">
              <pc226:chgData name="Silvana Lobin" userId="a498a0ad-fda0-4616-b8e4-5cfb7a01e30b" providerId="ADAL" clId="{F0E3F030-039F-4139-BEC7-283FEB7A425B}" dt="2024-05-27T15:15:13.768" v="1"/>
              <pc2:cmMkLst xmlns:pc2="http://schemas.microsoft.com/office/powerpoint/2019/9/main/command">
                <pc:docMk/>
                <pc:sldMk cId="0" sldId="281"/>
                <pc2:cmMk id="{93E56153-55B0-4CBF-A0B6-81FF9B052E70}"/>
              </pc2:cmMkLst>
            </pc226:cmChg>
          </p:ext>
        </pc:extLst>
      </pc:sldChg>
      <pc:sldChg chg="del">
        <pc:chgData name="Silvana Lobin" userId="a498a0ad-fda0-4616-b8e4-5cfb7a01e30b" providerId="ADAL" clId="{F0E3F030-039F-4139-BEC7-283FEB7A425B}" dt="2024-05-27T15:08:30.405" v="0" actId="47"/>
        <pc:sldMkLst>
          <pc:docMk/>
          <pc:sldMk cId="3291727367" sldId="287"/>
        </pc:sldMkLst>
      </pc:sldChg>
    </pc:docChg>
  </pc:docChgLst>
  <pc:docChgLst>
    <pc:chgData name="kevin.baralija@gmail.com" userId="S::urn:spo:guest#kevin.baralija@gmail.com::" providerId="AD" clId="Web-{B14EC197-CC81-3593-8FDB-D138A84A9F1B}"/>
    <pc:docChg chg="modSld">
      <pc:chgData name="kevin.baralija@gmail.com" userId="S::urn:spo:guest#kevin.baralija@gmail.com::" providerId="AD" clId="Web-{B14EC197-CC81-3593-8FDB-D138A84A9F1B}" dt="2024-06-06T22:16:19.999" v="13" actId="20577"/>
      <pc:docMkLst>
        <pc:docMk/>
      </pc:docMkLst>
      <pc:sldChg chg="modSp modCm">
        <pc:chgData name="kevin.baralija@gmail.com" userId="S::urn:spo:guest#kevin.baralija@gmail.com::" providerId="AD" clId="Web-{B14EC197-CC81-3593-8FDB-D138A84A9F1B}" dt="2024-06-06T22:16:19.999" v="13" actId="20577"/>
        <pc:sldMkLst>
          <pc:docMk/>
          <pc:sldMk cId="0" sldId="281"/>
        </pc:sldMkLst>
        <pc:spChg chg="mod">
          <ac:chgData name="kevin.baralija@gmail.com" userId="S::urn:spo:guest#kevin.baralija@gmail.com::" providerId="AD" clId="Web-{B14EC197-CC81-3593-8FDB-D138A84A9F1B}" dt="2024-06-06T22:16:19.999" v="13" actId="20577"/>
          <ac:spMkLst>
            <pc:docMk/>
            <pc:sldMk cId="0" sldId="281"/>
            <ac:spMk id="487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mod">
              <pc226:chgData name="kevin.baralija@gmail.com" userId="S::urn:spo:guest#kevin.baralija@gmail.com::" providerId="AD" clId="Web-{B14EC197-CC81-3593-8FDB-D138A84A9F1B}" dt="2024-06-06T22:16:19.999" v="13" actId="20577"/>
              <pc2:cmMkLst xmlns:pc2="http://schemas.microsoft.com/office/powerpoint/2019/9/main/command">
                <pc:docMk/>
                <pc:sldMk cId="0" sldId="281"/>
                <pc2:cmMk id="{93E56153-55B0-4CBF-A0B6-81FF9B052E70}"/>
              </pc2:cmMkLst>
            </pc226:cmChg>
          </p:ext>
        </pc:extLst>
      </pc:sldChg>
    </pc:docChg>
  </pc:docChgLst>
  <pc:docChgLst>
    <pc:chgData name="Anna Steinbauer" userId="aa9e69c0-640f-4dee-88df-45dd0169f62d" providerId="ADAL" clId="{39396467-8230-4070-94F5-B034A891C792}"/>
    <pc:docChg chg="sldOrd">
      <pc:chgData name="Anna Steinbauer" userId="aa9e69c0-640f-4dee-88df-45dd0169f62d" providerId="ADAL" clId="{39396467-8230-4070-94F5-B034A891C792}" dt="2024-07-12T14:49:36.810" v="1" actId="20578"/>
      <pc:docMkLst>
        <pc:docMk/>
      </pc:docMkLst>
      <pc:sldChg chg="delCm">
        <pc:chgData name="Anna Steinbauer" userId="aa9e69c0-640f-4dee-88df-45dd0169f62d" providerId="ADAL" clId="{39396467-8230-4070-94F5-B034A891C792}" dt="2024-07-12T14:49:35.430" v="0"/>
        <pc:sldMkLst>
          <pc:docMk/>
          <pc:sldMk cId="0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del">
              <pc226:chgData name="Anna Steinbauer" userId="aa9e69c0-640f-4dee-88df-45dd0169f62d" providerId="ADAL" clId="{39396467-8230-4070-94F5-B034A891C792}" dt="2024-07-12T14:49:35.430" v="0"/>
              <pc2:cmMkLst xmlns:pc2="http://schemas.microsoft.com/office/powerpoint/2019/9/main/command">
                <pc:docMk/>
                <pc:sldMk cId="0" sldId="281"/>
                <pc2:cmMk id="{93E56153-55B0-4CBF-A0B6-81FF9B052E70}"/>
              </pc2:cmMkLst>
            </pc226:cmChg>
          </p:ext>
        </pc:extLst>
      </pc:sldChg>
      <pc:sldChg chg="ord">
        <pc:chgData name="Anna Steinbauer" userId="aa9e69c0-640f-4dee-88df-45dd0169f62d" providerId="ADAL" clId="{39396467-8230-4070-94F5-B034A891C792}" dt="2024-07-12T14:49:36.810" v="1" actId="20578"/>
        <pc:sldMkLst>
          <pc:docMk/>
          <pc:sldMk cId="858717602" sldId="282"/>
        </pc:sldMkLst>
      </pc:sldChg>
    </pc:docChg>
  </pc:docChgLst>
  <pc:docChgLst>
    <pc:chgData name="kevin.baralija@gmail.com" userId="S::urn:spo:guest#kevin.baralija@gmail.com::" providerId="AD" clId="Web-{BF8EE038-3854-9C8E-58EB-71E90B1283D7}"/>
    <pc:docChg chg="modSld">
      <pc:chgData name="kevin.baralija@gmail.com" userId="S::urn:spo:guest#kevin.baralija@gmail.com::" providerId="AD" clId="Web-{BF8EE038-3854-9C8E-58EB-71E90B1283D7}" dt="2024-06-06T14:33:54.663" v="76" actId="20577"/>
      <pc:docMkLst>
        <pc:docMk/>
      </pc:docMkLst>
      <pc:sldChg chg="modSp modCm">
        <pc:chgData name="kevin.baralija@gmail.com" userId="S::urn:spo:guest#kevin.baralija@gmail.com::" providerId="AD" clId="Web-{BF8EE038-3854-9C8E-58EB-71E90B1283D7}" dt="2024-06-06T14:33:54.663" v="76" actId="20577"/>
        <pc:sldMkLst>
          <pc:docMk/>
          <pc:sldMk cId="0" sldId="281"/>
        </pc:sldMkLst>
        <pc:spChg chg="mod">
          <ac:chgData name="kevin.baralija@gmail.com" userId="S::urn:spo:guest#kevin.baralija@gmail.com::" providerId="AD" clId="Web-{BF8EE038-3854-9C8E-58EB-71E90B1283D7}" dt="2024-06-06T14:33:54.663" v="76" actId="20577"/>
          <ac:spMkLst>
            <pc:docMk/>
            <pc:sldMk cId="0" sldId="281"/>
            <ac:spMk id="487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mod">
              <pc226:chgData name="kevin.baralija@gmail.com" userId="S::urn:spo:guest#kevin.baralija@gmail.com::" providerId="AD" clId="Web-{BF8EE038-3854-9C8E-58EB-71E90B1283D7}" dt="2024-06-06T14:33:40.600" v="75"/>
              <pc2:cmMkLst xmlns:pc2="http://schemas.microsoft.com/office/powerpoint/2019/9/main/command">
                <pc:docMk/>
                <pc:sldMk cId="0" sldId="281"/>
                <pc2:cmMk id="{93E56153-55B0-4CBF-A0B6-81FF9B052E70}"/>
              </pc2:cmMkLst>
            </pc226:cmChg>
          </p:ext>
        </pc:extLst>
      </pc:sldChg>
    </pc:docChg>
  </pc:docChgLst>
  <pc:docChgLst>
    <pc:chgData name="Anna Steinbauer" userId="aa9e69c0-640f-4dee-88df-45dd0169f62d" providerId="ADAL" clId="{BC8C2343-95BA-434B-85B1-6AB413A3A840}"/>
    <pc:docChg chg="custSel modSld">
      <pc:chgData name="Anna Steinbauer" userId="aa9e69c0-640f-4dee-88df-45dd0169f62d" providerId="ADAL" clId="{BC8C2343-95BA-434B-85B1-6AB413A3A840}" dt="2024-07-12T13:00:38.861" v="6" actId="1076"/>
      <pc:docMkLst>
        <pc:docMk/>
      </pc:docMkLst>
      <pc:sldChg chg="delSp modSp mod">
        <pc:chgData name="Anna Steinbauer" userId="aa9e69c0-640f-4dee-88df-45dd0169f62d" providerId="ADAL" clId="{BC8C2343-95BA-434B-85B1-6AB413A3A840}" dt="2024-07-12T13:00:38.861" v="6" actId="1076"/>
        <pc:sldMkLst>
          <pc:docMk/>
          <pc:sldMk cId="3617750327" sldId="289"/>
        </pc:sldMkLst>
        <pc:picChg chg="mod">
          <ac:chgData name="Anna Steinbauer" userId="aa9e69c0-640f-4dee-88df-45dd0169f62d" providerId="ADAL" clId="{BC8C2343-95BA-434B-85B1-6AB413A3A840}" dt="2024-07-12T13:00:31.178" v="1" actId="1076"/>
          <ac:picMkLst>
            <pc:docMk/>
            <pc:sldMk cId="3617750327" sldId="289"/>
            <ac:picMk id="6" creationId="{01406A5D-752F-4340-98DD-381CBB149F40}"/>
          </ac:picMkLst>
        </pc:picChg>
        <pc:picChg chg="mod">
          <ac:chgData name="Anna Steinbauer" userId="aa9e69c0-640f-4dee-88df-45dd0169f62d" providerId="ADAL" clId="{BC8C2343-95BA-434B-85B1-6AB413A3A840}" dt="2024-07-12T13:00:35.596" v="4" actId="1076"/>
          <ac:picMkLst>
            <pc:docMk/>
            <pc:sldMk cId="3617750327" sldId="289"/>
            <ac:picMk id="15" creationId="{23B29EEF-7B6A-404D-AA1A-F046C588DAD5}"/>
          </ac:picMkLst>
        </pc:picChg>
        <pc:picChg chg="mod">
          <ac:chgData name="Anna Steinbauer" userId="aa9e69c0-640f-4dee-88df-45dd0169f62d" providerId="ADAL" clId="{BC8C2343-95BA-434B-85B1-6AB413A3A840}" dt="2024-07-12T13:00:37.092" v="5" actId="1076"/>
          <ac:picMkLst>
            <pc:docMk/>
            <pc:sldMk cId="3617750327" sldId="289"/>
            <ac:picMk id="19" creationId="{993AAF66-2453-934B-B79E-259341877327}"/>
          </ac:picMkLst>
        </pc:picChg>
        <pc:picChg chg="mod">
          <ac:chgData name="Anna Steinbauer" userId="aa9e69c0-640f-4dee-88df-45dd0169f62d" providerId="ADAL" clId="{BC8C2343-95BA-434B-85B1-6AB413A3A840}" dt="2024-07-12T13:00:38.861" v="6" actId="1076"/>
          <ac:picMkLst>
            <pc:docMk/>
            <pc:sldMk cId="3617750327" sldId="289"/>
            <ac:picMk id="21" creationId="{9FAFF331-B16D-344F-9F3C-61F3E027EDCD}"/>
          </ac:picMkLst>
        </pc:picChg>
        <pc:picChg chg="del">
          <ac:chgData name="Anna Steinbauer" userId="aa9e69c0-640f-4dee-88df-45dd0169f62d" providerId="ADAL" clId="{BC8C2343-95BA-434B-85B1-6AB413A3A840}" dt="2024-07-12T13:00:29.233" v="0" actId="478"/>
          <ac:picMkLst>
            <pc:docMk/>
            <pc:sldMk cId="3617750327" sldId="289"/>
            <ac:picMk id="23" creationId="{0DBB2A0A-FA88-8D4E-B68D-1B1BEDC4A850}"/>
          </ac:picMkLst>
        </pc:picChg>
        <pc:picChg chg="mod">
          <ac:chgData name="Anna Steinbauer" userId="aa9e69c0-640f-4dee-88df-45dd0169f62d" providerId="ADAL" clId="{BC8C2343-95BA-434B-85B1-6AB413A3A840}" dt="2024-07-12T13:00:34.001" v="3" actId="1076"/>
          <ac:picMkLst>
            <pc:docMk/>
            <pc:sldMk cId="3617750327" sldId="289"/>
            <ac:picMk id="25" creationId="{1F54DE93-C469-0541-AB66-163703178BF6}"/>
          </ac:picMkLst>
        </pc:picChg>
        <pc:picChg chg="mod">
          <ac:chgData name="Anna Steinbauer" userId="aa9e69c0-640f-4dee-88df-45dd0169f62d" providerId="ADAL" clId="{BC8C2343-95BA-434B-85B1-6AB413A3A840}" dt="2024-07-12T13:00:32.597" v="2" actId="1076"/>
          <ac:picMkLst>
            <pc:docMk/>
            <pc:sldMk cId="3617750327" sldId="289"/>
            <ac:picMk id="27" creationId="{DFB93EF4-DE57-EB4C-9C92-7300C82D3C0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5.sv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.svg"/><Relationship Id="rId18" Type="http://schemas.openxmlformats.org/officeDocument/2006/relationships/image" Target="../media/image60.png"/><Relationship Id="rId26" Type="http://schemas.openxmlformats.org/officeDocument/2006/relationships/image" Target="../media/image68.png"/><Relationship Id="rId21" Type="http://schemas.openxmlformats.org/officeDocument/2006/relationships/image" Target="../media/image63.svg"/><Relationship Id="rId34" Type="http://schemas.openxmlformats.org/officeDocument/2006/relationships/image" Target="../media/image76.png"/><Relationship Id="rId7" Type="http://schemas.openxmlformats.org/officeDocument/2006/relationships/image" Target="../media/image49.svg"/><Relationship Id="rId12" Type="http://schemas.openxmlformats.org/officeDocument/2006/relationships/image" Target="../media/image54.png"/><Relationship Id="rId17" Type="http://schemas.openxmlformats.org/officeDocument/2006/relationships/image" Target="../media/image59.svg"/><Relationship Id="rId25" Type="http://schemas.openxmlformats.org/officeDocument/2006/relationships/image" Target="../media/image67.svg"/><Relationship Id="rId33" Type="http://schemas.openxmlformats.org/officeDocument/2006/relationships/image" Target="../media/image75.sv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20" Type="http://schemas.openxmlformats.org/officeDocument/2006/relationships/image" Target="../media/image62.png"/><Relationship Id="rId29" Type="http://schemas.openxmlformats.org/officeDocument/2006/relationships/image" Target="../media/image71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png"/><Relationship Id="rId11" Type="http://schemas.openxmlformats.org/officeDocument/2006/relationships/image" Target="../media/image53.svg"/><Relationship Id="rId24" Type="http://schemas.openxmlformats.org/officeDocument/2006/relationships/image" Target="../media/image66.png"/><Relationship Id="rId32" Type="http://schemas.openxmlformats.org/officeDocument/2006/relationships/image" Target="../media/image74.png"/><Relationship Id="rId37" Type="http://schemas.openxmlformats.org/officeDocument/2006/relationships/image" Target="../media/image79.svg"/><Relationship Id="rId5" Type="http://schemas.openxmlformats.org/officeDocument/2006/relationships/image" Target="../media/image47.svg"/><Relationship Id="rId15" Type="http://schemas.openxmlformats.org/officeDocument/2006/relationships/image" Target="../media/image57.svg"/><Relationship Id="rId23" Type="http://schemas.openxmlformats.org/officeDocument/2006/relationships/image" Target="../media/image65.svg"/><Relationship Id="rId28" Type="http://schemas.openxmlformats.org/officeDocument/2006/relationships/image" Target="../media/image70.png"/><Relationship Id="rId36" Type="http://schemas.openxmlformats.org/officeDocument/2006/relationships/image" Target="../media/image78.png"/><Relationship Id="rId10" Type="http://schemas.openxmlformats.org/officeDocument/2006/relationships/image" Target="../media/image52.png"/><Relationship Id="rId19" Type="http://schemas.openxmlformats.org/officeDocument/2006/relationships/image" Target="../media/image61.svg"/><Relationship Id="rId31" Type="http://schemas.openxmlformats.org/officeDocument/2006/relationships/image" Target="../media/image73.svg"/><Relationship Id="rId4" Type="http://schemas.openxmlformats.org/officeDocument/2006/relationships/image" Target="../media/image46.png"/><Relationship Id="rId9" Type="http://schemas.openxmlformats.org/officeDocument/2006/relationships/image" Target="../media/image51.svg"/><Relationship Id="rId14" Type="http://schemas.openxmlformats.org/officeDocument/2006/relationships/image" Target="../media/image56.png"/><Relationship Id="rId22" Type="http://schemas.openxmlformats.org/officeDocument/2006/relationships/image" Target="../media/image64.png"/><Relationship Id="rId27" Type="http://schemas.openxmlformats.org/officeDocument/2006/relationships/image" Target="../media/image69.svg"/><Relationship Id="rId30" Type="http://schemas.openxmlformats.org/officeDocument/2006/relationships/image" Target="../media/image72.png"/><Relationship Id="rId35" Type="http://schemas.openxmlformats.org/officeDocument/2006/relationships/image" Target="../media/image77.svg"/><Relationship Id="rId8" Type="http://schemas.openxmlformats.org/officeDocument/2006/relationships/image" Target="../media/image50.png"/><Relationship Id="rId3" Type="http://schemas.openxmlformats.org/officeDocument/2006/relationships/image" Target="../media/image45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hulatlas.com/2014/menue/stummekarte/stk_eu.html" TargetMode="External"/><Relationship Id="rId2" Type="http://schemas.openxmlformats.org/officeDocument/2006/relationships/hyperlink" Target="http://www.schulatlas.com/2014/menue/stummekarte/stk_welt.html" TargetMode="Externa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rPr dirty="0"/>
              <a:t>Los </a:t>
            </a:r>
            <a:br>
              <a:rPr dirty="0"/>
            </a:br>
            <a:r>
              <a:rPr dirty="0" err="1"/>
              <a:t>Geht’s</a:t>
            </a:r>
            <a:r>
              <a:rPr dirty="0"/>
              <a:t>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 dirty="0"/>
              <a:t>Import &amp; Export</a:t>
            </a:r>
            <a:r>
              <a:rPr dirty="0"/>
              <a:t>: </a:t>
            </a:r>
          </a:p>
          <a:p>
            <a:pPr>
              <a:defRPr sz="1300"/>
            </a:pPr>
            <a:r>
              <a:rPr lang="de-DE" dirty="0"/>
              <a:t>Güter im Austausch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Import &amp; Export: Güter im Austausch.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0" y="2136138"/>
            <a:ext cx="9257895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Import-Export-Frühstück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Woher kommen die Lebensmittel, die wir konsumieren?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Import-Export-Frühstück: Welt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B65D834-A385-B34C-8CB3-017646132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890" y="873926"/>
            <a:ext cx="8468219" cy="598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Import-Export-Frühstück: Europa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237B733-1E2F-CC41-82E4-9AEE7309D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732" y="866635"/>
            <a:ext cx="8478536" cy="599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6344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Aussenhandel</a:t>
            </a:r>
            <a:r>
              <a:rPr lang="de-AT" dirty="0"/>
              <a:t>: Import und Export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237B733-1E2F-CC41-82E4-9AEE7309D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90" y="1332800"/>
            <a:ext cx="5108844" cy="361016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2A97DAB-2961-EE44-B687-D76287FFA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155" y="1332799"/>
            <a:ext cx="5108844" cy="361016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130BA55-1821-134E-8BB8-6C65BF9B583A}"/>
              </a:ext>
            </a:extLst>
          </p:cNvPr>
          <p:cNvSpPr txBox="1"/>
          <p:nvPr/>
        </p:nvSpPr>
        <p:spPr>
          <a:xfrm>
            <a:off x="735106" y="5056093"/>
            <a:ext cx="4607859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b="1" dirty="0">
                <a:solidFill>
                  <a:schemeClr val="accent4">
                    <a:lumMod val="75000"/>
                  </a:schemeClr>
                </a:solidFill>
              </a:rPr>
              <a:t>Im</a:t>
            </a:r>
            <a:r>
              <a:rPr kumimoji="0" lang="de-DE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port: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Österreich </a:t>
            </a:r>
            <a:r>
              <a:rPr kumimoji="0" lang="de-DE" sz="1800" b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kauft im Ausland ein.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A70779F-C573-114C-8744-9276E212F972}"/>
              </a:ext>
            </a:extLst>
          </p:cNvPr>
          <p:cNvSpPr txBox="1"/>
          <p:nvPr/>
        </p:nvSpPr>
        <p:spPr>
          <a:xfrm>
            <a:off x="6096000" y="4942968"/>
            <a:ext cx="4607859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b="1" dirty="0">
                <a:solidFill>
                  <a:schemeClr val="accent6">
                    <a:lumMod val="75000"/>
                  </a:schemeClr>
                </a:solidFill>
              </a:rPr>
              <a:t>Ex</a:t>
            </a:r>
            <a:r>
              <a:rPr kumimoji="0" lang="de-DE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port: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DE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Österreich verkauft ans Ausland.</a:t>
            </a:r>
          </a:p>
        </p:txBody>
      </p:sp>
      <p:sp>
        <p:nvSpPr>
          <p:cNvPr id="7" name="Nach unten gekrümmter Pfeil 6">
            <a:extLst>
              <a:ext uri="{FF2B5EF4-FFF2-40B4-BE49-F238E27FC236}">
                <a16:creationId xmlns:a16="http://schemas.microsoft.com/office/drawing/2014/main" id="{E2C653D6-200C-684F-B05D-3BA4CEE060AA}"/>
              </a:ext>
            </a:extLst>
          </p:cNvPr>
          <p:cNvSpPr/>
          <p:nvPr/>
        </p:nvSpPr>
        <p:spPr>
          <a:xfrm>
            <a:off x="2170508" y="3404408"/>
            <a:ext cx="660224" cy="221620"/>
          </a:xfrm>
          <a:prstGeom prst="curved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solidFill>
              <a:schemeClr val="accent4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8" name="Nach unten gekrümmter Pfeil 7">
            <a:extLst>
              <a:ext uri="{FF2B5EF4-FFF2-40B4-BE49-F238E27FC236}">
                <a16:creationId xmlns:a16="http://schemas.microsoft.com/office/drawing/2014/main" id="{A77EEF20-5245-B44A-9CB6-216066DDE338}"/>
              </a:ext>
            </a:extLst>
          </p:cNvPr>
          <p:cNvSpPr/>
          <p:nvPr/>
        </p:nvSpPr>
        <p:spPr>
          <a:xfrm rot="16619412" flipV="1">
            <a:off x="2651791" y="3840458"/>
            <a:ext cx="657926" cy="221620"/>
          </a:xfrm>
          <a:prstGeom prst="curved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solidFill>
              <a:schemeClr val="accent4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9" name="Nach unten gekrümmter Pfeil 8">
            <a:extLst>
              <a:ext uri="{FF2B5EF4-FFF2-40B4-BE49-F238E27FC236}">
                <a16:creationId xmlns:a16="http://schemas.microsoft.com/office/drawing/2014/main" id="{F9A6F228-BC89-2143-AB32-B1578690BDFA}"/>
              </a:ext>
            </a:extLst>
          </p:cNvPr>
          <p:cNvSpPr/>
          <p:nvPr/>
        </p:nvSpPr>
        <p:spPr>
          <a:xfrm rot="20100578" flipV="1">
            <a:off x="1765929" y="3960964"/>
            <a:ext cx="1099192" cy="221620"/>
          </a:xfrm>
          <a:prstGeom prst="curvedDownArrow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solidFill>
              <a:schemeClr val="accent4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0" name="Nach unten gekrümmter Pfeil 9">
            <a:extLst>
              <a:ext uri="{FF2B5EF4-FFF2-40B4-BE49-F238E27FC236}">
                <a16:creationId xmlns:a16="http://schemas.microsoft.com/office/drawing/2014/main" id="{353ACD57-721B-9D48-B8ED-43D03DD5E41D}"/>
              </a:ext>
            </a:extLst>
          </p:cNvPr>
          <p:cNvSpPr/>
          <p:nvPr/>
        </p:nvSpPr>
        <p:spPr>
          <a:xfrm>
            <a:off x="8250039" y="3340468"/>
            <a:ext cx="461961" cy="310152"/>
          </a:xfrm>
          <a:prstGeom prst="curvedDownArrow">
            <a:avLst>
              <a:gd name="adj1" fmla="val 15860"/>
              <a:gd name="adj2" fmla="val 50000"/>
              <a:gd name="adj3" fmla="val 25000"/>
            </a:avLst>
          </a:prstGeom>
          <a:solidFill>
            <a:srgbClr val="92D050"/>
          </a:solidFill>
          <a:ln w="12700" cap="flat">
            <a:solidFill>
              <a:srgbClr val="00B05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1" name="Nach unten gekrümmter Pfeil 10">
            <a:extLst>
              <a:ext uri="{FF2B5EF4-FFF2-40B4-BE49-F238E27FC236}">
                <a16:creationId xmlns:a16="http://schemas.microsoft.com/office/drawing/2014/main" id="{75B38849-0DF2-8343-B035-C76C47689965}"/>
              </a:ext>
            </a:extLst>
          </p:cNvPr>
          <p:cNvSpPr/>
          <p:nvPr/>
        </p:nvSpPr>
        <p:spPr>
          <a:xfrm rot="10800000">
            <a:off x="7864146" y="3752652"/>
            <a:ext cx="461961" cy="310152"/>
          </a:xfrm>
          <a:prstGeom prst="curvedDownArrow">
            <a:avLst>
              <a:gd name="adj1" fmla="val 15860"/>
              <a:gd name="adj2" fmla="val 50000"/>
              <a:gd name="adj3" fmla="val 25000"/>
            </a:avLst>
          </a:prstGeom>
          <a:solidFill>
            <a:srgbClr val="92D050"/>
          </a:solidFill>
          <a:ln w="12700" cap="flat">
            <a:solidFill>
              <a:srgbClr val="00B05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2" name="Nach unten gekrümmter Pfeil 11">
            <a:extLst>
              <a:ext uri="{FF2B5EF4-FFF2-40B4-BE49-F238E27FC236}">
                <a16:creationId xmlns:a16="http://schemas.microsoft.com/office/drawing/2014/main" id="{86EC843A-2562-4A4D-9CF1-8CF222BEF2AE}"/>
              </a:ext>
            </a:extLst>
          </p:cNvPr>
          <p:cNvSpPr/>
          <p:nvPr/>
        </p:nvSpPr>
        <p:spPr>
          <a:xfrm rot="17182762">
            <a:off x="7533121" y="3025336"/>
            <a:ext cx="1035542" cy="310152"/>
          </a:xfrm>
          <a:prstGeom prst="curvedDownArrow">
            <a:avLst>
              <a:gd name="adj1" fmla="val 15860"/>
              <a:gd name="adj2" fmla="val 50000"/>
              <a:gd name="adj3" fmla="val 25000"/>
            </a:avLst>
          </a:prstGeom>
          <a:solidFill>
            <a:srgbClr val="92D050"/>
          </a:solidFill>
          <a:ln w="12700" cap="flat">
            <a:solidFill>
              <a:srgbClr val="00B05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14" name="Grafik 13" descr="Stöcke mit einfarbiger Füllung">
            <a:extLst>
              <a:ext uri="{FF2B5EF4-FFF2-40B4-BE49-F238E27FC236}">
                <a16:creationId xmlns:a16="http://schemas.microsoft.com/office/drawing/2014/main" id="{7C01A594-D981-0741-B690-71D2344746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16953" y="3920178"/>
            <a:ext cx="247851" cy="247851"/>
          </a:xfrm>
          <a:prstGeom prst="rect">
            <a:avLst/>
          </a:prstGeom>
        </p:spPr>
      </p:pic>
      <p:pic>
        <p:nvPicPr>
          <p:cNvPr id="16" name="Grafik 15" descr="Cabriolet mit einfarbiger Füllung">
            <a:extLst>
              <a:ext uri="{FF2B5EF4-FFF2-40B4-BE49-F238E27FC236}">
                <a16:creationId xmlns:a16="http://schemas.microsoft.com/office/drawing/2014/main" id="{8F7021C7-EBE5-F347-9406-84EABFD4B9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24945" y="3842823"/>
            <a:ext cx="295329" cy="295329"/>
          </a:xfrm>
          <a:prstGeom prst="rect">
            <a:avLst/>
          </a:prstGeom>
        </p:spPr>
      </p:pic>
      <p:pic>
        <p:nvPicPr>
          <p:cNvPr id="18" name="Grafik 17" descr="Roboterhand mit einfarbiger Füllung">
            <a:extLst>
              <a:ext uri="{FF2B5EF4-FFF2-40B4-BE49-F238E27FC236}">
                <a16:creationId xmlns:a16="http://schemas.microsoft.com/office/drawing/2014/main" id="{373FC51A-5AE0-9F47-BBAE-2D99F5B0E1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82360" y="3013958"/>
            <a:ext cx="247851" cy="247851"/>
          </a:xfrm>
          <a:prstGeom prst="rect">
            <a:avLst/>
          </a:prstGeom>
        </p:spPr>
      </p:pic>
      <p:pic>
        <p:nvPicPr>
          <p:cNvPr id="20" name="Grafik 19" descr="Flasche mit einfarbiger Füllung">
            <a:extLst>
              <a:ext uri="{FF2B5EF4-FFF2-40B4-BE49-F238E27FC236}">
                <a16:creationId xmlns:a16="http://schemas.microsoft.com/office/drawing/2014/main" id="{A0EEFDDF-79A5-0F42-934F-E7AF22078FF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22405">
            <a:off x="8358829" y="3241477"/>
            <a:ext cx="244380" cy="244380"/>
          </a:xfrm>
          <a:prstGeom prst="rect">
            <a:avLst/>
          </a:prstGeom>
        </p:spPr>
      </p:pic>
      <p:pic>
        <p:nvPicPr>
          <p:cNvPr id="22" name="Grafik 21" descr="Aubergine mit einfarbiger Füllung">
            <a:extLst>
              <a:ext uri="{FF2B5EF4-FFF2-40B4-BE49-F238E27FC236}">
                <a16:creationId xmlns:a16="http://schemas.microsoft.com/office/drawing/2014/main" id="{FD01C1EC-419C-A141-8570-E0F34A1990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170508" y="4075559"/>
            <a:ext cx="215713" cy="215713"/>
          </a:xfrm>
          <a:prstGeom prst="rect">
            <a:avLst/>
          </a:prstGeom>
        </p:spPr>
      </p:pic>
      <p:pic>
        <p:nvPicPr>
          <p:cNvPr id="24" name="Grafik 23" descr="Käse mit einfarbiger Füllung">
            <a:extLst>
              <a:ext uri="{FF2B5EF4-FFF2-40B4-BE49-F238E27FC236}">
                <a16:creationId xmlns:a16="http://schemas.microsoft.com/office/drawing/2014/main" id="{19CB4635-76A4-3842-9FE8-210D6BFFB9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392763" y="3321143"/>
            <a:ext cx="215713" cy="21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0187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0" y="2136138"/>
            <a:ext cx="9257895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Made in Austria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Österreichische Exportgüter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3798482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Wofür ist </a:t>
            </a:r>
            <a:r>
              <a:rPr lang="de-AT" dirty="0" err="1"/>
              <a:t>österreich</a:t>
            </a:r>
            <a:r>
              <a:rPr lang="de-AT" dirty="0"/>
              <a:t> im </a:t>
            </a:r>
            <a:r>
              <a:rPr lang="de-AT" dirty="0" err="1"/>
              <a:t>ausland</a:t>
            </a:r>
            <a:r>
              <a:rPr lang="de-AT" dirty="0"/>
              <a:t> bekannt?</a:t>
            </a:r>
          </a:p>
        </p:txBody>
      </p:sp>
      <p:pic>
        <p:nvPicPr>
          <p:cNvPr id="3" name="Grafik 2" descr="Roboterhand mit einfarbiger Füllung">
            <a:extLst>
              <a:ext uri="{FF2B5EF4-FFF2-40B4-BE49-F238E27FC236}">
                <a16:creationId xmlns:a16="http://schemas.microsoft.com/office/drawing/2014/main" id="{58BA2573-055D-DA43-9960-610BB24E5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94803" y="1776129"/>
            <a:ext cx="914400" cy="914400"/>
          </a:xfrm>
          <a:prstGeom prst="rect">
            <a:avLst/>
          </a:prstGeom>
        </p:spPr>
      </p:pic>
      <p:pic>
        <p:nvPicPr>
          <p:cNvPr id="6" name="Grafik 5" descr="Flasche mit einfarbiger Füllung">
            <a:extLst>
              <a:ext uri="{FF2B5EF4-FFF2-40B4-BE49-F238E27FC236}">
                <a16:creationId xmlns:a16="http://schemas.microsoft.com/office/drawing/2014/main" id="{01406A5D-752F-4340-98DD-381CBB149F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439315">
            <a:off x="3555951" y="3297686"/>
            <a:ext cx="914400" cy="914400"/>
          </a:xfrm>
          <a:prstGeom prst="rect">
            <a:avLst/>
          </a:prstGeom>
        </p:spPr>
      </p:pic>
      <p:pic>
        <p:nvPicPr>
          <p:cNvPr id="11" name="Grafik 10" descr="Bonbon mit einfarbiger Füllung">
            <a:extLst>
              <a:ext uri="{FF2B5EF4-FFF2-40B4-BE49-F238E27FC236}">
                <a16:creationId xmlns:a16="http://schemas.microsoft.com/office/drawing/2014/main" id="{8C0AF594-A9BA-7F40-B455-7CBE5EAD23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06257" y="1667653"/>
            <a:ext cx="914400" cy="914400"/>
          </a:xfrm>
          <a:prstGeom prst="rect">
            <a:avLst/>
          </a:prstGeom>
        </p:spPr>
      </p:pic>
      <p:pic>
        <p:nvPicPr>
          <p:cNvPr id="15" name="Grafik 14" descr="Obstschüssel mit einfarbiger Füllung">
            <a:extLst>
              <a:ext uri="{FF2B5EF4-FFF2-40B4-BE49-F238E27FC236}">
                <a16:creationId xmlns:a16="http://schemas.microsoft.com/office/drawing/2014/main" id="{23B29EEF-7B6A-404D-AA1A-F046C588DA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65896" y="3110166"/>
            <a:ext cx="914400" cy="914400"/>
          </a:xfrm>
          <a:prstGeom prst="rect">
            <a:avLst/>
          </a:prstGeom>
        </p:spPr>
      </p:pic>
      <p:pic>
        <p:nvPicPr>
          <p:cNvPr id="17" name="Grafik 16" descr="Stöcke mit einfarbiger Füllung">
            <a:extLst>
              <a:ext uri="{FF2B5EF4-FFF2-40B4-BE49-F238E27FC236}">
                <a16:creationId xmlns:a16="http://schemas.microsoft.com/office/drawing/2014/main" id="{037125B8-BAAC-2F40-B26B-0560BA5F36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22573" y="3473840"/>
            <a:ext cx="914400" cy="914400"/>
          </a:xfrm>
          <a:prstGeom prst="rect">
            <a:avLst/>
          </a:prstGeom>
        </p:spPr>
      </p:pic>
      <p:pic>
        <p:nvPicPr>
          <p:cNvPr id="19" name="Grafik 18" descr="Erneuerbare Energien mit einfarbiger Füllung">
            <a:extLst>
              <a:ext uri="{FF2B5EF4-FFF2-40B4-BE49-F238E27FC236}">
                <a16:creationId xmlns:a16="http://schemas.microsoft.com/office/drawing/2014/main" id="{993AAF66-2453-934B-B79E-25934187732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123096" y="5046111"/>
            <a:ext cx="914400" cy="914400"/>
          </a:xfrm>
          <a:prstGeom prst="rect">
            <a:avLst/>
          </a:prstGeom>
        </p:spPr>
      </p:pic>
      <p:pic>
        <p:nvPicPr>
          <p:cNvPr id="21" name="Grafik 20" descr="Kristalle mit einfarbiger Füllung">
            <a:extLst>
              <a:ext uri="{FF2B5EF4-FFF2-40B4-BE49-F238E27FC236}">
                <a16:creationId xmlns:a16="http://schemas.microsoft.com/office/drawing/2014/main" id="{9FAFF331-B16D-344F-9F3C-61F3E027ED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612441" y="3496946"/>
            <a:ext cx="914400" cy="914400"/>
          </a:xfrm>
          <a:prstGeom prst="rect">
            <a:avLst/>
          </a:prstGeom>
        </p:spPr>
      </p:pic>
      <p:pic>
        <p:nvPicPr>
          <p:cNvPr id="25" name="Grafik 24" descr="Warenkorb mit einfarbiger Füllung">
            <a:extLst>
              <a:ext uri="{FF2B5EF4-FFF2-40B4-BE49-F238E27FC236}">
                <a16:creationId xmlns:a16="http://schemas.microsoft.com/office/drawing/2014/main" id="{1F54DE93-C469-0541-AB66-163703178BF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893489" y="2195766"/>
            <a:ext cx="914400" cy="914400"/>
          </a:xfrm>
          <a:prstGeom prst="rect">
            <a:avLst/>
          </a:prstGeom>
        </p:spPr>
      </p:pic>
      <p:pic>
        <p:nvPicPr>
          <p:cNvPr id="27" name="Grafik 26" descr="Sparschwein mit einfarbiger Füllung">
            <a:extLst>
              <a:ext uri="{FF2B5EF4-FFF2-40B4-BE49-F238E27FC236}">
                <a16:creationId xmlns:a16="http://schemas.microsoft.com/office/drawing/2014/main" id="{DFB93EF4-DE57-EB4C-9C92-7300C82D3C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450213" y="4852684"/>
            <a:ext cx="914400" cy="914400"/>
          </a:xfrm>
          <a:prstGeom prst="rect">
            <a:avLst/>
          </a:prstGeom>
        </p:spPr>
      </p:pic>
      <p:sp>
        <p:nvSpPr>
          <p:cNvPr id="28" name="Abgerundetes Rechteck 27">
            <a:extLst>
              <a:ext uri="{FF2B5EF4-FFF2-40B4-BE49-F238E27FC236}">
                <a16:creationId xmlns:a16="http://schemas.microsoft.com/office/drawing/2014/main" id="{6974BB24-F032-8844-B5AB-561009452711}"/>
              </a:ext>
            </a:extLst>
          </p:cNvPr>
          <p:cNvSpPr/>
          <p:nvPr/>
        </p:nvSpPr>
        <p:spPr>
          <a:xfrm rot="2232666">
            <a:off x="9775800" y="6407716"/>
            <a:ext cx="2450592" cy="367496"/>
          </a:xfrm>
          <a:prstGeom prst="roundRect">
            <a:avLst/>
          </a:prstGeom>
          <a:solidFill>
            <a:srgbClr val="FF0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" name="Abgerundetes Rechteck 1">
            <a:extLst>
              <a:ext uri="{FF2B5EF4-FFF2-40B4-BE49-F238E27FC236}">
                <a16:creationId xmlns:a16="http://schemas.microsoft.com/office/drawing/2014/main" id="{77C7D06B-6976-1165-5572-38C48908694D}"/>
              </a:ext>
            </a:extLst>
          </p:cNvPr>
          <p:cNvSpPr/>
          <p:nvPr/>
        </p:nvSpPr>
        <p:spPr>
          <a:xfrm rot="2232666">
            <a:off x="10288172" y="5749705"/>
            <a:ext cx="2450592" cy="367496"/>
          </a:xfrm>
          <a:prstGeom prst="roundRect">
            <a:avLst/>
          </a:prstGeom>
          <a:solidFill>
            <a:srgbClr val="FF000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8" name="Grafik 7" descr="Skigondel mit einfarbiger Füllung">
            <a:extLst>
              <a:ext uri="{FF2B5EF4-FFF2-40B4-BE49-F238E27FC236}">
                <a16:creationId xmlns:a16="http://schemas.microsoft.com/office/drawing/2014/main" id="{2B9D108A-D5BA-16DD-E21C-14DE2751590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10404" y="2265789"/>
            <a:ext cx="914400" cy="914400"/>
          </a:xfrm>
          <a:prstGeom prst="rect">
            <a:avLst/>
          </a:prstGeom>
        </p:spPr>
      </p:pic>
      <p:pic>
        <p:nvPicPr>
          <p:cNvPr id="7" name="Grafik 6" descr="Gebäudesteinmauer mit einfarbiger Füllung">
            <a:extLst>
              <a:ext uri="{FF2B5EF4-FFF2-40B4-BE49-F238E27FC236}">
                <a16:creationId xmlns:a16="http://schemas.microsoft.com/office/drawing/2014/main" id="{CB285374-F482-8E4B-9C51-B1718A81B75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146542" y="1557466"/>
            <a:ext cx="914400" cy="914400"/>
          </a:xfrm>
          <a:prstGeom prst="rect">
            <a:avLst/>
          </a:prstGeom>
        </p:spPr>
      </p:pic>
      <p:pic>
        <p:nvPicPr>
          <p:cNvPr id="10" name="Grafik 9" descr="Lichter an mit einfarbiger Füllung">
            <a:extLst>
              <a:ext uri="{FF2B5EF4-FFF2-40B4-BE49-F238E27FC236}">
                <a16:creationId xmlns:a16="http://schemas.microsoft.com/office/drawing/2014/main" id="{8FD1B15C-56CA-7941-8AC5-7EE95BB65D7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909538" y="4749720"/>
            <a:ext cx="914400" cy="914400"/>
          </a:xfrm>
          <a:prstGeom prst="rect">
            <a:avLst/>
          </a:prstGeom>
        </p:spPr>
      </p:pic>
      <p:pic>
        <p:nvPicPr>
          <p:cNvPr id="13" name="Grafik 12" descr="Motorrad mit einfarbiger Füllung">
            <a:extLst>
              <a:ext uri="{FF2B5EF4-FFF2-40B4-BE49-F238E27FC236}">
                <a16:creationId xmlns:a16="http://schemas.microsoft.com/office/drawing/2014/main" id="{D60AD365-6098-784E-A29E-3788B295D5A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823938" y="2745908"/>
            <a:ext cx="914400" cy="914400"/>
          </a:xfrm>
          <a:prstGeom prst="rect">
            <a:avLst/>
          </a:prstGeom>
        </p:spPr>
      </p:pic>
      <p:pic>
        <p:nvPicPr>
          <p:cNvPr id="16" name="Grafik 15" descr="LKW mit einfarbiger Füllung">
            <a:extLst>
              <a:ext uri="{FF2B5EF4-FFF2-40B4-BE49-F238E27FC236}">
                <a16:creationId xmlns:a16="http://schemas.microsoft.com/office/drawing/2014/main" id="{3013AC83-9E32-2A4F-953C-003EB64D5B8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308667" y="5019053"/>
            <a:ext cx="914400" cy="914400"/>
          </a:xfrm>
          <a:prstGeom prst="rect">
            <a:avLst/>
          </a:prstGeom>
        </p:spPr>
      </p:pic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275CF44A-7A01-2846-A08A-C49AAE074E34}"/>
              </a:ext>
            </a:extLst>
          </p:cNvPr>
          <p:cNvGrpSpPr>
            <a:grpSpLocks noChangeAspect="1"/>
          </p:cNvGrpSpPr>
          <p:nvPr/>
        </p:nvGrpSpPr>
        <p:grpSpPr>
          <a:xfrm>
            <a:off x="1264830" y="5019053"/>
            <a:ext cx="914401" cy="914400"/>
            <a:chOff x="1087811" y="4935887"/>
            <a:chExt cx="1097389" cy="1134847"/>
          </a:xfrm>
        </p:grpSpPr>
        <p:pic>
          <p:nvPicPr>
            <p:cNvPr id="20" name="Grafik 19" descr="Feuerwehrfrau mit einfarbiger Füllung">
              <a:extLst>
                <a:ext uri="{FF2B5EF4-FFF2-40B4-BE49-F238E27FC236}">
                  <a16:creationId xmlns:a16="http://schemas.microsoft.com/office/drawing/2014/main" id="{F2323F22-6C6C-DB4A-8FBF-996CDE30C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1562975" y="5192198"/>
              <a:ext cx="622225" cy="622225"/>
            </a:xfrm>
            <a:prstGeom prst="rect">
              <a:avLst/>
            </a:prstGeom>
          </p:spPr>
        </p:pic>
        <p:pic>
          <p:nvPicPr>
            <p:cNvPr id="23" name="Grafik 22" descr="Feuerwehrmann mit einfarbiger Füllung">
              <a:extLst>
                <a:ext uri="{FF2B5EF4-FFF2-40B4-BE49-F238E27FC236}">
                  <a16:creationId xmlns:a16="http://schemas.microsoft.com/office/drawing/2014/main" id="{41C32454-DA8D-CF49-BFE0-70880DCA2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1087811" y="4935887"/>
              <a:ext cx="675330" cy="675330"/>
            </a:xfrm>
            <a:prstGeom prst="rect">
              <a:avLst/>
            </a:prstGeom>
          </p:spPr>
        </p:pic>
        <p:pic>
          <p:nvPicPr>
            <p:cNvPr id="26" name="Grafik 25" descr="Feuerhydrant mit einfarbiger Füllung">
              <a:extLst>
                <a:ext uri="{FF2B5EF4-FFF2-40B4-BE49-F238E27FC236}">
                  <a16:creationId xmlns:a16="http://schemas.microsoft.com/office/drawing/2014/main" id="{FCB7374C-9927-C34C-A855-D72DC97C1D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1277891" y="5589612"/>
              <a:ext cx="481122" cy="481122"/>
            </a:xfrm>
            <a:prstGeom prst="rect">
              <a:avLst/>
            </a:prstGeom>
          </p:spPr>
        </p:pic>
      </p:grpSp>
      <p:pic>
        <p:nvPicPr>
          <p:cNvPr id="31" name="Grafik 30" descr="Einkaufstasche mit einfarbiger Füllung">
            <a:extLst>
              <a:ext uri="{FF2B5EF4-FFF2-40B4-BE49-F238E27FC236}">
                <a16:creationId xmlns:a16="http://schemas.microsoft.com/office/drawing/2014/main" id="{B43D4BD2-4923-3543-9D34-DBF614966CC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071103" y="356736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5032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8344" y="1754297"/>
            <a:ext cx="11093520" cy="4417903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/>
              <a:t>F3, Welt: Stumme Karte, </a:t>
            </a:r>
            <a:r>
              <a:rPr lang="de-AT" dirty="0">
                <a:hlinkClick r:id="rId2"/>
              </a:rPr>
              <a:t>http://www.schulatlas.com/2014/menue/stummekarte/stk_welt.html</a:t>
            </a:r>
            <a:r>
              <a:rPr lang="de-AT"/>
              <a:t>. Zugegriffen am 06.06.2024.</a:t>
            </a:r>
          </a:p>
          <a:p>
            <a:pPr marL="0" indent="0">
              <a:buSzTx/>
              <a:buNone/>
            </a:pPr>
            <a:r>
              <a:rPr lang="de-AT"/>
              <a:t>F4, Europa: Stumme Karte, </a:t>
            </a:r>
            <a:r>
              <a:rPr lang="de-AT" dirty="0">
                <a:hlinkClick r:id="rId3"/>
              </a:rPr>
              <a:t>http://www.schulatlas.com/2014/menue/stummekarte/stk_eu.html</a:t>
            </a:r>
            <a:r>
              <a:rPr lang="de-AT"/>
              <a:t>. Zugegriffen am 06.06.2024.</a:t>
            </a:r>
          </a:p>
          <a:p>
            <a:pPr marL="0" indent="0">
              <a:buSzTx/>
              <a:buNone/>
            </a:pPr>
            <a:r>
              <a:rPr lang="de-AT"/>
              <a:t>F5, Welt: Stumme Karte / Europa: Stumme Karte, </a:t>
            </a:r>
            <a:r>
              <a:rPr lang="de-AT" dirty="0">
                <a:hlinkClick r:id="rId2"/>
              </a:rPr>
              <a:t>http://www.schulatlas.com/2014/menue/stummekarte/stk_welt.html</a:t>
            </a:r>
            <a:r>
              <a:rPr lang="de-AT" dirty="0"/>
              <a:t> </a:t>
            </a:r>
            <a:r>
              <a:rPr lang="de-AT"/>
              <a:t>bzw.  </a:t>
            </a:r>
            <a:r>
              <a:rPr lang="de-AT" dirty="0">
                <a:hlinkClick r:id="rId3"/>
              </a:rPr>
              <a:t>http://www.schulatlas.com/2014/menue/stummekarte/stk_eu.html</a:t>
            </a:r>
            <a:r>
              <a:rPr lang="de-AT"/>
              <a:t>. Zugegriffen am 06.06.2024 [durch Symbole ergänzt].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9</a:t>
            </a:fld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FE5342-7ABD-4F19-8BE6-8A872A8C2DE7}">
  <ds:schemaRefs>
    <ds:schemaRef ds:uri="f799415d-695a-4815-bd71-e216a568b99c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2006/documentManagement/types"/>
    <ds:schemaRef ds:uri="http://www.w3.org/XML/1998/namespace"/>
    <ds:schemaRef ds:uri="698a1803-52f3-4d4f-bff9-093c0d5dc281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36A07BF-E7DB-4424-A742-044A441769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Macintosh PowerPoint</Application>
  <PresentationFormat>Breitbild</PresentationFormat>
  <Paragraphs>28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7" baseType="lpstr">
      <vt:lpstr>Arial</vt:lpstr>
      <vt:lpstr>Calibri</vt:lpstr>
      <vt:lpstr>Lexend</vt:lpstr>
      <vt:lpstr>Lexend ExtraBold</vt:lpstr>
      <vt:lpstr>Lexend Medium</vt:lpstr>
      <vt:lpstr>Lexend SemiBold</vt:lpstr>
      <vt:lpstr>1_Office</vt:lpstr>
      <vt:lpstr>Los  Geht’s!</vt:lpstr>
      <vt:lpstr>Import-Export-Frühstück</vt:lpstr>
      <vt:lpstr>Import-Export-Frühstück: Welt</vt:lpstr>
      <vt:lpstr>Import-Export-Frühstück: Europa</vt:lpstr>
      <vt:lpstr>Aussenhandel: Import und Export</vt:lpstr>
      <vt:lpstr>Made in Austria</vt:lpstr>
      <vt:lpstr>Wofür ist österreich im ausland bekannt?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Baralija Kevin</cp:lastModifiedBy>
  <cp:revision>30</cp:revision>
  <dcterms:modified xsi:type="dcterms:W3CDTF">2024-08-16T12:54:40Z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