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6"/>
  </p:notesMasterIdLst>
  <p:sldIdLst>
    <p:sldId id="256" r:id="rId5"/>
    <p:sldId id="257" r:id="rId6"/>
    <p:sldId id="284" r:id="rId7"/>
    <p:sldId id="294" r:id="rId8"/>
    <p:sldId id="287" r:id="rId9"/>
    <p:sldId id="288" r:id="rId10"/>
    <p:sldId id="290" r:id="rId11"/>
    <p:sldId id="296" r:id="rId12"/>
    <p:sldId id="301" r:id="rId13"/>
    <p:sldId id="302" r:id="rId14"/>
    <p:sldId id="300" r:id="rId15"/>
    <p:sldId id="309" r:id="rId16"/>
    <p:sldId id="311" r:id="rId17"/>
    <p:sldId id="306" r:id="rId18"/>
    <p:sldId id="307" r:id="rId19"/>
    <p:sldId id="295" r:id="rId20"/>
    <p:sldId id="304" r:id="rId21"/>
    <p:sldId id="292" r:id="rId22"/>
    <p:sldId id="283" r:id="rId23"/>
    <p:sldId id="281" r:id="rId24"/>
    <p:sldId id="282" r:id="rId2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EA1B08-7EE7-78C0-8660-258B3822A4FC}" name="walter.scheidl@univie.ac.at" initials="wa" userId="S::urn:spo:guest#walter.scheidl@univie.ac.at::"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95BA"/>
    <a:srgbClr val="7D88B8"/>
    <a:srgbClr val="6D55AA"/>
    <a:srgbClr val="A59A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CA89F7-B692-4C6B-B277-6B3A995FE32C}" v="8" dt="2025-03-25T09:04:23.29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106" d="100"/>
          <a:sy n="106" d="100"/>
        </p:scale>
        <p:origin x="9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1A4E6FD2-0F4D-48D7-9A82-8FD669F1B9D6}"/>
    <pc:docChg chg="undo redo custSel addSld modSld sldOrd">
      <pc:chgData name="Anna Steinbauer" userId="aa9e69c0-640f-4dee-88df-45dd0169f62d" providerId="ADAL" clId="{1A4E6FD2-0F4D-48D7-9A82-8FD669F1B9D6}" dt="2024-05-26T08:08:10.157" v="2640" actId="20577"/>
      <pc:docMkLst>
        <pc:docMk/>
      </pc:docMkLst>
      <pc:sldChg chg="modSp ord">
        <pc:chgData name="Anna Steinbauer" userId="aa9e69c0-640f-4dee-88df-45dd0169f62d" providerId="ADAL" clId="{1A4E6FD2-0F4D-48D7-9A82-8FD669F1B9D6}" dt="2024-05-22T21:27:57.552" v="2604" actId="20577"/>
        <pc:sldMkLst>
          <pc:docMk/>
          <pc:sldMk cId="3844676348" sldId="295"/>
        </pc:sldMkLst>
      </pc:sldChg>
      <pc:sldChg chg="modSp">
        <pc:chgData name="Anna Steinbauer" userId="aa9e69c0-640f-4dee-88df-45dd0169f62d" providerId="ADAL" clId="{1A4E6FD2-0F4D-48D7-9A82-8FD669F1B9D6}" dt="2024-05-22T21:27:06.141" v="2555" actId="20577"/>
        <pc:sldMkLst>
          <pc:docMk/>
          <pc:sldMk cId="417836097" sldId="296"/>
        </pc:sldMkLst>
      </pc:sldChg>
      <pc:sldChg chg="addSp delSp modSp add mod">
        <pc:chgData name="Anna Steinbauer" userId="aa9e69c0-640f-4dee-88df-45dd0169f62d" providerId="ADAL" clId="{1A4E6FD2-0F4D-48D7-9A82-8FD669F1B9D6}" dt="2024-05-26T08:07:49.910" v="2620" actId="27636"/>
        <pc:sldMkLst>
          <pc:docMk/>
          <pc:sldMk cId="3188447886" sldId="299"/>
        </pc:sldMkLst>
      </pc:sldChg>
      <pc:sldChg chg="modSp">
        <pc:chgData name="Anna Steinbauer" userId="aa9e69c0-640f-4dee-88df-45dd0169f62d" providerId="ADAL" clId="{1A4E6FD2-0F4D-48D7-9A82-8FD669F1B9D6}" dt="2024-05-26T08:07:49.896" v="2619" actId="27636"/>
        <pc:sldMkLst>
          <pc:docMk/>
          <pc:sldMk cId="3907491749" sldId="302"/>
        </pc:sldMkLst>
      </pc:sldChg>
    </pc:docChg>
  </pc:docChgLst>
  <pc:docChgLst>
    <pc:chgData name="Anna Steinbauer" userId="S::anna.steinbauer@stiftung-wirtschaftsbildung.at::aa9e69c0-640f-4dee-88df-45dd0169f62d" providerId="AD" clId="Web-{666441A1-8064-3824-4751-A6376CEB7696}"/>
    <pc:docChg chg="modSld">
      <pc:chgData name="Anna Steinbauer" userId="S::anna.steinbauer@stiftung-wirtschaftsbildung.at::aa9e69c0-640f-4dee-88df-45dd0169f62d" providerId="AD" clId="Web-{666441A1-8064-3824-4751-A6376CEB7696}" dt="2024-05-26T18:15:20.326" v="0" actId="20577"/>
      <pc:docMkLst>
        <pc:docMk/>
      </pc:docMkLst>
      <pc:sldChg chg="modSp">
        <pc:chgData name="Anna Steinbauer" userId="S::anna.steinbauer@stiftung-wirtschaftsbildung.at::aa9e69c0-640f-4dee-88df-45dd0169f62d" providerId="AD" clId="Web-{666441A1-8064-3824-4751-A6376CEB7696}" dt="2024-05-26T18:15:20.326" v="0" actId="20577"/>
        <pc:sldMkLst>
          <pc:docMk/>
          <pc:sldMk cId="3188447886" sldId="299"/>
        </pc:sldMkLst>
      </pc:sldChg>
    </pc:docChg>
  </pc:docChgLst>
  <pc:docChgLst>
    <pc:chgData name="Anna Steinbauer" userId="aa9e69c0-640f-4dee-88df-45dd0169f62d" providerId="ADAL" clId="{7FFF5375-2D9E-45A5-912A-CFA0947FB3A4}"/>
    <pc:docChg chg="custSel modSld">
      <pc:chgData name="Anna Steinbauer" userId="aa9e69c0-640f-4dee-88df-45dd0169f62d" providerId="ADAL" clId="{7FFF5375-2D9E-45A5-912A-CFA0947FB3A4}" dt="2024-08-05T07:56:15.438" v="53" actId="1076"/>
      <pc:docMkLst>
        <pc:docMk/>
      </pc:docMkLst>
      <pc:sldChg chg="addSp delSp modSp">
        <pc:chgData name="Anna Steinbauer" userId="aa9e69c0-640f-4dee-88df-45dd0169f62d" providerId="ADAL" clId="{7FFF5375-2D9E-45A5-912A-CFA0947FB3A4}" dt="2024-08-05T07:56:15.438" v="53" actId="1076"/>
        <pc:sldMkLst>
          <pc:docMk/>
          <pc:sldMk cId="3726949817" sldId="287"/>
        </pc:sldMkLst>
      </pc:sldChg>
      <pc:sldChg chg="modSp">
        <pc:chgData name="Anna Steinbauer" userId="aa9e69c0-640f-4dee-88df-45dd0169f62d" providerId="ADAL" clId="{7FFF5375-2D9E-45A5-912A-CFA0947FB3A4}" dt="2024-08-05T07:54:03.164" v="3" actId="27636"/>
        <pc:sldMkLst>
          <pc:docMk/>
          <pc:sldMk cId="1882548362" sldId="292"/>
        </pc:sldMkLst>
      </pc:sldChg>
      <pc:sldChg chg="modSp">
        <pc:chgData name="Anna Steinbauer" userId="aa9e69c0-640f-4dee-88df-45dd0169f62d" providerId="ADAL" clId="{7FFF5375-2D9E-45A5-912A-CFA0947FB3A4}" dt="2024-08-05T07:54:03.016" v="1" actId="27636"/>
        <pc:sldMkLst>
          <pc:docMk/>
          <pc:sldMk cId="1441597749" sldId="301"/>
        </pc:sldMkLst>
      </pc:sldChg>
      <pc:sldChg chg="modSp">
        <pc:chgData name="Anna Steinbauer" userId="aa9e69c0-640f-4dee-88df-45dd0169f62d" providerId="ADAL" clId="{7FFF5375-2D9E-45A5-912A-CFA0947FB3A4}" dt="2024-08-05T07:54:03.124" v="2" actId="27636"/>
        <pc:sldMkLst>
          <pc:docMk/>
          <pc:sldMk cId="3907491749" sldId="302"/>
        </pc:sldMkLst>
      </pc:sldChg>
    </pc:docChg>
  </pc:docChgLst>
  <pc:docChgLst>
    <pc:chgData name="Silvana Lobin" userId="a498a0ad-fda0-4616-b8e4-5cfb7a01e30b" providerId="ADAL" clId="{6559D318-2399-49DD-9B79-FEF73204D1B0}"/>
    <pc:docChg chg="modSld">
      <pc:chgData name="Silvana Lobin" userId="a498a0ad-fda0-4616-b8e4-5cfb7a01e30b" providerId="ADAL" clId="{6559D318-2399-49DD-9B79-FEF73204D1B0}" dt="2024-05-26T17:21:58.006" v="0" actId="20577"/>
      <pc:docMkLst>
        <pc:docMk/>
      </pc:docMkLst>
      <pc:sldChg chg="modSp mod">
        <pc:chgData name="Silvana Lobin" userId="a498a0ad-fda0-4616-b8e4-5cfb7a01e30b" providerId="ADAL" clId="{6559D318-2399-49DD-9B79-FEF73204D1B0}" dt="2024-05-26T17:21:58.006" v="0" actId="20577"/>
        <pc:sldMkLst>
          <pc:docMk/>
          <pc:sldMk cId="3188447886" sldId="299"/>
        </pc:sldMkLst>
      </pc:sldChg>
    </pc:docChg>
  </pc:docChgLst>
  <pc:docChgLst>
    <pc:chgData name="Anna Steinbauer" userId="aa9e69c0-640f-4dee-88df-45dd0169f62d" providerId="ADAL" clId="{5E1628F8-ECB0-4BA5-AFF3-143485818FD5}"/>
    <pc:docChg chg="undo redo custSel addSld delSld modSld sldOrd">
      <pc:chgData name="Anna Steinbauer" userId="aa9e69c0-640f-4dee-88df-45dd0169f62d" providerId="ADAL" clId="{5E1628F8-ECB0-4BA5-AFF3-143485818FD5}" dt="2024-05-23T10:23:27.425" v="3931" actId="20577"/>
      <pc:docMkLst>
        <pc:docMk/>
      </pc:docMkLst>
      <pc:sldChg chg="modSp mod">
        <pc:chgData name="Anna Steinbauer" userId="aa9e69c0-640f-4dee-88df-45dd0169f62d" providerId="ADAL" clId="{5E1628F8-ECB0-4BA5-AFF3-143485818FD5}" dt="2024-05-15T09:05:48.720" v="33" actId="20577"/>
        <pc:sldMkLst>
          <pc:docMk/>
          <pc:sldMk cId="0" sldId="256"/>
        </pc:sldMkLst>
      </pc:sldChg>
      <pc:sldChg chg="modSp mod">
        <pc:chgData name="Anna Steinbauer" userId="aa9e69c0-640f-4dee-88df-45dd0169f62d" providerId="ADAL" clId="{5E1628F8-ECB0-4BA5-AFF3-143485818FD5}" dt="2024-05-21T14:00:09.190" v="475" actId="20577"/>
        <pc:sldMkLst>
          <pc:docMk/>
          <pc:sldMk cId="0" sldId="257"/>
        </pc:sldMkLst>
      </pc:sldChg>
      <pc:sldChg chg="addCm">
        <pc:chgData name="Anna Steinbauer" userId="aa9e69c0-640f-4dee-88df-45dd0169f62d" providerId="ADAL" clId="{5E1628F8-ECB0-4BA5-AFF3-143485818FD5}" dt="2024-05-23T08:25:28.697" v="3811"/>
        <pc:sldMkLst>
          <pc:docMk/>
          <pc:sldMk cId="0" sldId="281"/>
        </pc:sldMkLst>
      </pc:sldChg>
      <pc:sldChg chg="modSp mod">
        <pc:chgData name="Anna Steinbauer" userId="aa9e69c0-640f-4dee-88df-45dd0169f62d" providerId="ADAL" clId="{5E1628F8-ECB0-4BA5-AFF3-143485818FD5}" dt="2024-05-15T09:06:04.059" v="83" actId="20577"/>
        <pc:sldMkLst>
          <pc:docMk/>
          <pc:sldMk cId="858717602" sldId="282"/>
        </pc:sldMkLst>
      </pc:sldChg>
      <pc:sldChg chg="addSp modSp mod delCm modCm">
        <pc:chgData name="Anna Steinbauer" userId="aa9e69c0-640f-4dee-88df-45dd0169f62d" providerId="ADAL" clId="{5E1628F8-ECB0-4BA5-AFF3-143485818FD5}" dt="2024-05-23T09:09:29.314" v="3909"/>
        <pc:sldMkLst>
          <pc:docMk/>
          <pc:sldMk cId="36646498" sldId="284"/>
        </pc:sldMkLst>
      </pc:sldChg>
      <pc:sldChg chg="delSp modSp add mod modTransition addCm">
        <pc:chgData name="Anna Steinbauer" userId="aa9e69c0-640f-4dee-88df-45dd0169f62d" providerId="ADAL" clId="{5E1628F8-ECB0-4BA5-AFF3-143485818FD5}" dt="2024-05-22T14:10:26.226" v="785"/>
        <pc:sldMkLst>
          <pc:docMk/>
          <pc:sldMk cId="3726949817" sldId="287"/>
        </pc:sldMkLst>
      </pc:sldChg>
      <pc:sldChg chg="addSp modSp add mod modTransition">
        <pc:chgData name="Anna Steinbauer" userId="aa9e69c0-640f-4dee-88df-45dd0169f62d" providerId="ADAL" clId="{5E1628F8-ECB0-4BA5-AFF3-143485818FD5}" dt="2024-05-22T14:16:34.598" v="860" actId="114"/>
        <pc:sldMkLst>
          <pc:docMk/>
          <pc:sldMk cId="4163671377" sldId="288"/>
        </pc:sldMkLst>
      </pc:sldChg>
      <pc:sldChg chg="modSp add mod ord">
        <pc:chgData name="Anna Steinbauer" userId="aa9e69c0-640f-4dee-88df-45dd0169f62d" providerId="ADAL" clId="{5E1628F8-ECB0-4BA5-AFF3-143485818FD5}" dt="2024-05-23T07:34:06.142" v="2947" actId="6549"/>
        <pc:sldMkLst>
          <pc:docMk/>
          <pc:sldMk cId="173257649" sldId="290"/>
        </pc:sldMkLst>
      </pc:sldChg>
      <pc:sldChg chg="addSp modSp add mod modAnim">
        <pc:chgData name="Anna Steinbauer" userId="aa9e69c0-640f-4dee-88df-45dd0169f62d" providerId="ADAL" clId="{5E1628F8-ECB0-4BA5-AFF3-143485818FD5}" dt="2024-05-23T08:52:46.563" v="3908"/>
        <pc:sldMkLst>
          <pc:docMk/>
          <pc:sldMk cId="1882548362" sldId="292"/>
        </pc:sldMkLst>
      </pc:sldChg>
      <pc:sldChg chg="modSp add mod ord">
        <pc:chgData name="Anna Steinbauer" userId="aa9e69c0-640f-4dee-88df-45dd0169f62d" providerId="ADAL" clId="{5E1628F8-ECB0-4BA5-AFF3-143485818FD5}" dt="2024-05-21T14:04:44.100" v="655" actId="20577"/>
        <pc:sldMkLst>
          <pc:docMk/>
          <pc:sldMk cId="3362016637" sldId="294"/>
        </pc:sldMkLst>
      </pc:sldChg>
      <pc:sldChg chg="addSp delSp modSp add mod ord">
        <pc:chgData name="Anna Steinbauer" userId="aa9e69c0-640f-4dee-88df-45dd0169f62d" providerId="ADAL" clId="{5E1628F8-ECB0-4BA5-AFF3-143485818FD5}" dt="2024-05-23T08:06:00.303" v="3763" actId="1076"/>
        <pc:sldMkLst>
          <pc:docMk/>
          <pc:sldMk cId="3844676348" sldId="295"/>
        </pc:sldMkLst>
      </pc:sldChg>
      <pc:sldChg chg="addSp delSp modSp add mod modAnim">
        <pc:chgData name="Anna Steinbauer" userId="aa9e69c0-640f-4dee-88df-45dd0169f62d" providerId="ADAL" clId="{5E1628F8-ECB0-4BA5-AFF3-143485818FD5}" dt="2024-05-23T07:57:20.805" v="3340"/>
        <pc:sldMkLst>
          <pc:docMk/>
          <pc:sldMk cId="417836097" sldId="296"/>
        </pc:sldMkLst>
      </pc:sldChg>
      <pc:sldChg chg="addSp delSp modSp mod">
        <pc:chgData name="Anna Steinbauer" userId="aa9e69c0-640f-4dee-88df-45dd0169f62d" providerId="ADAL" clId="{5E1628F8-ECB0-4BA5-AFF3-143485818FD5}" dt="2024-05-23T10:23:27.425" v="3931" actId="20577"/>
        <pc:sldMkLst>
          <pc:docMk/>
          <pc:sldMk cId="3188447886" sldId="299"/>
        </pc:sldMkLst>
      </pc:sldChg>
      <pc:sldChg chg="modSp add mod">
        <pc:chgData name="Anna Steinbauer" userId="aa9e69c0-640f-4dee-88df-45dd0169f62d" providerId="ADAL" clId="{5E1628F8-ECB0-4BA5-AFF3-143485818FD5}" dt="2024-05-23T08:04:46.299" v="3737" actId="20577"/>
        <pc:sldMkLst>
          <pc:docMk/>
          <pc:sldMk cId="3772323309" sldId="300"/>
        </pc:sldMkLst>
      </pc:sldChg>
      <pc:sldChg chg="addSp modSp add mod modAnim">
        <pc:chgData name="Anna Steinbauer" userId="aa9e69c0-640f-4dee-88df-45dd0169f62d" providerId="ADAL" clId="{5E1628F8-ECB0-4BA5-AFF3-143485818FD5}" dt="2024-05-23T08:01:36.223" v="3463" actId="113"/>
        <pc:sldMkLst>
          <pc:docMk/>
          <pc:sldMk cId="1441597749" sldId="301"/>
        </pc:sldMkLst>
      </pc:sldChg>
      <pc:sldChg chg="addSp delSp modSp add del mod modAnim">
        <pc:chgData name="Anna Steinbauer" userId="aa9e69c0-640f-4dee-88df-45dd0169f62d" providerId="ADAL" clId="{5E1628F8-ECB0-4BA5-AFF3-143485818FD5}" dt="2024-05-23T08:04:25.669" v="3690" actId="1076"/>
        <pc:sldMkLst>
          <pc:docMk/>
          <pc:sldMk cId="3907491749" sldId="302"/>
        </pc:sldMkLst>
      </pc:sldChg>
      <pc:sldChg chg="modSp add mod ord">
        <pc:chgData name="Anna Steinbauer" userId="aa9e69c0-640f-4dee-88df-45dd0169f62d" providerId="ADAL" clId="{5E1628F8-ECB0-4BA5-AFF3-143485818FD5}" dt="2024-05-23T08:23:53.718" v="3777" actId="20577"/>
        <pc:sldMkLst>
          <pc:docMk/>
          <pc:sldMk cId="955493342" sldId="304"/>
        </pc:sldMkLst>
      </pc:sldChg>
    </pc:docChg>
  </pc:docChgLst>
  <pc:docChgLst>
    <pc:chgData name="Anna Steinbauer" userId="aa9e69c0-640f-4dee-88df-45dd0169f62d" providerId="ADAL" clId="{30314EAF-2ABA-494E-B006-C981CCEBD1E1}"/>
    <pc:docChg chg="undo custSel delSld modSld">
      <pc:chgData name="Anna Steinbauer" userId="aa9e69c0-640f-4dee-88df-45dd0169f62d" providerId="ADAL" clId="{30314EAF-2ABA-494E-B006-C981CCEBD1E1}" dt="2024-05-29T14:37:36.904" v="6" actId="2696"/>
      <pc:docMkLst>
        <pc:docMk/>
      </pc:docMkLst>
      <pc:sldChg chg="modSp mod delCm">
        <pc:chgData name="Anna Steinbauer" userId="aa9e69c0-640f-4dee-88df-45dd0169f62d" providerId="ADAL" clId="{30314EAF-2ABA-494E-B006-C981CCEBD1E1}" dt="2024-05-29T13:13:40.433" v="5"/>
        <pc:sldMkLst>
          <pc:docMk/>
          <pc:sldMk cId="0" sldId="281"/>
        </pc:sldMkLst>
      </pc:sldChg>
      <pc:sldChg chg="modCm">
        <pc:chgData name="Anna Steinbauer" userId="aa9e69c0-640f-4dee-88df-45dd0169f62d" providerId="ADAL" clId="{30314EAF-2ABA-494E-B006-C981CCEBD1E1}" dt="2024-05-29T13:13:07.258" v="0"/>
        <pc:sldMkLst>
          <pc:docMk/>
          <pc:sldMk cId="3726949817" sldId="287"/>
        </pc:sldMkLst>
      </pc:sldChg>
    </pc:docChg>
  </pc:docChgLst>
  <pc:docChgLst>
    <pc:chgData name="Anna Steinbauer" userId="aa9e69c0-640f-4dee-88df-45dd0169f62d" providerId="ADAL" clId="{53DEB29F-B839-4CFE-A2FE-543BDB858A6C}"/>
    <pc:docChg chg="undo custSel addSld delSld modSld sldOrd">
      <pc:chgData name="Anna Steinbauer" userId="aa9e69c0-640f-4dee-88df-45dd0169f62d" providerId="ADAL" clId="{53DEB29F-B839-4CFE-A2FE-543BDB858A6C}" dt="2024-08-13T13:06:26.253" v="1293"/>
      <pc:docMkLst>
        <pc:docMk/>
      </pc:docMkLst>
      <pc:sldChg chg="delCm">
        <pc:chgData name="Anna Steinbauer" userId="aa9e69c0-640f-4dee-88df-45dd0169f62d" providerId="ADAL" clId="{53DEB29F-B839-4CFE-A2FE-543BDB858A6C}" dt="2024-08-13T13:06:26.253" v="1293"/>
        <pc:sldMkLst>
          <pc:docMk/>
          <pc:sldMk cId="0" sldId="256"/>
        </pc:sldMkLst>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53DEB29F-B839-4CFE-A2FE-543BDB858A6C}" dt="2024-08-13T13:06:23.328" v="1292"/>
              <pc2:cmMkLst xmlns:pc2="http://schemas.microsoft.com/office/powerpoint/2019/9/main/command">
                <pc:docMk/>
                <pc:sldMk cId="0" sldId="256"/>
                <pc2:cmMk id="{7266F445-189B-4D9D-B378-C69D1AB2A059}"/>
              </pc2:cmMkLst>
            </pc226:cmChg>
            <pc226:cmChg xmlns:pc226="http://schemas.microsoft.com/office/powerpoint/2022/06/main/command" chg="del">
              <pc226:chgData name="Anna Steinbauer" userId="aa9e69c0-640f-4dee-88df-45dd0169f62d" providerId="ADAL" clId="{53DEB29F-B839-4CFE-A2FE-543BDB858A6C}" dt="2024-08-13T13:06:26.253" v="1293"/>
              <pc2:cmMkLst xmlns:pc2="http://schemas.microsoft.com/office/powerpoint/2019/9/main/command">
                <pc:docMk/>
                <pc:sldMk cId="0" sldId="256"/>
                <pc2:cmMk id="{69DF4D8C-3B83-4C45-9B5B-3D0582AE1DA0}"/>
              </pc2:cmMkLst>
            </pc226:cmChg>
          </p:ext>
        </pc:extLst>
      </pc:sldChg>
      <pc:sldChg chg="modSp mod">
        <pc:chgData name="Anna Steinbauer" userId="aa9e69c0-640f-4dee-88df-45dd0169f62d" providerId="ADAL" clId="{53DEB29F-B839-4CFE-A2FE-543BDB858A6C}" dt="2024-08-13T13:06:04.089" v="1291" actId="948"/>
        <pc:sldMkLst>
          <pc:docMk/>
          <pc:sldMk cId="0" sldId="281"/>
        </pc:sldMkLst>
      </pc:sldChg>
      <pc:sldChg chg="addSp delSp modSp mod">
        <pc:chgData name="Anna Steinbauer" userId="aa9e69c0-640f-4dee-88df-45dd0169f62d" providerId="ADAL" clId="{53DEB29F-B839-4CFE-A2FE-543BDB858A6C}" dt="2024-08-07T11:53:55.687" v="21" actId="1076"/>
        <pc:sldMkLst>
          <pc:docMk/>
          <pc:sldMk cId="3726949817" sldId="287"/>
        </pc:sldMkLst>
      </pc:sldChg>
      <pc:sldChg chg="del">
        <pc:chgData name="Anna Steinbauer" userId="aa9e69c0-640f-4dee-88df-45dd0169f62d" providerId="ADAL" clId="{53DEB29F-B839-4CFE-A2FE-543BDB858A6C}" dt="2024-08-13T12:45:01.545" v="917" actId="2696"/>
        <pc:sldMkLst>
          <pc:docMk/>
          <pc:sldMk cId="3188447886" sldId="299"/>
        </pc:sldMkLst>
      </pc:sldChg>
      <pc:sldChg chg="modSp mod">
        <pc:chgData name="Anna Steinbauer" userId="aa9e69c0-640f-4dee-88df-45dd0169f62d" providerId="ADAL" clId="{53DEB29F-B839-4CFE-A2FE-543BDB858A6C}" dt="2024-08-13T12:48:42.568" v="952" actId="14100"/>
        <pc:sldMkLst>
          <pc:docMk/>
          <pc:sldMk cId="3772323309" sldId="300"/>
        </pc:sldMkLst>
      </pc:sldChg>
      <pc:sldChg chg="modSp mod">
        <pc:chgData name="Anna Steinbauer" userId="aa9e69c0-640f-4dee-88df-45dd0169f62d" providerId="ADAL" clId="{53DEB29F-B839-4CFE-A2FE-543BDB858A6C}" dt="2024-08-13T12:55:45.887" v="1183" actId="6549"/>
        <pc:sldMkLst>
          <pc:docMk/>
          <pc:sldMk cId="1150990584" sldId="306"/>
        </pc:sldMkLst>
      </pc:sldChg>
      <pc:sldChg chg="modSp mod">
        <pc:chgData name="Anna Steinbauer" userId="aa9e69c0-640f-4dee-88df-45dd0169f62d" providerId="ADAL" clId="{53DEB29F-B839-4CFE-A2FE-543BDB858A6C}" dt="2024-08-13T12:53:41.989" v="1002" actId="6549"/>
        <pc:sldMkLst>
          <pc:docMk/>
          <pc:sldMk cId="2699115030" sldId="307"/>
        </pc:sldMkLst>
      </pc:sldChg>
      <pc:sldChg chg="addSp modSp new del mod addCm">
        <pc:chgData name="Anna Steinbauer" userId="aa9e69c0-640f-4dee-88df-45dd0169f62d" providerId="ADAL" clId="{53DEB29F-B839-4CFE-A2FE-543BDB858A6C}" dt="2024-08-13T12:42:50.576" v="893" actId="2696"/>
        <pc:sldMkLst>
          <pc:docMk/>
          <pc:sldMk cId="1222198439" sldId="308"/>
        </pc:sldMkLst>
        <pc:extLst>
          <p:ext xmlns:p="http://schemas.openxmlformats.org/presentationml/2006/main" uri="{D6D511B9-2390-475A-947B-AFAB55BFBCF1}">
            <pc226:cmChg xmlns:pc226="http://schemas.microsoft.com/office/powerpoint/2022/06/main/command" chg="add">
              <pc226:chgData name="Anna Steinbauer" userId="aa9e69c0-640f-4dee-88df-45dd0169f62d" providerId="ADAL" clId="{53DEB29F-B839-4CFE-A2FE-543BDB858A6C}" dt="2024-08-12T07:26:51.684" v="36"/>
              <pc2:cmMkLst xmlns:pc2="http://schemas.microsoft.com/office/powerpoint/2019/9/main/command">
                <pc:docMk/>
                <pc:sldMk cId="1222198439" sldId="308"/>
                <pc2:cmMk id="{1039AB4D-328E-4EA1-AEA4-FB7208206A22}"/>
              </pc2:cmMkLst>
            </pc226:cmChg>
          </p:ext>
        </pc:extLst>
      </pc:sldChg>
      <pc:sldChg chg="addSp delSp modSp new mod">
        <pc:chgData name="Anna Steinbauer" userId="aa9e69c0-640f-4dee-88df-45dd0169f62d" providerId="ADAL" clId="{53DEB29F-B839-4CFE-A2FE-543BDB858A6C}" dt="2024-08-13T12:56:11.982" v="1184" actId="478"/>
        <pc:sldMkLst>
          <pc:docMk/>
          <pc:sldMk cId="53991631" sldId="309"/>
        </pc:sldMkLst>
      </pc:sldChg>
      <pc:sldChg chg="modSp new del mod">
        <pc:chgData name="Anna Steinbauer" userId="aa9e69c0-640f-4dee-88df-45dd0169f62d" providerId="ADAL" clId="{53DEB29F-B839-4CFE-A2FE-543BDB858A6C}" dt="2024-08-13T12:42:58.132" v="894" actId="2696"/>
        <pc:sldMkLst>
          <pc:docMk/>
          <pc:sldMk cId="3234848470" sldId="310"/>
        </pc:sldMkLst>
      </pc:sldChg>
      <pc:sldChg chg="addSp modSp new mod ord">
        <pc:chgData name="Anna Steinbauer" userId="aa9e69c0-640f-4dee-88df-45dd0169f62d" providerId="ADAL" clId="{53DEB29F-B839-4CFE-A2FE-543BDB858A6C}" dt="2024-08-13T12:50:38.436" v="962"/>
        <pc:sldMkLst>
          <pc:docMk/>
          <pc:sldMk cId="3903654984" sldId="311"/>
        </pc:sldMkLst>
      </pc:sldChg>
    </pc:docChg>
  </pc:docChgLst>
  <pc:docChgLst>
    <pc:chgData name="walter.scheidl@univie.ac.at" userId="S::urn:spo:guest#walter.scheidl@univie.ac.at::" providerId="AD" clId="Web-{38A5091E-E978-797E-0AC2-0DDACB22E00B}"/>
    <pc:docChg chg="mod">
      <pc:chgData name="walter.scheidl@univie.ac.at" userId="S::urn:spo:guest#walter.scheidl@univie.ac.at::" providerId="AD" clId="Web-{38A5091E-E978-797E-0AC2-0DDACB22E00B}" dt="2024-06-17T08:47:03.393" v="1"/>
      <pc:docMkLst>
        <pc:docMk/>
      </pc:docMkLst>
      <pc:sldChg chg="addCm">
        <pc:chgData name="walter.scheidl@univie.ac.at" userId="S::urn:spo:guest#walter.scheidl@univie.ac.at::" providerId="AD" clId="Web-{38A5091E-E978-797E-0AC2-0DDACB22E00B}" dt="2024-06-17T08:47:03.393" v="1"/>
        <pc:sldMkLst>
          <pc:docMk/>
          <pc:sldMk cId="3188447886" sldId="299"/>
        </pc:sldMkLst>
      </pc:sldChg>
    </pc:docChg>
  </pc:docChgLst>
  <pc:docChgLst>
    <pc:chgData name="Anna Steinbauer" userId="aa9e69c0-640f-4dee-88df-45dd0169f62d" providerId="ADAL" clId="{4F9A5DBA-6828-4A01-988C-745792587D30}"/>
    <pc:docChg chg="undo custSel addSld delSld modSld sldOrd">
      <pc:chgData name="Anna Steinbauer" userId="aa9e69c0-640f-4dee-88df-45dd0169f62d" providerId="ADAL" clId="{4F9A5DBA-6828-4A01-988C-745792587D30}" dt="2024-07-13T11:36:07.400" v="4974" actId="1076"/>
      <pc:docMkLst>
        <pc:docMk/>
      </pc:docMkLst>
      <pc:sldChg chg="modSp modAnim">
        <pc:chgData name="Anna Steinbauer" userId="aa9e69c0-640f-4dee-88df-45dd0169f62d" providerId="ADAL" clId="{4F9A5DBA-6828-4A01-988C-745792587D30}" dt="2024-07-12T15:42:27.067" v="1350" actId="20577"/>
        <pc:sldMkLst>
          <pc:docMk/>
          <pc:sldMk cId="1882548362" sldId="292"/>
        </pc:sldMkLst>
      </pc:sldChg>
      <pc:sldChg chg="modSp modAnim">
        <pc:chgData name="Anna Steinbauer" userId="aa9e69c0-640f-4dee-88df-45dd0169f62d" providerId="ADAL" clId="{4F9A5DBA-6828-4A01-988C-745792587D30}" dt="2024-06-25T13:17:23.152" v="697" actId="20577"/>
        <pc:sldMkLst>
          <pc:docMk/>
          <pc:sldMk cId="417836097" sldId="296"/>
        </pc:sldMkLst>
      </pc:sldChg>
      <pc:sldChg chg="addSp modSp mod delCm">
        <pc:chgData name="Anna Steinbauer" userId="aa9e69c0-640f-4dee-88df-45dd0169f62d" providerId="ADAL" clId="{4F9A5DBA-6828-4A01-988C-745792587D30}" dt="2024-06-25T12:00:08.769" v="213" actId="1076"/>
        <pc:sldMkLst>
          <pc:docMk/>
          <pc:sldMk cId="3188447886" sldId="299"/>
        </pc:sldMkLst>
      </pc:sldChg>
      <pc:sldChg chg="delSp modSp mod">
        <pc:chgData name="Anna Steinbauer" userId="aa9e69c0-640f-4dee-88df-45dd0169f62d" providerId="ADAL" clId="{4F9A5DBA-6828-4A01-988C-745792587D30}" dt="2024-07-13T09:26:25.308" v="1677" actId="20577"/>
        <pc:sldMkLst>
          <pc:docMk/>
          <pc:sldMk cId="3772323309" sldId="300"/>
        </pc:sldMkLst>
      </pc:sldChg>
      <pc:sldChg chg="modSp mod">
        <pc:chgData name="Anna Steinbauer" userId="aa9e69c0-640f-4dee-88df-45dd0169f62d" providerId="ADAL" clId="{4F9A5DBA-6828-4A01-988C-745792587D30}" dt="2024-06-25T13:15:07.607" v="332" actId="20577"/>
        <pc:sldMkLst>
          <pc:docMk/>
          <pc:sldMk cId="1441597749" sldId="301"/>
        </pc:sldMkLst>
      </pc:sldChg>
      <pc:sldChg chg="modSp">
        <pc:chgData name="Anna Steinbauer" userId="aa9e69c0-640f-4dee-88df-45dd0169f62d" providerId="ADAL" clId="{4F9A5DBA-6828-4A01-988C-745792587D30}" dt="2024-06-25T13:13:41.919" v="259" actId="20577"/>
        <pc:sldMkLst>
          <pc:docMk/>
          <pc:sldMk cId="3907491749" sldId="302"/>
        </pc:sldMkLst>
      </pc:sldChg>
      <pc:sldChg chg="addSp delSp modSp add mod ord">
        <pc:chgData name="Anna Steinbauer" userId="aa9e69c0-640f-4dee-88df-45dd0169f62d" providerId="ADAL" clId="{4F9A5DBA-6828-4A01-988C-745792587D30}" dt="2024-07-13T11:35:41.711" v="4964" actId="1076"/>
        <pc:sldMkLst>
          <pc:docMk/>
          <pc:sldMk cId="1150990584" sldId="306"/>
        </pc:sldMkLst>
      </pc:sldChg>
      <pc:sldChg chg="addSp delSp modSp add mod">
        <pc:chgData name="Anna Steinbauer" userId="aa9e69c0-640f-4dee-88df-45dd0169f62d" providerId="ADAL" clId="{4F9A5DBA-6828-4A01-988C-745792587D30}" dt="2024-07-13T11:36:07.400" v="4974" actId="1076"/>
        <pc:sldMkLst>
          <pc:docMk/>
          <pc:sldMk cId="2699115030" sldId="307"/>
        </pc:sldMkLst>
      </pc:sldChg>
    </pc:docChg>
  </pc:docChgLst>
  <pc:docChgLst>
    <pc:chgData name="Anna Steinbauer" userId="aa9e69c0-640f-4dee-88df-45dd0169f62d" providerId="ADAL" clId="{AACA89F7-B692-4C6B-B277-6B3A995FE32C}"/>
    <pc:docChg chg="custSel modSld">
      <pc:chgData name="Anna Steinbauer" userId="aa9e69c0-640f-4dee-88df-45dd0169f62d" providerId="ADAL" clId="{AACA89F7-B692-4C6B-B277-6B3A995FE32C}" dt="2025-03-25T09:06:10.708" v="44" actId="20577"/>
      <pc:docMkLst>
        <pc:docMk/>
      </pc:docMkLst>
      <pc:sldChg chg="modSp mod">
        <pc:chgData name="Anna Steinbauer" userId="aa9e69c0-640f-4dee-88df-45dd0169f62d" providerId="ADAL" clId="{AACA89F7-B692-4C6B-B277-6B3A995FE32C}" dt="2025-03-25T08:11:04.219" v="0" actId="14100"/>
        <pc:sldMkLst>
          <pc:docMk/>
          <pc:sldMk cId="0" sldId="257"/>
        </pc:sldMkLst>
        <pc:spChg chg="mod">
          <ac:chgData name="Anna Steinbauer" userId="aa9e69c0-640f-4dee-88df-45dd0169f62d" providerId="ADAL" clId="{AACA89F7-B692-4C6B-B277-6B3A995FE32C}" dt="2025-03-25T08:11:04.219" v="0" actId="14100"/>
          <ac:spMkLst>
            <pc:docMk/>
            <pc:sldMk cId="0" sldId="257"/>
            <ac:spMk id="362" creationId="{00000000-0000-0000-0000-000000000000}"/>
          </ac:spMkLst>
        </pc:spChg>
      </pc:sldChg>
      <pc:sldChg chg="modSp mod">
        <pc:chgData name="Anna Steinbauer" userId="aa9e69c0-640f-4dee-88df-45dd0169f62d" providerId="ADAL" clId="{AACA89F7-B692-4C6B-B277-6B3A995FE32C}" dt="2025-03-25T09:06:10.708" v="44" actId="20577"/>
        <pc:sldMkLst>
          <pc:docMk/>
          <pc:sldMk cId="858717602" sldId="282"/>
        </pc:sldMkLst>
        <pc:spChg chg="mod">
          <ac:chgData name="Anna Steinbauer" userId="aa9e69c0-640f-4dee-88df-45dd0169f62d" providerId="ADAL" clId="{AACA89F7-B692-4C6B-B277-6B3A995FE32C}" dt="2025-03-25T09:06:10.708" v="44" actId="20577"/>
          <ac:spMkLst>
            <pc:docMk/>
            <pc:sldMk cId="858717602" sldId="282"/>
            <ac:spMk id="3" creationId="{5458406A-D156-7B30-F971-7443E33ECA23}"/>
          </ac:spMkLst>
        </pc:spChg>
      </pc:sldChg>
      <pc:sldChg chg="modSp mod">
        <pc:chgData name="Anna Steinbauer" userId="aa9e69c0-640f-4dee-88df-45dd0169f62d" providerId="ADAL" clId="{AACA89F7-B692-4C6B-B277-6B3A995FE32C}" dt="2025-03-25T08:11:09.954" v="1" actId="113"/>
        <pc:sldMkLst>
          <pc:docMk/>
          <pc:sldMk cId="36646498" sldId="284"/>
        </pc:sldMkLst>
        <pc:spChg chg="mod">
          <ac:chgData name="Anna Steinbauer" userId="aa9e69c0-640f-4dee-88df-45dd0169f62d" providerId="ADAL" clId="{AACA89F7-B692-4C6B-B277-6B3A995FE32C}" dt="2025-03-25T08:11:09.954" v="1" actId="113"/>
          <ac:spMkLst>
            <pc:docMk/>
            <pc:sldMk cId="36646498" sldId="284"/>
            <ac:spMk id="5" creationId="{5F38716A-DC90-4EE8-9F14-C2FF9BA04E69}"/>
          </ac:spMkLst>
        </pc:spChg>
      </pc:sldChg>
      <pc:sldChg chg="modSp mod">
        <pc:chgData name="Anna Steinbauer" userId="aa9e69c0-640f-4dee-88df-45dd0169f62d" providerId="ADAL" clId="{AACA89F7-B692-4C6B-B277-6B3A995FE32C}" dt="2025-03-25T08:11:28.005" v="7" actId="27636"/>
        <pc:sldMkLst>
          <pc:docMk/>
          <pc:sldMk cId="3726949817" sldId="287"/>
        </pc:sldMkLst>
        <pc:spChg chg="mod">
          <ac:chgData name="Anna Steinbauer" userId="aa9e69c0-640f-4dee-88df-45dd0169f62d" providerId="ADAL" clId="{AACA89F7-B692-4C6B-B277-6B3A995FE32C}" dt="2025-03-25T08:11:28.005" v="7" actId="27636"/>
          <ac:spMkLst>
            <pc:docMk/>
            <pc:sldMk cId="3726949817" sldId="287"/>
            <ac:spMk id="2" creationId="{A01B5028-E605-4D32-BDF9-9EA2643D899D}"/>
          </ac:spMkLst>
        </pc:spChg>
      </pc:sldChg>
      <pc:sldChg chg="modSp mod">
        <pc:chgData name="Anna Steinbauer" userId="aa9e69c0-640f-4dee-88df-45dd0169f62d" providerId="ADAL" clId="{AACA89F7-B692-4C6B-B277-6B3A995FE32C}" dt="2025-03-25T09:03:39.521" v="17" actId="27636"/>
        <pc:sldMkLst>
          <pc:docMk/>
          <pc:sldMk cId="1882548362" sldId="292"/>
        </pc:sldMkLst>
        <pc:spChg chg="mod">
          <ac:chgData name="Anna Steinbauer" userId="aa9e69c0-640f-4dee-88df-45dd0169f62d" providerId="ADAL" clId="{AACA89F7-B692-4C6B-B277-6B3A995FE32C}" dt="2025-03-25T09:03:39.521" v="17" actId="27636"/>
          <ac:spMkLst>
            <pc:docMk/>
            <pc:sldMk cId="1882548362" sldId="292"/>
            <ac:spMk id="3" creationId="{56A37F8E-8C37-4FC9-AB52-35C97601EDD3}"/>
          </ac:spMkLst>
        </pc:spChg>
      </pc:sldChg>
      <pc:sldChg chg="modSp mod modAnim">
        <pc:chgData name="Anna Steinbauer" userId="aa9e69c0-640f-4dee-88df-45dd0169f62d" providerId="ADAL" clId="{AACA89F7-B692-4C6B-B277-6B3A995FE32C}" dt="2025-03-25T09:04:23.297" v="42" actId="20577"/>
        <pc:sldMkLst>
          <pc:docMk/>
          <pc:sldMk cId="417836097" sldId="296"/>
        </pc:sldMkLst>
        <pc:spChg chg="mod">
          <ac:chgData name="Anna Steinbauer" userId="aa9e69c0-640f-4dee-88df-45dd0169f62d" providerId="ADAL" clId="{AACA89F7-B692-4C6B-B277-6B3A995FE32C}" dt="2025-03-25T09:04:23.297" v="42" actId="20577"/>
          <ac:spMkLst>
            <pc:docMk/>
            <pc:sldMk cId="417836097" sldId="296"/>
            <ac:spMk id="3" creationId="{F25E6363-1950-275E-3201-3CE26AA6C1ED}"/>
          </ac:spMkLst>
        </pc:spChg>
      </pc:sldChg>
      <pc:sldChg chg="modSp mod">
        <pc:chgData name="Anna Steinbauer" userId="aa9e69c0-640f-4dee-88df-45dd0169f62d" providerId="ADAL" clId="{AACA89F7-B692-4C6B-B277-6B3A995FE32C}" dt="2025-03-25T09:04:13.113" v="37" actId="1076"/>
        <pc:sldMkLst>
          <pc:docMk/>
          <pc:sldMk cId="1441597749" sldId="301"/>
        </pc:sldMkLst>
        <pc:spChg chg="mod">
          <ac:chgData name="Anna Steinbauer" userId="aa9e69c0-640f-4dee-88df-45dd0169f62d" providerId="ADAL" clId="{AACA89F7-B692-4C6B-B277-6B3A995FE32C}" dt="2025-03-25T09:04:08.608" v="36" actId="404"/>
          <ac:spMkLst>
            <pc:docMk/>
            <pc:sldMk cId="1441597749" sldId="301"/>
            <ac:spMk id="3" creationId="{F25E6363-1950-275E-3201-3CE26AA6C1ED}"/>
          </ac:spMkLst>
        </pc:spChg>
        <pc:spChg chg="mod">
          <ac:chgData name="Anna Steinbauer" userId="aa9e69c0-640f-4dee-88df-45dd0169f62d" providerId="ADAL" clId="{AACA89F7-B692-4C6B-B277-6B3A995FE32C}" dt="2025-03-25T09:04:05.474" v="35" actId="20577"/>
          <ac:spMkLst>
            <pc:docMk/>
            <pc:sldMk cId="1441597749" sldId="301"/>
            <ac:spMk id="4" creationId="{F8B950B2-39EF-E8F1-E6A1-853BB96348EA}"/>
          </ac:spMkLst>
        </pc:spChg>
        <pc:picChg chg="mod">
          <ac:chgData name="Anna Steinbauer" userId="aa9e69c0-640f-4dee-88df-45dd0169f62d" providerId="ADAL" clId="{AACA89F7-B692-4C6B-B277-6B3A995FE32C}" dt="2025-03-25T09:04:13.113" v="37" actId="1076"/>
          <ac:picMkLst>
            <pc:docMk/>
            <pc:sldMk cId="1441597749" sldId="301"/>
            <ac:picMk id="21" creationId="{72EF2027-D624-0DEA-DFEF-E494961704FC}"/>
          </ac:picMkLst>
        </pc:picChg>
      </pc:sldChg>
      <pc:sldChg chg="modSp mod">
        <pc:chgData name="Anna Steinbauer" userId="aa9e69c0-640f-4dee-88df-45dd0169f62d" providerId="ADAL" clId="{AACA89F7-B692-4C6B-B277-6B3A995FE32C}" dt="2025-03-25T09:03:40.534" v="23" actId="27636"/>
        <pc:sldMkLst>
          <pc:docMk/>
          <pc:sldMk cId="3907491749" sldId="302"/>
        </pc:sldMkLst>
        <pc:spChg chg="mod">
          <ac:chgData name="Anna Steinbauer" userId="aa9e69c0-640f-4dee-88df-45dd0169f62d" providerId="ADAL" clId="{AACA89F7-B692-4C6B-B277-6B3A995FE32C}" dt="2025-03-25T09:03:40.534" v="23" actId="27636"/>
          <ac:spMkLst>
            <pc:docMk/>
            <pc:sldMk cId="3907491749" sldId="302"/>
            <ac:spMk id="3" creationId="{F25E6363-1950-275E-3201-3CE26AA6C1ED}"/>
          </ac:spMkLst>
        </pc:spChg>
      </pc:sldChg>
      <pc:sldChg chg="modSp mod">
        <pc:chgData name="Anna Steinbauer" userId="aa9e69c0-640f-4dee-88df-45dd0169f62d" providerId="ADAL" clId="{AACA89F7-B692-4C6B-B277-6B3A995FE32C}" dt="2025-03-25T09:03:39.505" v="15" actId="27636"/>
        <pc:sldMkLst>
          <pc:docMk/>
          <pc:sldMk cId="1150990584" sldId="306"/>
        </pc:sldMkLst>
        <pc:spChg chg="mod">
          <ac:chgData name="Anna Steinbauer" userId="aa9e69c0-640f-4dee-88df-45dd0169f62d" providerId="ADAL" clId="{AACA89F7-B692-4C6B-B277-6B3A995FE32C}" dt="2025-03-25T09:03:39.505" v="15" actId="27636"/>
          <ac:spMkLst>
            <pc:docMk/>
            <pc:sldMk cId="1150990584" sldId="306"/>
            <ac:spMk id="3" creationId="{F25E6363-1950-275E-3201-3CE26AA6C1ED}"/>
          </ac:spMkLst>
        </pc:spChg>
      </pc:sldChg>
      <pc:sldChg chg="modSp mod">
        <pc:chgData name="Anna Steinbauer" userId="aa9e69c0-640f-4dee-88df-45dd0169f62d" providerId="ADAL" clId="{AACA89F7-B692-4C6B-B277-6B3A995FE32C}" dt="2025-03-25T09:03:39.505" v="16" actId="27636"/>
        <pc:sldMkLst>
          <pc:docMk/>
          <pc:sldMk cId="2699115030" sldId="307"/>
        </pc:sldMkLst>
        <pc:spChg chg="mod">
          <ac:chgData name="Anna Steinbauer" userId="aa9e69c0-640f-4dee-88df-45dd0169f62d" providerId="ADAL" clId="{AACA89F7-B692-4C6B-B277-6B3A995FE32C}" dt="2025-03-25T09:03:39.505" v="16" actId="27636"/>
          <ac:spMkLst>
            <pc:docMk/>
            <pc:sldMk cId="2699115030" sldId="307"/>
            <ac:spMk id="3" creationId="{F25E6363-1950-275E-3201-3CE26AA6C1ED}"/>
          </ac:spMkLst>
        </pc:spChg>
      </pc:sldChg>
      <pc:sldChg chg="delSp mod">
        <pc:chgData name="Anna Steinbauer" userId="aa9e69c0-640f-4dee-88df-45dd0169f62d" providerId="ADAL" clId="{AACA89F7-B692-4C6B-B277-6B3A995FE32C}" dt="2025-03-25T08:11:41.897" v="8" actId="478"/>
        <pc:sldMkLst>
          <pc:docMk/>
          <pc:sldMk cId="53991631" sldId="309"/>
        </pc:sldMkLst>
        <pc:spChg chg="del">
          <ac:chgData name="Anna Steinbauer" userId="aa9e69c0-640f-4dee-88df-45dd0169f62d" providerId="ADAL" clId="{AACA89F7-B692-4C6B-B277-6B3A995FE32C}" dt="2025-03-25T08:11:41.897" v="8" actId="478"/>
          <ac:spMkLst>
            <pc:docMk/>
            <pc:sldMk cId="53991631" sldId="309"/>
            <ac:spMk id="3" creationId="{D0EE5112-4767-0794-1663-8FDC1410615C}"/>
          </ac:spMkLst>
        </pc:spChg>
      </pc:sldChg>
      <pc:sldChg chg="delSp mod">
        <pc:chgData name="Anna Steinbauer" userId="aa9e69c0-640f-4dee-88df-45dd0169f62d" providerId="ADAL" clId="{AACA89F7-B692-4C6B-B277-6B3A995FE32C}" dt="2025-03-25T08:11:48.739" v="10" actId="478"/>
        <pc:sldMkLst>
          <pc:docMk/>
          <pc:sldMk cId="3903654984" sldId="311"/>
        </pc:sldMkLst>
        <pc:spChg chg="del">
          <ac:chgData name="Anna Steinbauer" userId="aa9e69c0-640f-4dee-88df-45dd0169f62d" providerId="ADAL" clId="{AACA89F7-B692-4C6B-B277-6B3A995FE32C}" dt="2025-03-25T08:11:48.739" v="10" actId="478"/>
          <ac:spMkLst>
            <pc:docMk/>
            <pc:sldMk cId="3903654984" sldId="311"/>
            <ac:spMk id="2" creationId="{6C48410A-FD89-B707-A50E-1BAEBCD5993F}"/>
          </ac:spMkLst>
        </pc:spChg>
        <pc:spChg chg="del">
          <ac:chgData name="Anna Steinbauer" userId="aa9e69c0-640f-4dee-88df-45dd0169f62d" providerId="ADAL" clId="{AACA89F7-B692-4C6B-B277-6B3A995FE32C}" dt="2025-03-25T08:11:44.441" v="9" actId="478"/>
          <ac:spMkLst>
            <pc:docMk/>
            <pc:sldMk cId="3903654984" sldId="311"/>
            <ac:spMk id="3" creationId="{E62936AA-76B5-AC18-A96F-4A6649EDF2B5}"/>
          </ac:spMkLst>
        </pc:spChg>
      </pc:sldChg>
    </pc:docChg>
  </pc:docChgLst>
  <pc:docChgLst>
    <pc:chgData name="Anna Steinbauer" userId="aa9e69c0-640f-4dee-88df-45dd0169f62d" providerId="ADAL" clId="{3901023B-D9A3-4121-ADD4-7E4B3AA5CC20}"/>
    <pc:docChg chg="modSld">
      <pc:chgData name="Anna Steinbauer" userId="aa9e69c0-640f-4dee-88df-45dd0169f62d" providerId="ADAL" clId="{3901023B-D9A3-4121-ADD4-7E4B3AA5CC20}" dt="2024-08-17T09:45:34.937" v="5" actId="20577"/>
      <pc:docMkLst>
        <pc:docMk/>
      </pc:docMkLst>
      <pc:sldChg chg="modSp mod">
        <pc:chgData name="Anna Steinbauer" userId="aa9e69c0-640f-4dee-88df-45dd0169f62d" providerId="ADAL" clId="{3901023B-D9A3-4121-ADD4-7E4B3AA5CC20}" dt="2024-08-17T09:45:34.937" v="5" actId="20577"/>
        <pc:sldMkLst>
          <pc:docMk/>
          <pc:sldMk cId="0" sldId="281"/>
        </pc:sldMkLst>
      </pc:sldChg>
      <pc:sldChg chg="modSp mod">
        <pc:chgData name="Anna Steinbauer" userId="aa9e69c0-640f-4dee-88df-45dd0169f62d" providerId="ADAL" clId="{3901023B-D9A3-4121-ADD4-7E4B3AA5CC20}" dt="2024-08-16T12:47:47.218" v="2" actId="1076"/>
        <pc:sldMkLst>
          <pc:docMk/>
          <pc:sldMk cId="3772323309" sldId="3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1127276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png"/><Relationship Id="rId1" Type="http://schemas.openxmlformats.org/officeDocument/2006/relationships/slideLayout" Target="../slideLayouts/slideLayout16.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Steuern</a:t>
            </a:r>
            <a:r>
              <a:rPr dirty="0"/>
              <a:t>: </a:t>
            </a:r>
          </a:p>
          <a:p>
            <a:pPr>
              <a:defRPr sz="1300"/>
            </a:pPr>
            <a:r>
              <a:rPr lang="de-DE" dirty="0"/>
              <a:t>Die Superkraft des Staates</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Steuerarten</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p:txBody>
          <a:bodyPr>
            <a:normAutofit fontScale="92500" lnSpcReduction="10000"/>
          </a:bodyPr>
          <a:lstStyle/>
          <a:p>
            <a:r>
              <a:rPr lang="de-DE" sz="2200" dirty="0"/>
              <a:t>Einkommensteuer: Das ist Geld, das arbeitende Menschen von ihrem Gehalt an den Staat abgeben müssen. Je mehr sie verdienen, desto mehr müssen sie bezahlen.</a:t>
            </a:r>
          </a:p>
          <a:p>
            <a:r>
              <a:rPr lang="de-DE" sz="2200" dirty="0"/>
              <a:t>Kapitalertragsteuer: Diese Steuer muss man zahlen, wenn man Geld durch Zinsen oder Gewinne aus Aktien verdient (betrifft auch dein Sparbuch). Es ist eine Art Gebühr, die der Staat bekommt, wenn man mit seinem Geld mehr Geld verdient.</a:t>
            </a:r>
          </a:p>
          <a:p>
            <a:r>
              <a:rPr lang="de-DE" sz="2200" dirty="0"/>
              <a:t>Körperschaftsteuer: Das ist die Steuer, die die meisten Unternehmen auf ihren Gewinn zahlen müssen. Wenn eine Firma Geld verdient, muss sie einen Teil davon an den Staat abgeben.</a:t>
            </a:r>
          </a:p>
          <a:p>
            <a:r>
              <a:rPr lang="de-DE" sz="2200" dirty="0"/>
              <a:t>Umsatzsteuer / Mehrwertsteuer: Das ist eine Steuer, die man bezahlt, wenn man etwas kauft. Sie ist schon im Preis von Dingen wie Kleidung oder Spielzeug enthalten.</a:t>
            </a:r>
          </a:p>
          <a:p>
            <a:endParaRPr lang="de-DE" sz="2200" dirty="0"/>
          </a:p>
          <a:p>
            <a:pPr marL="0" indent="0">
              <a:buNone/>
            </a:pPr>
            <a:r>
              <a:rPr lang="de-DE" sz="2200" b="1" dirty="0"/>
              <a:t>Wer bezahlt diese Steuern?</a:t>
            </a:r>
            <a:endParaRPr lang="de-DE" sz="2200" dirty="0"/>
          </a:p>
          <a:p>
            <a:pPr marL="0" indent="0">
              <a:buNone/>
            </a:pPr>
            <a:r>
              <a:rPr lang="de-DE" sz="2200" dirty="0"/>
              <a:t>Die Körperschaftsteuer wird von Unternehmen bezahlt, die anderen angeführten </a:t>
            </a:r>
            <a:br>
              <a:rPr lang="de-DE" sz="2200" dirty="0"/>
            </a:br>
            <a:r>
              <a:rPr lang="de-DE" sz="2200" dirty="0"/>
              <a:t>Steuern werden von Privatpersonen bezahlt.</a:t>
            </a:r>
          </a:p>
          <a:p>
            <a:endParaRPr lang="de-DE" dirty="0"/>
          </a:p>
        </p:txBody>
      </p:sp>
      <p:pic>
        <p:nvPicPr>
          <p:cNvPr id="5" name="Grafik 4" descr="Steuer mit einfarbiger Füllung">
            <a:extLst>
              <a:ext uri="{FF2B5EF4-FFF2-40B4-BE49-F238E27FC236}">
                <a16:creationId xmlns:a16="http://schemas.microsoft.com/office/drawing/2014/main" id="{183A30C3-A1ED-612B-E8AB-8A904F612EE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27503" y="5280030"/>
            <a:ext cx="1203197" cy="1203197"/>
          </a:xfrm>
          <a:prstGeom prst="rect">
            <a:avLst/>
          </a:prstGeom>
        </p:spPr>
      </p:pic>
    </p:spTree>
    <p:extLst>
      <p:ext uri="{BB962C8B-B14F-4D97-AF65-F5344CB8AC3E}">
        <p14:creationId xmlns:p14="http://schemas.microsoft.com/office/powerpoint/2010/main" val="39074917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Steuersystem in Österreich</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a:xfrm>
            <a:off x="450570" y="1793174"/>
            <a:ext cx="11241422" cy="4379026"/>
          </a:xfrm>
        </p:spPr>
        <p:txBody>
          <a:bodyPr>
            <a:normAutofit/>
          </a:bodyPr>
          <a:lstStyle/>
          <a:p>
            <a:r>
              <a:rPr lang="de-DE" sz="2400" dirty="0"/>
              <a:t>Die verschiedenen Steuern sind in jedem Staat unterschiedlich hoch.</a:t>
            </a:r>
          </a:p>
          <a:p>
            <a:r>
              <a:rPr lang="de-DE" sz="2400" dirty="0"/>
              <a:t>In Österreich wird z. B. die Einkommensteuer an das Gehalt angepasst: je mehr Einkommen, desto höher die Steuer. Das bedeutet, dass z. B. eine Ärztin mehr Einkommensteuer zahlt als ein Lehrer, der wiederum bezahlt mehr als eine Reinigungskraft.</a:t>
            </a:r>
          </a:p>
          <a:p>
            <a:r>
              <a:rPr lang="de-DE" sz="2400" dirty="0"/>
              <a:t>In anderen Ländern wie Estland oder Bulgarien ist die Einkommensteuer immer gleich hoch.</a:t>
            </a:r>
          </a:p>
          <a:p>
            <a:r>
              <a:rPr lang="de-DE" sz="2400" dirty="0"/>
              <a:t>Auch die Verwendung der Steuern unterscheidet sich.</a:t>
            </a:r>
          </a:p>
          <a:p>
            <a:r>
              <a:rPr lang="de-DE" sz="2400" dirty="0"/>
              <a:t>Wofür werden die Steuern in Österreich verwendet? Wie viel wird für Bildung, Gesundheit, Umwelt usw. investiert?</a:t>
            </a:r>
          </a:p>
          <a:p>
            <a:endParaRPr lang="de-DE" dirty="0"/>
          </a:p>
        </p:txBody>
      </p:sp>
      <p:pic>
        <p:nvPicPr>
          <p:cNvPr id="8" name="Grafik 7" descr="Klassenzimmer Silhouette">
            <a:extLst>
              <a:ext uri="{FF2B5EF4-FFF2-40B4-BE49-F238E27FC236}">
                <a16:creationId xmlns:a16="http://schemas.microsoft.com/office/drawing/2014/main" id="{857D1513-CD9C-AD87-245B-0172A43FF6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51051" y="5481470"/>
            <a:ext cx="1066046" cy="1066046"/>
          </a:xfrm>
          <a:prstGeom prst="rect">
            <a:avLst/>
          </a:prstGeom>
        </p:spPr>
      </p:pic>
      <p:pic>
        <p:nvPicPr>
          <p:cNvPr id="10" name="Grafik 9" descr="Offene Hand mit Pflanze mit einfarbiger Füllung">
            <a:extLst>
              <a:ext uri="{FF2B5EF4-FFF2-40B4-BE49-F238E27FC236}">
                <a16:creationId xmlns:a16="http://schemas.microsoft.com/office/drawing/2014/main" id="{EDE9E0EF-5185-FAD1-AA1E-1C49F20D1AC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76180" y="5375273"/>
            <a:ext cx="1066046" cy="1066046"/>
          </a:xfrm>
          <a:prstGeom prst="rect">
            <a:avLst/>
          </a:prstGeom>
        </p:spPr>
      </p:pic>
      <p:pic>
        <p:nvPicPr>
          <p:cNvPr id="11" name="Grafik 10" descr="Krankenwagen mit einfarbiger Füllung">
            <a:extLst>
              <a:ext uri="{FF2B5EF4-FFF2-40B4-BE49-F238E27FC236}">
                <a16:creationId xmlns:a16="http://schemas.microsoft.com/office/drawing/2014/main" id="{2E213E6D-13A4-B42B-61FC-A2F5DAD8D16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63616" y="5481470"/>
            <a:ext cx="1066045" cy="1066045"/>
          </a:xfrm>
          <a:prstGeom prst="rect">
            <a:avLst/>
          </a:prstGeom>
        </p:spPr>
      </p:pic>
    </p:spTree>
    <p:extLst>
      <p:ext uri="{BB962C8B-B14F-4D97-AF65-F5344CB8AC3E}">
        <p14:creationId xmlns:p14="http://schemas.microsoft.com/office/powerpoint/2010/main" val="377232330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F76C3D82-D166-1E17-E2D5-8475B522034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4093" y="108000"/>
            <a:ext cx="9601827" cy="6642000"/>
          </a:xfrm>
          <a:prstGeom prst="rect">
            <a:avLst/>
          </a:prstGeom>
        </p:spPr>
      </p:pic>
    </p:spTree>
    <p:extLst>
      <p:ext uri="{BB962C8B-B14F-4D97-AF65-F5344CB8AC3E}">
        <p14:creationId xmlns:p14="http://schemas.microsoft.com/office/powerpoint/2010/main" val="5399163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Text, Screenshot, Diagramm, Schrift enthält.&#10;&#10;Automatisch generierte Beschreibung">
            <a:extLst>
              <a:ext uri="{FF2B5EF4-FFF2-40B4-BE49-F238E27FC236}">
                <a16:creationId xmlns:a16="http://schemas.microsoft.com/office/drawing/2014/main" id="{3D4F3D14-4B74-7E82-0C2B-4E7CB2FC493E}"/>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33930" y="107641"/>
            <a:ext cx="9639413" cy="6642718"/>
          </a:xfrm>
          <a:prstGeom prst="rect">
            <a:avLst/>
          </a:prstGeom>
        </p:spPr>
      </p:pic>
    </p:spTree>
    <p:extLst>
      <p:ext uri="{BB962C8B-B14F-4D97-AF65-F5344CB8AC3E}">
        <p14:creationId xmlns:p14="http://schemas.microsoft.com/office/powerpoint/2010/main" val="390365498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Steuern und Staat</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a:xfrm>
            <a:off x="450570" y="1793174"/>
            <a:ext cx="8878366" cy="4379026"/>
          </a:xfrm>
        </p:spPr>
        <p:txBody>
          <a:bodyPr>
            <a:normAutofit lnSpcReduction="10000"/>
          </a:bodyPr>
          <a:lstStyle/>
          <a:p>
            <a:pPr>
              <a:lnSpc>
                <a:spcPct val="100000"/>
              </a:lnSpc>
            </a:pPr>
            <a:r>
              <a:rPr lang="de-DE" sz="2400" dirty="0"/>
              <a:t>An Steuern wird oft bemängelt, dass man nicht genau weiß, wofür das eingezahlte Geld verwendet wird. Man kennt nur die Bereiche, die mithilfe von Steuergeld finanziert bzw. unterstützt werden.</a:t>
            </a:r>
          </a:p>
          <a:p>
            <a:pPr>
              <a:lnSpc>
                <a:spcPct val="100000"/>
              </a:lnSpc>
            </a:pPr>
            <a:r>
              <a:rPr lang="de-DE" sz="2400" dirty="0"/>
              <a:t>Wichtig zu wissen ist: </a:t>
            </a:r>
            <a:r>
              <a:rPr lang="de-DE" sz="2400" b="1" dirty="0"/>
              <a:t>Steuern können verändert werden! </a:t>
            </a:r>
          </a:p>
          <a:p>
            <a:pPr>
              <a:lnSpc>
                <a:spcPct val="100000"/>
              </a:lnSpc>
            </a:pPr>
            <a:r>
              <a:rPr lang="de-DE" sz="2400" dirty="0"/>
              <a:t>Regierungen können z. B. entscheiden, wie hoch bestimmte Steuersätze sind, wofür Steuern verwendet werden, wen sie betreffen und welche es überhaupt geben soll.</a:t>
            </a:r>
          </a:p>
          <a:p>
            <a:pPr>
              <a:lnSpc>
                <a:spcPct val="100000"/>
              </a:lnSpc>
            </a:pPr>
            <a:r>
              <a:rPr lang="de-DE" sz="2400" dirty="0"/>
              <a:t>Mit diesen Entscheidungen können Regierungen vieles beeinflussen. Aus diesem Grund ist die sogenannte Steuerpolitik auch bei politischen </a:t>
            </a:r>
            <a:r>
              <a:rPr lang="de-DE" sz="2400" b="1" dirty="0"/>
              <a:t>Wahlen</a:t>
            </a:r>
            <a:r>
              <a:rPr lang="de-DE" sz="2400" dirty="0"/>
              <a:t> häufig ein Thema.</a:t>
            </a:r>
          </a:p>
        </p:txBody>
      </p:sp>
      <p:pic>
        <p:nvPicPr>
          <p:cNvPr id="5" name="Grafik 4">
            <a:extLst>
              <a:ext uri="{FF2B5EF4-FFF2-40B4-BE49-F238E27FC236}">
                <a16:creationId xmlns:a16="http://schemas.microsoft.com/office/drawing/2014/main" id="{27195C8D-2FF7-16D6-2E91-39DDB410CBC4}"/>
              </a:ext>
            </a:extLst>
          </p:cNvPr>
          <p:cNvPicPr>
            <a:picLocks noChangeAspect="1"/>
          </p:cNvPicPr>
          <p:nvPr/>
        </p:nvPicPr>
        <p:blipFill rotWithShape="1">
          <a:blip r:embed="rId2">
            <a:extLst>
              <a:ext uri="{28A0092B-C50C-407E-A947-70E740481C1C}">
                <a14:useLocalDpi xmlns:a14="http://schemas.microsoft.com/office/drawing/2010/main" val="0"/>
              </a:ext>
            </a:extLst>
          </a:blip>
          <a:srcRect l="22583" t="8026" r="31724"/>
          <a:stretch/>
        </p:blipFill>
        <p:spPr>
          <a:xfrm>
            <a:off x="10017304" y="2865400"/>
            <a:ext cx="1591928" cy="3678120"/>
          </a:xfrm>
          <a:prstGeom prst="rect">
            <a:avLst/>
          </a:prstGeom>
        </p:spPr>
      </p:pic>
    </p:spTree>
    <p:extLst>
      <p:ext uri="{BB962C8B-B14F-4D97-AF65-F5344CB8AC3E}">
        <p14:creationId xmlns:p14="http://schemas.microsoft.com/office/powerpoint/2010/main" val="115099058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Steuern als </a:t>
            </a:r>
            <a:r>
              <a:rPr lang="de-DE" dirty="0" err="1"/>
              <a:t>standortfaktor</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a:xfrm>
            <a:off x="450569" y="1793174"/>
            <a:ext cx="9186591" cy="4379026"/>
          </a:xfrm>
        </p:spPr>
        <p:txBody>
          <a:bodyPr>
            <a:normAutofit fontScale="92500"/>
          </a:bodyPr>
          <a:lstStyle/>
          <a:p>
            <a:pPr>
              <a:lnSpc>
                <a:spcPct val="100000"/>
              </a:lnSpc>
            </a:pPr>
            <a:r>
              <a:rPr lang="de-DE" sz="2400" dirty="0"/>
              <a:t>Zum Beispiel können Steuern wie die Körperschaftsteuer bewusst verändert werden, um im internationalen Wettbewerb Unternehmen anzuziehen.</a:t>
            </a:r>
          </a:p>
          <a:p>
            <a:pPr>
              <a:lnSpc>
                <a:spcPct val="100000"/>
              </a:lnSpc>
            </a:pPr>
            <a:r>
              <a:rPr lang="de-DE" sz="2400" dirty="0"/>
              <a:t>Ist diese Steuer verhältnismäßig niedrig, müssen Unternehmen weniger an den Staat zahlen. Das macht einen Standort für internationale Unternehmen attraktiver.</a:t>
            </a:r>
          </a:p>
          <a:p>
            <a:pPr>
              <a:lnSpc>
                <a:spcPct val="100000"/>
              </a:lnSpc>
            </a:pPr>
            <a:r>
              <a:rPr lang="de-DE" sz="2400" dirty="0"/>
              <a:t>Steuern zählen damit zu den </a:t>
            </a:r>
            <a:r>
              <a:rPr lang="de-DE" sz="2400" b="1" dirty="0"/>
              <a:t>Standortfaktoren </a:t>
            </a:r>
            <a:r>
              <a:rPr lang="de-DE" sz="2400" dirty="0"/>
              <a:t>eines Landes! </a:t>
            </a:r>
          </a:p>
          <a:p>
            <a:pPr marL="0" indent="0">
              <a:lnSpc>
                <a:spcPct val="100000"/>
              </a:lnSpc>
              <a:buNone/>
            </a:pPr>
            <a:endParaRPr lang="de-DE" sz="2400" dirty="0"/>
          </a:p>
          <a:p>
            <a:pPr>
              <a:lnSpc>
                <a:spcPct val="100000"/>
              </a:lnSpc>
            </a:pPr>
            <a:r>
              <a:rPr lang="de-DE" sz="2400" dirty="0"/>
              <a:t>Denkt an das Diagramm mit den Steuerausgaben. Wofür würdet ihr euch stärker einbringen? Warum zahlen Privatpersonen teilweise höhere Steuern als Unternehmen? Ist das sinnvoll?</a:t>
            </a: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EB162361-1162-8FD7-BFD6-A265713C176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13125" y="3982687"/>
            <a:ext cx="2428306" cy="2427578"/>
          </a:xfrm>
          <a:prstGeom prst="rect">
            <a:avLst/>
          </a:prstGeom>
        </p:spPr>
      </p:pic>
    </p:spTree>
    <p:extLst>
      <p:ext uri="{BB962C8B-B14F-4D97-AF65-F5344CB8AC3E}">
        <p14:creationId xmlns:p14="http://schemas.microsoft.com/office/powerpoint/2010/main" val="269911503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a:t>Steuersysteme vergleichen</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a:xfrm>
            <a:off x="450569" y="1793174"/>
            <a:ext cx="10404536" cy="4379026"/>
          </a:xfrm>
        </p:spPr>
        <p:txBody>
          <a:bodyPr/>
          <a:lstStyle/>
          <a:p>
            <a:r>
              <a:rPr lang="de-DE" sz="2400" dirty="0"/>
              <a:t>Wie sehen Steuersysteme in anderen Staaten aus?</a:t>
            </a:r>
          </a:p>
          <a:p>
            <a:pPr>
              <a:lnSpc>
                <a:spcPct val="100000"/>
              </a:lnSpc>
            </a:pPr>
            <a:r>
              <a:rPr lang="de-DE" sz="2400" dirty="0"/>
              <a:t>Wie hoch sind die Steuern in anderen europäischen Staaten wie Irland, Kroatien oder Bulgarien? Wie wirkt sich das auf die Bevölkerung aus?</a:t>
            </a:r>
          </a:p>
          <a:p>
            <a:endParaRPr lang="de-DE" dirty="0"/>
          </a:p>
        </p:txBody>
      </p:sp>
      <p:pic>
        <p:nvPicPr>
          <p:cNvPr id="6" name="Grafik 5">
            <a:extLst>
              <a:ext uri="{FF2B5EF4-FFF2-40B4-BE49-F238E27FC236}">
                <a16:creationId xmlns:a16="http://schemas.microsoft.com/office/drawing/2014/main" id="{3DE33C68-123B-EB9E-EDA9-B1C0ECF09313}"/>
              </a:ext>
            </a:extLst>
          </p:cNvPr>
          <p:cNvPicPr>
            <a:picLocks noChangeAspect="1"/>
          </p:cNvPicPr>
          <p:nvPr/>
        </p:nvPicPr>
        <p:blipFill>
          <a:blip r:embed="rId2"/>
          <a:stretch>
            <a:fillRect/>
          </a:stretch>
        </p:blipFill>
        <p:spPr>
          <a:xfrm>
            <a:off x="3691413" y="3414997"/>
            <a:ext cx="4809174" cy="2757203"/>
          </a:xfrm>
          <a:prstGeom prst="rect">
            <a:avLst/>
          </a:prstGeom>
        </p:spPr>
      </p:pic>
    </p:spTree>
    <p:extLst>
      <p:ext uri="{BB962C8B-B14F-4D97-AF65-F5344CB8AC3E}">
        <p14:creationId xmlns:p14="http://schemas.microsoft.com/office/powerpoint/2010/main" val="384467634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Reflexion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95549334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D10EF-95D7-4FDD-9E20-06C00B3163A8}"/>
              </a:ext>
            </a:extLst>
          </p:cNvPr>
          <p:cNvSpPr>
            <a:spLocks noGrp="1"/>
          </p:cNvSpPr>
          <p:nvPr>
            <p:ph type="title"/>
          </p:nvPr>
        </p:nvSpPr>
        <p:spPr>
          <a:xfrm>
            <a:off x="450573" y="1058331"/>
            <a:ext cx="9639413" cy="588125"/>
          </a:xfrm>
        </p:spPr>
        <p:txBody>
          <a:bodyPr>
            <a:normAutofit/>
          </a:bodyPr>
          <a:lstStyle/>
          <a:p>
            <a:r>
              <a:rPr lang="de-DE" dirty="0"/>
              <a:t>S</a:t>
            </a:r>
            <a:r>
              <a:rPr lang="de-AT" dirty="0" err="1"/>
              <a:t>teuern</a:t>
            </a:r>
            <a:r>
              <a:rPr lang="de-AT" dirty="0"/>
              <a:t> als Superkraft?</a:t>
            </a:r>
            <a:endParaRPr lang="de-AT" dirty="0">
              <a:latin typeface="Lexend SemiBold"/>
            </a:endParaRPr>
          </a:p>
        </p:txBody>
      </p:sp>
      <p:sp>
        <p:nvSpPr>
          <p:cNvPr id="3" name="Inhaltsplatzhalter 2">
            <a:extLst>
              <a:ext uri="{FF2B5EF4-FFF2-40B4-BE49-F238E27FC236}">
                <a16:creationId xmlns:a16="http://schemas.microsoft.com/office/drawing/2014/main" id="{56A37F8E-8C37-4FC9-AB52-35C97601EDD3}"/>
              </a:ext>
            </a:extLst>
          </p:cNvPr>
          <p:cNvSpPr>
            <a:spLocks noGrp="1"/>
          </p:cNvSpPr>
          <p:nvPr>
            <p:ph idx="1"/>
          </p:nvPr>
        </p:nvSpPr>
        <p:spPr>
          <a:xfrm>
            <a:off x="450569" y="1793174"/>
            <a:ext cx="8666271" cy="4379026"/>
          </a:xfrm>
        </p:spPr>
        <p:txBody>
          <a:bodyPr>
            <a:normAutofit lnSpcReduction="10000"/>
          </a:bodyPr>
          <a:lstStyle/>
          <a:p>
            <a:pPr>
              <a:lnSpc>
                <a:spcPct val="100000"/>
              </a:lnSpc>
              <a:spcBef>
                <a:spcPts val="100"/>
              </a:spcBef>
            </a:pPr>
            <a:r>
              <a:rPr lang="de-DE" sz="2400" dirty="0"/>
              <a:t>Was kann mit Steuern ermöglicht werden?</a:t>
            </a:r>
          </a:p>
          <a:p>
            <a:pPr>
              <a:lnSpc>
                <a:spcPct val="100000"/>
              </a:lnSpc>
              <a:spcBef>
                <a:spcPts val="100"/>
              </a:spcBef>
            </a:pPr>
            <a:r>
              <a:rPr lang="de-DE" sz="2400" dirty="0"/>
              <a:t>Wie könnte das österreichische Steuersystem für Firmen von Vorteil sein? Welche Vorteile könnte es für einen Wirtschaftsstandort bieten? Denk z. B. an die Bereiche Bildung, Gesundheit. </a:t>
            </a:r>
          </a:p>
          <a:p>
            <a:pPr>
              <a:lnSpc>
                <a:spcPct val="100000"/>
              </a:lnSpc>
              <a:spcBef>
                <a:spcPts val="100"/>
              </a:spcBef>
            </a:pPr>
            <a:r>
              <a:rPr lang="de-DE" sz="2400" dirty="0"/>
              <a:t>Welche Nachteile können Steuern mit sich bringen?</a:t>
            </a:r>
          </a:p>
          <a:p>
            <a:pPr>
              <a:lnSpc>
                <a:spcPct val="100000"/>
              </a:lnSpc>
              <a:spcBef>
                <a:spcPts val="100"/>
              </a:spcBef>
            </a:pPr>
            <a:endParaRPr lang="de-DE" sz="2400" dirty="0"/>
          </a:p>
          <a:p>
            <a:pPr>
              <a:lnSpc>
                <a:spcPct val="100000"/>
              </a:lnSpc>
              <a:spcBef>
                <a:spcPts val="100"/>
              </a:spcBef>
            </a:pPr>
            <a:endParaRPr lang="de-DE" sz="2400" dirty="0"/>
          </a:p>
          <a:p>
            <a:pPr>
              <a:lnSpc>
                <a:spcPct val="100000"/>
              </a:lnSpc>
              <a:spcBef>
                <a:spcPts val="100"/>
              </a:spcBef>
            </a:pPr>
            <a:r>
              <a:rPr lang="de-DE" sz="2400" dirty="0"/>
              <a:t>Wie kommst du in deinem Alltag mit Steuern in Berührung?</a:t>
            </a:r>
          </a:p>
          <a:p>
            <a:pPr>
              <a:lnSpc>
                <a:spcPct val="100000"/>
              </a:lnSpc>
              <a:spcBef>
                <a:spcPts val="100"/>
              </a:spcBef>
            </a:pPr>
            <a:r>
              <a:rPr lang="de-DE" sz="2400" dirty="0"/>
              <a:t>Können Steuern deiner Meinung nach als </a:t>
            </a:r>
            <a:r>
              <a:rPr lang="de-DE" sz="2400" b="1" dirty="0"/>
              <a:t>Superkraft des Staates </a:t>
            </a:r>
            <a:r>
              <a:rPr lang="de-DE" sz="2400" dirty="0"/>
              <a:t>bezeichnet werden? Warum/warum nicht?</a:t>
            </a:r>
          </a:p>
          <a:p>
            <a:pPr marL="0" lvl="0" indent="0">
              <a:lnSpc>
                <a:spcPct val="100000"/>
              </a:lnSpc>
              <a:spcBef>
                <a:spcPts val="100"/>
              </a:spcBef>
              <a:spcAft>
                <a:spcPts val="0"/>
              </a:spcAft>
              <a:buNone/>
            </a:pPr>
            <a:endParaRPr lang="de-AT" sz="2400" dirty="0"/>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A2D16F1B-233C-6AE8-F16B-7C0129DDA9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4622" y="1646456"/>
            <a:ext cx="1760208" cy="2385588"/>
          </a:xfrm>
          <a:prstGeom prst="rect">
            <a:avLst/>
          </a:prstGeom>
        </p:spPr>
      </p:pic>
      <p:pic>
        <p:nvPicPr>
          <p:cNvPr id="7" name="Grafik 6" descr="Ein Bild, das Säugetier, Clipart, Hase Kaninchen, Tierfigur enthält.&#10;&#10;Automatisch generierte Beschreibung">
            <a:extLst>
              <a:ext uri="{FF2B5EF4-FFF2-40B4-BE49-F238E27FC236}">
                <a16:creationId xmlns:a16="http://schemas.microsoft.com/office/drawing/2014/main" id="{DCD529A5-8980-F7CB-2AF5-2B4314F4C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779" y="4341279"/>
            <a:ext cx="1741051" cy="1740529"/>
          </a:xfrm>
          <a:prstGeom prst="rect">
            <a:avLst/>
          </a:prstGeom>
        </p:spPr>
      </p:pic>
    </p:spTree>
    <p:extLst>
      <p:ext uri="{BB962C8B-B14F-4D97-AF65-F5344CB8AC3E}">
        <p14:creationId xmlns:p14="http://schemas.microsoft.com/office/powerpoint/2010/main" val="18825483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9371948" cy="1968502"/>
          </a:xfrm>
          <a:prstGeom prst="rect">
            <a:avLst/>
          </a:prstGeom>
        </p:spPr>
        <p:txBody>
          <a:bodyPr/>
          <a:lstStyle>
            <a:lvl1pPr>
              <a:defRPr b="0" cap="none"/>
            </a:lvl1pPr>
          </a:lstStyle>
          <a:p>
            <a:r>
              <a:rPr lang="de-DE" dirty="0"/>
              <a:t>Erlebnisorientierter Einstieg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20</a:t>
            </a:fld>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a:t>
            </a:r>
            <a:r>
              <a:rPr lang="de-AT" sz="1200">
                <a:effectLst/>
                <a:latin typeface="Arial" panose="020B0604020202020204" pitchFamily="34" charset="0"/>
                <a:ea typeface="Arial" panose="020B0604020202020204" pitchFamily="34" charset="0"/>
              </a:rPr>
              <a:t>(2025) </a:t>
            </a:r>
            <a:r>
              <a:rPr lang="de-AT" sz="1200" dirty="0">
                <a:effectLst/>
                <a:latin typeface="Arial" panose="020B0604020202020204" pitchFamily="34" charset="0"/>
                <a:ea typeface="Arial" panose="020B0604020202020204" pitchFamily="34" charset="0"/>
              </a:rPr>
              <a:t>Steuern: Die Superkraft des Staates.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Leitfragen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sz="2800" dirty="0"/>
              <a:t>Welche Leistungen fallen euch ein, die vom Staat bezahlt werden? </a:t>
            </a:r>
            <a:r>
              <a:rPr lang="de-DE" sz="2800" b="1" dirty="0"/>
              <a:t>Denkt</a:t>
            </a:r>
            <a:r>
              <a:rPr lang="de-DE" sz="2800" dirty="0"/>
              <a:t> dabei z. B. an Bildung, Gesundheit, Infrastruktur.</a:t>
            </a:r>
          </a:p>
          <a:p>
            <a:r>
              <a:rPr lang="de-DE" sz="2800" dirty="0"/>
              <a:t>Wie bezahlt der Staat diese Leistungen? </a:t>
            </a:r>
          </a:p>
          <a:p>
            <a:pPr marL="0" indent="0">
              <a:buNone/>
            </a:pPr>
            <a:endParaRPr lang="de-AT" sz="1800" dirty="0"/>
          </a:p>
          <a:p>
            <a:pPr marL="0" indent="0">
              <a:buNone/>
            </a:pPr>
            <a:endParaRPr lang="de-AT" sz="1800"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F1898086-4397-A9B5-F65C-862914DFA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5483" y="4596493"/>
            <a:ext cx="1951607" cy="1951022"/>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Black Stories: Reflexion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36201663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1B5028-E605-4D32-BDF9-9EA2643D899D}"/>
              </a:ext>
            </a:extLst>
          </p:cNvPr>
          <p:cNvSpPr>
            <a:spLocks noGrp="1"/>
          </p:cNvSpPr>
          <p:nvPr>
            <p:ph type="title"/>
          </p:nvPr>
        </p:nvSpPr>
        <p:spPr>
          <a:xfrm>
            <a:off x="469787" y="1058333"/>
            <a:ext cx="9905484" cy="969643"/>
          </a:xfrm>
        </p:spPr>
        <p:txBody>
          <a:bodyPr>
            <a:normAutofit/>
          </a:bodyPr>
          <a:lstStyle/>
          <a:p>
            <a:r>
              <a:rPr lang="de-AT" dirty="0"/>
              <a:t>Black Stories: Wie viel ist Bildung/ Gesundheit/Umwelt/Infrastruktur wert?</a:t>
            </a:r>
          </a:p>
        </p:txBody>
      </p:sp>
      <p:pic>
        <p:nvPicPr>
          <p:cNvPr id="7" name="Grafik 6">
            <a:extLst>
              <a:ext uri="{FF2B5EF4-FFF2-40B4-BE49-F238E27FC236}">
                <a16:creationId xmlns:a16="http://schemas.microsoft.com/office/drawing/2014/main" id="{4224176C-8246-4F69-AE62-341C80DF4E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6927" y="2214282"/>
            <a:ext cx="2597295" cy="3672000"/>
          </a:xfrm>
          <a:prstGeom prst="rect">
            <a:avLst/>
          </a:prstGeom>
        </p:spPr>
      </p:pic>
      <p:pic>
        <p:nvPicPr>
          <p:cNvPr id="4" name="Grafik 3" descr="Ein Bild, das Cartoon, Mobiliar, Kinderkunst, Tisch enthält.&#10;&#10;Automatisch generierte Beschreibung">
            <a:extLst>
              <a:ext uri="{FF2B5EF4-FFF2-40B4-BE49-F238E27FC236}">
                <a16:creationId xmlns:a16="http://schemas.microsoft.com/office/drawing/2014/main" id="{EB33CD84-D3D4-B940-36D5-B796F905F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786" y="2214282"/>
            <a:ext cx="2596247" cy="3672000"/>
          </a:xfrm>
          <a:prstGeom prst="rect">
            <a:avLst/>
          </a:prstGeom>
        </p:spPr>
      </p:pic>
      <p:pic>
        <p:nvPicPr>
          <p:cNvPr id="5" name="Grafik 4">
            <a:extLst>
              <a:ext uri="{FF2B5EF4-FFF2-40B4-BE49-F238E27FC236}">
                <a16:creationId xmlns:a16="http://schemas.microsoft.com/office/drawing/2014/main" id="{3E628FD5-02FC-939A-FBC3-FBC036669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2310" y="2214282"/>
            <a:ext cx="2597294" cy="3672000"/>
          </a:xfrm>
          <a:prstGeom prst="rect">
            <a:avLst/>
          </a:prstGeom>
        </p:spPr>
      </p:pic>
      <p:pic>
        <p:nvPicPr>
          <p:cNvPr id="8" name="Grafik 7" descr="Ein Bild, das Cartoon enthält.&#10;&#10;Automatisch generierte Beschreibung">
            <a:extLst>
              <a:ext uri="{FF2B5EF4-FFF2-40B4-BE49-F238E27FC236}">
                <a16:creationId xmlns:a16="http://schemas.microsoft.com/office/drawing/2014/main" id="{36DF21C2-A292-3155-91D3-C2B6C1EC1C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1545" y="2214282"/>
            <a:ext cx="2596247" cy="3672000"/>
          </a:xfrm>
          <a:prstGeom prst="rect">
            <a:avLst/>
          </a:prstGeom>
        </p:spPr>
      </p:pic>
    </p:spTree>
    <p:extLst>
      <p:ext uri="{BB962C8B-B14F-4D97-AF65-F5344CB8AC3E}">
        <p14:creationId xmlns:p14="http://schemas.microsoft.com/office/powerpoint/2010/main" val="372694981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D10EF-95D7-4FDD-9E20-06C00B3163A8}"/>
              </a:ext>
            </a:extLst>
          </p:cNvPr>
          <p:cNvSpPr>
            <a:spLocks noGrp="1"/>
          </p:cNvSpPr>
          <p:nvPr>
            <p:ph type="title"/>
          </p:nvPr>
        </p:nvSpPr>
        <p:spPr>
          <a:xfrm>
            <a:off x="450573" y="1058331"/>
            <a:ext cx="9639413" cy="588125"/>
          </a:xfrm>
        </p:spPr>
        <p:txBody>
          <a:bodyPr>
            <a:normAutofit/>
          </a:bodyPr>
          <a:lstStyle/>
          <a:p>
            <a:r>
              <a:rPr lang="de-AT" dirty="0">
                <a:latin typeface="Lexend SemiBold"/>
              </a:rPr>
              <a:t>Leitfragen</a:t>
            </a:r>
          </a:p>
        </p:txBody>
      </p:sp>
      <p:sp>
        <p:nvSpPr>
          <p:cNvPr id="3" name="Inhaltsplatzhalter 2">
            <a:extLst>
              <a:ext uri="{FF2B5EF4-FFF2-40B4-BE49-F238E27FC236}">
                <a16:creationId xmlns:a16="http://schemas.microsoft.com/office/drawing/2014/main" id="{56A37F8E-8C37-4FC9-AB52-35C97601EDD3}"/>
              </a:ext>
            </a:extLst>
          </p:cNvPr>
          <p:cNvSpPr>
            <a:spLocks noGrp="1"/>
          </p:cNvSpPr>
          <p:nvPr>
            <p:ph idx="1"/>
          </p:nvPr>
        </p:nvSpPr>
        <p:spPr/>
        <p:txBody>
          <a:bodyPr/>
          <a:lstStyle/>
          <a:p>
            <a:pPr lvl="0">
              <a:buFont typeface="Arial" panose="020B0604020202020204" pitchFamily="34" charset="0"/>
              <a:buChar char="•"/>
            </a:pPr>
            <a:r>
              <a:rPr lang="de-DE" sz="2400" dirty="0"/>
              <a:t>Welche Leistungen übernimmt der Staat in den beschriebenen Beispielen (nicht)?</a:t>
            </a:r>
          </a:p>
          <a:p>
            <a:pPr lvl="0">
              <a:buFont typeface="Arial" panose="020B0604020202020204" pitchFamily="34" charset="0"/>
              <a:buChar char="•"/>
            </a:pPr>
            <a:r>
              <a:rPr lang="de-DE" sz="2400" dirty="0"/>
              <a:t>Wie kennst du das aus eigenen Erfahrungen? Hast du schon mal eine ähnliche Situation erlebt?</a:t>
            </a:r>
          </a:p>
          <a:p>
            <a:pPr lvl="0">
              <a:buFont typeface="Arial" panose="020B0604020202020204" pitchFamily="34" charset="0"/>
              <a:buChar char="•"/>
            </a:pPr>
            <a:r>
              <a:rPr lang="de-DE" sz="2400" dirty="0"/>
              <a:t>Wie werden die beschriebenen Leistungen in Österreich finanziert? Wie werden sie in den </a:t>
            </a:r>
            <a:r>
              <a:rPr lang="de-DE" sz="2400" i="1" dirty="0"/>
              <a:t>Black Stories </a:t>
            </a:r>
            <a:r>
              <a:rPr lang="de-DE" sz="2400" dirty="0"/>
              <a:t>finanziert? </a:t>
            </a:r>
          </a:p>
        </p:txBody>
      </p:sp>
      <p:pic>
        <p:nvPicPr>
          <p:cNvPr id="4" name="Grafik 3" descr="Ein Bild, das Hut, Kleidung, Cartoon, Menschliches Gesicht enthält.&#10;&#10;Automatisch generierte Beschreibung">
            <a:extLst>
              <a:ext uri="{FF2B5EF4-FFF2-40B4-BE49-F238E27FC236}">
                <a16:creationId xmlns:a16="http://schemas.microsoft.com/office/drawing/2014/main" id="{6205E9A6-6842-2A8C-3F6B-8CB33D172967}"/>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5864" t="8533" r="31936" b="2324"/>
          <a:stretch/>
        </p:blipFill>
        <p:spPr bwMode="auto">
          <a:xfrm>
            <a:off x="10548864" y="3621385"/>
            <a:ext cx="1192567" cy="289350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6367137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Rund ums Thema Steuern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7325764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Steuerarten</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p:txBody>
          <a:bodyPr/>
          <a:lstStyle/>
          <a:p>
            <a:pPr marL="0" indent="0">
              <a:buNone/>
            </a:pPr>
            <a:r>
              <a:rPr lang="de-DE" sz="2200" dirty="0"/>
              <a:t>Es gibt viele verschiedene Steuerarten, die sich von Land zu Land unterscheiden</a:t>
            </a:r>
          </a:p>
          <a:p>
            <a:pPr marL="0" indent="0">
              <a:buNone/>
            </a:pPr>
            <a:endParaRPr lang="de-DE" sz="2200" dirty="0"/>
          </a:p>
          <a:p>
            <a:pPr marL="0" indent="0">
              <a:buNone/>
            </a:pPr>
            <a:r>
              <a:rPr lang="de-DE" sz="2200" dirty="0"/>
              <a:t>Was versteht man unter diesen Begriffen? Und wer bezahlt diese Steuern?</a:t>
            </a:r>
          </a:p>
          <a:p>
            <a:r>
              <a:rPr lang="de-DE" sz="2200" dirty="0"/>
              <a:t>Einkommensteuer</a:t>
            </a:r>
          </a:p>
          <a:p>
            <a:r>
              <a:rPr lang="de-DE" sz="2200" dirty="0"/>
              <a:t>Kapitalertragsteuer</a:t>
            </a:r>
          </a:p>
          <a:p>
            <a:r>
              <a:rPr lang="de-DE" sz="2200" dirty="0"/>
              <a:t>Körperschaftsteuer</a:t>
            </a:r>
          </a:p>
          <a:p>
            <a:r>
              <a:rPr lang="de-DE" sz="2200" dirty="0"/>
              <a:t>Umsatzsteuer / Mehrwertsteuer</a:t>
            </a:r>
          </a:p>
          <a:p>
            <a:endParaRPr lang="de-DE" dirty="0"/>
          </a:p>
        </p:txBody>
      </p:sp>
      <p:pic>
        <p:nvPicPr>
          <p:cNvPr id="21" name="Grafik 20" descr="Ein Bild, das Säugetier, Clipart, Hase Kaninchen, Tierfigur enthält.&#10;&#10;Automatisch generierte Beschreibung">
            <a:extLst>
              <a:ext uri="{FF2B5EF4-FFF2-40B4-BE49-F238E27FC236}">
                <a16:creationId xmlns:a16="http://schemas.microsoft.com/office/drawing/2014/main" id="{72EF2027-D624-0DEA-DFEF-E49496170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5483" y="4596493"/>
            <a:ext cx="1951607" cy="1951022"/>
          </a:xfrm>
          <a:prstGeom prst="rect">
            <a:avLst/>
          </a:prstGeom>
        </p:spPr>
      </p:pic>
    </p:spTree>
    <p:extLst>
      <p:ext uri="{BB962C8B-B14F-4D97-AF65-F5344CB8AC3E}">
        <p14:creationId xmlns:p14="http://schemas.microsoft.com/office/powerpoint/2010/main" val="4178360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63F1D6-FF86-71F5-F6AB-C75461E104E3}"/>
              </a:ext>
            </a:extLst>
          </p:cNvPr>
          <p:cNvSpPr>
            <a:spLocks noGrp="1"/>
          </p:cNvSpPr>
          <p:nvPr>
            <p:ph type="title"/>
          </p:nvPr>
        </p:nvSpPr>
        <p:spPr/>
        <p:txBody>
          <a:bodyPr/>
          <a:lstStyle/>
          <a:p>
            <a:r>
              <a:rPr lang="de-DE" dirty="0"/>
              <a:t>Steuerarten zuordnen</a:t>
            </a:r>
            <a:endParaRPr lang="de-AT" dirty="0"/>
          </a:p>
        </p:txBody>
      </p:sp>
      <p:sp>
        <p:nvSpPr>
          <p:cNvPr id="3" name="Textplatzhalter 2">
            <a:extLst>
              <a:ext uri="{FF2B5EF4-FFF2-40B4-BE49-F238E27FC236}">
                <a16:creationId xmlns:a16="http://schemas.microsoft.com/office/drawing/2014/main" id="{F25E6363-1950-275E-3201-3CE26AA6C1ED}"/>
              </a:ext>
            </a:extLst>
          </p:cNvPr>
          <p:cNvSpPr>
            <a:spLocks noGrp="1"/>
          </p:cNvSpPr>
          <p:nvPr>
            <p:ph type="body" idx="1"/>
          </p:nvPr>
        </p:nvSpPr>
        <p:spPr>
          <a:xfrm>
            <a:off x="450569" y="1793174"/>
            <a:ext cx="4773281" cy="4379026"/>
          </a:xfrm>
        </p:spPr>
        <p:txBody>
          <a:bodyPr>
            <a:normAutofit/>
          </a:bodyPr>
          <a:lstStyle/>
          <a:p>
            <a:pPr marL="457200" indent="-457200">
              <a:lnSpc>
                <a:spcPct val="200000"/>
              </a:lnSpc>
              <a:buAutoNum type="arabicParenR"/>
            </a:pPr>
            <a:r>
              <a:rPr lang="de-DE" dirty="0"/>
              <a:t>Einkommensteuer</a:t>
            </a:r>
          </a:p>
          <a:p>
            <a:pPr marL="457200" indent="-457200">
              <a:lnSpc>
                <a:spcPct val="200000"/>
              </a:lnSpc>
              <a:buAutoNum type="arabicParenR"/>
            </a:pPr>
            <a:r>
              <a:rPr lang="de-DE" dirty="0"/>
              <a:t>Kapitalertragsteuer</a:t>
            </a:r>
          </a:p>
          <a:p>
            <a:pPr marL="457200" indent="-457200">
              <a:lnSpc>
                <a:spcPct val="200000"/>
              </a:lnSpc>
              <a:buAutoNum type="arabicParenR"/>
            </a:pPr>
            <a:r>
              <a:rPr lang="de-DE" dirty="0"/>
              <a:t>Körperschaftsteuer</a:t>
            </a:r>
          </a:p>
          <a:p>
            <a:pPr marL="457200" indent="-457200">
              <a:lnSpc>
                <a:spcPct val="200000"/>
              </a:lnSpc>
              <a:buFont typeface="Arial"/>
              <a:buAutoNum type="arabicParenR"/>
            </a:pPr>
            <a:r>
              <a:rPr lang="de-DE" dirty="0"/>
              <a:t>Umsatzsteuer / Mehrwertsteuer</a:t>
            </a:r>
          </a:p>
          <a:p>
            <a:pPr marL="457200" indent="-457200">
              <a:lnSpc>
                <a:spcPct val="200000"/>
              </a:lnSpc>
              <a:buAutoNum type="arabicParenR"/>
            </a:pPr>
            <a:endParaRPr lang="de-DE" dirty="0"/>
          </a:p>
          <a:p>
            <a:pPr>
              <a:lnSpc>
                <a:spcPct val="200000"/>
              </a:lnSpc>
            </a:pPr>
            <a:endParaRPr lang="de-DE" sz="1800" dirty="0"/>
          </a:p>
        </p:txBody>
      </p:sp>
      <p:pic>
        <p:nvPicPr>
          <p:cNvPr id="21" name="Grafik 20" descr="Ein Bild, das Säugetier, Clipart, Hase Kaninchen, Tierfigur enthält.&#10;&#10;Automatisch generierte Beschreibung">
            <a:extLst>
              <a:ext uri="{FF2B5EF4-FFF2-40B4-BE49-F238E27FC236}">
                <a16:creationId xmlns:a16="http://schemas.microsoft.com/office/drawing/2014/main" id="{72EF2027-D624-0DEA-DFEF-E494961704FC}"/>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29994" y="4697940"/>
            <a:ext cx="1951607" cy="1951022"/>
          </a:xfrm>
          <a:prstGeom prst="rect">
            <a:avLst/>
          </a:prstGeom>
        </p:spPr>
      </p:pic>
      <p:sp>
        <p:nvSpPr>
          <p:cNvPr id="4" name="Textplatzhalter 2">
            <a:extLst>
              <a:ext uri="{FF2B5EF4-FFF2-40B4-BE49-F238E27FC236}">
                <a16:creationId xmlns:a16="http://schemas.microsoft.com/office/drawing/2014/main" id="{F8B950B2-39EF-E8F1-E6A1-853BB96348EA}"/>
              </a:ext>
            </a:extLst>
          </p:cNvPr>
          <p:cNvSpPr txBox="1">
            <a:spLocks/>
          </p:cNvSpPr>
          <p:nvPr/>
        </p:nvSpPr>
        <p:spPr>
          <a:xfrm>
            <a:off x="5115208" y="1945574"/>
            <a:ext cx="6767892" cy="43790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dirty="0"/>
              <a:t>A) Das ist die Steuer, die die meisten Unternehmen auf ihren Gewinn zahlen müssen. Wenn eine Firma Geld verdient, muss sie einen Teil davon an den Staat abgeben.</a:t>
            </a:r>
          </a:p>
          <a:p>
            <a:pPr marL="0" indent="0" hangingPunct="1">
              <a:buNone/>
            </a:pPr>
            <a:r>
              <a:rPr lang="de-DE" dirty="0"/>
              <a:t>B) Diese Steuer muss man zahlen, wenn man Geld durch Zinsen oder Gewinne aus Aktien verdient (betrifft auch dein Sparbuch). Es ist eine Art Gebühr, die der Staat bekommt, wenn man mit seinem Geld mehr Geld verdient.</a:t>
            </a:r>
          </a:p>
          <a:p>
            <a:pPr marL="0" indent="0" hangingPunct="1">
              <a:buNone/>
            </a:pPr>
            <a:r>
              <a:rPr lang="de-DE" dirty="0"/>
              <a:t>C) Das ist eine Steuer, die man bezahlt, wenn man etwas kauft. Sie ist schon im Preis von Dingen wie Kleidung oder Spielzeug enthalten</a:t>
            </a:r>
            <a:r>
              <a:rPr lang="de-DE" sz="1800" dirty="0"/>
              <a:t>.</a:t>
            </a:r>
          </a:p>
          <a:p>
            <a:pPr marL="0" indent="0" hangingPunct="1">
              <a:buNone/>
            </a:pPr>
            <a:r>
              <a:rPr lang="de-DE" dirty="0"/>
              <a:t>D) Das ist Geld, das arbeitende Menschen von ihrem Gehalt an den Staat abgeben müssen. Je mehr sie verdienen, desto mehr müssen sie bezahlen.</a:t>
            </a:r>
          </a:p>
          <a:p>
            <a:pPr marL="0" indent="0" hangingPunct="1">
              <a:buNone/>
            </a:pPr>
            <a:endParaRPr lang="de-DE" dirty="0"/>
          </a:p>
        </p:txBody>
      </p:sp>
    </p:spTree>
    <p:extLst>
      <p:ext uri="{BB962C8B-B14F-4D97-AF65-F5344CB8AC3E}">
        <p14:creationId xmlns:p14="http://schemas.microsoft.com/office/powerpoint/2010/main" val="1441597749"/>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12FE5342-7ABD-4F19-8BE6-8A872A8C2DE7}">
  <ds:schemaRefs>
    <ds:schemaRef ds:uri="http://schemas.openxmlformats.org/package/2006/metadata/core-properties"/>
    <ds:schemaRef ds:uri="f799415d-695a-4815-bd71-e216a568b99c"/>
    <ds:schemaRef ds:uri="http://purl.org/dc/elements/1.1/"/>
    <ds:schemaRef ds:uri="http://schemas.microsoft.com/office/2006/documentManagement/types"/>
    <ds:schemaRef ds:uri="698a1803-52f3-4d4f-bff9-093c0d5dc281"/>
    <ds:schemaRef ds:uri="http://www.w3.org/XML/1998/namespace"/>
    <ds:schemaRef ds:uri="http://purl.org/dc/dcmitype/"/>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536A07BF-E7DB-4424-A742-044A441769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917</Words>
  <Application>Microsoft Office PowerPoint</Application>
  <PresentationFormat>Breitbild</PresentationFormat>
  <Paragraphs>75</Paragraphs>
  <Slides>21</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21</vt:i4>
      </vt:variant>
    </vt:vector>
  </HeadingPairs>
  <TitlesOfParts>
    <vt:vector size="27" baseType="lpstr">
      <vt:lpstr>Arial</vt:lpstr>
      <vt:lpstr>Calibri</vt:lpstr>
      <vt:lpstr>Lexend</vt:lpstr>
      <vt:lpstr>Lexend ExtraBold</vt:lpstr>
      <vt:lpstr>Lexend SemiBold</vt:lpstr>
      <vt:lpstr>1_Office</vt:lpstr>
      <vt:lpstr>Los  Geht’s!</vt:lpstr>
      <vt:lpstr>Erlebnisorientierter Einstieg</vt:lpstr>
      <vt:lpstr>Leitfragen</vt:lpstr>
      <vt:lpstr>Black Stories: Reflexion</vt:lpstr>
      <vt:lpstr>Black Stories: Wie viel ist Bildung/ Gesundheit/Umwelt/Infrastruktur wert?</vt:lpstr>
      <vt:lpstr>Leitfragen</vt:lpstr>
      <vt:lpstr>Rund ums Thema Steuern</vt:lpstr>
      <vt:lpstr>Steuerarten</vt:lpstr>
      <vt:lpstr>Steuerarten zuordnen</vt:lpstr>
      <vt:lpstr>Steuerarten</vt:lpstr>
      <vt:lpstr>Steuersystem in Österreich</vt:lpstr>
      <vt:lpstr>PowerPoint-Präsentation</vt:lpstr>
      <vt:lpstr>PowerPoint-Präsentation</vt:lpstr>
      <vt:lpstr>Steuern und Staat</vt:lpstr>
      <vt:lpstr>Steuern als standortfaktor</vt:lpstr>
      <vt:lpstr>Steuersysteme vergleichen</vt:lpstr>
      <vt:lpstr>Reflexion</vt:lpstr>
      <vt:lpstr>Steuern als Superkraft?</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7</cp:revision>
  <dcterms:modified xsi:type="dcterms:W3CDTF">2025-03-25T09:06:11Z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